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0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/>
  <p:notesSz cx="6858000" cy="9144000"/>
  <p:embeddedFontLst>
    <p:embeddedFont>
      <p:font typeface="Lexend" panose="00000000000000000000"/>
      <p:regular r:id="rId48"/>
    </p:embeddedFont>
    <p:embeddedFont>
      <p:font typeface="Lexend Medium" panose="00000000000000000000"/>
      <p:regular r:id="rId49"/>
    </p:embeddedFont>
    <p:embeddedFont>
      <p:font typeface="Kalam" panose="02000000000000000000"/>
      <p:regular r:id="rId50"/>
    </p:embeddedFont>
    <p:embeddedFont>
      <p:font typeface="Lexend Light" panose="00000000000000000000"/>
      <p:regular r:id="rId51"/>
    </p:embeddedFont>
  </p:embeddedFontLst>
  <p:custDataLst>
    <p:tags r:id="rId47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7" Type="http://schemas.openxmlformats.org/officeDocument/2006/relationships/tags" Target="tags/tag1.xml"/><Relationship Id="rId48" Type="http://schemas.openxmlformats.org/officeDocument/2006/relationships/font" Target="fonts/font1.fntdata"/><Relationship Id="rId49" Type="http://schemas.openxmlformats.org/officeDocument/2006/relationships/font" Target="fonts/font2.fntdata"/><Relationship Id="rId50" Type="http://schemas.openxmlformats.org/officeDocument/2006/relationships/font" Target="fonts/font3.fntdata"/><Relationship Id="rId51" Type="http://schemas.openxmlformats.org/officeDocument/2006/relationships/font" Target="fonts/font4.fntdata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1" name="Shape 751"/>
        <p:cNvGrpSpPr/>
        <p:nvPr/>
      </p:nvGrpSpPr>
      <p:grpSpPr>
        <a:xfrm>
          <a:off x="0" y="0"/>
          <a:ext cx="0" cy="0"/>
        </a:xfrm>
      </p:grpSpPr>
      <p:sp>
        <p:nvSpPr>
          <p:cNvPr id="752" name="Google Shape;752;g279955a40ae_0_8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279955a40ae_0_8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7" name="Shape 757"/>
        <p:cNvGrpSpPr/>
        <p:nvPr/>
      </p:nvGrpSpPr>
      <p:grpSpPr>
        <a:xfrm>
          <a:off x="0" y="0"/>
          <a:ext cx="0" cy="0"/>
        </a:xfrm>
      </p:grpSpPr>
      <p:sp>
        <p:nvSpPr>
          <p:cNvPr id="758" name="Google Shape;758;g279955a40ae_0_8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279955a40ae_0_8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2" name="Shape 762"/>
        <p:cNvGrpSpPr/>
        <p:nvPr/>
      </p:nvGrpSpPr>
      <p:grpSpPr>
        <a:xfrm>
          <a:off x="0" y="0"/>
          <a:ext cx="0" cy="0"/>
        </a:xfrm>
      </p:grpSpPr>
      <p:sp>
        <p:nvSpPr>
          <p:cNvPr id="763" name="Google Shape;763;g279955a40ae_0_8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279955a40ae_0_8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7" name="Shape 767"/>
        <p:cNvGrpSpPr/>
        <p:nvPr/>
      </p:nvGrpSpPr>
      <p:grpSpPr>
        <a:xfrm>
          <a:off x="0" y="0"/>
          <a:ext cx="0" cy="0"/>
        </a:xfrm>
      </p:grpSpPr>
      <p:sp>
        <p:nvSpPr>
          <p:cNvPr id="768" name="Google Shape;768;g1ef2415da91_0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1ef2415da91_0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4" name="Shape 774"/>
        <p:cNvGrpSpPr/>
        <p:nvPr/>
      </p:nvGrpSpPr>
      <p:grpSpPr>
        <a:xfrm>
          <a:off x="0" y="0"/>
          <a:ext cx="0" cy="0"/>
        </a:xfrm>
      </p:grpSpPr>
      <p:sp>
        <p:nvSpPr>
          <p:cNvPr id="775" name="Google Shape;775;g1ef2415da91_0_76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1ef2415da91_0_76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83" name="Shape 783"/>
        <p:cNvGrpSpPr/>
        <p:nvPr/>
      </p:nvGrpSpPr>
      <p:grpSpPr>
        <a:xfrm>
          <a:off x="0" y="0"/>
          <a:ext cx="0" cy="0"/>
        </a:xfrm>
      </p:grpSpPr>
      <p:sp>
        <p:nvSpPr>
          <p:cNvPr id="784" name="Google Shape;784;g1ef2415da91_0_79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1ef2415da91_0_79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04" name="Shape 804"/>
        <p:cNvGrpSpPr/>
        <p:nvPr/>
      </p:nvGrpSpPr>
      <p:grpSpPr>
        <a:xfrm>
          <a:off x="0" y="0"/>
          <a:ext cx="0" cy="0"/>
        </a:xfrm>
      </p:grpSpPr>
      <p:sp>
        <p:nvSpPr>
          <p:cNvPr id="805" name="Google Shape;805;g2b140cca2b4_0_4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" name="Google Shape;806;g2b140cca2b4_0_4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31" name="Shape 831"/>
        <p:cNvGrpSpPr/>
        <p:nvPr/>
      </p:nvGrpSpPr>
      <p:grpSpPr>
        <a:xfrm>
          <a:off x="0" y="0"/>
          <a:ext cx="0" cy="0"/>
        </a:xfrm>
      </p:grpSpPr>
      <p:sp>
        <p:nvSpPr>
          <p:cNvPr id="832" name="Google Shape;832;g2b140cca2b4_0_8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2b140cca2b4_0_8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58" name="Shape 858"/>
        <p:cNvGrpSpPr/>
        <p:nvPr/>
      </p:nvGrpSpPr>
      <p:grpSpPr>
        <a:xfrm>
          <a:off x="0" y="0"/>
          <a:ext cx="0" cy="0"/>
        </a:xfrm>
      </p:grpSpPr>
      <p:sp>
        <p:nvSpPr>
          <p:cNvPr id="859" name="Google Shape;859;g2b140cca2b4_0_12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" name="Google Shape;860;g2b140cca2b4_0_12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85" name="Shape 885"/>
        <p:cNvGrpSpPr/>
        <p:nvPr/>
      </p:nvGrpSpPr>
      <p:grpSpPr>
        <a:xfrm>
          <a:off x="0" y="0"/>
          <a:ext cx="0" cy="0"/>
        </a:xfrm>
      </p:grpSpPr>
      <p:sp>
        <p:nvSpPr>
          <p:cNvPr id="886" name="Google Shape;886;g2b140cca2b4_0_17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2b140cca2b4_0_17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10" name="Shape 910"/>
        <p:cNvGrpSpPr/>
        <p:nvPr/>
      </p:nvGrpSpPr>
      <p:grpSpPr>
        <a:xfrm>
          <a:off x="0" y="0"/>
          <a:ext cx="0" cy="0"/>
        </a:xfrm>
      </p:grpSpPr>
      <p:sp>
        <p:nvSpPr>
          <p:cNvPr id="911" name="Google Shape;911;g2b140cca2b4_0_2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" name="Google Shape;912;g2b140cca2b4_0_2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46" name="Shape 946"/>
        <p:cNvGrpSpPr/>
        <p:nvPr/>
      </p:nvGrpSpPr>
      <p:grpSpPr>
        <a:xfrm>
          <a:off x="0" y="0"/>
          <a:ext cx="0" cy="0"/>
        </a:xfrm>
      </p:grpSpPr>
      <p:sp>
        <p:nvSpPr>
          <p:cNvPr id="947" name="Google Shape;947;g2b140cca2b4_0_27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" name="Google Shape;948;g2b140cca2b4_0_27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87" name="Shape 987"/>
        <p:cNvGrpSpPr/>
        <p:nvPr/>
      </p:nvGrpSpPr>
      <p:grpSpPr>
        <a:xfrm>
          <a:off x="0" y="0"/>
          <a:ext cx="0" cy="0"/>
        </a:xfrm>
      </p:grpSpPr>
      <p:sp>
        <p:nvSpPr>
          <p:cNvPr id="988" name="Google Shape;988;g2b140cca2b4_0_3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2b140cca2b4_0_3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32" name="Shape 1032"/>
        <p:cNvGrpSpPr/>
        <p:nvPr/>
      </p:nvGrpSpPr>
      <p:grpSpPr>
        <a:xfrm>
          <a:off x="0" y="0"/>
          <a:ext cx="0" cy="0"/>
        </a:xfrm>
      </p:grpSpPr>
      <p:sp>
        <p:nvSpPr>
          <p:cNvPr id="1033" name="Google Shape;1033;g2b140cca2b4_0_37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2b140cca2b4_0_37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77" name="Shape 1077"/>
        <p:cNvGrpSpPr/>
        <p:nvPr/>
      </p:nvGrpSpPr>
      <p:grpSpPr>
        <a:xfrm>
          <a:off x="0" y="0"/>
          <a:ext cx="0" cy="0"/>
        </a:xfrm>
      </p:grpSpPr>
      <p:sp>
        <p:nvSpPr>
          <p:cNvPr id="1078" name="Google Shape;1078;g2b140cca2b4_0_44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" name="Google Shape;1079;g2b140cca2b4_0_44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02" name="Shape 1102"/>
        <p:cNvGrpSpPr/>
        <p:nvPr/>
      </p:nvGrpSpPr>
      <p:grpSpPr>
        <a:xfrm>
          <a:off x="0" y="0"/>
          <a:ext cx="0" cy="0"/>
        </a:xfrm>
      </p:grpSpPr>
      <p:sp>
        <p:nvSpPr>
          <p:cNvPr id="1103" name="Google Shape;1103;g2b140cca2b4_0_46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" name="Google Shape;1104;g2b140cca2b4_0_46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52" name="Shape 1152"/>
        <p:cNvGrpSpPr/>
        <p:nvPr/>
      </p:nvGrpSpPr>
      <p:grpSpPr>
        <a:xfrm>
          <a:off x="0" y="0"/>
          <a:ext cx="0" cy="0"/>
        </a:xfrm>
      </p:grpSpPr>
      <p:sp>
        <p:nvSpPr>
          <p:cNvPr id="1153" name="Google Shape;1153;g2b140cca2b4_0_5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" name="Google Shape;1154;g2b140cca2b4_0_5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01" name="Shape 1201"/>
        <p:cNvGrpSpPr/>
        <p:nvPr/>
      </p:nvGrpSpPr>
      <p:grpSpPr>
        <a:xfrm>
          <a:off x="0" y="0"/>
          <a:ext cx="0" cy="0"/>
        </a:xfrm>
      </p:grpSpPr>
      <p:sp>
        <p:nvSpPr>
          <p:cNvPr id="1202" name="Google Shape;1202;g2b140cca2b4_0_56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" name="Google Shape;1203;g2b140cca2b4_0_56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43" name="Shape 1243"/>
        <p:cNvGrpSpPr/>
        <p:nvPr/>
      </p:nvGrpSpPr>
      <p:grpSpPr>
        <a:xfrm>
          <a:off x="0" y="0"/>
          <a:ext cx="0" cy="0"/>
        </a:xfrm>
      </p:grpSpPr>
      <p:sp>
        <p:nvSpPr>
          <p:cNvPr id="1244" name="Google Shape;1244;g1ef2415da91_0_80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" name="Google Shape;1245;g1ef2415da91_0_80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08" name="Shape 1308"/>
        <p:cNvGrpSpPr/>
        <p:nvPr/>
      </p:nvGrpSpPr>
      <p:grpSpPr>
        <a:xfrm>
          <a:off x="0" y="0"/>
          <a:ext cx="0" cy="0"/>
        </a:xfrm>
      </p:grpSpPr>
      <p:sp>
        <p:nvSpPr>
          <p:cNvPr id="1309" name="Google Shape;1309;g2b1d9226a3b_0_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0" name="Google Shape;1310;g2b1d9226a3b_0_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77" name="Shape 1377"/>
        <p:cNvGrpSpPr/>
        <p:nvPr/>
      </p:nvGrpSpPr>
      <p:grpSpPr>
        <a:xfrm>
          <a:off x="0" y="0"/>
          <a:ext cx="0" cy="0"/>
        </a:xfrm>
      </p:grpSpPr>
      <p:sp>
        <p:nvSpPr>
          <p:cNvPr id="1378" name="Google Shape;1378;g1ef2415da91_0_77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1ef2415da91_0_77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86" name="Shape 1386"/>
        <p:cNvGrpSpPr/>
        <p:nvPr/>
      </p:nvGrpSpPr>
      <p:grpSpPr>
        <a:xfrm>
          <a:off x="0" y="0"/>
          <a:ext cx="0" cy="0"/>
        </a:xfrm>
      </p:grpSpPr>
      <p:sp>
        <p:nvSpPr>
          <p:cNvPr id="1387" name="Google Shape;1387;g1ef2415da91_0_80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8" name="Google Shape;1388;g1ef2415da91_0_80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13" name="Shape 1413"/>
        <p:cNvGrpSpPr/>
        <p:nvPr/>
      </p:nvGrpSpPr>
      <p:grpSpPr>
        <a:xfrm>
          <a:off x="0" y="0"/>
          <a:ext cx="0" cy="0"/>
        </a:xfrm>
      </p:grpSpPr>
      <p:sp>
        <p:nvSpPr>
          <p:cNvPr id="1414" name="Google Shape;1414;g2b140cca2b4_0_63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5" name="Google Shape;1415;g2b140cca2b4_0_63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40" name="Shape 1440"/>
        <p:cNvGrpSpPr/>
        <p:nvPr/>
      </p:nvGrpSpPr>
      <p:grpSpPr>
        <a:xfrm>
          <a:off x="0" y="0"/>
          <a:ext cx="0" cy="0"/>
        </a:xfrm>
      </p:grpSpPr>
      <p:sp>
        <p:nvSpPr>
          <p:cNvPr id="1441" name="Google Shape;1441;g1ef2415da91_0_8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1ef2415da91_0_8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70" name="Shape 1470"/>
        <p:cNvGrpSpPr/>
        <p:nvPr/>
      </p:nvGrpSpPr>
      <p:grpSpPr>
        <a:xfrm>
          <a:off x="0" y="0"/>
          <a:ext cx="0" cy="0"/>
        </a:xfrm>
      </p:grpSpPr>
      <p:sp>
        <p:nvSpPr>
          <p:cNvPr id="1471" name="Google Shape;1471;g1ef2415da91_0_8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2" name="Google Shape;1472;g1ef2415da91_0_8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36" name="Shape 1536"/>
        <p:cNvGrpSpPr/>
        <p:nvPr/>
      </p:nvGrpSpPr>
      <p:grpSpPr>
        <a:xfrm>
          <a:off x="0" y="0"/>
          <a:ext cx="0" cy="0"/>
        </a:xfrm>
      </p:grpSpPr>
      <p:sp>
        <p:nvSpPr>
          <p:cNvPr id="1537" name="Google Shape;1537;g2b140cca2b4_0_9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8" name="Google Shape;1538;g2b140cca2b4_0_9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10" name="Shape 1610"/>
        <p:cNvGrpSpPr/>
        <p:nvPr/>
      </p:nvGrpSpPr>
      <p:grpSpPr>
        <a:xfrm>
          <a:off x="0" y="0"/>
          <a:ext cx="0" cy="0"/>
        </a:xfrm>
      </p:grpSpPr>
      <p:sp>
        <p:nvSpPr>
          <p:cNvPr id="1611" name="Google Shape;1611;g2b140cca2b4_0_105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2" name="Google Shape;1612;g2b140cca2b4_0_105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86" name="Shape 1686"/>
        <p:cNvGrpSpPr/>
        <p:nvPr/>
      </p:nvGrpSpPr>
      <p:grpSpPr>
        <a:xfrm>
          <a:off x="0" y="0"/>
          <a:ext cx="0" cy="0"/>
        </a:xfrm>
      </p:grpSpPr>
      <p:sp>
        <p:nvSpPr>
          <p:cNvPr id="1687" name="Google Shape;1687;g2b140cca2b4_0_90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g2b140cca2b4_0_90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72" name="Shape 1772"/>
        <p:cNvGrpSpPr/>
        <p:nvPr/>
      </p:nvGrpSpPr>
      <p:grpSpPr>
        <a:xfrm>
          <a:off x="0" y="0"/>
          <a:ext cx="0" cy="0"/>
        </a:xfrm>
      </p:grpSpPr>
      <p:sp>
        <p:nvSpPr>
          <p:cNvPr id="1773" name="Google Shape;1773;g1ef2415da91_0_78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4" name="Google Shape;1774;g1ef2415da91_0_78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81" name="Shape 1781"/>
        <p:cNvGrpSpPr/>
        <p:nvPr/>
      </p:nvGrpSpPr>
      <p:grpSpPr>
        <a:xfrm>
          <a:off x="0" y="0"/>
          <a:ext cx="0" cy="0"/>
        </a:xfrm>
      </p:grpSpPr>
      <p:sp>
        <p:nvSpPr>
          <p:cNvPr id="1782" name="Google Shape;1782;g1ef2415da91_0_8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3" name="Google Shape;1783;g1ef2415da91_0_8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05" name="Shape 1805"/>
        <p:cNvGrpSpPr/>
        <p:nvPr/>
      </p:nvGrpSpPr>
      <p:grpSpPr>
        <a:xfrm>
          <a:off x="0" y="0"/>
          <a:ext cx="0" cy="0"/>
        </a:xfrm>
      </p:grpSpPr>
      <p:sp>
        <p:nvSpPr>
          <p:cNvPr id="1806" name="Google Shape;1806;g2b140cca2b4_0_117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7" name="Google Shape;1807;g2b140cca2b4_0_117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30" name="Shape 1830"/>
        <p:cNvGrpSpPr/>
        <p:nvPr/>
      </p:nvGrpSpPr>
      <p:grpSpPr>
        <a:xfrm>
          <a:off x="0" y="0"/>
          <a:ext cx="0" cy="0"/>
        </a:xfrm>
      </p:grpSpPr>
      <p:sp>
        <p:nvSpPr>
          <p:cNvPr id="1831" name="Google Shape;1831;g2b140cca2b4_0_119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2" name="Google Shape;1832;g2b140cca2b4_0_119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73" name="Shape 1873"/>
        <p:cNvGrpSpPr/>
        <p:nvPr/>
      </p:nvGrpSpPr>
      <p:grpSpPr>
        <a:xfrm>
          <a:off x="0" y="0"/>
          <a:ext cx="0" cy="0"/>
        </a:xfrm>
      </p:grpSpPr>
      <p:sp>
        <p:nvSpPr>
          <p:cNvPr id="1874" name="Google Shape;1874;g2b140cca2b4_0_123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5" name="Google Shape;1875;g2b140cca2b4_0_123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16" name="Shape 1916"/>
        <p:cNvGrpSpPr/>
        <p:nvPr/>
      </p:nvGrpSpPr>
      <p:grpSpPr>
        <a:xfrm>
          <a:off x="0" y="0"/>
          <a:ext cx="0" cy="0"/>
        </a:xfrm>
      </p:grpSpPr>
      <p:sp>
        <p:nvSpPr>
          <p:cNvPr id="1917" name="Google Shape;1917;g2b140cca2b4_0_128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8" name="Google Shape;1918;g2b140cca2b4_0_128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59" name="Shape 1959"/>
        <p:cNvGrpSpPr/>
        <p:nvPr/>
      </p:nvGrpSpPr>
      <p:grpSpPr>
        <a:xfrm>
          <a:off x="0" y="0"/>
          <a:ext cx="0" cy="0"/>
        </a:xfrm>
      </p:grpSpPr>
      <p:sp>
        <p:nvSpPr>
          <p:cNvPr id="1960" name="Google Shape;1960;g2b140cca2b4_0_132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1" name="Google Shape;1961;g2b140cca2b4_0_132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02" name="Shape 2002"/>
        <p:cNvGrpSpPr/>
        <p:nvPr/>
      </p:nvGrpSpPr>
      <p:grpSpPr>
        <a:xfrm>
          <a:off x="0" y="0"/>
          <a:ext cx="0" cy="0"/>
        </a:xfrm>
      </p:grpSpPr>
      <p:sp>
        <p:nvSpPr>
          <p:cNvPr id="2003" name="Google Shape;2003;g1ef2415da91_0_82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4" name="Google Shape;2004;g1ef2415da91_0_82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39" name="Shape 2039"/>
        <p:cNvGrpSpPr/>
        <p:nvPr/>
      </p:nvGrpSpPr>
      <p:grpSpPr>
        <a:xfrm>
          <a:off x="0" y="0"/>
          <a:ext cx="0" cy="0"/>
        </a:xfrm>
      </p:grpSpPr>
      <p:sp>
        <p:nvSpPr>
          <p:cNvPr id="2040" name="Google Shape;2040;g2b140cca2b4_0_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1" name="Google Shape;2041;g2b140cca2b4_0_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67" name="Shape 2067"/>
        <p:cNvGrpSpPr/>
        <p:nvPr/>
      </p:nvGrpSpPr>
      <p:grpSpPr>
        <a:xfrm>
          <a:off x="0" y="0"/>
          <a:ext cx="0" cy="0"/>
        </a:xfrm>
      </p:grpSpPr>
      <p:sp>
        <p:nvSpPr>
          <p:cNvPr id="2068" name="Google Shape;2068;g2b140cca2b4_0_152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9" name="Google Shape;2069;g2b140cca2b4_0_152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03" name="Shape 2103"/>
        <p:cNvGrpSpPr/>
        <p:nvPr/>
      </p:nvGrpSpPr>
      <p:grpSpPr>
        <a:xfrm>
          <a:off x="0" y="0"/>
          <a:ext cx="0" cy="0"/>
        </a:xfrm>
      </p:grpSpPr>
      <p:sp>
        <p:nvSpPr>
          <p:cNvPr id="2104" name="Google Shape;2104;g1ef2415da91_0_83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5" name="Google Shape;2105;g1ef2415da91_0_83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18" name="Shape 2118"/>
        <p:cNvGrpSpPr/>
        <p:nvPr/>
      </p:nvGrpSpPr>
      <p:grpSpPr>
        <a:xfrm>
          <a:off x="0" y="0"/>
          <a:ext cx="0" cy="0"/>
        </a:xfrm>
      </p:grpSpPr>
      <p:sp>
        <p:nvSpPr>
          <p:cNvPr id="2119" name="Google Shape;2119;g2b140cca2b4_0_15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0" name="Google Shape;2120;g2b140cca2b4_0_15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33" name="Shape 2133"/>
        <p:cNvGrpSpPr/>
        <p:nvPr/>
      </p:nvGrpSpPr>
      <p:grpSpPr>
        <a:xfrm>
          <a:off x="0" y="0"/>
          <a:ext cx="0" cy="0"/>
        </a:xfrm>
      </p:grpSpPr>
      <p:sp>
        <p:nvSpPr>
          <p:cNvPr id="2134" name="Google Shape;2134;g2b140cca2b4_0_15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5" name="Google Shape;2135;g2b140cca2b4_0_15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58" name="Shape 2158"/>
        <p:cNvGrpSpPr/>
        <p:nvPr/>
      </p:nvGrpSpPr>
      <p:grpSpPr>
        <a:xfrm>
          <a:off x="0" y="0"/>
          <a:ext cx="0" cy="0"/>
        </a:xfrm>
      </p:grpSpPr>
      <p:sp>
        <p:nvSpPr>
          <p:cNvPr id="2159" name="Google Shape;2159;g2b140cca2b4_0_15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0" name="Google Shape;2160;g2b140cca2b4_0_15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83" name="Shape 2183"/>
        <p:cNvGrpSpPr/>
        <p:nvPr/>
      </p:nvGrpSpPr>
      <p:grpSpPr>
        <a:xfrm>
          <a:off x="0" y="0"/>
          <a:ext cx="0" cy="0"/>
        </a:xfrm>
      </p:grpSpPr>
      <p:sp>
        <p:nvSpPr>
          <p:cNvPr id="2184" name="Google Shape;2184;g279955a40ae_0_8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5" name="Google Shape;2185;g279955a40ae_0_8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>
          <a:blip r:embed="rId5">
            <a:alphaModFix/>
          </a:blip>
          <a:srcRect l="3910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>
          <a:blip r:embed="rId3">
            <a:alphaModFix/>
          </a:blip>
          <a:srcRect l="74623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1" name="Google Shape;161;p1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>
          <a:blip r:embed="rId6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</a:xfrm>
      </p:grpSpPr>
      <p:pic>
        <p:nvPicPr>
          <p:cNvPr id="166" name="Google Shape;166;p1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6" name="Google Shape;176;p1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7" name="Google Shape;177;p1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>
          <a:blip r:embed="rId8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</a:xfrm>
      </p:grpSpPr>
      <p:pic>
        <p:nvPicPr>
          <p:cNvPr id="184" name="Google Shape;184;p1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3">
            <a:alphaModFix/>
          </a:blip>
          <a:srcRect t="4387" b="4396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>
          <a:blip r:embed="rId10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8" name="Google Shape;208;p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</a:xfrm>
      </p:grpSpPr>
      <p:pic>
        <p:nvPicPr>
          <p:cNvPr id="213" name="Google Shape;213;p2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5" name="Google Shape;215;p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</a:xfrm>
      </p:grpSpPr>
      <p:pic>
        <p:nvPicPr>
          <p:cNvPr id="220" name="Google Shape;220;p2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" name="Google Shape;222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5" name="Google Shape;225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</a:xfrm>
      </p:grpSpPr>
      <p:pic>
        <p:nvPicPr>
          <p:cNvPr id="227" name="Google Shape;227;p2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9" name="Google Shape;229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7" name="Google Shape;237;p2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0" name="Google Shape;250;p2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3" name="Google Shape;263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6" name="Google Shape;276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</a:xfrm>
      </p:grpSpPr>
      <p:pic>
        <p:nvPicPr>
          <p:cNvPr id="309" name="Google Shape;309;p2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</a:xfrm>
      </p:grpSpPr>
      <p:pic>
        <p:nvPicPr>
          <p:cNvPr id="332" name="Google Shape;332;p3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</a:xfrm>
      </p:grpSpPr>
      <p:pic>
        <p:nvPicPr>
          <p:cNvPr id="355" name="Google Shape;355;p3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</a:xfrm>
      </p:grpSpPr>
      <p:pic>
        <p:nvPicPr>
          <p:cNvPr id="397" name="Google Shape;397;p3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</a:xfrm>
      </p:grpSpPr>
      <p:pic>
        <p:nvPicPr>
          <p:cNvPr id="416" name="Google Shape;416;p3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</a:xfrm>
      </p:grpSpPr>
      <p:pic>
        <p:nvPicPr>
          <p:cNvPr id="435" name="Google Shape;435;p3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</a:xfrm>
      </p:grpSpPr>
      <p:pic>
        <p:nvPicPr>
          <p:cNvPr id="477" name="Google Shape;477;p3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</a:xfrm>
      </p:grpSpPr>
      <p:pic>
        <p:nvPicPr>
          <p:cNvPr id="500" name="Google Shape;500;p3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</a:xfrm>
      </p:grpSpPr>
      <p:pic>
        <p:nvPicPr>
          <p:cNvPr id="523" name="Google Shape;523;p3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3" name="Google Shape;553;p4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4" name="Google Shape;554;p4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</a:xfrm>
      </p:grpSpPr>
      <p:pic>
        <p:nvPicPr>
          <p:cNvPr id="565" name="Google Shape;565;p4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71" name="Google Shape;571;p4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2" name="Google Shape;572;p4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3" name="Google Shape;573;p4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</a:xfrm>
      </p:grpSpPr>
      <p:pic>
        <p:nvPicPr>
          <p:cNvPr id="584" name="Google Shape;584;p4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1" name="Google Shape;591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2" name="Google Shape;592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</a:xfrm>
      </p:grpSpPr>
      <p:pic>
        <p:nvPicPr>
          <p:cNvPr id="603" name="Google Shape;603;p4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0" name="Google Shape;610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1" name="Google Shape;611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4" name="Google Shape;624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</a:xfrm>
      </p:grpSpPr>
      <p:pic>
        <p:nvPicPr>
          <p:cNvPr id="629" name="Google Shape;629;p4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1" name="Google Shape;631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</a:xfrm>
      </p:grpSpPr>
      <p:pic>
        <p:nvPicPr>
          <p:cNvPr id="636" name="Google Shape;636;p4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8" name="Google Shape;638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39" name="Google Shape;639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</a:xfrm>
      </p:grpSpPr>
      <p:pic>
        <p:nvPicPr>
          <p:cNvPr id="643" name="Google Shape;643;p4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5" name="Google Shape;645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2" name="Google Shape;652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</a:xfrm>
      </p:grpSpPr>
      <p:pic>
        <p:nvPicPr>
          <p:cNvPr id="658" name="Google Shape;658;p4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0" name="Google Shape;660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</a:xfrm>
      </p:grpSpPr>
      <p:pic>
        <p:nvPicPr>
          <p:cNvPr id="666" name="Google Shape;666;p5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8" name="Google Shape;668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</a:xfrm>
      </p:grpSpPr>
      <p:pic>
        <p:nvPicPr>
          <p:cNvPr id="674" name="Google Shape;674;p5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6" name="Google Shape;676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4" name="Google Shape;684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</a:xfrm>
      </p:grpSpPr>
      <p:pic>
        <p:nvPicPr>
          <p:cNvPr id="690" name="Google Shape;690;p5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2" name="Google Shape;692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</a:xfrm>
      </p:grpSpPr>
      <p:pic>
        <p:nvPicPr>
          <p:cNvPr id="698" name="Google Shape;698;p5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0" name="Google Shape;700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</a:xfrm>
      </p:grpSpPr>
      <p:pic>
        <p:nvPicPr>
          <p:cNvPr id="706" name="Google Shape;706;p5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8" name="Google Shape;708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1.1 Keyword definitions (4)">
  <p:cSld name="CUSTOM_27_1_2">
    <p:spTree>
      <p:nvGrpSpPr>
        <p:cNvPr id="743" name="Shape 743"/>
        <p:cNvGrpSpPr/>
        <p:nvPr/>
      </p:nvGrpSpPr>
      <p:grpSpPr>
        <a:xfrm>
          <a:off x="0" y="0"/>
          <a:ext cx="0" cy="0"/>
        </a:xfrm>
      </p:grpSpPr>
      <p:sp>
        <p:nvSpPr>
          <p:cNvPr id="744" name="Google Shape;744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45" name="Google Shape;745;p62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2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7" name="Google Shape;747;p62"/>
          <p:cNvSpPr txBox="1"/>
          <p:nvPr>
            <p:ph type="subTitle" idx="2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type="subTitle" idx="3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type="subTitle" idx="4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0" name="Google Shape;750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image" Target="../media/image42.png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9.png"/><Relationship Id="rId4" Type="http://schemas.openxmlformats.org/officeDocument/2006/relationships/image" Target="../media/image4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51.png"/><Relationship Id="rId6" Type="http://schemas.openxmlformats.org/officeDocument/2006/relationships/image" Target="../media/image5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9.png"/><Relationship Id="rId4" Type="http://schemas.openxmlformats.org/officeDocument/2006/relationships/image" Target="../media/image4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4.png"/><Relationship Id="rId4" Type="http://schemas.openxmlformats.org/officeDocument/2006/relationships/image" Target="../media/image4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4.png"/><Relationship Id="rId4" Type="http://schemas.openxmlformats.org/officeDocument/2006/relationships/image" Target="../media/image4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8.png"/><Relationship Id="rId4" Type="http://schemas.openxmlformats.org/officeDocument/2006/relationships/image" Target="../media/image45.png"/><Relationship Id="rId5" Type="http://schemas.openxmlformats.org/officeDocument/2006/relationships/image" Target="../media/image49.png"/><Relationship Id="rId6" Type="http://schemas.openxmlformats.org/officeDocument/2006/relationships/image" Target="../media/image52.png"/><Relationship Id="rId7" Type="http://schemas.openxmlformats.org/officeDocument/2006/relationships/image" Target="../media/image51.png"/><Relationship Id="rId8" Type="http://schemas.openxmlformats.org/officeDocument/2006/relationships/image" Target="../media/image53.png"/><Relationship Id="rId9" Type="http://schemas.openxmlformats.org/officeDocument/2006/relationships/image" Target="../media/image50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8.png"/><Relationship Id="rId4" Type="http://schemas.openxmlformats.org/officeDocument/2006/relationships/image" Target="../media/image45.png"/><Relationship Id="rId5" Type="http://schemas.openxmlformats.org/officeDocument/2006/relationships/image" Target="../media/image49.png"/><Relationship Id="rId6" Type="http://schemas.openxmlformats.org/officeDocument/2006/relationships/image" Target="../media/image52.png"/><Relationship Id="rId7" Type="http://schemas.openxmlformats.org/officeDocument/2006/relationships/image" Target="../media/image51.png"/><Relationship Id="rId8" Type="http://schemas.openxmlformats.org/officeDocument/2006/relationships/image" Target="../media/image53.png"/><Relationship Id="rId9" Type="http://schemas.openxmlformats.org/officeDocument/2006/relationships/image" Target="../media/image5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8.png"/><Relationship Id="rId4" Type="http://schemas.openxmlformats.org/officeDocument/2006/relationships/image" Target="../media/image45.png"/><Relationship Id="rId5" Type="http://schemas.openxmlformats.org/officeDocument/2006/relationships/image" Target="../media/image49.png"/><Relationship Id="rId6" Type="http://schemas.openxmlformats.org/officeDocument/2006/relationships/image" Target="../media/image52.png"/><Relationship Id="rId7" Type="http://schemas.openxmlformats.org/officeDocument/2006/relationships/image" Target="../media/image51.png"/><Relationship Id="rId8" Type="http://schemas.openxmlformats.org/officeDocument/2006/relationships/image" Target="../media/image53.png"/><Relationship Id="rId9" Type="http://schemas.openxmlformats.org/officeDocument/2006/relationships/image" Target="../media/image50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5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2.png"/><Relationship Id="rId7" Type="http://schemas.openxmlformats.org/officeDocument/2006/relationships/image" Target="../media/image51.png"/><Relationship Id="rId8" Type="http://schemas.openxmlformats.org/officeDocument/2006/relationships/image" Target="../media/image53.png"/><Relationship Id="rId9" Type="http://schemas.openxmlformats.org/officeDocument/2006/relationships/image" Target="../media/image50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5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2.png"/><Relationship Id="rId7" Type="http://schemas.openxmlformats.org/officeDocument/2006/relationships/image" Target="../media/image51.png"/><Relationship Id="rId8" Type="http://schemas.openxmlformats.org/officeDocument/2006/relationships/image" Target="../media/image53.png"/><Relationship Id="rId9" Type="http://schemas.openxmlformats.org/officeDocument/2006/relationships/image" Target="../media/image50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3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4" name="Shape 754"/>
        <p:cNvGrpSpPr/>
        <p:nvPr/>
      </p:nvGrpSpPr>
      <p:grpSpPr>
        <a:xfrm>
          <a:off x="0" y="0"/>
          <a:ext cx="0" cy="0"/>
        </a:xfrm>
      </p:grpSpPr>
      <p:sp>
        <p:nvSpPr>
          <p:cNvPr id="755" name="Google Shape;755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Codsashada shuruudaha isku midnimada (congruence)</a:t>
            </a:r>
            <a:endParaRPr/>
          </a:p>
        </p:txBody>
      </p:sp>
      <p:sp>
        <p:nvSpPr>
          <p:cNvPr id="756" name="Google Shape;756;p6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Sifooyinka joomatari: isku ekaansho (similarity) iyo aragtida Pythagoras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760" name="Shape 760"/>
        <p:cNvGrpSpPr/>
        <p:nvPr/>
      </p:nvGrpSpPr>
      <p:grpSpPr>
        <a:xfrm>
          <a:off x="0" y="0"/>
          <a:ext cx="0" cy="0"/>
        </a:xfrm>
      </p:grpSpPr>
      <p:sp>
        <p:nvSpPr>
          <p:cNvPr id="761" name="Google Shape;761;p64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5" name="Shape 765"/>
        <p:cNvGrpSpPr/>
        <p:nvPr/>
      </p:nvGrpSpPr>
      <p:grpSpPr>
        <a:xfrm>
          <a:off x="0" y="0"/>
          <a:ext cx="0" cy="0"/>
        </a:xfrm>
      </p:grpSpPr>
      <p:sp>
        <p:nvSpPr>
          <p:cNvPr id="766" name="Google Shape;766;p65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aqoonsan karaa saddexagallo isku mid ah (congruent) oo caddayn karaa sababta ay isku mid u yihiin.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0" name="Shape 770"/>
        <p:cNvGrpSpPr/>
        <p:nvPr/>
      </p:nvGrpSpPr>
      <p:grpSpPr>
        <a:xfrm>
          <a:off x="0" y="0"/>
          <a:ext cx="0" cy="0"/>
        </a:xfrm>
      </p:grpSpPr>
      <p:sp>
        <p:nvSpPr>
          <p:cNvPr id="771" name="Google Shape;771;p66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/>
          </a:p>
        </p:txBody>
      </p:sp>
      <p:sp>
        <p:nvSpPr>
          <p:cNvPr id="772" name="Google Shape;772;p66"/>
          <p:cNvSpPr txBox="1"/>
          <p:nvPr>
            <p:ph type="subTitle" idx="2"/>
          </p:nvPr>
        </p:nvSpPr>
        <p:spPr>
          <a:xfrm>
            <a:off x="324000" y="8851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Haddii hal qaab si sax ah ugu habboonaado korka mid kale iyadoo la isticmaalayo wareeg (rotation), milicsi (reflection) ama turjumaad (translation), markaas qaababku waa isku mid (congruent).</a:t>
            </a:r>
            <a:endParaRPr sz="2200"/>
          </a:p>
        </p:txBody>
      </p:sp>
      <p:sp>
        <p:nvSpPr>
          <p:cNvPr id="773" name="Google Shape;773;p66"/>
          <p:cNvSpPr txBox="1"/>
          <p:nvPr>
            <p:ph type="subTitle" idx="3"/>
          </p:nvPr>
        </p:nvSpPr>
        <p:spPr>
          <a:xfrm>
            <a:off x="324000" y="284920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7" name="Shape 777"/>
        <p:cNvGrpSpPr/>
        <p:nvPr/>
      </p:nvGrpSpPr>
      <p:grpSpPr>
        <a:xfrm>
          <a:off x="0" y="0"/>
          <a:ext cx="0" cy="0"/>
        </a:xfrm>
      </p:grpSpPr>
      <p:sp>
        <p:nvSpPr>
          <p:cNvPr id="778" name="Google Shape;778;p67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779" name="Google Shape;779;p67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Isku mid (congruent) ama ma aha?</a:t>
            </a:r>
            <a:endParaRPr/>
          </a:p>
        </p:txBody>
      </p:sp>
      <p:sp>
        <p:nvSpPr>
          <p:cNvPr id="780" name="Google Shape;780;p67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Isku midnimada qarsoon (Hidden congruence)</a:t>
            </a:r>
            <a:endParaRPr/>
          </a:p>
        </p:txBody>
      </p:sp>
      <p:sp>
        <p:nvSpPr>
          <p:cNvPr id="781" name="Google Shape;781;p67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Codsashada shuruudaha isku midnimada (congruence)</a:t>
            </a:r>
            <a:endParaRPr/>
          </a:p>
        </p:txBody>
      </p:sp>
      <p:pic>
        <p:nvPicPr>
          <p:cNvPr id="782" name="Google Shape;782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33" y="1749558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6" name="Shape 786"/>
        <p:cNvGrpSpPr/>
        <p:nvPr/>
      </p:nvGrpSpPr>
      <p:grpSpPr>
        <a:xfrm>
          <a:off x="0" y="0"/>
          <a:ext cx="0" cy="0"/>
        </a:xfrm>
      </p:grpSpPr>
      <p:sp>
        <p:nvSpPr>
          <p:cNvPr id="787" name="Google Shape;787;p68"/>
          <p:cNvSpPr txBox="1"/>
          <p:nvPr>
            <p:ph type="body" idx="1"/>
          </p:nvPr>
        </p:nvSpPr>
        <p:spPr>
          <a:xfrm>
            <a:off x="324000" y="759300"/>
            <a:ext cx="8237700" cy="73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Labo saddexagal waxaa lagu caddayn karaa inay isku mid yihiin (congruent) haddii shuruudo gaar ah la codsado.</a:t>
            </a:r>
            <a:endParaRPr sz="1800"/>
          </a:p>
        </p:txBody>
      </p:sp>
      <p:sp>
        <p:nvSpPr>
          <p:cNvPr id="788" name="Google Shape;788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789" name="Google Shape;789;p68"/>
          <p:cNvSpPr/>
          <p:nvPr/>
        </p:nvSpPr>
        <p:spPr>
          <a:xfrm>
            <a:off x="2065450" y="1661875"/>
            <a:ext cx="2320475" cy="1514950"/>
          </a:xfrm>
          <a:custGeom>
            <a:rect l="l" t="t" r="r" b="b"/>
            <a:pathLst>
              <a:path w="92819" h="60598" extrusionOk="0">
                <a:moveTo>
                  <a:pt x="10937" y="0"/>
                </a:moveTo>
                <a:lnTo>
                  <a:pt x="0" y="60303"/>
                </a:lnTo>
                <a:lnTo>
                  <a:pt x="92819" y="60598"/>
                </a:lnTo>
                <a:close/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790" name="Google Shape;790;p68"/>
          <p:cNvSpPr/>
          <p:nvPr/>
        </p:nvSpPr>
        <p:spPr>
          <a:xfrm rot="6029514" flipH="1">
            <a:off x="5280421" y="1790104"/>
            <a:ext cx="2320521" cy="1514980"/>
          </a:xfrm>
          <a:custGeom>
            <a:rect l="l" t="t" r="r" b="b"/>
            <a:pathLst>
              <a:path w="92819" h="60598" extrusionOk="0">
                <a:moveTo>
                  <a:pt x="10937" y="0"/>
                </a:moveTo>
                <a:lnTo>
                  <a:pt x="0" y="60303"/>
                </a:lnTo>
                <a:lnTo>
                  <a:pt x="92819" y="60598"/>
                </a:lnTo>
                <a:close/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cxnSp>
        <p:nvCxnSpPr>
          <p:cNvPr id="791" name="Google Shape;791;p68"/>
          <p:cNvCxnSpPr/>
          <p:nvPr/>
        </p:nvCxnSpPr>
        <p:spPr>
          <a:xfrm flipH="1">
            <a:off x="1942445" y="1672950"/>
            <a:ext cx="273600" cy="14853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792" name="Google Shape;792;p68"/>
          <p:cNvCxnSpPr/>
          <p:nvPr/>
        </p:nvCxnSpPr>
        <p:spPr>
          <a:xfrm>
            <a:off x="2415085" y="1550100"/>
            <a:ext cx="2039700" cy="15075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793" name="Google Shape;793;p68"/>
          <p:cNvCxnSpPr/>
          <p:nvPr/>
        </p:nvCxnSpPr>
        <p:spPr>
          <a:xfrm>
            <a:off x="2072825" y="3288600"/>
            <a:ext cx="2305800" cy="75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794" name="Google Shape;794;p68"/>
          <p:cNvCxnSpPr/>
          <p:nvPr/>
        </p:nvCxnSpPr>
        <p:spPr>
          <a:xfrm flipH="1">
            <a:off x="5342075" y="1273875"/>
            <a:ext cx="421200" cy="22761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795" name="Google Shape;795;p68"/>
          <p:cNvCxnSpPr/>
          <p:nvPr/>
        </p:nvCxnSpPr>
        <p:spPr>
          <a:xfrm>
            <a:off x="6053305" y="1236944"/>
            <a:ext cx="1093800" cy="22614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796" name="Google Shape;796;p68"/>
          <p:cNvCxnSpPr/>
          <p:nvPr/>
        </p:nvCxnSpPr>
        <p:spPr>
          <a:xfrm>
            <a:off x="5501825" y="3687655"/>
            <a:ext cx="15225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797" name="Google Shape;797;p68"/>
          <p:cNvSpPr txBox="1"/>
          <p:nvPr/>
        </p:nvSpPr>
        <p:spPr>
          <a:xfrm>
            <a:off x="1273775" y="2124350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3.6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8" name="Google Shape;798;p68"/>
          <p:cNvSpPr txBox="1"/>
          <p:nvPr/>
        </p:nvSpPr>
        <p:spPr>
          <a:xfrm>
            <a:off x="3293145" y="1882591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6.5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9" name="Google Shape;799;p68"/>
          <p:cNvSpPr txBox="1"/>
          <p:nvPr/>
        </p:nvSpPr>
        <p:spPr>
          <a:xfrm>
            <a:off x="4727701" y="2253669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4.9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0" name="Google Shape;800;p68"/>
          <p:cNvSpPr txBox="1"/>
          <p:nvPr/>
        </p:nvSpPr>
        <p:spPr>
          <a:xfrm>
            <a:off x="5855625" y="3728000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3.6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8"/>
          <p:cNvSpPr txBox="1"/>
          <p:nvPr/>
        </p:nvSpPr>
        <p:spPr>
          <a:xfrm>
            <a:off x="6719420" y="2165241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6.5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2" name="Google Shape;802;p68"/>
          <p:cNvSpPr txBox="1"/>
          <p:nvPr/>
        </p:nvSpPr>
        <p:spPr>
          <a:xfrm>
            <a:off x="2765675" y="3350400"/>
            <a:ext cx="920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4.9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3" name="Google Shape;803;p68"/>
          <p:cNvSpPr txBox="1"/>
          <p:nvPr>
            <p:ph type="body" idx="1"/>
          </p:nvPr>
        </p:nvSpPr>
        <p:spPr>
          <a:xfrm>
            <a:off x="400200" y="4112100"/>
            <a:ext cx="4941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Kuwani waa isku mid (congruent) iyadoo la isticmaalayo SSS (dhinac-dhinac-dhinac).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07" name="Shape 807"/>
        <p:cNvGrpSpPr/>
        <p:nvPr/>
      </p:nvGrpSpPr>
      <p:grpSpPr>
        <a:xfrm>
          <a:off x="0" y="0"/>
          <a:ext cx="0" cy="0"/>
        </a:xfrm>
      </p:grpSpPr>
      <p:sp>
        <p:nvSpPr>
          <p:cNvPr id="808" name="Google Shape;808;p69"/>
          <p:cNvSpPr txBox="1"/>
          <p:nvPr>
            <p:ph type="body" idx="1"/>
          </p:nvPr>
        </p:nvSpPr>
        <p:spPr>
          <a:xfrm>
            <a:off x="324000" y="759300"/>
            <a:ext cx="8237700" cy="73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Labo saddexagal waxaa lagu caddayn karaa inay isku mid yihiin (congruent) haddii shuruudo gaar ah la codsado.</a:t>
            </a:r>
            <a:endParaRPr sz="1800"/>
          </a:p>
        </p:txBody>
      </p:sp>
      <p:sp>
        <p:nvSpPr>
          <p:cNvPr id="809" name="Google Shape;809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810" name="Google Shape;810;p69"/>
          <p:cNvSpPr txBox="1"/>
          <p:nvPr>
            <p:ph type="body" idx="1"/>
          </p:nvPr>
        </p:nvSpPr>
        <p:spPr>
          <a:xfrm>
            <a:off x="400200" y="4112100"/>
            <a:ext cx="60795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Kuwani waa isku mid (congruent) iyadoo la isticmaalayo SAS (dhinac-xagal-dhinac).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811" name="Google Shape;811;p69"/>
          <p:cNvSpPr/>
          <p:nvPr/>
        </p:nvSpPr>
        <p:spPr>
          <a:xfrm>
            <a:off x="1387700" y="1953325"/>
            <a:ext cx="2451075" cy="1380150"/>
          </a:xfrm>
          <a:custGeom>
            <a:rect l="l" t="t" r="r" b="b"/>
            <a:pathLst>
              <a:path w="98043" h="55206" extrusionOk="0">
                <a:moveTo>
                  <a:pt x="22625" y="0"/>
                </a:moveTo>
                <a:lnTo>
                  <a:pt x="0" y="35597"/>
                </a:lnTo>
                <a:lnTo>
                  <a:pt x="98043" y="55206"/>
                </a:lnTo>
                <a:close/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812" name="Google Shape;812;p69"/>
          <p:cNvSpPr/>
          <p:nvPr/>
        </p:nvSpPr>
        <p:spPr>
          <a:xfrm flipH="1">
            <a:off x="5031263" y="1917175"/>
            <a:ext cx="2451075" cy="1380150"/>
          </a:xfrm>
          <a:custGeom>
            <a:rect l="l" t="t" r="r" b="b"/>
            <a:pathLst>
              <a:path w="98043" h="55206" extrusionOk="0">
                <a:moveTo>
                  <a:pt x="22625" y="0"/>
                </a:moveTo>
                <a:lnTo>
                  <a:pt x="0" y="35597"/>
                </a:lnTo>
                <a:lnTo>
                  <a:pt x="98043" y="55206"/>
                </a:lnTo>
                <a:close/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cxnSp>
        <p:nvCxnSpPr>
          <p:cNvPr id="813" name="Google Shape;813;p69"/>
          <p:cNvCxnSpPr/>
          <p:nvPr/>
        </p:nvCxnSpPr>
        <p:spPr>
          <a:xfrm flipH="1">
            <a:off x="1280642" y="1907284"/>
            <a:ext cx="558000" cy="8823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814" name="Google Shape;814;p69"/>
          <p:cNvCxnSpPr/>
          <p:nvPr/>
        </p:nvCxnSpPr>
        <p:spPr>
          <a:xfrm>
            <a:off x="2021991" y="1869575"/>
            <a:ext cx="1878000" cy="13650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815" name="Google Shape;815;p69"/>
          <p:cNvCxnSpPr/>
          <p:nvPr/>
        </p:nvCxnSpPr>
        <p:spPr>
          <a:xfrm>
            <a:off x="7016021" y="1861251"/>
            <a:ext cx="558000" cy="8823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816" name="Google Shape;816;p69"/>
          <p:cNvCxnSpPr/>
          <p:nvPr/>
        </p:nvCxnSpPr>
        <p:spPr>
          <a:xfrm flipH="1">
            <a:off x="4954671" y="1823542"/>
            <a:ext cx="1878000" cy="13650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817" name="Google Shape;817;p69"/>
          <p:cNvSpPr/>
          <p:nvPr/>
        </p:nvSpPr>
        <p:spPr>
          <a:xfrm>
            <a:off x="1607692" y="1620001"/>
            <a:ext cx="684900" cy="684900"/>
          </a:xfrm>
          <a:prstGeom prst="pie">
            <a:avLst>
              <a:gd name="adj1" fmla="val 2138140"/>
              <a:gd name="adj2" fmla="val 7343147"/>
            </a:avLst>
          </a:prstGeom>
          <a:solidFill>
            <a:srgbClr val="F0F0F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8" name="Google Shape;818;p69"/>
          <p:cNvSpPr/>
          <p:nvPr/>
        </p:nvSpPr>
        <p:spPr>
          <a:xfrm flipH="1">
            <a:off x="6571742" y="1583851"/>
            <a:ext cx="684900" cy="684900"/>
          </a:xfrm>
          <a:prstGeom prst="pie">
            <a:avLst>
              <a:gd name="adj1" fmla="val 2138140"/>
              <a:gd name="adj2" fmla="val 7343147"/>
            </a:avLst>
          </a:prstGeom>
          <a:solidFill>
            <a:srgbClr val="F0F0F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69"/>
          <p:cNvSpPr txBox="1"/>
          <p:nvPr/>
        </p:nvSpPr>
        <p:spPr>
          <a:xfrm>
            <a:off x="1907975" y="2304900"/>
            <a:ext cx="48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89°</a:t>
            </a:r>
            <a:endParaRPr/>
          </a:p>
        </p:txBody>
      </p:sp>
      <p:sp>
        <p:nvSpPr>
          <p:cNvPr id="820" name="Google Shape;820;p69"/>
          <p:cNvSpPr txBox="1"/>
          <p:nvPr/>
        </p:nvSpPr>
        <p:spPr>
          <a:xfrm>
            <a:off x="824608" y="2089283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2.4 cm</a:t>
            </a:r>
            <a:endParaRPr/>
          </a:p>
        </p:txBody>
      </p:sp>
      <p:sp>
        <p:nvSpPr>
          <p:cNvPr id="821" name="Google Shape;821;p69"/>
          <p:cNvSpPr txBox="1"/>
          <p:nvPr/>
        </p:nvSpPr>
        <p:spPr>
          <a:xfrm>
            <a:off x="7355108" y="2027708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2.4 cm</a:t>
            </a:r>
            <a:endParaRPr/>
          </a:p>
        </p:txBody>
      </p:sp>
      <p:sp>
        <p:nvSpPr>
          <p:cNvPr id="822" name="Google Shape;822;p69"/>
          <p:cNvSpPr txBox="1"/>
          <p:nvPr/>
        </p:nvSpPr>
        <p:spPr>
          <a:xfrm>
            <a:off x="5294558" y="2126108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5.3 cm</a:t>
            </a:r>
            <a:endParaRPr/>
          </a:p>
        </p:txBody>
      </p:sp>
      <p:sp>
        <p:nvSpPr>
          <p:cNvPr id="823" name="Google Shape;823;p69"/>
          <p:cNvSpPr txBox="1"/>
          <p:nvPr/>
        </p:nvSpPr>
        <p:spPr>
          <a:xfrm>
            <a:off x="2927946" y="2209833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5.3 cm</a:t>
            </a:r>
            <a:endParaRPr/>
          </a:p>
        </p:txBody>
      </p:sp>
      <p:sp>
        <p:nvSpPr>
          <p:cNvPr id="824" name="Google Shape;824;p69"/>
          <p:cNvSpPr txBox="1"/>
          <p:nvPr/>
        </p:nvSpPr>
        <p:spPr>
          <a:xfrm>
            <a:off x="6571750" y="2304900"/>
            <a:ext cx="48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89°</a:t>
            </a:r>
            <a:endParaRPr/>
          </a:p>
        </p:txBody>
      </p:sp>
      <p:sp>
        <p:nvSpPr>
          <p:cNvPr id="825" name="Google Shape;825;p69"/>
          <p:cNvSpPr txBox="1"/>
          <p:nvPr/>
        </p:nvSpPr>
        <p:spPr>
          <a:xfrm>
            <a:off x="1868309" y="1623091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69"/>
          <p:cNvSpPr txBox="1"/>
          <p:nvPr/>
        </p:nvSpPr>
        <p:spPr>
          <a:xfrm>
            <a:off x="1182509" y="2766091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7" name="Google Shape;827;p69"/>
          <p:cNvSpPr txBox="1"/>
          <p:nvPr/>
        </p:nvSpPr>
        <p:spPr>
          <a:xfrm>
            <a:off x="3864593" y="3230833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8" name="Google Shape;828;p69"/>
          <p:cNvSpPr txBox="1"/>
          <p:nvPr/>
        </p:nvSpPr>
        <p:spPr>
          <a:xfrm flipH="1">
            <a:off x="6851476" y="1623091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9" name="Google Shape;829;p69"/>
          <p:cNvSpPr txBox="1"/>
          <p:nvPr/>
        </p:nvSpPr>
        <p:spPr>
          <a:xfrm flipH="1">
            <a:off x="7537276" y="2766091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R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0" name="Google Shape;830;p69"/>
          <p:cNvSpPr txBox="1"/>
          <p:nvPr/>
        </p:nvSpPr>
        <p:spPr>
          <a:xfrm flipH="1">
            <a:off x="4855193" y="3230833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Q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4" name="Shape 834"/>
        <p:cNvGrpSpPr/>
        <p:nvPr/>
      </p:nvGrpSpPr>
      <p:grpSpPr>
        <a:xfrm>
          <a:off x="0" y="0"/>
          <a:ext cx="0" cy="0"/>
        </a:xfrm>
      </p:grpSpPr>
      <p:sp>
        <p:nvSpPr>
          <p:cNvPr id="835" name="Google Shape;835;p70"/>
          <p:cNvSpPr txBox="1"/>
          <p:nvPr>
            <p:ph type="body" idx="1"/>
          </p:nvPr>
        </p:nvSpPr>
        <p:spPr>
          <a:xfrm>
            <a:off x="324000" y="759300"/>
            <a:ext cx="8237700" cy="73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Labo saddex-xagal ayaa la caddayn karaa inay isku mid yihiin (congruent) haddii shuruudaha qaarkood la dabakhi karo.</a:t>
            </a:r>
            <a:endParaRPr sz="1800"/>
          </a:p>
        </p:txBody>
      </p:sp>
      <p:sp>
        <p:nvSpPr>
          <p:cNvPr id="836" name="Google Shape;836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837" name="Google Shape;837;p70"/>
          <p:cNvSpPr txBox="1"/>
          <p:nvPr>
            <p:ph type="body" idx="1"/>
          </p:nvPr>
        </p:nvSpPr>
        <p:spPr>
          <a:xfrm>
            <a:off x="400200" y="4112100"/>
            <a:ext cx="60795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Kuwani waxay isku mid yihiin (congruent) iyadoo la adeegsanayo ASA (angle-side-angle).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838" name="Google Shape;838;p70"/>
          <p:cNvSpPr/>
          <p:nvPr/>
        </p:nvSpPr>
        <p:spPr>
          <a:xfrm>
            <a:off x="837925" y="2354175"/>
            <a:ext cx="2986400" cy="1002625"/>
          </a:xfrm>
          <a:custGeom>
            <a:rect l="l" t="t" r="r" b="b"/>
            <a:pathLst>
              <a:path w="119455" h="40105" extrusionOk="0">
                <a:moveTo>
                  <a:pt x="0" y="0"/>
                </a:moveTo>
                <a:lnTo>
                  <a:pt x="21485" y="40105"/>
                </a:lnTo>
                <a:lnTo>
                  <a:pt x="119456" y="30652"/>
                </a:lnTo>
                <a:close/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839" name="Google Shape;839;p70"/>
          <p:cNvSpPr/>
          <p:nvPr/>
        </p:nvSpPr>
        <p:spPr>
          <a:xfrm rot="-9758697" flipH="1">
            <a:off x="5043951" y="2471995"/>
            <a:ext cx="2986479" cy="1002652"/>
          </a:xfrm>
          <a:custGeom>
            <a:rect l="l" t="t" r="r" b="b"/>
            <a:pathLst>
              <a:path w="119455" h="40105" extrusionOk="0">
                <a:moveTo>
                  <a:pt x="0" y="0"/>
                </a:moveTo>
                <a:lnTo>
                  <a:pt x="21485" y="40105"/>
                </a:lnTo>
                <a:lnTo>
                  <a:pt x="119456" y="30652"/>
                </a:lnTo>
                <a:close/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840" name="Google Shape;840;p70"/>
          <p:cNvSpPr txBox="1"/>
          <p:nvPr/>
        </p:nvSpPr>
        <p:spPr>
          <a:xfrm>
            <a:off x="630675" y="21421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1" name="Google Shape;841;p70"/>
          <p:cNvSpPr txBox="1"/>
          <p:nvPr/>
        </p:nvSpPr>
        <p:spPr>
          <a:xfrm>
            <a:off x="3876900" y="298922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2" name="Google Shape;842;p70"/>
          <p:cNvSpPr txBox="1"/>
          <p:nvPr/>
        </p:nvSpPr>
        <p:spPr>
          <a:xfrm>
            <a:off x="1114500" y="33135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3" name="Google Shape;843;p70"/>
          <p:cNvSpPr txBox="1"/>
          <p:nvPr/>
        </p:nvSpPr>
        <p:spPr>
          <a:xfrm>
            <a:off x="4694700" y="29001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70"/>
          <p:cNvSpPr txBox="1"/>
          <p:nvPr/>
        </p:nvSpPr>
        <p:spPr>
          <a:xfrm>
            <a:off x="8121100" y="30876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5" name="Google Shape;845;p70"/>
          <p:cNvSpPr txBox="1"/>
          <p:nvPr/>
        </p:nvSpPr>
        <p:spPr>
          <a:xfrm>
            <a:off x="5643825" y="194097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6" name="Google Shape;846;p70"/>
          <p:cNvSpPr/>
          <p:nvPr/>
        </p:nvSpPr>
        <p:spPr>
          <a:xfrm>
            <a:off x="1088229" y="3071009"/>
            <a:ext cx="573000" cy="573000"/>
          </a:xfrm>
          <a:prstGeom prst="pie">
            <a:avLst>
              <a:gd name="adj1" fmla="val 14548768"/>
              <a:gd name="adj2" fmla="val 21239060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7" name="Google Shape;847;p70"/>
          <p:cNvSpPr/>
          <p:nvPr/>
        </p:nvSpPr>
        <p:spPr>
          <a:xfrm>
            <a:off x="3411298" y="2713468"/>
            <a:ext cx="814800" cy="814800"/>
          </a:xfrm>
          <a:prstGeom prst="pie">
            <a:avLst>
              <a:gd name="adj1" fmla="val 10459115"/>
              <a:gd name="adj2" fmla="val 11672114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8" name="Google Shape;848;p70"/>
          <p:cNvSpPr/>
          <p:nvPr/>
        </p:nvSpPr>
        <p:spPr>
          <a:xfrm rot="517166">
            <a:off x="7616562" y="2753903"/>
            <a:ext cx="814702" cy="814702"/>
          </a:xfrm>
          <a:prstGeom prst="pie">
            <a:avLst>
              <a:gd name="adj1" fmla="val 10459115"/>
              <a:gd name="adj2" fmla="val 11672114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9" name="Google Shape;849;p70"/>
          <p:cNvSpPr/>
          <p:nvPr/>
        </p:nvSpPr>
        <p:spPr>
          <a:xfrm rot="516372">
            <a:off x="5446358" y="1883130"/>
            <a:ext cx="653559" cy="653559"/>
          </a:xfrm>
          <a:prstGeom prst="pie">
            <a:avLst>
              <a:gd name="adj1" fmla="val 866141"/>
              <a:gd name="adj2" fmla="val 7624213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 txBox="1"/>
          <p:nvPr/>
        </p:nvSpPr>
        <p:spPr>
          <a:xfrm>
            <a:off x="2769825" y="2898675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17°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1" name="Google Shape;851;p70"/>
          <p:cNvSpPr txBox="1"/>
          <p:nvPr/>
        </p:nvSpPr>
        <p:spPr>
          <a:xfrm>
            <a:off x="7089413" y="2858194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17°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 txBox="1"/>
          <p:nvPr/>
        </p:nvSpPr>
        <p:spPr>
          <a:xfrm>
            <a:off x="5825538" y="2511894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99°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 txBox="1"/>
          <p:nvPr/>
        </p:nvSpPr>
        <p:spPr>
          <a:xfrm>
            <a:off x="1564538" y="2928594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99°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54" name="Google Shape;854;p70"/>
          <p:cNvCxnSpPr/>
          <p:nvPr/>
        </p:nvCxnSpPr>
        <p:spPr>
          <a:xfrm rot="10800000" flipH="1">
            <a:off x="1409400" y="3221000"/>
            <a:ext cx="2431200" cy="2730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855" name="Google Shape;855;p70"/>
          <p:cNvCxnSpPr/>
          <p:nvPr/>
        </p:nvCxnSpPr>
        <p:spPr>
          <a:xfrm>
            <a:off x="5848225" y="2118950"/>
            <a:ext cx="2251500" cy="9459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856" name="Google Shape;856;p70"/>
          <p:cNvSpPr txBox="1"/>
          <p:nvPr/>
        </p:nvSpPr>
        <p:spPr>
          <a:xfrm>
            <a:off x="6863847" y="2280750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9.2 cm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 txBox="1"/>
          <p:nvPr/>
        </p:nvSpPr>
        <p:spPr>
          <a:xfrm>
            <a:off x="2207122" y="3364800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9.2 cm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61" name="Shape 861"/>
        <p:cNvGrpSpPr/>
        <p:nvPr/>
      </p:nvGrpSpPr>
      <p:grpSpPr>
        <a:xfrm>
          <a:off x="0" y="0"/>
          <a:ext cx="0" cy="0"/>
        </a:xfrm>
      </p:grpSpPr>
      <p:sp>
        <p:nvSpPr>
          <p:cNvPr id="862" name="Google Shape;862;p71"/>
          <p:cNvSpPr txBox="1"/>
          <p:nvPr>
            <p:ph type="body" idx="1"/>
          </p:nvPr>
        </p:nvSpPr>
        <p:spPr>
          <a:xfrm>
            <a:off x="324000" y="759300"/>
            <a:ext cx="8237700" cy="73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Labo saddex-xagal ayaa la caddayn karaa inay isku mid yihiin (congruent) haddii shuruudaha qaarkood la dabakhi karo.</a:t>
            </a:r>
            <a:endParaRPr sz="1800"/>
          </a:p>
        </p:txBody>
      </p:sp>
      <p:sp>
        <p:nvSpPr>
          <p:cNvPr id="863" name="Google Shape;863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864" name="Google Shape;864;p71"/>
          <p:cNvSpPr txBox="1"/>
          <p:nvPr>
            <p:ph type="body" idx="1"/>
          </p:nvPr>
        </p:nvSpPr>
        <p:spPr>
          <a:xfrm>
            <a:off x="400200" y="4112100"/>
            <a:ext cx="60795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Kuwani waxay isku mid yihiin (congruent) iyadoo la adeegsanayo AAS (angle-angle-side).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865" name="Google Shape;865;p71"/>
          <p:cNvSpPr/>
          <p:nvPr/>
        </p:nvSpPr>
        <p:spPr>
          <a:xfrm>
            <a:off x="1393325" y="2031575"/>
            <a:ext cx="2267100" cy="999725"/>
          </a:xfrm>
          <a:custGeom>
            <a:rect l="l" t="t" r="r" b="b"/>
            <a:pathLst>
              <a:path w="90684" h="39989" extrusionOk="0">
                <a:moveTo>
                  <a:pt x="23301" y="0"/>
                </a:moveTo>
                <a:lnTo>
                  <a:pt x="0" y="39989"/>
                </a:lnTo>
                <a:lnTo>
                  <a:pt x="90684" y="39989"/>
                </a:lnTo>
                <a:close/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866" name="Google Shape;866;p71"/>
          <p:cNvSpPr/>
          <p:nvPr/>
        </p:nvSpPr>
        <p:spPr>
          <a:xfrm>
            <a:off x="1102200" y="2737650"/>
            <a:ext cx="582600" cy="582600"/>
          </a:xfrm>
          <a:prstGeom prst="pie">
            <a:avLst>
              <a:gd name="adj1" fmla="val 18035532"/>
              <a:gd name="adj2" fmla="val 21588448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7" name="Google Shape;867;p71"/>
          <p:cNvSpPr/>
          <p:nvPr/>
        </p:nvSpPr>
        <p:spPr>
          <a:xfrm rot="7397835">
            <a:off x="1686129" y="1744258"/>
            <a:ext cx="582532" cy="582532"/>
          </a:xfrm>
          <a:prstGeom prst="pie">
            <a:avLst>
              <a:gd name="adj1" fmla="val 16008414"/>
              <a:gd name="adj2" fmla="val 21450438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8" name="Google Shape;868;p71"/>
          <p:cNvSpPr/>
          <p:nvPr/>
        </p:nvSpPr>
        <p:spPr>
          <a:xfrm rot="10800000" flipH="1">
            <a:off x="5166425" y="2118137"/>
            <a:ext cx="2267100" cy="999725"/>
          </a:xfrm>
          <a:custGeom>
            <a:rect l="l" t="t" r="r" b="b"/>
            <a:pathLst>
              <a:path w="90684" h="39989" extrusionOk="0">
                <a:moveTo>
                  <a:pt x="23301" y="0"/>
                </a:moveTo>
                <a:lnTo>
                  <a:pt x="0" y="39989"/>
                </a:lnTo>
                <a:lnTo>
                  <a:pt x="90684" y="39989"/>
                </a:lnTo>
                <a:close/>
              </a:path>
            </a:pathLst>
          </a:cu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869" name="Google Shape;869;p71"/>
          <p:cNvSpPr/>
          <p:nvPr/>
        </p:nvSpPr>
        <p:spPr>
          <a:xfrm rot="10800000" flipH="1">
            <a:off x="4875300" y="1829187"/>
            <a:ext cx="582600" cy="582600"/>
          </a:xfrm>
          <a:prstGeom prst="pie">
            <a:avLst>
              <a:gd name="adj1" fmla="val 18035532"/>
              <a:gd name="adj2" fmla="val 21588448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0" name="Google Shape;870;p71"/>
          <p:cNvSpPr/>
          <p:nvPr/>
        </p:nvSpPr>
        <p:spPr>
          <a:xfrm rot="3402165" flipH="1">
            <a:off x="5459229" y="2822646"/>
            <a:ext cx="582532" cy="582532"/>
          </a:xfrm>
          <a:prstGeom prst="pie">
            <a:avLst>
              <a:gd name="adj1" fmla="val 16008414"/>
              <a:gd name="adj2" fmla="val 21450438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1" name="Google Shape;871;p71"/>
          <p:cNvSpPr txBox="1"/>
          <p:nvPr/>
        </p:nvSpPr>
        <p:spPr>
          <a:xfrm>
            <a:off x="1848100" y="17602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71"/>
          <p:cNvSpPr txBox="1"/>
          <p:nvPr/>
        </p:nvSpPr>
        <p:spPr>
          <a:xfrm>
            <a:off x="1684788" y="2710544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71°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3" name="Google Shape;873;p71"/>
          <p:cNvSpPr txBox="1"/>
          <p:nvPr/>
        </p:nvSpPr>
        <p:spPr>
          <a:xfrm>
            <a:off x="2934497" y="2022063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4.5 cm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4" name="Google Shape;874;p71"/>
          <p:cNvSpPr txBox="1"/>
          <p:nvPr/>
        </p:nvSpPr>
        <p:spPr>
          <a:xfrm>
            <a:off x="1198550" y="29191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5" name="Google Shape;875;p71"/>
          <p:cNvSpPr txBox="1"/>
          <p:nvPr/>
        </p:nvSpPr>
        <p:spPr>
          <a:xfrm>
            <a:off x="3702675" y="29753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6" name="Google Shape;876;p71"/>
          <p:cNvSpPr txBox="1"/>
          <p:nvPr/>
        </p:nvSpPr>
        <p:spPr>
          <a:xfrm>
            <a:off x="4951500" y="19631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7" name="Google Shape;877;p71"/>
          <p:cNvSpPr txBox="1"/>
          <p:nvPr/>
        </p:nvSpPr>
        <p:spPr>
          <a:xfrm>
            <a:off x="5605050" y="31177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8" name="Google Shape;878;p71"/>
          <p:cNvSpPr txBox="1"/>
          <p:nvPr/>
        </p:nvSpPr>
        <p:spPr>
          <a:xfrm>
            <a:off x="7511600" y="189692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9" name="Google Shape;879;p71"/>
          <p:cNvSpPr txBox="1"/>
          <p:nvPr/>
        </p:nvSpPr>
        <p:spPr>
          <a:xfrm>
            <a:off x="1922001" y="2340000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91°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0" name="Google Shape;880;p71"/>
          <p:cNvSpPr txBox="1"/>
          <p:nvPr/>
        </p:nvSpPr>
        <p:spPr>
          <a:xfrm>
            <a:off x="5718951" y="2556000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91°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71"/>
          <p:cNvSpPr txBox="1"/>
          <p:nvPr/>
        </p:nvSpPr>
        <p:spPr>
          <a:xfrm>
            <a:off x="5457335" y="2185782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71°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2" name="Google Shape;882;p71"/>
          <p:cNvSpPr txBox="1"/>
          <p:nvPr/>
        </p:nvSpPr>
        <p:spPr>
          <a:xfrm>
            <a:off x="6689172" y="2662213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4.5 cm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83" name="Google Shape;883;p71"/>
          <p:cNvCxnSpPr/>
          <p:nvPr/>
        </p:nvCxnSpPr>
        <p:spPr>
          <a:xfrm>
            <a:off x="2046300" y="1889825"/>
            <a:ext cx="1692000" cy="10053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884" name="Google Shape;884;p71"/>
          <p:cNvCxnSpPr/>
          <p:nvPr/>
        </p:nvCxnSpPr>
        <p:spPr>
          <a:xfrm rot="10800000" flipH="1">
            <a:off x="5823800" y="2244975"/>
            <a:ext cx="1687800" cy="9687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</p:spTree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88" name="Shape 888"/>
        <p:cNvGrpSpPr/>
        <p:nvPr/>
      </p:nvGrpSpPr>
      <p:grpSpPr>
        <a:xfrm>
          <a:off x="0" y="0"/>
          <a:ext cx="0" cy="0"/>
        </a:xfrm>
      </p:grpSpPr>
      <p:sp>
        <p:nvSpPr>
          <p:cNvPr id="889" name="Google Shape;889;p72"/>
          <p:cNvSpPr txBox="1"/>
          <p:nvPr>
            <p:ph type="body" idx="1"/>
          </p:nvPr>
        </p:nvSpPr>
        <p:spPr>
          <a:xfrm>
            <a:off x="324000" y="759300"/>
            <a:ext cx="8237700" cy="73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Labo saddex-xagal ayaa la caddayn karaa inay isku mid yihiin (congruent) haddii shuruudaha qaarkood la dabakhi karo.</a:t>
            </a:r>
            <a:endParaRPr sz="1800"/>
          </a:p>
        </p:txBody>
      </p:sp>
      <p:sp>
        <p:nvSpPr>
          <p:cNvPr id="890" name="Google Shape;890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891" name="Google Shape;891;p72"/>
          <p:cNvSpPr txBox="1"/>
          <p:nvPr>
            <p:ph type="body" idx="1"/>
          </p:nvPr>
        </p:nvSpPr>
        <p:spPr>
          <a:xfrm>
            <a:off x="400200" y="4112100"/>
            <a:ext cx="73008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Kuwani waxay isku mid yihiin (congruent) iyadoo la adeegsanayo RHS (right angle-hypotenuse-side).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892" name="Google Shape;892;p72"/>
          <p:cNvSpPr txBox="1"/>
          <p:nvPr/>
        </p:nvSpPr>
        <p:spPr>
          <a:xfrm>
            <a:off x="5758125" y="3180888"/>
            <a:ext cx="76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21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3" name="Google Shape;893;p72"/>
          <p:cNvSpPr/>
          <p:nvPr/>
        </p:nvSpPr>
        <p:spPr>
          <a:xfrm rot="7966938">
            <a:off x="2006030" y="2118080"/>
            <a:ext cx="1359512" cy="1468630"/>
          </a:xfrm>
          <a:prstGeom prst="rtTriangl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4" name="Google Shape;894;p72"/>
          <p:cNvSpPr/>
          <p:nvPr/>
        </p:nvSpPr>
        <p:spPr>
          <a:xfrm rot="-5400000">
            <a:off x="5405861" y="1578151"/>
            <a:ext cx="1359600" cy="1468500"/>
          </a:xfrm>
          <a:prstGeom prst="rtTriangl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5" name="Google Shape;895;p72"/>
          <p:cNvSpPr/>
          <p:nvPr/>
        </p:nvSpPr>
        <p:spPr>
          <a:xfrm rot="-5400000">
            <a:off x="6605107" y="2773507"/>
            <a:ext cx="217800" cy="2196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96" name="Google Shape;896;p72"/>
          <p:cNvCxnSpPr/>
          <p:nvPr/>
        </p:nvCxnSpPr>
        <p:spPr>
          <a:xfrm>
            <a:off x="1684675" y="2992200"/>
            <a:ext cx="20022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897" name="Google Shape;897;p72"/>
          <p:cNvCxnSpPr/>
          <p:nvPr/>
        </p:nvCxnSpPr>
        <p:spPr>
          <a:xfrm rot="10800000" flipH="1">
            <a:off x="5257017" y="1521422"/>
            <a:ext cx="1448100" cy="13800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898" name="Google Shape;898;p72"/>
          <p:cNvCxnSpPr/>
          <p:nvPr/>
        </p:nvCxnSpPr>
        <p:spPr>
          <a:xfrm rot="10800000">
            <a:off x="2712217" y="1746314"/>
            <a:ext cx="1107900" cy="10206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899" name="Google Shape;899;p72"/>
          <p:cNvCxnSpPr/>
          <p:nvPr/>
        </p:nvCxnSpPr>
        <p:spPr>
          <a:xfrm rot="10800000">
            <a:off x="5351400" y="3126550"/>
            <a:ext cx="14772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900" name="Google Shape;900;p72"/>
          <p:cNvSpPr txBox="1"/>
          <p:nvPr/>
        </p:nvSpPr>
        <p:spPr>
          <a:xfrm>
            <a:off x="5351400" y="1917363"/>
            <a:ext cx="76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29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1" name="Google Shape;901;p72"/>
          <p:cNvSpPr txBox="1"/>
          <p:nvPr/>
        </p:nvSpPr>
        <p:spPr>
          <a:xfrm>
            <a:off x="2304225" y="2992188"/>
            <a:ext cx="76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29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2" name="Google Shape;902;p72"/>
          <p:cNvSpPr txBox="1"/>
          <p:nvPr/>
        </p:nvSpPr>
        <p:spPr>
          <a:xfrm>
            <a:off x="3301600" y="1917363"/>
            <a:ext cx="76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21 cm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3" name="Google Shape;903;p72"/>
          <p:cNvSpPr txBox="1"/>
          <p:nvPr/>
        </p:nvSpPr>
        <p:spPr>
          <a:xfrm>
            <a:off x="1442138" y="274471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4" name="Google Shape;904;p72"/>
          <p:cNvSpPr txBox="1"/>
          <p:nvPr/>
        </p:nvSpPr>
        <p:spPr>
          <a:xfrm>
            <a:off x="3758147" y="274408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5" name="Google Shape;905;p72"/>
          <p:cNvSpPr txBox="1"/>
          <p:nvPr/>
        </p:nvSpPr>
        <p:spPr>
          <a:xfrm>
            <a:off x="2529227" y="1544321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6" name="Google Shape;906;p72"/>
          <p:cNvSpPr txBox="1"/>
          <p:nvPr/>
        </p:nvSpPr>
        <p:spPr>
          <a:xfrm>
            <a:off x="5150997" y="2901432"/>
            <a:ext cx="200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7" name="Google Shape;907;p72"/>
          <p:cNvSpPr txBox="1"/>
          <p:nvPr/>
        </p:nvSpPr>
        <p:spPr>
          <a:xfrm>
            <a:off x="6877201" y="2966550"/>
            <a:ext cx="276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J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8" name="Google Shape;908;p72"/>
          <p:cNvSpPr/>
          <p:nvPr/>
        </p:nvSpPr>
        <p:spPr>
          <a:xfrm rot="-2844133">
            <a:off x="2507017" y="1902658"/>
            <a:ext cx="217627" cy="219783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9" name="Google Shape;909;p72"/>
          <p:cNvSpPr txBox="1"/>
          <p:nvPr/>
        </p:nvSpPr>
        <p:spPr>
          <a:xfrm>
            <a:off x="6877201" y="1395085"/>
            <a:ext cx="276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3" name="Shape 913"/>
        <p:cNvGrpSpPr/>
        <p:nvPr/>
      </p:nvGrpSpPr>
      <p:grpSpPr>
        <a:xfrm>
          <a:off x="0" y="0"/>
          <a:ext cx="0" cy="0"/>
        </a:xfrm>
      </p:grpSpPr>
      <p:sp>
        <p:nvSpPr>
          <p:cNvPr id="914" name="Google Shape;914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Doorashada shuruudaha saxda ah</a:t>
            </a:r>
            <a:endParaRPr/>
          </a:p>
        </p:txBody>
      </p:sp>
      <p:grpSp>
        <p:nvGrpSpPr>
          <p:cNvPr id="915" name="Google Shape;915;p73"/>
          <p:cNvGrpSpPr/>
          <p:nvPr/>
        </p:nvGrpSpPr>
        <p:grpSpPr>
          <a:xfrm>
            <a:off x="323991" y="1391400"/>
            <a:ext cx="457200" cy="457200"/>
            <a:chOff x="1020916" y="1442088"/>
            <a:chExt cx="457200" cy="457200"/>
          </a:xfrm>
        </p:grpSpPr>
        <p:pic>
          <p:nvPicPr>
            <p:cNvPr id="916" name="Google Shape;916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7" name="Google Shape;917;p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18" name="Google Shape;918;p73"/>
          <p:cNvGrpSpPr/>
          <p:nvPr/>
        </p:nvGrpSpPr>
        <p:grpSpPr>
          <a:xfrm>
            <a:off x="4636641" y="1391400"/>
            <a:ext cx="457200" cy="457200"/>
            <a:chOff x="1020916" y="1442088"/>
            <a:chExt cx="457200" cy="457200"/>
          </a:xfrm>
        </p:grpSpPr>
        <p:pic>
          <p:nvPicPr>
            <p:cNvPr id="919" name="Google Shape;919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0" name="Google Shape;920;p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1" name="Google Shape;921;p73"/>
          <p:cNvGrpSpPr/>
          <p:nvPr/>
        </p:nvGrpSpPr>
        <p:grpSpPr>
          <a:xfrm>
            <a:off x="323991" y="2242800"/>
            <a:ext cx="457200" cy="457200"/>
            <a:chOff x="1020916" y="1442088"/>
            <a:chExt cx="457200" cy="457200"/>
          </a:xfrm>
        </p:grpSpPr>
        <p:pic>
          <p:nvPicPr>
            <p:cNvPr id="922" name="Google Shape;922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3" name="Google Shape;923;p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4" name="Google Shape;924;p73"/>
          <p:cNvGrpSpPr/>
          <p:nvPr/>
        </p:nvGrpSpPr>
        <p:grpSpPr>
          <a:xfrm>
            <a:off x="4636641" y="2242800"/>
            <a:ext cx="457200" cy="457200"/>
            <a:chOff x="1020916" y="1442088"/>
            <a:chExt cx="457200" cy="457200"/>
          </a:xfrm>
        </p:grpSpPr>
        <p:pic>
          <p:nvPicPr>
            <p:cNvPr id="925" name="Google Shape;925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6" name="Google Shape;926;p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27" name="Google Shape;927;p73"/>
          <p:cNvGrpSpPr/>
          <p:nvPr/>
        </p:nvGrpSpPr>
        <p:grpSpPr>
          <a:xfrm>
            <a:off x="323991" y="3094188"/>
            <a:ext cx="457200" cy="457200"/>
            <a:chOff x="1020916" y="1442088"/>
            <a:chExt cx="457200" cy="457200"/>
          </a:xfrm>
        </p:grpSpPr>
        <p:pic>
          <p:nvPicPr>
            <p:cNvPr id="928" name="Google Shape;928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9" name="Google Shape;929;p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30" name="Google Shape;930;p73"/>
          <p:cNvGrpSpPr/>
          <p:nvPr/>
        </p:nvGrpSpPr>
        <p:grpSpPr>
          <a:xfrm>
            <a:off x="4636641" y="3094188"/>
            <a:ext cx="457200" cy="457200"/>
            <a:chOff x="1020916" y="1442088"/>
            <a:chExt cx="457200" cy="457200"/>
          </a:xfrm>
        </p:grpSpPr>
        <p:pic>
          <p:nvPicPr>
            <p:cNvPr id="931" name="Google Shape;931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2" name="Google Shape;932;p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f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33" name="Google Shape;933;p73"/>
          <p:cNvGrpSpPr/>
          <p:nvPr/>
        </p:nvGrpSpPr>
        <p:grpSpPr>
          <a:xfrm>
            <a:off x="323991" y="3945588"/>
            <a:ext cx="457200" cy="457200"/>
            <a:chOff x="1020916" y="1442088"/>
            <a:chExt cx="457200" cy="457200"/>
          </a:xfrm>
        </p:grpSpPr>
        <p:pic>
          <p:nvPicPr>
            <p:cNvPr id="934" name="Google Shape;934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5" name="Google Shape;935;p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36" name="Google Shape;936;p73"/>
          <p:cNvSpPr txBox="1"/>
          <p:nvPr>
            <p:ph type="title" idx="4294967295"/>
          </p:nvPr>
        </p:nvSpPr>
        <p:spPr>
          <a:xfrm>
            <a:off x="324000" y="810000"/>
            <a:ext cx="87777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0">
                <a:latin typeface="Lexend"/>
              </a:rPr>
              <a:t>Kee ka mid ah kuwani ma aha shuruud (criteria) lagu caddeeyo isku midnimada (congruence) saddex-xagallada?</a:t>
            </a:r>
            <a:endParaRPr sz="2000" b="0"/>
          </a:p>
        </p:txBody>
      </p:sp>
      <p:sp>
        <p:nvSpPr>
          <p:cNvPr id="937" name="Google Shape;937;p73"/>
          <p:cNvSpPr txBox="1"/>
          <p:nvPr>
            <p:ph type="subTitle" idx="4294967295"/>
          </p:nvPr>
        </p:nvSpPr>
        <p:spPr>
          <a:xfrm>
            <a:off x="1012825" y="1457700"/>
            <a:ext cx="34338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dhinac-xagal-dhinac (SAS)</a:t>
            </a:r>
            <a:endParaRPr sz="2000"/>
          </a:p>
        </p:txBody>
      </p:sp>
      <p:sp>
        <p:nvSpPr>
          <p:cNvPr id="938" name="Google Shape;938;p73"/>
          <p:cNvSpPr txBox="1"/>
          <p:nvPr>
            <p:ph type="subTitle" idx="4294967295"/>
          </p:nvPr>
        </p:nvSpPr>
        <p:spPr>
          <a:xfrm>
            <a:off x="1012825" y="2276850"/>
            <a:ext cx="3390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xagal-xagal-xagal (AAA)</a:t>
            </a:r>
            <a:endParaRPr sz="2000"/>
          </a:p>
        </p:txBody>
      </p:sp>
      <p:sp>
        <p:nvSpPr>
          <p:cNvPr id="939" name="Google Shape;939;p73"/>
          <p:cNvSpPr txBox="1"/>
          <p:nvPr>
            <p:ph type="subTitle" idx="4294967295"/>
          </p:nvPr>
        </p:nvSpPr>
        <p:spPr>
          <a:xfrm>
            <a:off x="1012825" y="3128250"/>
            <a:ext cx="28017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dhinac-dhinac-dhinac (SSS)</a:t>
            </a:r>
            <a:endParaRPr sz="2000"/>
          </a:p>
        </p:txBody>
      </p:sp>
      <p:sp>
        <p:nvSpPr>
          <p:cNvPr id="940" name="Google Shape;940;p73"/>
          <p:cNvSpPr txBox="1"/>
          <p:nvPr>
            <p:ph type="subTitle" idx="4294967295"/>
          </p:nvPr>
        </p:nvSpPr>
        <p:spPr>
          <a:xfrm>
            <a:off x="5410800" y="1439850"/>
            <a:ext cx="31752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xagal-xagal-dhinac (AAS)</a:t>
            </a:r>
            <a:endParaRPr sz="2000"/>
          </a:p>
        </p:txBody>
      </p:sp>
      <p:sp>
        <p:nvSpPr>
          <p:cNvPr id="941" name="Google Shape;941;p73"/>
          <p:cNvSpPr txBox="1"/>
          <p:nvPr>
            <p:ph type="subTitle" idx="4294967295"/>
          </p:nvPr>
        </p:nvSpPr>
        <p:spPr>
          <a:xfrm>
            <a:off x="5410800" y="2309100"/>
            <a:ext cx="34338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dhinac-dhinac-xagal (SSA)</a:t>
            </a:r>
            <a:endParaRPr sz="2000"/>
          </a:p>
        </p:txBody>
      </p:sp>
      <p:sp>
        <p:nvSpPr>
          <p:cNvPr id="942" name="Google Shape;942;p73"/>
          <p:cNvSpPr txBox="1"/>
          <p:nvPr>
            <p:ph type="subTitle" idx="4294967295"/>
          </p:nvPr>
        </p:nvSpPr>
        <p:spPr>
          <a:xfrm>
            <a:off x="5410800" y="3128250"/>
            <a:ext cx="3390600" cy="26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xagal-dhinac-xagal (ASA)</a:t>
            </a:r>
            <a:endParaRPr sz="2000"/>
          </a:p>
        </p:txBody>
      </p:sp>
      <p:sp>
        <p:nvSpPr>
          <p:cNvPr id="943" name="Google Shape;943;p73"/>
          <p:cNvSpPr txBox="1"/>
          <p:nvPr>
            <p:ph type="subTitle" idx="4294967295"/>
          </p:nvPr>
        </p:nvSpPr>
        <p:spPr>
          <a:xfrm>
            <a:off x="1012825" y="4011900"/>
            <a:ext cx="51822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xagal qumman-hypotenuse-dhinac (RHS)</a:t>
            </a:r>
            <a:endParaRPr sz="2000"/>
          </a:p>
        </p:txBody>
      </p:sp>
      <p:pic>
        <p:nvPicPr>
          <p:cNvPr id="944" name="Google Shape;944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2008" y="22287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9208" y="22287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49" name="Shape 949"/>
        <p:cNvGrpSpPr/>
        <p:nvPr/>
      </p:nvGrpSpPr>
      <p:grpSpPr>
        <a:xfrm>
          <a:off x="0" y="0"/>
          <a:ext cx="0" cy="0"/>
        </a:xfrm>
      </p:grpSpPr>
      <p:sp>
        <p:nvSpPr>
          <p:cNvPr id="950" name="Google Shape;950;p74"/>
          <p:cNvSpPr txBox="1"/>
          <p:nvPr>
            <p:ph type="body" idx="1"/>
          </p:nvPr>
        </p:nvSpPr>
        <p:spPr>
          <a:xfrm>
            <a:off x="324000" y="759300"/>
            <a:ext cx="8237700" cy="73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Labadan saddexagal waa isku mid (congruent). Kee ka mid ah shuruudaha ayaan u isticmaali karnaa si aan u caddeyno?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51" name="Google Shape;951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952" name="Google Shape;952;p74"/>
          <p:cNvSpPr txBox="1"/>
          <p:nvPr>
            <p:ph type="body" idx="1"/>
          </p:nvPr>
        </p:nvSpPr>
        <p:spPr>
          <a:xfrm>
            <a:off x="400200" y="4340700"/>
            <a:ext cx="73008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Kuwani waa isku mid (congruent) iyadoo la adeegsanayo RHS (xagal qumman-hypotenuse-dhinac).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53" name="Google Shape;953;p74"/>
          <p:cNvSpPr txBox="1"/>
          <p:nvPr/>
        </p:nvSpPr>
        <p:spPr>
          <a:xfrm>
            <a:off x="7197497" y="3513650"/>
            <a:ext cx="848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4" name="Google Shape;954;p74"/>
          <p:cNvSpPr/>
          <p:nvPr/>
        </p:nvSpPr>
        <p:spPr>
          <a:xfrm rot="7966634">
            <a:off x="6929915" y="1128473"/>
            <a:ext cx="902452" cy="974842"/>
          </a:xfrm>
          <a:prstGeom prst="rtTriangl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74"/>
          <p:cNvSpPr/>
          <p:nvPr/>
        </p:nvSpPr>
        <p:spPr>
          <a:xfrm rot="-5400000">
            <a:off x="6963702" y="2449864"/>
            <a:ext cx="902400" cy="974700"/>
          </a:xfrm>
          <a:prstGeom prst="rtTriangle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74"/>
          <p:cNvSpPr/>
          <p:nvPr/>
        </p:nvSpPr>
        <p:spPr>
          <a:xfrm rot="-5400000">
            <a:off x="7759684" y="3243218"/>
            <a:ext cx="144600" cy="1458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7" name="Google Shape;957;p74"/>
          <p:cNvCxnSpPr/>
          <p:nvPr/>
        </p:nvCxnSpPr>
        <p:spPr>
          <a:xfrm>
            <a:off x="6716692" y="1708638"/>
            <a:ext cx="13290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958" name="Google Shape;958;p74"/>
          <p:cNvCxnSpPr/>
          <p:nvPr/>
        </p:nvCxnSpPr>
        <p:spPr>
          <a:xfrm rot="10800000" flipH="1">
            <a:off x="6857715" y="2397893"/>
            <a:ext cx="961200" cy="9159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959" name="Google Shape;959;p74"/>
          <p:cNvCxnSpPr/>
          <p:nvPr/>
        </p:nvCxnSpPr>
        <p:spPr>
          <a:xfrm rot="10800000">
            <a:off x="7398771" y="881707"/>
            <a:ext cx="735300" cy="6774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960" name="Google Shape;960;p74"/>
          <p:cNvCxnSpPr/>
          <p:nvPr/>
        </p:nvCxnSpPr>
        <p:spPr>
          <a:xfrm rot="10800000">
            <a:off x="6927622" y="3491954"/>
            <a:ext cx="980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961" name="Google Shape;961;p74"/>
          <p:cNvSpPr txBox="1"/>
          <p:nvPr/>
        </p:nvSpPr>
        <p:spPr>
          <a:xfrm>
            <a:off x="6701352" y="2675000"/>
            <a:ext cx="73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2" name="Google Shape;962;p74"/>
          <p:cNvSpPr txBox="1"/>
          <p:nvPr/>
        </p:nvSpPr>
        <p:spPr>
          <a:xfrm>
            <a:off x="7127896" y="1708625"/>
            <a:ext cx="639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3" name="Google Shape;963;p74"/>
          <p:cNvSpPr txBox="1"/>
          <p:nvPr/>
        </p:nvSpPr>
        <p:spPr>
          <a:xfrm>
            <a:off x="7767375" y="1019825"/>
            <a:ext cx="61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4" name="Google Shape;964;p74"/>
          <p:cNvSpPr txBox="1"/>
          <p:nvPr/>
        </p:nvSpPr>
        <p:spPr>
          <a:xfrm>
            <a:off x="6513040" y="1460569"/>
            <a:ext cx="13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5" name="Google Shape;965;p74"/>
          <p:cNvSpPr txBox="1"/>
          <p:nvPr/>
        </p:nvSpPr>
        <p:spPr>
          <a:xfrm>
            <a:off x="8092938" y="1543952"/>
            <a:ext cx="13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6" name="Google Shape;966;p74"/>
          <p:cNvSpPr txBox="1"/>
          <p:nvPr/>
        </p:nvSpPr>
        <p:spPr>
          <a:xfrm>
            <a:off x="7222606" y="664239"/>
            <a:ext cx="13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7" name="Google Shape;967;p74"/>
          <p:cNvSpPr txBox="1"/>
          <p:nvPr/>
        </p:nvSpPr>
        <p:spPr>
          <a:xfrm>
            <a:off x="6758611" y="3292249"/>
            <a:ext cx="13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8" name="Google Shape;968;p74"/>
          <p:cNvSpPr txBox="1"/>
          <p:nvPr/>
        </p:nvSpPr>
        <p:spPr>
          <a:xfrm>
            <a:off x="7940281" y="3328286"/>
            <a:ext cx="183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J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9" name="Google Shape;969;p74"/>
          <p:cNvSpPr/>
          <p:nvPr/>
        </p:nvSpPr>
        <p:spPr>
          <a:xfrm rot="-2841474">
            <a:off x="7262554" y="985546"/>
            <a:ext cx="144372" cy="145883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0" name="Google Shape;970;p74"/>
          <p:cNvSpPr/>
          <p:nvPr/>
        </p:nvSpPr>
        <p:spPr>
          <a:xfrm>
            <a:off x="324000" y="15069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SSS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1" name="Google Shape;971;p74"/>
          <p:cNvSpPr/>
          <p:nvPr/>
        </p:nvSpPr>
        <p:spPr>
          <a:xfrm>
            <a:off x="324000" y="19641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2" name="Google Shape;972;p74"/>
          <p:cNvSpPr/>
          <p:nvPr/>
        </p:nvSpPr>
        <p:spPr>
          <a:xfrm>
            <a:off x="324000" y="24213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ASA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3" name="Google Shape;973;p74"/>
          <p:cNvSpPr/>
          <p:nvPr/>
        </p:nvSpPr>
        <p:spPr>
          <a:xfrm>
            <a:off x="324000" y="28785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RHS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4" name="Google Shape;974;p74"/>
          <p:cNvSpPr txBox="1"/>
          <p:nvPr>
            <p:ph type="body" idx="1"/>
          </p:nvPr>
        </p:nvSpPr>
        <p:spPr>
          <a:xfrm>
            <a:off x="1684800" y="1539150"/>
            <a:ext cx="4040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og nahay dhammaan saddexda dherer ee dhinacyada?</a:t>
            </a:r>
            <a:endParaRPr sz="1800"/>
          </a:p>
        </p:txBody>
      </p:sp>
      <p:sp>
        <p:nvSpPr>
          <p:cNvPr id="975" name="Google Shape;975;p74"/>
          <p:cNvSpPr txBox="1"/>
          <p:nvPr/>
        </p:nvSpPr>
        <p:spPr>
          <a:xfrm>
            <a:off x="7940281" y="2304588"/>
            <a:ext cx="183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74"/>
          <p:cNvSpPr txBox="1"/>
          <p:nvPr>
            <p:ph type="body" idx="1"/>
          </p:nvPr>
        </p:nvSpPr>
        <p:spPr>
          <a:xfrm>
            <a:off x="5725500" y="1539138"/>
            <a:ext cx="353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7" name="Google Shape;977;p74"/>
          <p:cNvSpPr/>
          <p:nvPr/>
        </p:nvSpPr>
        <p:spPr>
          <a:xfrm>
            <a:off x="324000" y="15069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8" name="Google Shape;978;p74"/>
          <p:cNvSpPr txBox="1"/>
          <p:nvPr>
            <p:ph type="body" idx="1"/>
          </p:nvPr>
        </p:nvSpPr>
        <p:spPr>
          <a:xfrm>
            <a:off x="1684800" y="1996350"/>
            <a:ext cx="41700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og nahay laba dhinac oo isku mid ah iyo xagasha u dhexaysa?</a:t>
            </a:r>
            <a:endParaRPr sz="1800"/>
          </a:p>
        </p:txBody>
      </p:sp>
      <p:sp>
        <p:nvSpPr>
          <p:cNvPr id="979" name="Google Shape;979;p74"/>
          <p:cNvSpPr txBox="1"/>
          <p:nvPr>
            <p:ph type="body" idx="1"/>
          </p:nvPr>
        </p:nvSpPr>
        <p:spPr>
          <a:xfrm>
            <a:off x="6008749" y="1981970"/>
            <a:ext cx="353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0" name="Google Shape;980;p74"/>
          <p:cNvSpPr/>
          <p:nvPr/>
        </p:nvSpPr>
        <p:spPr>
          <a:xfrm>
            <a:off x="324000" y="19641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1" name="Google Shape;981;p74"/>
          <p:cNvSpPr txBox="1"/>
          <p:nvPr>
            <p:ph type="body" idx="1"/>
          </p:nvPr>
        </p:nvSpPr>
        <p:spPr>
          <a:xfrm>
            <a:off x="1684800" y="2682150"/>
            <a:ext cx="44502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naqaannaa laba xagal oo isku mid ah (corresponding angles) iyo hal dhinac oo isku mid ah (corresponding side)?</a:t>
            </a:r>
            <a:endParaRPr sz="1800"/>
          </a:p>
        </p:txBody>
      </p:sp>
      <p:sp>
        <p:nvSpPr>
          <p:cNvPr id="982" name="Google Shape;982;p74"/>
          <p:cNvSpPr txBox="1"/>
          <p:nvPr>
            <p:ph type="body" idx="1"/>
          </p:nvPr>
        </p:nvSpPr>
        <p:spPr>
          <a:xfrm>
            <a:off x="5774399" y="2899245"/>
            <a:ext cx="353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3" name="Google Shape;983;p74"/>
          <p:cNvSpPr/>
          <p:nvPr/>
        </p:nvSpPr>
        <p:spPr>
          <a:xfrm>
            <a:off x="324000" y="24213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4" name="Google Shape;984;p74"/>
          <p:cNvSpPr txBox="1"/>
          <p:nvPr>
            <p:ph type="body" idx="1"/>
          </p:nvPr>
        </p:nvSpPr>
        <p:spPr>
          <a:xfrm>
            <a:off x="1684800" y="3367950"/>
            <a:ext cx="5073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ay leedahay xagal qumman (right angle), ma naqaannaa hypotenuse-ka iyo dhinac kale oo isku mid ah (corresponding side)?</a:t>
            </a:r>
            <a:endParaRPr sz="1800"/>
          </a:p>
        </p:txBody>
      </p:sp>
      <p:sp>
        <p:nvSpPr>
          <p:cNvPr id="985" name="Google Shape;985;p74"/>
          <p:cNvSpPr txBox="1"/>
          <p:nvPr>
            <p:ph type="body" idx="1"/>
          </p:nvPr>
        </p:nvSpPr>
        <p:spPr>
          <a:xfrm>
            <a:off x="6084951" y="3886975"/>
            <a:ext cx="6039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6" name="Google Shape;986;p74"/>
          <p:cNvSpPr/>
          <p:nvPr/>
        </p:nvSpPr>
        <p:spPr>
          <a:xfrm>
            <a:off x="324000" y="2878500"/>
            <a:ext cx="1107918" cy="352026"/>
          </a:xfrm>
          <a:prstGeom prst="flowChartTerminator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0" name="Shape 990"/>
        <p:cNvGrpSpPr/>
        <p:nvPr/>
      </p:nvGrpSpPr>
      <p:grpSpPr>
        <a:xfrm>
          <a:off x="0" y="0"/>
          <a:ext cx="0" cy="0"/>
        </a:xfrm>
      </p:grpSpPr>
      <p:sp>
        <p:nvSpPr>
          <p:cNvPr id="991" name="Google Shape;991;p75"/>
          <p:cNvSpPr/>
          <p:nvPr/>
        </p:nvSpPr>
        <p:spPr>
          <a:xfrm rot="9352592">
            <a:off x="6641541" y="3035567"/>
            <a:ext cx="661358" cy="661358"/>
          </a:xfrm>
          <a:prstGeom prst="pie">
            <a:avLst>
              <a:gd name="adj1" fmla="val 10459115"/>
              <a:gd name="adj2" fmla="val 11672114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2" name="Google Shape;992;p75"/>
          <p:cNvSpPr txBox="1"/>
          <p:nvPr>
            <p:ph type="body" idx="1"/>
          </p:nvPr>
        </p:nvSpPr>
        <p:spPr>
          <a:xfrm>
            <a:off x="324000" y="759300"/>
            <a:ext cx="8237700" cy="73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Labadan saddex-xagal (triangles) waa isku mid (congruent). Shuruudaha (criteria) kee ayaan u isticmaali karnaa si aan tan u caddayno?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93" name="Google Shape;993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Doorashada shuruudaha saxda ah (criteria)</a:t>
            </a:r>
            <a:endParaRPr/>
          </a:p>
        </p:txBody>
      </p:sp>
      <p:sp>
        <p:nvSpPr>
          <p:cNvPr id="994" name="Google Shape;994;p75"/>
          <p:cNvSpPr txBox="1"/>
          <p:nvPr>
            <p:ph type="body" idx="1"/>
          </p:nvPr>
        </p:nvSpPr>
        <p:spPr>
          <a:xfrm>
            <a:off x="400200" y="4416900"/>
            <a:ext cx="73008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Kuwani waxay isku mid yihiin (congruent) iyadoo la adeegsanayo ASA (angle-side-angle).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995" name="Google Shape;995;p75"/>
          <p:cNvSpPr/>
          <p:nvPr/>
        </p:nvSpPr>
        <p:spPr>
          <a:xfrm>
            <a:off x="324000" y="15069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SSS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6" name="Google Shape;996;p75"/>
          <p:cNvSpPr/>
          <p:nvPr/>
        </p:nvSpPr>
        <p:spPr>
          <a:xfrm>
            <a:off x="324000" y="19641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7" name="Google Shape;997;p75"/>
          <p:cNvSpPr/>
          <p:nvPr/>
        </p:nvSpPr>
        <p:spPr>
          <a:xfrm>
            <a:off x="324000" y="24213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ASA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8" name="Google Shape;998;p75"/>
          <p:cNvSpPr/>
          <p:nvPr/>
        </p:nvSpPr>
        <p:spPr>
          <a:xfrm>
            <a:off x="324000" y="28785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RHS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9" name="Google Shape;999;p75"/>
          <p:cNvSpPr txBox="1"/>
          <p:nvPr>
            <p:ph type="body" idx="1"/>
          </p:nvPr>
        </p:nvSpPr>
        <p:spPr>
          <a:xfrm>
            <a:off x="1684800" y="1539150"/>
            <a:ext cx="4040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naqaannaa dhammaan saddexda dherer ee geesaha (edge lengths)?</a:t>
            </a:r>
            <a:endParaRPr sz="1800"/>
          </a:p>
        </p:txBody>
      </p:sp>
      <p:sp>
        <p:nvSpPr>
          <p:cNvPr id="1000" name="Google Shape;1000;p75"/>
          <p:cNvSpPr txBox="1"/>
          <p:nvPr>
            <p:ph type="body" idx="1"/>
          </p:nvPr>
        </p:nvSpPr>
        <p:spPr>
          <a:xfrm>
            <a:off x="5725500" y="1539138"/>
            <a:ext cx="353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01" name="Google Shape;1001;p75"/>
          <p:cNvSpPr/>
          <p:nvPr/>
        </p:nvSpPr>
        <p:spPr>
          <a:xfrm>
            <a:off x="324000" y="15069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2" name="Google Shape;1002;p75"/>
          <p:cNvSpPr txBox="1"/>
          <p:nvPr>
            <p:ph type="body" idx="1"/>
          </p:nvPr>
        </p:nvSpPr>
        <p:spPr>
          <a:xfrm>
            <a:off x="1684800" y="1996350"/>
            <a:ext cx="41700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naqaannaa laba gees oo isku mid ah (corresponding edges) iyo xagasha u dhaxaysa?</a:t>
            </a:r>
            <a:endParaRPr sz="1800"/>
          </a:p>
        </p:txBody>
      </p:sp>
      <p:sp>
        <p:nvSpPr>
          <p:cNvPr id="1003" name="Google Shape;1003;p75"/>
          <p:cNvSpPr txBox="1"/>
          <p:nvPr>
            <p:ph type="body" idx="1"/>
          </p:nvPr>
        </p:nvSpPr>
        <p:spPr>
          <a:xfrm>
            <a:off x="6008749" y="1981970"/>
            <a:ext cx="353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04" name="Google Shape;1004;p75"/>
          <p:cNvSpPr/>
          <p:nvPr/>
        </p:nvSpPr>
        <p:spPr>
          <a:xfrm>
            <a:off x="324000" y="19641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5" name="Google Shape;1005;p75"/>
          <p:cNvSpPr txBox="1"/>
          <p:nvPr>
            <p:ph type="body" idx="1"/>
          </p:nvPr>
        </p:nvSpPr>
        <p:spPr>
          <a:xfrm>
            <a:off x="1684800" y="2682150"/>
            <a:ext cx="44502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naqaannaa laba xagal oo isku mid ah (corresponding angles) iyo hal dhinac oo isku mid ah (corresponding side)?</a:t>
            </a:r>
            <a:endParaRPr sz="1800"/>
          </a:p>
        </p:txBody>
      </p:sp>
      <p:sp>
        <p:nvSpPr>
          <p:cNvPr id="1006" name="Google Shape;1006;p75"/>
          <p:cNvSpPr txBox="1"/>
          <p:nvPr>
            <p:ph type="body" idx="1"/>
          </p:nvPr>
        </p:nvSpPr>
        <p:spPr>
          <a:xfrm>
            <a:off x="5124425" y="2975600"/>
            <a:ext cx="5322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07" name="Google Shape;1007;p75"/>
          <p:cNvSpPr/>
          <p:nvPr/>
        </p:nvSpPr>
        <p:spPr>
          <a:xfrm>
            <a:off x="324000" y="2421300"/>
            <a:ext cx="1107918" cy="352026"/>
          </a:xfrm>
          <a:prstGeom prst="flowChartTerminator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8" name="Google Shape;1008;p75"/>
          <p:cNvSpPr/>
          <p:nvPr/>
        </p:nvSpPr>
        <p:spPr>
          <a:xfrm>
            <a:off x="6704841" y="1078855"/>
            <a:ext cx="1624900" cy="545528"/>
          </a:xfrm>
          <a:custGeom>
            <a:rect l="l" t="t" r="r" b="b"/>
            <a:pathLst>
              <a:path w="119455" h="40105" extrusionOk="0">
                <a:moveTo>
                  <a:pt x="0" y="0"/>
                </a:moveTo>
                <a:lnTo>
                  <a:pt x="21485" y="40105"/>
                </a:lnTo>
                <a:lnTo>
                  <a:pt x="119456" y="30652"/>
                </a:lnTo>
                <a:close/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009" name="Google Shape;1009;p75"/>
          <p:cNvSpPr txBox="1"/>
          <p:nvPr/>
        </p:nvSpPr>
        <p:spPr>
          <a:xfrm>
            <a:off x="6515870" y="887287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75"/>
          <p:cNvSpPr txBox="1"/>
          <p:nvPr/>
        </p:nvSpPr>
        <p:spPr>
          <a:xfrm>
            <a:off x="8358436" y="1424402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1" name="Google Shape;1011;p75"/>
          <p:cNvSpPr txBox="1"/>
          <p:nvPr/>
        </p:nvSpPr>
        <p:spPr>
          <a:xfrm>
            <a:off x="6855334" y="1600848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2" name="Google Shape;1012;p75"/>
          <p:cNvSpPr/>
          <p:nvPr/>
        </p:nvSpPr>
        <p:spPr>
          <a:xfrm>
            <a:off x="6841038" y="1468903"/>
            <a:ext cx="311700" cy="311700"/>
          </a:xfrm>
          <a:prstGeom prst="pie">
            <a:avLst>
              <a:gd name="adj1" fmla="val 14548768"/>
              <a:gd name="adj2" fmla="val 21239060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3" name="Google Shape;1013;p75"/>
          <p:cNvSpPr/>
          <p:nvPr/>
        </p:nvSpPr>
        <p:spPr>
          <a:xfrm>
            <a:off x="7958723" y="1129130"/>
            <a:ext cx="735000" cy="735000"/>
          </a:xfrm>
          <a:prstGeom prst="pie">
            <a:avLst>
              <a:gd name="adj1" fmla="val 10459115"/>
              <a:gd name="adj2" fmla="val 11672114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4" name="Google Shape;1014;p75"/>
          <p:cNvSpPr txBox="1"/>
          <p:nvPr/>
        </p:nvSpPr>
        <p:spPr>
          <a:xfrm>
            <a:off x="7984645" y="1070337"/>
            <a:ext cx="532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5" name="Google Shape;1015;p75"/>
          <p:cNvSpPr txBox="1"/>
          <p:nvPr/>
        </p:nvSpPr>
        <p:spPr>
          <a:xfrm>
            <a:off x="7100228" y="1315212"/>
            <a:ext cx="399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99°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16" name="Google Shape;1016;p75"/>
          <p:cNvCxnSpPr/>
          <p:nvPr/>
        </p:nvCxnSpPr>
        <p:spPr>
          <a:xfrm rot="10800000" flipH="1">
            <a:off x="7015797" y="1594959"/>
            <a:ext cx="1323000" cy="1485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017" name="Google Shape;1017;p75"/>
          <p:cNvSpPr txBox="1"/>
          <p:nvPr/>
        </p:nvSpPr>
        <p:spPr>
          <a:xfrm>
            <a:off x="7449861" y="1704962"/>
            <a:ext cx="563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8" name="Google Shape;1018;p75"/>
          <p:cNvSpPr/>
          <p:nvPr/>
        </p:nvSpPr>
        <p:spPr>
          <a:xfrm rot="9353653">
            <a:off x="6940480" y="2901548"/>
            <a:ext cx="1624734" cy="545473"/>
          </a:xfrm>
          <a:custGeom>
            <a:rect l="l" t="t" r="r" b="b"/>
            <a:pathLst>
              <a:path w="119455" h="40105" extrusionOk="0">
                <a:moveTo>
                  <a:pt x="0" y="0"/>
                </a:moveTo>
                <a:lnTo>
                  <a:pt x="21485" y="40105"/>
                </a:lnTo>
                <a:lnTo>
                  <a:pt x="119456" y="30652"/>
                </a:lnTo>
                <a:close/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019" name="Google Shape;1019;p75"/>
          <p:cNvSpPr txBox="1"/>
          <p:nvPr/>
        </p:nvSpPr>
        <p:spPr>
          <a:xfrm>
            <a:off x="8062486" y="2426505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0" name="Google Shape;1020;p75"/>
          <p:cNvSpPr txBox="1"/>
          <p:nvPr/>
        </p:nvSpPr>
        <p:spPr>
          <a:xfrm>
            <a:off x="8624497" y="2975594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1" name="Google Shape;1021;p75"/>
          <p:cNvSpPr txBox="1"/>
          <p:nvPr/>
        </p:nvSpPr>
        <p:spPr>
          <a:xfrm>
            <a:off x="6777856" y="3290073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2" name="Google Shape;1022;p75"/>
          <p:cNvSpPr/>
          <p:nvPr/>
        </p:nvSpPr>
        <p:spPr>
          <a:xfrm rot="9354184">
            <a:off x="7960556" y="2556672"/>
            <a:ext cx="311550" cy="311550"/>
          </a:xfrm>
          <a:prstGeom prst="pie">
            <a:avLst>
              <a:gd name="adj1" fmla="val 14548768"/>
              <a:gd name="adj2" fmla="val 21239060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3" name="Google Shape;1023;p75"/>
          <p:cNvSpPr txBox="1"/>
          <p:nvPr/>
        </p:nvSpPr>
        <p:spPr>
          <a:xfrm>
            <a:off x="7140804" y="3397896"/>
            <a:ext cx="532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4" name="Google Shape;1024;p75"/>
          <p:cNvSpPr txBox="1"/>
          <p:nvPr/>
        </p:nvSpPr>
        <p:spPr>
          <a:xfrm>
            <a:off x="7932788" y="2880771"/>
            <a:ext cx="399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99°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25" name="Google Shape;1025;p75"/>
          <p:cNvCxnSpPr/>
          <p:nvPr/>
        </p:nvCxnSpPr>
        <p:spPr>
          <a:xfrm rot="-1446378" flipH="1">
            <a:off x="6815589" y="2875503"/>
            <a:ext cx="1322868" cy="148525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026" name="Google Shape;1026;p75"/>
          <p:cNvSpPr txBox="1"/>
          <p:nvPr/>
        </p:nvSpPr>
        <p:spPr>
          <a:xfrm>
            <a:off x="6998871" y="2605246"/>
            <a:ext cx="563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27" name="Google Shape;1027;p75"/>
          <p:cNvCxnSpPr/>
          <p:nvPr/>
        </p:nvCxnSpPr>
        <p:spPr>
          <a:xfrm rot="10800000">
            <a:off x="8062425" y="1347600"/>
            <a:ext cx="19200" cy="103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8" name="Google Shape;1028;p75"/>
          <p:cNvCxnSpPr/>
          <p:nvPr/>
        </p:nvCxnSpPr>
        <p:spPr>
          <a:xfrm rot="10800000">
            <a:off x="7230650" y="3292949"/>
            <a:ext cx="19200" cy="103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29" name="Google Shape;1029;p75"/>
          <p:cNvSpPr txBox="1"/>
          <p:nvPr>
            <p:ph type="body" idx="1"/>
          </p:nvPr>
        </p:nvSpPr>
        <p:spPr>
          <a:xfrm>
            <a:off x="1684800" y="3367950"/>
            <a:ext cx="50202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Haddii ay leedahay xagal qumman (right angle), ma naqaannaa hypotenuse-ka iyo dhinac kale oo isku mid ah (corresponding side)?</a:t>
            </a:r>
            <a:endParaRPr sz="1800"/>
          </a:p>
        </p:txBody>
      </p:sp>
      <p:sp>
        <p:nvSpPr>
          <p:cNvPr id="1030" name="Google Shape;1030;p75"/>
          <p:cNvSpPr txBox="1"/>
          <p:nvPr>
            <p:ph type="body" idx="1"/>
          </p:nvPr>
        </p:nvSpPr>
        <p:spPr>
          <a:xfrm>
            <a:off x="6025199" y="3961195"/>
            <a:ext cx="353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31" name="Google Shape;1031;p75"/>
          <p:cNvSpPr/>
          <p:nvPr/>
        </p:nvSpPr>
        <p:spPr>
          <a:xfrm>
            <a:off x="324000" y="28785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35" name="Shape 1035"/>
        <p:cNvGrpSpPr/>
        <p:nvPr/>
      </p:nvGrpSpPr>
      <p:grpSpPr>
        <a:xfrm>
          <a:off x="0" y="0"/>
          <a:ext cx="0" cy="0"/>
        </a:xfrm>
      </p:grpSpPr>
      <p:sp>
        <p:nvSpPr>
          <p:cNvPr id="1036" name="Google Shape;1036;p76"/>
          <p:cNvSpPr txBox="1"/>
          <p:nvPr>
            <p:ph type="body" idx="1"/>
          </p:nvPr>
        </p:nvSpPr>
        <p:spPr>
          <a:xfrm>
            <a:off x="324000" y="759300"/>
            <a:ext cx="5298000" cy="73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Labadan saddex-xagal (triangles) waa isku mid (congruent). Shuruudaha (criteria) kee ayaan u isticmaali karnaa si aan tan u caddayno?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37" name="Google Shape;1037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1038" name="Google Shape;1038;p76"/>
          <p:cNvSpPr txBox="1"/>
          <p:nvPr>
            <p:ph type="body" idx="1"/>
          </p:nvPr>
        </p:nvSpPr>
        <p:spPr>
          <a:xfrm>
            <a:off x="400200" y="4264500"/>
            <a:ext cx="73008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jira macluumaad ku filan oo muujinaya kuwaan inay isku mid yihiin (congruent) iyadoo la adeegsanayo SAS ama ASA ama RHS.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039" name="Google Shape;1039;p76"/>
          <p:cNvSpPr/>
          <p:nvPr/>
        </p:nvSpPr>
        <p:spPr>
          <a:xfrm>
            <a:off x="324000" y="15069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SSS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0" name="Google Shape;1040;p76"/>
          <p:cNvSpPr/>
          <p:nvPr/>
        </p:nvSpPr>
        <p:spPr>
          <a:xfrm>
            <a:off x="324000" y="19641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1" name="Google Shape;1041;p76"/>
          <p:cNvSpPr/>
          <p:nvPr/>
        </p:nvSpPr>
        <p:spPr>
          <a:xfrm>
            <a:off x="324000" y="24213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ASA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2" name="Google Shape;1042;p76"/>
          <p:cNvSpPr/>
          <p:nvPr/>
        </p:nvSpPr>
        <p:spPr>
          <a:xfrm>
            <a:off x="324000" y="28785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RHS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3" name="Google Shape;1043;p76"/>
          <p:cNvSpPr txBox="1"/>
          <p:nvPr>
            <p:ph type="body" idx="1"/>
          </p:nvPr>
        </p:nvSpPr>
        <p:spPr>
          <a:xfrm>
            <a:off x="1684800" y="1539150"/>
            <a:ext cx="4040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og nahay dhammaan saddexda dherer ee geesaha?</a:t>
            </a:r>
            <a:endParaRPr sz="1800"/>
          </a:p>
        </p:txBody>
      </p:sp>
      <p:sp>
        <p:nvSpPr>
          <p:cNvPr id="1044" name="Google Shape;1044;p76"/>
          <p:cNvSpPr txBox="1"/>
          <p:nvPr>
            <p:ph type="body" idx="1"/>
          </p:nvPr>
        </p:nvSpPr>
        <p:spPr>
          <a:xfrm>
            <a:off x="5725500" y="1539138"/>
            <a:ext cx="353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5" name="Google Shape;1045;p76"/>
          <p:cNvSpPr/>
          <p:nvPr/>
        </p:nvSpPr>
        <p:spPr>
          <a:xfrm>
            <a:off x="324000" y="15069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6" name="Google Shape;1046;p76"/>
          <p:cNvSpPr txBox="1"/>
          <p:nvPr>
            <p:ph type="body" idx="1"/>
          </p:nvPr>
        </p:nvSpPr>
        <p:spPr>
          <a:xfrm>
            <a:off x="1684800" y="1996350"/>
            <a:ext cx="41700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og nahay laba gees oo isku mid ah iyo xagasha u dhaxaysa?</a:t>
            </a:r>
            <a:endParaRPr sz="1800"/>
          </a:p>
        </p:txBody>
      </p:sp>
      <p:sp>
        <p:nvSpPr>
          <p:cNvPr id="1047" name="Google Shape;1047;p76"/>
          <p:cNvSpPr txBox="1"/>
          <p:nvPr>
            <p:ph type="body" idx="1"/>
          </p:nvPr>
        </p:nvSpPr>
        <p:spPr>
          <a:xfrm>
            <a:off x="6008750" y="1981975"/>
            <a:ext cx="4725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8" name="Google Shape;1048;p76"/>
          <p:cNvSpPr/>
          <p:nvPr/>
        </p:nvSpPr>
        <p:spPr>
          <a:xfrm>
            <a:off x="324000" y="1964100"/>
            <a:ext cx="1107918" cy="352026"/>
          </a:xfrm>
          <a:prstGeom prst="flowChartTerminator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76"/>
          <p:cNvSpPr txBox="1"/>
          <p:nvPr>
            <p:ph type="body" idx="1"/>
          </p:nvPr>
        </p:nvSpPr>
        <p:spPr>
          <a:xfrm>
            <a:off x="1684800" y="2682150"/>
            <a:ext cx="44502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og nahay laba xagal oo isku mid ah iyo hal gees oo isku mid ah?</a:t>
            </a:r>
            <a:endParaRPr sz="1800"/>
          </a:p>
        </p:txBody>
      </p:sp>
      <p:sp>
        <p:nvSpPr>
          <p:cNvPr id="1050" name="Google Shape;1050;p76"/>
          <p:cNvSpPr txBox="1"/>
          <p:nvPr>
            <p:ph type="body" idx="1"/>
          </p:nvPr>
        </p:nvSpPr>
        <p:spPr>
          <a:xfrm>
            <a:off x="5124425" y="2975600"/>
            <a:ext cx="5322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1" name="Google Shape;1051;p76"/>
          <p:cNvSpPr/>
          <p:nvPr/>
        </p:nvSpPr>
        <p:spPr>
          <a:xfrm>
            <a:off x="324000" y="2421300"/>
            <a:ext cx="1107918" cy="352026"/>
          </a:xfrm>
          <a:prstGeom prst="flowChartTerminator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76"/>
          <p:cNvSpPr txBox="1"/>
          <p:nvPr/>
        </p:nvSpPr>
        <p:spPr>
          <a:xfrm>
            <a:off x="6833835" y="944942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3" name="Google Shape;1053;p76"/>
          <p:cNvSpPr txBox="1"/>
          <p:nvPr/>
        </p:nvSpPr>
        <p:spPr>
          <a:xfrm>
            <a:off x="8335071" y="1609730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4" name="Google Shape;1054;p76"/>
          <p:cNvSpPr txBox="1"/>
          <p:nvPr/>
        </p:nvSpPr>
        <p:spPr>
          <a:xfrm>
            <a:off x="6848172" y="1664730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5" name="Google Shape;1055;p76"/>
          <p:cNvSpPr/>
          <p:nvPr/>
        </p:nvSpPr>
        <p:spPr>
          <a:xfrm rot="323227">
            <a:off x="7913410" y="1348916"/>
            <a:ext cx="734946" cy="734946"/>
          </a:xfrm>
          <a:prstGeom prst="pie">
            <a:avLst>
              <a:gd name="adj1" fmla="val 10459115"/>
              <a:gd name="adj2" fmla="val 11871438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6" name="Google Shape;1056;p76"/>
          <p:cNvSpPr txBox="1"/>
          <p:nvPr/>
        </p:nvSpPr>
        <p:spPr>
          <a:xfrm>
            <a:off x="7483378" y="1480703"/>
            <a:ext cx="399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27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7" name="Google Shape;1057;p76"/>
          <p:cNvCxnSpPr/>
          <p:nvPr/>
        </p:nvCxnSpPr>
        <p:spPr>
          <a:xfrm>
            <a:off x="7039972" y="1821209"/>
            <a:ext cx="12642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058" name="Google Shape;1058;p76"/>
          <p:cNvSpPr txBox="1"/>
          <p:nvPr/>
        </p:nvSpPr>
        <p:spPr>
          <a:xfrm>
            <a:off x="7349575" y="1821200"/>
            <a:ext cx="73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76"/>
          <p:cNvSpPr/>
          <p:nvPr/>
        </p:nvSpPr>
        <p:spPr>
          <a:xfrm>
            <a:off x="7039975" y="1148100"/>
            <a:ext cx="1242900" cy="574800"/>
          </a:xfrm>
          <a:prstGeom prst="rtTriangl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0" name="Google Shape;1060;p76"/>
          <p:cNvCxnSpPr/>
          <p:nvPr/>
        </p:nvCxnSpPr>
        <p:spPr>
          <a:xfrm>
            <a:off x="7039972" y="1045084"/>
            <a:ext cx="1321800" cy="5988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061" name="Google Shape;1061;p76"/>
          <p:cNvSpPr/>
          <p:nvPr/>
        </p:nvSpPr>
        <p:spPr>
          <a:xfrm>
            <a:off x="7039975" y="1579200"/>
            <a:ext cx="143700" cy="1437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2" name="Google Shape;1062;p76"/>
          <p:cNvSpPr txBox="1"/>
          <p:nvPr/>
        </p:nvSpPr>
        <p:spPr>
          <a:xfrm>
            <a:off x="7603075" y="1045075"/>
            <a:ext cx="73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3" name="Google Shape;1063;p76"/>
          <p:cNvSpPr txBox="1"/>
          <p:nvPr/>
        </p:nvSpPr>
        <p:spPr>
          <a:xfrm flipH="1">
            <a:off x="8235734" y="2468942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4" name="Google Shape;1064;p76"/>
          <p:cNvSpPr txBox="1"/>
          <p:nvPr/>
        </p:nvSpPr>
        <p:spPr>
          <a:xfrm flipH="1">
            <a:off x="6658298" y="3133730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5" name="Google Shape;1065;p76"/>
          <p:cNvSpPr txBox="1"/>
          <p:nvPr/>
        </p:nvSpPr>
        <p:spPr>
          <a:xfrm flipH="1">
            <a:off x="8221397" y="3188730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6" name="Google Shape;1066;p76"/>
          <p:cNvSpPr/>
          <p:nvPr/>
        </p:nvSpPr>
        <p:spPr>
          <a:xfrm rot="-323227" flipH="1">
            <a:off x="6561912" y="2872916"/>
            <a:ext cx="734946" cy="734946"/>
          </a:xfrm>
          <a:prstGeom prst="pie">
            <a:avLst>
              <a:gd name="adj1" fmla="val 10459115"/>
              <a:gd name="adj2" fmla="val 11871438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7" name="Google Shape;1067;p76"/>
          <p:cNvSpPr txBox="1"/>
          <p:nvPr/>
        </p:nvSpPr>
        <p:spPr>
          <a:xfrm flipH="1">
            <a:off x="7327291" y="3004703"/>
            <a:ext cx="399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27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8" name="Google Shape;1068;p76"/>
          <p:cNvCxnSpPr/>
          <p:nvPr/>
        </p:nvCxnSpPr>
        <p:spPr>
          <a:xfrm rot="10800000">
            <a:off x="6906097" y="3345209"/>
            <a:ext cx="12642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069" name="Google Shape;1069;p76"/>
          <p:cNvSpPr txBox="1"/>
          <p:nvPr/>
        </p:nvSpPr>
        <p:spPr>
          <a:xfrm flipH="1">
            <a:off x="7128694" y="3345200"/>
            <a:ext cx="73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0" name="Google Shape;1070;p76"/>
          <p:cNvSpPr/>
          <p:nvPr/>
        </p:nvSpPr>
        <p:spPr>
          <a:xfrm flipH="1">
            <a:off x="6927394" y="2672100"/>
            <a:ext cx="1242900" cy="574800"/>
          </a:xfrm>
          <a:prstGeom prst="rtTriangl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71" name="Google Shape;1071;p76"/>
          <p:cNvCxnSpPr/>
          <p:nvPr/>
        </p:nvCxnSpPr>
        <p:spPr>
          <a:xfrm flipH="1">
            <a:off x="6848497" y="2569084"/>
            <a:ext cx="1321800" cy="5988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072" name="Google Shape;1072;p76"/>
          <p:cNvSpPr/>
          <p:nvPr/>
        </p:nvSpPr>
        <p:spPr>
          <a:xfrm flipH="1">
            <a:off x="8026594" y="3103200"/>
            <a:ext cx="143700" cy="1437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3" name="Google Shape;1073;p76"/>
          <p:cNvSpPr txBox="1"/>
          <p:nvPr/>
        </p:nvSpPr>
        <p:spPr>
          <a:xfrm flipH="1">
            <a:off x="6875194" y="2569075"/>
            <a:ext cx="73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76"/>
          <p:cNvSpPr txBox="1"/>
          <p:nvPr>
            <p:ph type="body" idx="1"/>
          </p:nvPr>
        </p:nvSpPr>
        <p:spPr>
          <a:xfrm>
            <a:off x="1684800" y="3367950"/>
            <a:ext cx="5021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Haddii ay leedahay xagal qumman (right angle), ma og nahay hypotenuse-ka iyo gees kale oo isku mid ah?</a:t>
            </a:r>
            <a:endParaRPr sz="1800"/>
          </a:p>
        </p:txBody>
      </p:sp>
      <p:sp>
        <p:nvSpPr>
          <p:cNvPr id="1075" name="Google Shape;1075;p76"/>
          <p:cNvSpPr txBox="1"/>
          <p:nvPr>
            <p:ph type="body" idx="1"/>
          </p:nvPr>
        </p:nvSpPr>
        <p:spPr>
          <a:xfrm>
            <a:off x="6330000" y="3961200"/>
            <a:ext cx="3996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6" name="Google Shape;1076;p76"/>
          <p:cNvSpPr/>
          <p:nvPr/>
        </p:nvSpPr>
        <p:spPr>
          <a:xfrm>
            <a:off x="324000" y="2878500"/>
            <a:ext cx="1107918" cy="352026"/>
          </a:xfrm>
          <a:prstGeom prst="flowChartTerminator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80" name="Shape 1080"/>
        <p:cNvGrpSpPr/>
        <p:nvPr/>
      </p:nvGrpSpPr>
      <p:grpSpPr>
        <a:xfrm>
          <a:off x="0" y="0"/>
          <a:ext cx="0" cy="0"/>
        </a:xfrm>
      </p:grpSpPr>
      <p:pic>
        <p:nvPicPr>
          <p:cNvPr id="1081" name="Google Shape;1081;p77"/>
          <p:cNvPicPr preferRelativeResize="0"/>
          <p:nvPr/>
        </p:nvPicPr>
        <p:blipFill>
          <a:blip r:embed="rId3">
            <a:alphaModFix/>
          </a:blip>
          <a:srcRect t="56280" r="69082"/>
          <a:stretch>
            <a:fillRect/>
          </a:stretch>
        </p:blipFill>
        <p:spPr>
          <a:xfrm flipH="1">
            <a:off x="1287032" y="674950"/>
            <a:ext cx="2923197" cy="1058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82" name="Google Shape;1082;p77"/>
          <p:cNvSpPr txBox="1"/>
          <p:nvPr>
            <p:ph type="body" idx="1"/>
          </p:nvPr>
        </p:nvSpPr>
        <p:spPr>
          <a:xfrm>
            <a:off x="1489635" y="813872"/>
            <a:ext cx="2572800" cy="78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Labadan saddexagal waa isku mid (congruent) iyadoo la adeegsanayo AAS.</a:t>
            </a:r>
            <a:endParaRPr sz="1800"/>
          </a:p>
        </p:txBody>
      </p:sp>
      <p:sp>
        <p:nvSpPr>
          <p:cNvPr id="1083" name="Google Shape;1083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Doorashada shuruudaha saxda ah</a:t>
            </a:r>
            <a:endParaRPr/>
          </a:p>
        </p:txBody>
      </p:sp>
      <p:pic>
        <p:nvPicPr>
          <p:cNvPr id="1084" name="Google Shape;1084;p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419413" y="1393187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p77"/>
          <p:cNvSpPr txBox="1"/>
          <p:nvPr/>
        </p:nvSpPr>
        <p:spPr>
          <a:xfrm>
            <a:off x="533900" y="25432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6" name="Google Shape;1086;p77"/>
          <p:cNvSpPr txBox="1"/>
          <p:nvPr/>
        </p:nvSpPr>
        <p:spPr>
          <a:xfrm>
            <a:off x="1754575" y="2433150"/>
            <a:ext cx="1876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Isra ayaa sax ah?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7" name="Google Shape;1087;p77"/>
          <p:cNvSpPr/>
          <p:nvPr/>
        </p:nvSpPr>
        <p:spPr>
          <a:xfrm>
            <a:off x="4367138" y="1080000"/>
            <a:ext cx="2470775" cy="1167350"/>
          </a:xfrm>
          <a:custGeom>
            <a:rect l="l" t="t" r="r" b="b"/>
            <a:pathLst>
              <a:path w="98831" h="46694" extrusionOk="0">
                <a:moveTo>
                  <a:pt x="21485" y="0"/>
                </a:moveTo>
                <a:lnTo>
                  <a:pt x="0" y="46694"/>
                </a:lnTo>
                <a:lnTo>
                  <a:pt x="98831" y="41824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088" name="Google Shape;1088;p77"/>
          <p:cNvSpPr/>
          <p:nvPr/>
        </p:nvSpPr>
        <p:spPr>
          <a:xfrm rot="7405672">
            <a:off x="6223785" y="2572482"/>
            <a:ext cx="2470834" cy="1167378"/>
          </a:xfrm>
          <a:custGeom>
            <a:rect l="l" t="t" r="r" b="b"/>
            <a:pathLst>
              <a:path w="98831" h="46694" extrusionOk="0">
                <a:moveTo>
                  <a:pt x="21485" y="0"/>
                </a:moveTo>
                <a:lnTo>
                  <a:pt x="0" y="46694"/>
                </a:lnTo>
                <a:lnTo>
                  <a:pt x="98831" y="41824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cxnSp>
        <p:nvCxnSpPr>
          <p:cNvPr id="1089" name="Google Shape;1089;p77"/>
          <p:cNvCxnSpPr/>
          <p:nvPr/>
        </p:nvCxnSpPr>
        <p:spPr>
          <a:xfrm>
            <a:off x="4977350" y="959650"/>
            <a:ext cx="1955100" cy="10386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090" name="Google Shape;1090;p77"/>
          <p:cNvCxnSpPr/>
          <p:nvPr/>
        </p:nvCxnSpPr>
        <p:spPr>
          <a:xfrm rot="10800000" flipH="1">
            <a:off x="6266450" y="1733350"/>
            <a:ext cx="1260300" cy="2141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091" name="Google Shape;1091;p77"/>
          <p:cNvSpPr/>
          <p:nvPr/>
        </p:nvSpPr>
        <p:spPr>
          <a:xfrm>
            <a:off x="4064093" y="1936554"/>
            <a:ext cx="613500" cy="613500"/>
          </a:xfrm>
          <a:prstGeom prst="pie">
            <a:avLst>
              <a:gd name="adj1" fmla="val 17679300"/>
              <a:gd name="adj2" fmla="val 21456365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2" name="Google Shape;1092;p77"/>
          <p:cNvSpPr/>
          <p:nvPr/>
        </p:nvSpPr>
        <p:spPr>
          <a:xfrm rot="7432593">
            <a:off x="7348352" y="1507772"/>
            <a:ext cx="613557" cy="613557"/>
          </a:xfrm>
          <a:prstGeom prst="pie">
            <a:avLst>
              <a:gd name="adj1" fmla="val 17679300"/>
              <a:gd name="adj2" fmla="val 21456365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3" name="Google Shape;1093;p77"/>
          <p:cNvSpPr/>
          <p:nvPr/>
        </p:nvSpPr>
        <p:spPr>
          <a:xfrm rot="7432593">
            <a:off x="8021913" y="2590422"/>
            <a:ext cx="613557" cy="613557"/>
          </a:xfrm>
          <a:prstGeom prst="pie">
            <a:avLst>
              <a:gd name="adj1" fmla="val 1689679"/>
              <a:gd name="adj2" fmla="val 6859043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4" name="Google Shape;1094;p77"/>
          <p:cNvSpPr/>
          <p:nvPr/>
        </p:nvSpPr>
        <p:spPr>
          <a:xfrm>
            <a:off x="4598388" y="777258"/>
            <a:ext cx="613500" cy="613500"/>
          </a:xfrm>
          <a:prstGeom prst="pie">
            <a:avLst>
              <a:gd name="adj1" fmla="val 1689679"/>
              <a:gd name="adj2" fmla="val 6859043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5" name="Google Shape;1095;p77"/>
          <p:cNvSpPr txBox="1"/>
          <p:nvPr>
            <p:ph type="body" idx="1"/>
          </p:nvPr>
        </p:nvSpPr>
        <p:spPr>
          <a:xfrm>
            <a:off x="4867425" y="1379350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91°</a:t>
            </a:r>
            <a:endParaRPr sz="1800"/>
          </a:p>
        </p:txBody>
      </p:sp>
      <p:sp>
        <p:nvSpPr>
          <p:cNvPr id="1096" name="Google Shape;1096;p77"/>
          <p:cNvSpPr txBox="1"/>
          <p:nvPr>
            <p:ph type="body" idx="1"/>
          </p:nvPr>
        </p:nvSpPr>
        <p:spPr>
          <a:xfrm>
            <a:off x="7686825" y="2646175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91°</a:t>
            </a:r>
            <a:endParaRPr sz="1800"/>
          </a:p>
        </p:txBody>
      </p:sp>
      <p:sp>
        <p:nvSpPr>
          <p:cNvPr id="1097" name="Google Shape;1097;p77"/>
          <p:cNvSpPr txBox="1"/>
          <p:nvPr>
            <p:ph type="body" idx="1"/>
          </p:nvPr>
        </p:nvSpPr>
        <p:spPr>
          <a:xfrm>
            <a:off x="7505850" y="2112775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52°</a:t>
            </a:r>
            <a:endParaRPr sz="1800"/>
          </a:p>
        </p:txBody>
      </p:sp>
      <p:sp>
        <p:nvSpPr>
          <p:cNvPr id="1098" name="Google Shape;1098;p77"/>
          <p:cNvSpPr txBox="1"/>
          <p:nvPr>
            <p:ph type="body" idx="1"/>
          </p:nvPr>
        </p:nvSpPr>
        <p:spPr>
          <a:xfrm>
            <a:off x="4624050" y="1852875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52°</a:t>
            </a:r>
            <a:endParaRPr sz="1800"/>
          </a:p>
        </p:txBody>
      </p:sp>
      <p:sp>
        <p:nvSpPr>
          <p:cNvPr id="1099" name="Google Shape;1099;p77"/>
          <p:cNvSpPr txBox="1"/>
          <p:nvPr>
            <p:ph type="body" idx="1"/>
          </p:nvPr>
        </p:nvSpPr>
        <p:spPr>
          <a:xfrm>
            <a:off x="5843250" y="1090875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7.5 cm</a:t>
            </a:r>
            <a:endParaRPr sz="1800"/>
          </a:p>
        </p:txBody>
      </p:sp>
      <p:sp>
        <p:nvSpPr>
          <p:cNvPr id="1100" name="Google Shape;1100;p77"/>
          <p:cNvSpPr txBox="1"/>
          <p:nvPr>
            <p:ph type="body" idx="1"/>
          </p:nvPr>
        </p:nvSpPr>
        <p:spPr>
          <a:xfrm>
            <a:off x="6105625" y="2543250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7.5 cm</a:t>
            </a:r>
            <a:endParaRPr sz="1800"/>
          </a:p>
        </p:txBody>
      </p:sp>
      <p:sp>
        <p:nvSpPr>
          <p:cNvPr id="1101" name="Google Shape;1101;p77"/>
          <p:cNvSpPr txBox="1"/>
          <p:nvPr/>
        </p:nvSpPr>
        <p:spPr>
          <a:xfrm>
            <a:off x="680875" y="3095850"/>
            <a:ext cx="40239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Maya, in kastoo laba xagal (angle) iyo hal dhinac (side) laga yaqaan labada saddex-xagal (triangle); dhinacyadu isku mid (corresponding) ma aha.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05" name="Shape 1105"/>
        <p:cNvGrpSpPr/>
        <p:nvPr/>
      </p:nvGrpSpPr>
      <p:grpSpPr>
        <a:xfrm>
          <a:off x="0" y="0"/>
          <a:ext cx="0" cy="0"/>
        </a:xfrm>
      </p:grpSpPr>
      <p:sp>
        <p:nvSpPr>
          <p:cNvPr id="1106" name="Google Shape;1106;p78"/>
          <p:cNvSpPr/>
          <p:nvPr/>
        </p:nvSpPr>
        <p:spPr>
          <a:xfrm flipH="1">
            <a:off x="6622594" y="2672100"/>
            <a:ext cx="1242900" cy="574800"/>
          </a:xfrm>
          <a:prstGeom prst="rtTriangl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78"/>
          <p:cNvSpPr/>
          <p:nvPr/>
        </p:nvSpPr>
        <p:spPr>
          <a:xfrm>
            <a:off x="7039975" y="1148100"/>
            <a:ext cx="1242900" cy="574800"/>
          </a:xfrm>
          <a:prstGeom prst="rtTriangl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8" name="Google Shape;1108;p78"/>
          <p:cNvSpPr txBox="1"/>
          <p:nvPr>
            <p:ph type="body" idx="1"/>
          </p:nvPr>
        </p:nvSpPr>
        <p:spPr>
          <a:xfrm>
            <a:off x="324000" y="759300"/>
            <a:ext cx="6509700" cy="73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Labadan saddex-xagal (triangle) waa isku qaab (congruent), laakiin way adag tahay in la arko. Shuruudaha (criteria) kee ayaan u isticmaali karnaa si aan taa u caddayno, adigoo kaliya isticmaalaya macluumaadka la bixiyay?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109" name="Google Shape;1109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Doorashada shuruudaha (criteria) saxda ah</a:t>
            </a:r>
            <a:endParaRPr/>
          </a:p>
        </p:txBody>
      </p:sp>
      <p:sp>
        <p:nvSpPr>
          <p:cNvPr id="1110" name="Google Shape;1110;p78"/>
          <p:cNvSpPr txBox="1"/>
          <p:nvPr>
            <p:ph type="body" idx="1"/>
          </p:nvPr>
        </p:nvSpPr>
        <p:spPr>
          <a:xfrm>
            <a:off x="400200" y="4188300"/>
            <a:ext cx="73008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Macluumaadka la bixiyay, maxaa kale oo aan xisaabin karnaa?</a:t>
            </a:r>
            <a:endParaRPr sz="1800"/>
          </a:p>
        </p:txBody>
      </p:sp>
      <p:sp>
        <p:nvSpPr>
          <p:cNvPr id="1111" name="Google Shape;1111;p78"/>
          <p:cNvSpPr/>
          <p:nvPr/>
        </p:nvSpPr>
        <p:spPr>
          <a:xfrm>
            <a:off x="324000" y="17355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SSS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2" name="Google Shape;1112;p78"/>
          <p:cNvSpPr/>
          <p:nvPr/>
        </p:nvSpPr>
        <p:spPr>
          <a:xfrm>
            <a:off x="324000" y="21927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3" name="Google Shape;1113;p78"/>
          <p:cNvSpPr/>
          <p:nvPr/>
        </p:nvSpPr>
        <p:spPr>
          <a:xfrm>
            <a:off x="324000" y="26499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ASA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4" name="Google Shape;1114;p78"/>
          <p:cNvSpPr/>
          <p:nvPr/>
        </p:nvSpPr>
        <p:spPr>
          <a:xfrm>
            <a:off x="324000" y="31071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RHS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5" name="Google Shape;1115;p78"/>
          <p:cNvSpPr txBox="1"/>
          <p:nvPr>
            <p:ph type="body" idx="1"/>
          </p:nvPr>
        </p:nvSpPr>
        <p:spPr>
          <a:xfrm>
            <a:off x="1684800" y="1691550"/>
            <a:ext cx="4040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Miyaan garanaynaa dhammaan saddexda cidhif (edge) dhererkooda?</a:t>
            </a:r>
            <a:endParaRPr sz="1800"/>
          </a:p>
        </p:txBody>
      </p:sp>
      <p:sp>
        <p:nvSpPr>
          <p:cNvPr id="1116" name="Google Shape;1116;p78"/>
          <p:cNvSpPr txBox="1"/>
          <p:nvPr>
            <p:ph type="body" idx="1"/>
          </p:nvPr>
        </p:nvSpPr>
        <p:spPr>
          <a:xfrm>
            <a:off x="5725500" y="1668115"/>
            <a:ext cx="353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7" name="Google Shape;1117;p78"/>
          <p:cNvSpPr/>
          <p:nvPr/>
        </p:nvSpPr>
        <p:spPr>
          <a:xfrm>
            <a:off x="324000" y="17355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8" name="Google Shape;1118;p78"/>
          <p:cNvSpPr txBox="1"/>
          <p:nvPr>
            <p:ph type="body" idx="1"/>
          </p:nvPr>
        </p:nvSpPr>
        <p:spPr>
          <a:xfrm>
            <a:off x="1684800" y="2033513"/>
            <a:ext cx="41700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Miyaan garanaynaa laba cidhif (edge) oo isku mid ah (corresponding) iyo xagasha (angle) u dhaxaysa?</a:t>
            </a:r>
            <a:endParaRPr sz="1800"/>
          </a:p>
        </p:txBody>
      </p:sp>
      <p:sp>
        <p:nvSpPr>
          <p:cNvPr id="1119" name="Google Shape;1119;p78"/>
          <p:cNvSpPr txBox="1"/>
          <p:nvPr>
            <p:ph type="body" idx="1"/>
          </p:nvPr>
        </p:nvSpPr>
        <p:spPr>
          <a:xfrm>
            <a:off x="5911500" y="2334403"/>
            <a:ext cx="4725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0" name="Google Shape;1120;p78"/>
          <p:cNvSpPr/>
          <p:nvPr/>
        </p:nvSpPr>
        <p:spPr>
          <a:xfrm>
            <a:off x="324000" y="21927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1" name="Google Shape;1121;p78"/>
          <p:cNvSpPr txBox="1"/>
          <p:nvPr>
            <p:ph type="body" idx="1"/>
          </p:nvPr>
        </p:nvSpPr>
        <p:spPr>
          <a:xfrm>
            <a:off x="1684800" y="2682150"/>
            <a:ext cx="44502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Miyaan garanaynaa laba xagal (angle) oo isku mid ah (corresponding) iyo hal dhinac (side) oo isku mid ah?</a:t>
            </a:r>
            <a:endParaRPr sz="1800"/>
          </a:p>
        </p:txBody>
      </p:sp>
      <p:sp>
        <p:nvSpPr>
          <p:cNvPr id="1122" name="Google Shape;1122;p78"/>
          <p:cNvSpPr txBox="1"/>
          <p:nvPr>
            <p:ph type="body" idx="1"/>
          </p:nvPr>
        </p:nvSpPr>
        <p:spPr>
          <a:xfrm>
            <a:off x="4972025" y="2975600"/>
            <a:ext cx="5322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3" name="Google Shape;1123;p78"/>
          <p:cNvSpPr/>
          <p:nvPr/>
        </p:nvSpPr>
        <p:spPr>
          <a:xfrm>
            <a:off x="324000" y="26499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4" name="Google Shape;1124;p78"/>
          <p:cNvSpPr txBox="1"/>
          <p:nvPr/>
        </p:nvSpPr>
        <p:spPr>
          <a:xfrm>
            <a:off x="6833835" y="944942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5" name="Google Shape;1125;p78"/>
          <p:cNvSpPr txBox="1"/>
          <p:nvPr/>
        </p:nvSpPr>
        <p:spPr>
          <a:xfrm>
            <a:off x="8335071" y="1609730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6" name="Google Shape;1126;p78"/>
          <p:cNvSpPr txBox="1"/>
          <p:nvPr/>
        </p:nvSpPr>
        <p:spPr>
          <a:xfrm>
            <a:off x="6848172" y="1664730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7" name="Google Shape;1127;p78"/>
          <p:cNvSpPr/>
          <p:nvPr/>
        </p:nvSpPr>
        <p:spPr>
          <a:xfrm rot="323088">
            <a:off x="6754554" y="865740"/>
            <a:ext cx="572225" cy="572225"/>
          </a:xfrm>
          <a:prstGeom prst="pie">
            <a:avLst>
              <a:gd name="adj1" fmla="val 1171252"/>
              <a:gd name="adj2" fmla="val 5087200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8" name="Google Shape;1128;p78"/>
          <p:cNvSpPr txBox="1"/>
          <p:nvPr/>
        </p:nvSpPr>
        <p:spPr>
          <a:xfrm>
            <a:off x="7197908" y="1340018"/>
            <a:ext cx="399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63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29" name="Google Shape;1129;p78"/>
          <p:cNvCxnSpPr/>
          <p:nvPr/>
        </p:nvCxnSpPr>
        <p:spPr>
          <a:xfrm>
            <a:off x="7039972" y="1821209"/>
            <a:ext cx="12642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30" name="Google Shape;1130;p78"/>
          <p:cNvSpPr txBox="1"/>
          <p:nvPr/>
        </p:nvSpPr>
        <p:spPr>
          <a:xfrm>
            <a:off x="7349575" y="1821200"/>
            <a:ext cx="73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36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31" name="Google Shape;1131;p78"/>
          <p:cNvCxnSpPr/>
          <p:nvPr/>
        </p:nvCxnSpPr>
        <p:spPr>
          <a:xfrm>
            <a:off x="7039972" y="1045084"/>
            <a:ext cx="1321800" cy="5988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32" name="Google Shape;1132;p78"/>
          <p:cNvSpPr/>
          <p:nvPr/>
        </p:nvSpPr>
        <p:spPr>
          <a:xfrm>
            <a:off x="7039975" y="1579200"/>
            <a:ext cx="143700" cy="1437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3" name="Google Shape;1133;p78"/>
          <p:cNvSpPr txBox="1"/>
          <p:nvPr/>
        </p:nvSpPr>
        <p:spPr>
          <a:xfrm>
            <a:off x="7603075" y="1045075"/>
            <a:ext cx="73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39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4" name="Google Shape;1134;p78"/>
          <p:cNvSpPr txBox="1"/>
          <p:nvPr/>
        </p:nvSpPr>
        <p:spPr>
          <a:xfrm flipH="1">
            <a:off x="7907511" y="2413978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5" name="Google Shape;1135;p78"/>
          <p:cNvSpPr txBox="1"/>
          <p:nvPr/>
        </p:nvSpPr>
        <p:spPr>
          <a:xfrm flipH="1">
            <a:off x="6353498" y="3133730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6" name="Google Shape;1136;p78"/>
          <p:cNvSpPr txBox="1"/>
          <p:nvPr/>
        </p:nvSpPr>
        <p:spPr>
          <a:xfrm flipH="1">
            <a:off x="7902856" y="3249316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7" name="Google Shape;1137;p78"/>
          <p:cNvSpPr/>
          <p:nvPr/>
        </p:nvSpPr>
        <p:spPr>
          <a:xfrm rot="-323227" flipH="1">
            <a:off x="6257112" y="2872916"/>
            <a:ext cx="734946" cy="734946"/>
          </a:xfrm>
          <a:prstGeom prst="pie">
            <a:avLst>
              <a:gd name="adj1" fmla="val 10459115"/>
              <a:gd name="adj2" fmla="val 11871438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8" name="Google Shape;1138;p78"/>
          <p:cNvSpPr txBox="1"/>
          <p:nvPr/>
        </p:nvSpPr>
        <p:spPr>
          <a:xfrm flipH="1">
            <a:off x="7022491" y="3004703"/>
            <a:ext cx="399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27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39" name="Google Shape;1139;p78"/>
          <p:cNvCxnSpPr/>
          <p:nvPr/>
        </p:nvCxnSpPr>
        <p:spPr>
          <a:xfrm rot="10800000" flipH="1">
            <a:off x="7979135" y="2670350"/>
            <a:ext cx="7800" cy="5619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40" name="Google Shape;1140;p78"/>
          <p:cNvSpPr txBox="1"/>
          <p:nvPr/>
        </p:nvSpPr>
        <p:spPr>
          <a:xfrm flipH="1">
            <a:off x="8039419" y="2790738"/>
            <a:ext cx="73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41" name="Google Shape;1141;p78"/>
          <p:cNvCxnSpPr/>
          <p:nvPr/>
        </p:nvCxnSpPr>
        <p:spPr>
          <a:xfrm flipH="1">
            <a:off x="6543697" y="2569084"/>
            <a:ext cx="1321800" cy="5988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42" name="Google Shape;1142;p78"/>
          <p:cNvSpPr/>
          <p:nvPr/>
        </p:nvSpPr>
        <p:spPr>
          <a:xfrm flipH="1">
            <a:off x="7721794" y="3103200"/>
            <a:ext cx="143700" cy="1437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3" name="Google Shape;1143;p78"/>
          <p:cNvSpPr txBox="1"/>
          <p:nvPr/>
        </p:nvSpPr>
        <p:spPr>
          <a:xfrm flipH="1">
            <a:off x="6570394" y="2569075"/>
            <a:ext cx="73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39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4" name="Google Shape;1144;p78"/>
          <p:cNvSpPr txBox="1"/>
          <p:nvPr>
            <p:ph type="body" idx="1"/>
          </p:nvPr>
        </p:nvSpPr>
        <p:spPr>
          <a:xfrm>
            <a:off x="1684800" y="3367950"/>
            <a:ext cx="53040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ay leedahay xagal qumman (right angle), miyaan garanaynaa hypotenuse-ka iyo dhinac (side) kale oo isku mid ah?</a:t>
            </a:r>
            <a:endParaRPr sz="1800"/>
          </a:p>
        </p:txBody>
      </p:sp>
      <p:sp>
        <p:nvSpPr>
          <p:cNvPr id="1145" name="Google Shape;1145;p78"/>
          <p:cNvSpPr txBox="1"/>
          <p:nvPr>
            <p:ph type="body" idx="1"/>
          </p:nvPr>
        </p:nvSpPr>
        <p:spPr>
          <a:xfrm>
            <a:off x="6912025" y="3692450"/>
            <a:ext cx="3996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6" name="Google Shape;1146;p78"/>
          <p:cNvSpPr/>
          <p:nvPr/>
        </p:nvSpPr>
        <p:spPr>
          <a:xfrm>
            <a:off x="324000" y="31071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7" name="Google Shape;1147;p78"/>
          <p:cNvSpPr txBox="1"/>
          <p:nvPr>
            <p:ph type="body" idx="1"/>
          </p:nvPr>
        </p:nvSpPr>
        <p:spPr>
          <a:xfrm>
            <a:off x="4092623" y="4454450"/>
            <a:ext cx="47844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Xagasha saddexaad ee labada saddexagal.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8" name="Google Shape;1148;p78"/>
          <p:cNvSpPr/>
          <p:nvPr/>
        </p:nvSpPr>
        <p:spPr>
          <a:xfrm rot="323227">
            <a:off x="7902777" y="1350752"/>
            <a:ext cx="734946" cy="734946"/>
          </a:xfrm>
          <a:prstGeom prst="pie">
            <a:avLst>
              <a:gd name="adj1" fmla="val 10459115"/>
              <a:gd name="adj2" fmla="val 11871438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78"/>
          <p:cNvSpPr/>
          <p:nvPr/>
        </p:nvSpPr>
        <p:spPr>
          <a:xfrm rot="-323088" flipH="1">
            <a:off x="7574143" y="2395650"/>
            <a:ext cx="572225" cy="572225"/>
          </a:xfrm>
          <a:prstGeom prst="pie">
            <a:avLst>
              <a:gd name="adj1" fmla="val 1171252"/>
              <a:gd name="adj2" fmla="val 5087200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0" name="Google Shape;1150;p78"/>
          <p:cNvSpPr txBox="1"/>
          <p:nvPr/>
        </p:nvSpPr>
        <p:spPr>
          <a:xfrm>
            <a:off x="7411760" y="2912301"/>
            <a:ext cx="399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63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°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51" name="Google Shape;1151;p78"/>
          <p:cNvSpPr txBox="1"/>
          <p:nvPr/>
        </p:nvSpPr>
        <p:spPr>
          <a:xfrm flipH="1">
            <a:off x="7476748" y="1462265"/>
            <a:ext cx="399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27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°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5" name="Shape 1155"/>
        <p:cNvGrpSpPr/>
        <p:nvPr/>
      </p:nvGrpSpPr>
      <p:grpSpPr>
        <a:xfrm>
          <a:off x="0" y="0"/>
          <a:ext cx="0" cy="0"/>
        </a:xfrm>
      </p:grpSpPr>
      <p:sp>
        <p:nvSpPr>
          <p:cNvPr id="1156" name="Google Shape;1156;p79"/>
          <p:cNvSpPr/>
          <p:nvPr/>
        </p:nvSpPr>
        <p:spPr>
          <a:xfrm flipH="1">
            <a:off x="6622594" y="2672100"/>
            <a:ext cx="1242900" cy="574800"/>
          </a:xfrm>
          <a:prstGeom prst="rtTriangl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7" name="Google Shape;1157;p79"/>
          <p:cNvSpPr/>
          <p:nvPr/>
        </p:nvSpPr>
        <p:spPr>
          <a:xfrm>
            <a:off x="7039975" y="1148100"/>
            <a:ext cx="1242900" cy="574800"/>
          </a:xfrm>
          <a:prstGeom prst="rtTriangl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8" name="Google Shape;1158;p79"/>
          <p:cNvSpPr txBox="1"/>
          <p:nvPr>
            <p:ph type="body" idx="1"/>
          </p:nvPr>
        </p:nvSpPr>
        <p:spPr>
          <a:xfrm>
            <a:off x="324000" y="759300"/>
            <a:ext cx="6509700" cy="735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Labadan saddexagal waa isku mid (congruent), laakiin ma aha mid cad. Kee ka mid ah shuruudaha ayaan u isticmaali karnaa si aan u caddeyno, adigoo isticmaalaya macluumaadka oo dhan?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159" name="Google Shape;1159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1160" name="Google Shape;1160;p79"/>
          <p:cNvSpPr/>
          <p:nvPr/>
        </p:nvSpPr>
        <p:spPr>
          <a:xfrm>
            <a:off x="324000" y="17355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SSS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1" name="Google Shape;1161;p79"/>
          <p:cNvSpPr/>
          <p:nvPr/>
        </p:nvSpPr>
        <p:spPr>
          <a:xfrm>
            <a:off x="324000" y="21927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2" name="Google Shape;1162;p79"/>
          <p:cNvSpPr/>
          <p:nvPr/>
        </p:nvSpPr>
        <p:spPr>
          <a:xfrm>
            <a:off x="324000" y="26499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ASA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3" name="Google Shape;1163;p79"/>
          <p:cNvSpPr/>
          <p:nvPr/>
        </p:nvSpPr>
        <p:spPr>
          <a:xfrm>
            <a:off x="324000" y="3107100"/>
            <a:ext cx="1107918" cy="352026"/>
          </a:xfrm>
          <a:prstGeom prst="flowChartTerminator">
            <a:avLst/>
          </a:prstGeom>
          <a:solidFill>
            <a:srgbClr val="EBEDFE"/>
          </a:solidFill>
          <a:ln w="9525" cap="flat" cmpd="sng">
            <a:solidFill>
              <a:srgbClr val="EBED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RHS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4" name="Google Shape;1164;p79"/>
          <p:cNvSpPr txBox="1"/>
          <p:nvPr>
            <p:ph type="body" idx="1"/>
          </p:nvPr>
        </p:nvSpPr>
        <p:spPr>
          <a:xfrm>
            <a:off x="1684800" y="1691550"/>
            <a:ext cx="4040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og nahay dhammaan saddexda dherer ee geesaha?</a:t>
            </a:r>
            <a:endParaRPr sz="1800"/>
          </a:p>
        </p:txBody>
      </p:sp>
      <p:sp>
        <p:nvSpPr>
          <p:cNvPr id="1165" name="Google Shape;1165;p79"/>
          <p:cNvSpPr txBox="1"/>
          <p:nvPr>
            <p:ph type="body" idx="1"/>
          </p:nvPr>
        </p:nvSpPr>
        <p:spPr>
          <a:xfrm>
            <a:off x="5725500" y="1668115"/>
            <a:ext cx="3537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6" name="Google Shape;1166;p79"/>
          <p:cNvSpPr/>
          <p:nvPr/>
        </p:nvSpPr>
        <p:spPr>
          <a:xfrm>
            <a:off x="324000" y="17355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7" name="Google Shape;1167;p79"/>
          <p:cNvSpPr txBox="1"/>
          <p:nvPr>
            <p:ph type="body" idx="1"/>
          </p:nvPr>
        </p:nvSpPr>
        <p:spPr>
          <a:xfrm>
            <a:off x="1684800" y="2033525"/>
            <a:ext cx="42975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og nahay laba gees oo isku mid ah iyo xagasha u dhaxaysa?</a:t>
            </a:r>
            <a:endParaRPr sz="1800"/>
          </a:p>
        </p:txBody>
      </p:sp>
      <p:sp>
        <p:nvSpPr>
          <p:cNvPr id="1168" name="Google Shape;1168;p79"/>
          <p:cNvSpPr txBox="1"/>
          <p:nvPr>
            <p:ph type="body" idx="1"/>
          </p:nvPr>
        </p:nvSpPr>
        <p:spPr>
          <a:xfrm>
            <a:off x="5225700" y="2334403"/>
            <a:ext cx="4725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9" name="Google Shape;1169;p79"/>
          <p:cNvSpPr/>
          <p:nvPr/>
        </p:nvSpPr>
        <p:spPr>
          <a:xfrm>
            <a:off x="324000" y="21927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0" name="Google Shape;1170;p79"/>
          <p:cNvSpPr txBox="1"/>
          <p:nvPr>
            <p:ph type="body" idx="1"/>
          </p:nvPr>
        </p:nvSpPr>
        <p:spPr>
          <a:xfrm>
            <a:off x="1684800" y="2682150"/>
            <a:ext cx="44502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og nahay laba xagal oo isku mid ah iyo hal gees oo isku mid ah?</a:t>
            </a:r>
            <a:endParaRPr sz="1800"/>
          </a:p>
        </p:txBody>
      </p:sp>
      <p:sp>
        <p:nvSpPr>
          <p:cNvPr id="1171" name="Google Shape;1171;p79"/>
          <p:cNvSpPr txBox="1"/>
          <p:nvPr>
            <p:ph type="body" idx="1"/>
          </p:nvPr>
        </p:nvSpPr>
        <p:spPr>
          <a:xfrm>
            <a:off x="5048225" y="2975600"/>
            <a:ext cx="5322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2" name="Google Shape;1172;p79"/>
          <p:cNvSpPr/>
          <p:nvPr/>
        </p:nvSpPr>
        <p:spPr>
          <a:xfrm>
            <a:off x="324000" y="2649900"/>
            <a:ext cx="1107918" cy="352026"/>
          </a:xfrm>
          <a:prstGeom prst="flowChartTerminator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3" name="Google Shape;1173;p79"/>
          <p:cNvSpPr txBox="1"/>
          <p:nvPr/>
        </p:nvSpPr>
        <p:spPr>
          <a:xfrm>
            <a:off x="6833835" y="944942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4" name="Google Shape;1174;p79"/>
          <p:cNvSpPr txBox="1"/>
          <p:nvPr/>
        </p:nvSpPr>
        <p:spPr>
          <a:xfrm>
            <a:off x="8335071" y="1609730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5" name="Google Shape;1175;p79"/>
          <p:cNvSpPr txBox="1"/>
          <p:nvPr/>
        </p:nvSpPr>
        <p:spPr>
          <a:xfrm>
            <a:off x="6848172" y="1664730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6" name="Google Shape;1176;p79"/>
          <p:cNvSpPr/>
          <p:nvPr/>
        </p:nvSpPr>
        <p:spPr>
          <a:xfrm rot="323088">
            <a:off x="6754554" y="865740"/>
            <a:ext cx="572225" cy="572225"/>
          </a:xfrm>
          <a:prstGeom prst="pie">
            <a:avLst>
              <a:gd name="adj1" fmla="val 1171252"/>
              <a:gd name="adj2" fmla="val 5087200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7" name="Google Shape;1177;p79"/>
          <p:cNvSpPr txBox="1"/>
          <p:nvPr/>
        </p:nvSpPr>
        <p:spPr>
          <a:xfrm>
            <a:off x="7197908" y="1340018"/>
            <a:ext cx="399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63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78" name="Google Shape;1178;p79"/>
          <p:cNvCxnSpPr/>
          <p:nvPr/>
        </p:nvCxnSpPr>
        <p:spPr>
          <a:xfrm>
            <a:off x="7039972" y="1821209"/>
            <a:ext cx="12642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79" name="Google Shape;1179;p79"/>
          <p:cNvSpPr txBox="1"/>
          <p:nvPr/>
        </p:nvSpPr>
        <p:spPr>
          <a:xfrm>
            <a:off x="7349575" y="1821200"/>
            <a:ext cx="73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36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80" name="Google Shape;1180;p79"/>
          <p:cNvCxnSpPr/>
          <p:nvPr/>
        </p:nvCxnSpPr>
        <p:spPr>
          <a:xfrm>
            <a:off x="7039972" y="1045084"/>
            <a:ext cx="1321800" cy="5988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81" name="Google Shape;1181;p79"/>
          <p:cNvSpPr/>
          <p:nvPr/>
        </p:nvSpPr>
        <p:spPr>
          <a:xfrm>
            <a:off x="7039975" y="1579200"/>
            <a:ext cx="143700" cy="1437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2" name="Google Shape;1182;p79"/>
          <p:cNvSpPr txBox="1"/>
          <p:nvPr/>
        </p:nvSpPr>
        <p:spPr>
          <a:xfrm>
            <a:off x="7603075" y="1045075"/>
            <a:ext cx="73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39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3" name="Google Shape;1183;p79"/>
          <p:cNvSpPr txBox="1"/>
          <p:nvPr/>
        </p:nvSpPr>
        <p:spPr>
          <a:xfrm flipH="1">
            <a:off x="7907511" y="2413978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4" name="Google Shape;1184;p79"/>
          <p:cNvSpPr txBox="1"/>
          <p:nvPr/>
        </p:nvSpPr>
        <p:spPr>
          <a:xfrm flipH="1">
            <a:off x="6353498" y="3133730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5" name="Google Shape;1185;p79"/>
          <p:cNvSpPr txBox="1"/>
          <p:nvPr/>
        </p:nvSpPr>
        <p:spPr>
          <a:xfrm flipH="1">
            <a:off x="7902856" y="3249316"/>
            <a:ext cx="140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6" name="Google Shape;1186;p79"/>
          <p:cNvSpPr/>
          <p:nvPr/>
        </p:nvSpPr>
        <p:spPr>
          <a:xfrm rot="-323227" flipH="1">
            <a:off x="6257112" y="2872916"/>
            <a:ext cx="734946" cy="734946"/>
          </a:xfrm>
          <a:prstGeom prst="pie">
            <a:avLst>
              <a:gd name="adj1" fmla="val 10459115"/>
              <a:gd name="adj2" fmla="val 11871438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7" name="Google Shape;1187;p79"/>
          <p:cNvSpPr txBox="1"/>
          <p:nvPr/>
        </p:nvSpPr>
        <p:spPr>
          <a:xfrm flipH="1">
            <a:off x="7022491" y="3004703"/>
            <a:ext cx="399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27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88" name="Google Shape;1188;p79"/>
          <p:cNvCxnSpPr/>
          <p:nvPr/>
        </p:nvCxnSpPr>
        <p:spPr>
          <a:xfrm rot="10800000" flipH="1">
            <a:off x="7979135" y="2670350"/>
            <a:ext cx="7800" cy="5619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89" name="Google Shape;1189;p79"/>
          <p:cNvSpPr txBox="1"/>
          <p:nvPr/>
        </p:nvSpPr>
        <p:spPr>
          <a:xfrm flipH="1">
            <a:off x="8039419" y="2790738"/>
            <a:ext cx="73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90" name="Google Shape;1190;p79"/>
          <p:cNvCxnSpPr/>
          <p:nvPr/>
        </p:nvCxnSpPr>
        <p:spPr>
          <a:xfrm flipH="1">
            <a:off x="6543697" y="2569084"/>
            <a:ext cx="1321800" cy="5988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91" name="Google Shape;1191;p79"/>
          <p:cNvSpPr/>
          <p:nvPr/>
        </p:nvSpPr>
        <p:spPr>
          <a:xfrm flipH="1">
            <a:off x="7721794" y="3103200"/>
            <a:ext cx="143700" cy="1437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79"/>
          <p:cNvSpPr txBox="1"/>
          <p:nvPr/>
        </p:nvSpPr>
        <p:spPr>
          <a:xfrm flipH="1">
            <a:off x="6570394" y="2569075"/>
            <a:ext cx="732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39 cm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3" name="Google Shape;1193;p79"/>
          <p:cNvSpPr txBox="1"/>
          <p:nvPr>
            <p:ph type="body" idx="1"/>
          </p:nvPr>
        </p:nvSpPr>
        <p:spPr>
          <a:xfrm>
            <a:off x="1684800" y="3367950"/>
            <a:ext cx="53040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Haddii ay leedahay xagal qumman, ma og nahay hypotenuse-ka iyo gees kale oo isku mid ah?</a:t>
            </a:r>
            <a:endParaRPr sz="1800"/>
          </a:p>
        </p:txBody>
      </p:sp>
      <p:sp>
        <p:nvSpPr>
          <p:cNvPr id="1194" name="Google Shape;1194;p79"/>
          <p:cNvSpPr txBox="1"/>
          <p:nvPr>
            <p:ph type="body" idx="1"/>
          </p:nvPr>
        </p:nvSpPr>
        <p:spPr>
          <a:xfrm>
            <a:off x="6912025" y="3692450"/>
            <a:ext cx="3996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Maya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5" name="Google Shape;1195;p79"/>
          <p:cNvSpPr/>
          <p:nvPr/>
        </p:nvSpPr>
        <p:spPr>
          <a:xfrm>
            <a:off x="324000" y="3107100"/>
            <a:ext cx="1107918" cy="352026"/>
          </a:xfrm>
          <a:prstGeom prst="flowChartTerminator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6" name="Google Shape;1196;p79"/>
          <p:cNvSpPr/>
          <p:nvPr/>
        </p:nvSpPr>
        <p:spPr>
          <a:xfrm rot="323227">
            <a:off x="7902777" y="1350752"/>
            <a:ext cx="734946" cy="734946"/>
          </a:xfrm>
          <a:prstGeom prst="pie">
            <a:avLst>
              <a:gd name="adj1" fmla="val 10459115"/>
              <a:gd name="adj2" fmla="val 11871438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7" name="Google Shape;1197;p79"/>
          <p:cNvSpPr/>
          <p:nvPr/>
        </p:nvSpPr>
        <p:spPr>
          <a:xfrm rot="-323088" flipH="1">
            <a:off x="7574143" y="2395650"/>
            <a:ext cx="572225" cy="572225"/>
          </a:xfrm>
          <a:prstGeom prst="pie">
            <a:avLst>
              <a:gd name="adj1" fmla="val 1171252"/>
              <a:gd name="adj2" fmla="val 5087200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8" name="Google Shape;1198;p79"/>
          <p:cNvSpPr txBox="1"/>
          <p:nvPr/>
        </p:nvSpPr>
        <p:spPr>
          <a:xfrm>
            <a:off x="7411760" y="2912301"/>
            <a:ext cx="399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63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°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9" name="Google Shape;1199;p79"/>
          <p:cNvSpPr txBox="1"/>
          <p:nvPr/>
        </p:nvSpPr>
        <p:spPr>
          <a:xfrm flipH="1">
            <a:off x="7476748" y="1462265"/>
            <a:ext cx="399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27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°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0" name="Google Shape;1200;p79"/>
          <p:cNvSpPr txBox="1"/>
          <p:nvPr>
            <p:ph type="body" idx="1"/>
          </p:nvPr>
        </p:nvSpPr>
        <p:spPr>
          <a:xfrm>
            <a:off x="400200" y="4112100"/>
            <a:ext cx="73008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Kuwani waxay isku mid yihiin (congruent) iyadoo la adeegsanayo ASA (xagal-gees-xagal).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04" name="Shape 1204"/>
        <p:cNvGrpSpPr/>
        <p:nvPr/>
      </p:nvGrpSpPr>
      <p:grpSpPr>
        <a:xfrm>
          <a:off x="0" y="0"/>
          <a:ext cx="0" cy="0"/>
        </a:xfrm>
      </p:grpSpPr>
      <p:sp>
        <p:nvSpPr>
          <p:cNvPr id="1205" name="Google Shape;1205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1206" name="Google Shape;1206;p80"/>
          <p:cNvSpPr txBox="1"/>
          <p:nvPr/>
        </p:nvSpPr>
        <p:spPr>
          <a:xfrm>
            <a:off x="324000" y="810000"/>
            <a:ext cx="7078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Labadan saddexagal waa isku mid (congruent). Kee ka mid ah shuruudahan ayaan u isticmaali karnaa si aan u caddeyno?</a:t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7" name="Google Shape;1207;p80"/>
          <p:cNvSpPr/>
          <p:nvPr/>
        </p:nvSpPr>
        <p:spPr>
          <a:xfrm>
            <a:off x="2690738" y="2527800"/>
            <a:ext cx="2470775" cy="1167350"/>
          </a:xfrm>
          <a:custGeom>
            <a:rect l="l" t="t" r="r" b="b"/>
            <a:pathLst>
              <a:path w="98831" h="46694" extrusionOk="0">
                <a:moveTo>
                  <a:pt x="21485" y="0"/>
                </a:moveTo>
                <a:lnTo>
                  <a:pt x="0" y="46694"/>
                </a:lnTo>
                <a:lnTo>
                  <a:pt x="98831" y="41824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08" name="Google Shape;1208;p80"/>
          <p:cNvSpPr/>
          <p:nvPr/>
        </p:nvSpPr>
        <p:spPr>
          <a:xfrm rot="7405672">
            <a:off x="6223785" y="2572482"/>
            <a:ext cx="2470834" cy="1167378"/>
          </a:xfrm>
          <a:custGeom>
            <a:rect l="l" t="t" r="r" b="b"/>
            <a:pathLst>
              <a:path w="98831" h="46694" extrusionOk="0">
                <a:moveTo>
                  <a:pt x="21485" y="0"/>
                </a:moveTo>
                <a:lnTo>
                  <a:pt x="0" y="46694"/>
                </a:lnTo>
                <a:lnTo>
                  <a:pt x="98831" y="41824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cxnSp>
        <p:nvCxnSpPr>
          <p:cNvPr id="1209" name="Google Shape;1209;p80"/>
          <p:cNvCxnSpPr/>
          <p:nvPr/>
        </p:nvCxnSpPr>
        <p:spPr>
          <a:xfrm>
            <a:off x="3300950" y="2407450"/>
            <a:ext cx="1955100" cy="10386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10" name="Google Shape;1210;p80"/>
          <p:cNvCxnSpPr/>
          <p:nvPr/>
        </p:nvCxnSpPr>
        <p:spPr>
          <a:xfrm rot="10800000" flipH="1">
            <a:off x="6266450" y="1733350"/>
            <a:ext cx="1260300" cy="2141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11" name="Google Shape;1211;p80"/>
          <p:cNvSpPr/>
          <p:nvPr/>
        </p:nvSpPr>
        <p:spPr>
          <a:xfrm>
            <a:off x="2386376" y="3386154"/>
            <a:ext cx="613500" cy="613500"/>
          </a:xfrm>
          <a:prstGeom prst="pie">
            <a:avLst>
              <a:gd name="adj1" fmla="val 17679300"/>
              <a:gd name="adj2" fmla="val 21456365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2" name="Google Shape;1212;p80"/>
          <p:cNvSpPr/>
          <p:nvPr/>
        </p:nvSpPr>
        <p:spPr>
          <a:xfrm rot="7432593">
            <a:off x="7348352" y="1507772"/>
            <a:ext cx="613557" cy="613557"/>
          </a:xfrm>
          <a:prstGeom prst="pie">
            <a:avLst>
              <a:gd name="adj1" fmla="val 17679300"/>
              <a:gd name="adj2" fmla="val 21456365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3" name="Google Shape;1213;p80"/>
          <p:cNvSpPr/>
          <p:nvPr/>
        </p:nvSpPr>
        <p:spPr>
          <a:xfrm rot="7668667">
            <a:off x="4842340" y="3263638"/>
            <a:ext cx="613643" cy="613643"/>
          </a:xfrm>
          <a:prstGeom prst="pie">
            <a:avLst>
              <a:gd name="adj1" fmla="val 2945203"/>
              <a:gd name="adj2" fmla="val 4827439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4" name="Google Shape;1214;p80"/>
          <p:cNvSpPr txBox="1"/>
          <p:nvPr>
            <p:ph type="body" idx="1"/>
          </p:nvPr>
        </p:nvSpPr>
        <p:spPr>
          <a:xfrm>
            <a:off x="4372050" y="3314000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38°</a:t>
            </a:r>
            <a:endParaRPr sz="1800"/>
          </a:p>
        </p:txBody>
      </p:sp>
      <p:sp>
        <p:nvSpPr>
          <p:cNvPr id="1215" name="Google Shape;1215;p80"/>
          <p:cNvSpPr txBox="1"/>
          <p:nvPr>
            <p:ph type="body" idx="1"/>
          </p:nvPr>
        </p:nvSpPr>
        <p:spPr>
          <a:xfrm>
            <a:off x="7505850" y="2112775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52°</a:t>
            </a:r>
            <a:endParaRPr sz="1800"/>
          </a:p>
        </p:txBody>
      </p:sp>
      <p:sp>
        <p:nvSpPr>
          <p:cNvPr id="1216" name="Google Shape;1216;p80"/>
          <p:cNvSpPr txBox="1"/>
          <p:nvPr>
            <p:ph type="body" idx="1"/>
          </p:nvPr>
        </p:nvSpPr>
        <p:spPr>
          <a:xfrm>
            <a:off x="2977800" y="3313992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52°</a:t>
            </a:r>
            <a:endParaRPr sz="1800"/>
          </a:p>
        </p:txBody>
      </p:sp>
      <p:sp>
        <p:nvSpPr>
          <p:cNvPr id="1217" name="Google Shape;1217;p80"/>
          <p:cNvSpPr txBox="1"/>
          <p:nvPr>
            <p:ph type="body" idx="1"/>
          </p:nvPr>
        </p:nvSpPr>
        <p:spPr>
          <a:xfrm>
            <a:off x="4166850" y="2538675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7.1 cm</a:t>
            </a:r>
            <a:endParaRPr sz="1800"/>
          </a:p>
        </p:txBody>
      </p:sp>
      <p:sp>
        <p:nvSpPr>
          <p:cNvPr id="1218" name="Google Shape;1218;p80"/>
          <p:cNvSpPr txBox="1"/>
          <p:nvPr>
            <p:ph type="body" idx="1"/>
          </p:nvPr>
        </p:nvSpPr>
        <p:spPr>
          <a:xfrm>
            <a:off x="6258700" y="2468500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 cm</a:t>
            </a:r>
            <a:endParaRPr sz="1800"/>
          </a:p>
        </p:txBody>
      </p:sp>
      <p:grpSp>
        <p:nvGrpSpPr>
          <p:cNvPr id="1219" name="Google Shape;1219;p80"/>
          <p:cNvGrpSpPr/>
          <p:nvPr/>
        </p:nvGrpSpPr>
        <p:grpSpPr>
          <a:xfrm>
            <a:off x="323991" y="1543800"/>
            <a:ext cx="457200" cy="457200"/>
            <a:chOff x="1020916" y="1442088"/>
            <a:chExt cx="457200" cy="457200"/>
          </a:xfrm>
        </p:grpSpPr>
        <p:pic>
          <p:nvPicPr>
            <p:cNvPr id="1220" name="Google Shape;1220;p8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1" name="Google Shape;1221;p8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2" name="Google Shape;1222;p80"/>
          <p:cNvGrpSpPr/>
          <p:nvPr/>
        </p:nvGrpSpPr>
        <p:grpSpPr>
          <a:xfrm>
            <a:off x="323991" y="2396650"/>
            <a:ext cx="457200" cy="457200"/>
            <a:chOff x="1020916" y="1442088"/>
            <a:chExt cx="457200" cy="457200"/>
          </a:xfrm>
        </p:grpSpPr>
        <p:pic>
          <p:nvPicPr>
            <p:cNvPr id="1223" name="Google Shape;1223;p8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4" name="Google Shape;1224;p8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5" name="Google Shape;1225;p80"/>
          <p:cNvGrpSpPr/>
          <p:nvPr/>
        </p:nvGrpSpPr>
        <p:grpSpPr>
          <a:xfrm>
            <a:off x="323991" y="3249500"/>
            <a:ext cx="457200" cy="457200"/>
            <a:chOff x="1020916" y="1442088"/>
            <a:chExt cx="457200" cy="457200"/>
          </a:xfrm>
        </p:grpSpPr>
        <p:pic>
          <p:nvPicPr>
            <p:cNvPr id="1226" name="Google Shape;1226;p8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7" name="Google Shape;1227;p8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8" name="Google Shape;1228;p80"/>
          <p:cNvGrpSpPr/>
          <p:nvPr/>
        </p:nvGrpSpPr>
        <p:grpSpPr>
          <a:xfrm>
            <a:off x="323991" y="4102350"/>
            <a:ext cx="457200" cy="457200"/>
            <a:chOff x="1020916" y="1442088"/>
            <a:chExt cx="457200" cy="457200"/>
          </a:xfrm>
        </p:grpSpPr>
        <p:pic>
          <p:nvPicPr>
            <p:cNvPr id="1229" name="Google Shape;1229;p8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0" name="Google Shape;1230;p8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0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31" name="Google Shape;1231;p80"/>
          <p:cNvSpPr txBox="1"/>
          <p:nvPr/>
        </p:nvSpPr>
        <p:spPr>
          <a:xfrm>
            <a:off x="1024400" y="1633800"/>
            <a:ext cx="52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SSS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2" name="Google Shape;1232;p80"/>
          <p:cNvSpPr txBox="1"/>
          <p:nvPr/>
        </p:nvSpPr>
        <p:spPr>
          <a:xfrm>
            <a:off x="1024400" y="2433150"/>
            <a:ext cx="52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SAS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3" name="Google Shape;1233;p80"/>
          <p:cNvSpPr txBox="1"/>
          <p:nvPr/>
        </p:nvSpPr>
        <p:spPr>
          <a:xfrm>
            <a:off x="1024400" y="3339500"/>
            <a:ext cx="52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AAS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4" name="Google Shape;1234;p80"/>
          <p:cNvSpPr txBox="1"/>
          <p:nvPr/>
        </p:nvSpPr>
        <p:spPr>
          <a:xfrm>
            <a:off x="1024400" y="4192350"/>
            <a:ext cx="52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RHS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5" name="Google Shape;1235;p80"/>
          <p:cNvCxnSpPr/>
          <p:nvPr/>
        </p:nvCxnSpPr>
        <p:spPr>
          <a:xfrm rot="10800000" flipH="1">
            <a:off x="2655000" y="3710850"/>
            <a:ext cx="2520300" cy="1008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36" name="Google Shape;1236;p80"/>
          <p:cNvCxnSpPr/>
          <p:nvPr/>
        </p:nvCxnSpPr>
        <p:spPr>
          <a:xfrm rot="10800000" flipH="1">
            <a:off x="6474794" y="2999158"/>
            <a:ext cx="1908600" cy="10476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37" name="Google Shape;1237;p80"/>
          <p:cNvSpPr txBox="1"/>
          <p:nvPr>
            <p:ph type="body" idx="1"/>
          </p:nvPr>
        </p:nvSpPr>
        <p:spPr>
          <a:xfrm>
            <a:off x="3559987" y="3827350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 cm</a:t>
            </a:r>
            <a:endParaRPr sz="1800"/>
          </a:p>
        </p:txBody>
      </p:sp>
      <p:sp>
        <p:nvSpPr>
          <p:cNvPr id="1238" name="Google Shape;1238;p80"/>
          <p:cNvSpPr txBox="1"/>
          <p:nvPr>
            <p:ph type="body" idx="1"/>
          </p:nvPr>
        </p:nvSpPr>
        <p:spPr>
          <a:xfrm>
            <a:off x="7402512" y="3604500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7.1 cm</a:t>
            </a:r>
            <a:endParaRPr sz="1800"/>
          </a:p>
        </p:txBody>
      </p:sp>
      <p:sp>
        <p:nvSpPr>
          <p:cNvPr id="1239" name="Google Shape;1239;p80"/>
          <p:cNvSpPr/>
          <p:nvPr/>
        </p:nvSpPr>
        <p:spPr>
          <a:xfrm rot="-1776618">
            <a:off x="8119837" y="2773065"/>
            <a:ext cx="174257" cy="174257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40" name="Google Shape;1240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8408" y="23622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1" name="Google Shape;1241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8408" y="3240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8408" y="40467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6" name="Shape 1246"/>
        <p:cNvGrpSpPr/>
        <p:nvPr/>
      </p:nvGrpSpPr>
      <p:grpSpPr>
        <a:xfrm>
          <a:off x="0" y="0"/>
          <a:ext cx="0" cy="0"/>
        </a:xfrm>
      </p:grpSpPr>
      <p:sp>
        <p:nvSpPr>
          <p:cNvPr id="1247" name="Google Shape;1247;p81"/>
          <p:cNvSpPr txBox="1"/>
          <p:nvPr>
            <p:ph type="body" idx="1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Waa maxay shuruudaha (criteria) caddaynaya in labada qaybood ay isku mid yihiin (congruent)?</a:t>
            </a:r>
            <a:endParaRPr sz="1800"/>
          </a:p>
        </p:txBody>
      </p:sp>
      <p:sp>
        <p:nvSpPr>
          <p:cNvPr id="1248" name="Google Shape;1248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1249" name="Google Shape;1249;p81"/>
          <p:cNvSpPr txBox="1"/>
          <p:nvPr>
            <p:ph type="body" idx="1"/>
          </p:nvPr>
        </p:nvSpPr>
        <p:spPr>
          <a:xfrm>
            <a:off x="324000" y="1206225"/>
            <a:ext cx="351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</a:t>
            </a:r>
            <a:endParaRPr sz="1800"/>
          </a:p>
        </p:txBody>
      </p:sp>
      <p:sp>
        <p:nvSpPr>
          <p:cNvPr id="1250" name="Google Shape;1250;p81"/>
          <p:cNvSpPr txBox="1"/>
          <p:nvPr>
            <p:ph type="body" idx="1"/>
          </p:nvPr>
        </p:nvSpPr>
        <p:spPr>
          <a:xfrm>
            <a:off x="324000" y="3079650"/>
            <a:ext cx="351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</a:t>
            </a:r>
            <a:endParaRPr sz="1800"/>
          </a:p>
        </p:txBody>
      </p:sp>
      <p:sp>
        <p:nvSpPr>
          <p:cNvPr id="1251" name="Google Shape;1251;p81"/>
          <p:cNvSpPr txBox="1"/>
          <p:nvPr>
            <p:ph type="body" idx="1"/>
          </p:nvPr>
        </p:nvSpPr>
        <p:spPr>
          <a:xfrm>
            <a:off x="4648350" y="1206225"/>
            <a:ext cx="351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</a:t>
            </a:r>
            <a:endParaRPr sz="1800"/>
          </a:p>
        </p:txBody>
      </p:sp>
      <p:sp>
        <p:nvSpPr>
          <p:cNvPr id="1252" name="Google Shape;1252;p81"/>
          <p:cNvSpPr txBox="1"/>
          <p:nvPr>
            <p:ph type="body" idx="1"/>
          </p:nvPr>
        </p:nvSpPr>
        <p:spPr>
          <a:xfrm>
            <a:off x="4648350" y="3079650"/>
            <a:ext cx="351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</a:t>
            </a:r>
            <a:endParaRPr sz="1800"/>
          </a:p>
        </p:txBody>
      </p:sp>
      <p:sp>
        <p:nvSpPr>
          <p:cNvPr id="1253" name="Google Shape;1253;p81"/>
          <p:cNvSpPr/>
          <p:nvPr/>
        </p:nvSpPr>
        <p:spPr>
          <a:xfrm>
            <a:off x="675275" y="1328975"/>
            <a:ext cx="1544475" cy="1386450"/>
          </a:xfrm>
          <a:custGeom>
            <a:rect l="l" t="t" r="r" b="b"/>
            <a:pathLst>
              <a:path w="61779" h="55458" extrusionOk="0">
                <a:moveTo>
                  <a:pt x="0" y="22126"/>
                </a:moveTo>
                <a:lnTo>
                  <a:pt x="20688" y="0"/>
                </a:lnTo>
                <a:lnTo>
                  <a:pt x="61779" y="55458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54" name="Google Shape;1254;p81"/>
          <p:cNvSpPr/>
          <p:nvPr/>
        </p:nvSpPr>
        <p:spPr>
          <a:xfrm>
            <a:off x="921201" y="1060393"/>
            <a:ext cx="546000" cy="546000"/>
          </a:xfrm>
          <a:prstGeom prst="pie">
            <a:avLst>
              <a:gd name="adj1" fmla="val 3179600"/>
              <a:gd name="adj2" fmla="val 8053211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5" name="Google Shape;1255;p81"/>
          <p:cNvSpPr/>
          <p:nvPr/>
        </p:nvSpPr>
        <p:spPr>
          <a:xfrm rot="8651848">
            <a:off x="1657147" y="2153605"/>
            <a:ext cx="1124115" cy="1124291"/>
          </a:xfrm>
          <a:prstGeom prst="pie">
            <a:avLst>
              <a:gd name="adj1" fmla="val 3869477"/>
              <a:gd name="adj2" fmla="val 5347343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56" name="Google Shape;1256;p81"/>
          <p:cNvCxnSpPr/>
          <p:nvPr/>
        </p:nvCxnSpPr>
        <p:spPr>
          <a:xfrm>
            <a:off x="602700" y="1974950"/>
            <a:ext cx="1571400" cy="8448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57" name="Google Shape;1257;p81"/>
          <p:cNvSpPr txBox="1"/>
          <p:nvPr/>
        </p:nvSpPr>
        <p:spPr>
          <a:xfrm>
            <a:off x="921200" y="2389325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8" name="Google Shape;1258;p81"/>
          <p:cNvSpPr txBox="1"/>
          <p:nvPr/>
        </p:nvSpPr>
        <p:spPr>
          <a:xfrm>
            <a:off x="1003650" y="1596063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83°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9" name="Google Shape;1259;p81"/>
          <p:cNvSpPr txBox="1"/>
          <p:nvPr/>
        </p:nvSpPr>
        <p:spPr>
          <a:xfrm>
            <a:off x="1446649" y="2073025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31°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0" name="Google Shape;1260;p81"/>
          <p:cNvSpPr/>
          <p:nvPr/>
        </p:nvSpPr>
        <p:spPr>
          <a:xfrm rot="5670461">
            <a:off x="2848201" y="1515630"/>
            <a:ext cx="1544619" cy="1386580"/>
          </a:xfrm>
          <a:custGeom>
            <a:rect l="l" t="t" r="r" b="b"/>
            <a:pathLst>
              <a:path w="61779" h="55458" extrusionOk="0">
                <a:moveTo>
                  <a:pt x="0" y="22126"/>
                </a:moveTo>
                <a:lnTo>
                  <a:pt x="20688" y="0"/>
                </a:lnTo>
                <a:lnTo>
                  <a:pt x="61779" y="55458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61" name="Google Shape;1261;p81"/>
          <p:cNvSpPr/>
          <p:nvPr/>
        </p:nvSpPr>
        <p:spPr>
          <a:xfrm rot="5670294">
            <a:off x="4053983" y="1737466"/>
            <a:ext cx="546187" cy="546187"/>
          </a:xfrm>
          <a:prstGeom prst="pie">
            <a:avLst>
              <a:gd name="adj1" fmla="val 3179600"/>
              <a:gd name="adj2" fmla="val 8053211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2" name="Google Shape;1262;p81"/>
          <p:cNvSpPr/>
          <p:nvPr/>
        </p:nvSpPr>
        <p:spPr>
          <a:xfrm rot="-7277336">
            <a:off x="2306394" y="2361692"/>
            <a:ext cx="1124088" cy="1123988"/>
          </a:xfrm>
          <a:prstGeom prst="pie">
            <a:avLst>
              <a:gd name="adj1" fmla="val 3869477"/>
              <a:gd name="adj2" fmla="val 5347343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63" name="Google Shape;1263;p81"/>
          <p:cNvCxnSpPr/>
          <p:nvPr/>
        </p:nvCxnSpPr>
        <p:spPr>
          <a:xfrm rot="5670719">
            <a:off x="2465646" y="1698014"/>
            <a:ext cx="1571169" cy="8447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64" name="Google Shape;1264;p81"/>
          <p:cNvSpPr txBox="1"/>
          <p:nvPr/>
        </p:nvSpPr>
        <p:spPr>
          <a:xfrm rot="-1888">
            <a:off x="2751254" y="1778010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5" name="Google Shape;1265;p81"/>
          <p:cNvSpPr txBox="1"/>
          <p:nvPr/>
        </p:nvSpPr>
        <p:spPr>
          <a:xfrm rot="-1888">
            <a:off x="3695144" y="1784473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83°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6" name="Google Shape;1266;p81"/>
          <p:cNvSpPr txBox="1"/>
          <p:nvPr/>
        </p:nvSpPr>
        <p:spPr>
          <a:xfrm rot="-1888">
            <a:off x="3289687" y="2269399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31°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7" name="Google Shape;1267;p81"/>
          <p:cNvSpPr/>
          <p:nvPr/>
        </p:nvSpPr>
        <p:spPr>
          <a:xfrm rot="-1039370">
            <a:off x="5309865" y="1256289"/>
            <a:ext cx="723412" cy="1430414"/>
          </a:xfrm>
          <a:prstGeom prst="rtTriangl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8" name="Google Shape;1268;p81"/>
          <p:cNvSpPr/>
          <p:nvPr/>
        </p:nvSpPr>
        <p:spPr>
          <a:xfrm rot="-1041599">
            <a:off x="5514513" y="2565258"/>
            <a:ext cx="171932" cy="171932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9" name="Google Shape;1269;p81"/>
          <p:cNvSpPr/>
          <p:nvPr/>
        </p:nvSpPr>
        <p:spPr>
          <a:xfrm rot="-9246892">
            <a:off x="7304742" y="1525046"/>
            <a:ext cx="723598" cy="1430557"/>
          </a:xfrm>
          <a:prstGeom prst="rtTriangl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0" name="Google Shape;1270;p81"/>
          <p:cNvSpPr/>
          <p:nvPr/>
        </p:nvSpPr>
        <p:spPr>
          <a:xfrm rot="-9248999">
            <a:off x="8102958" y="1709171"/>
            <a:ext cx="172012" cy="172012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71" name="Google Shape;1271;p81"/>
          <p:cNvCxnSpPr/>
          <p:nvPr/>
        </p:nvCxnSpPr>
        <p:spPr>
          <a:xfrm rot="-1039457">
            <a:off x="5376431" y="1141319"/>
            <a:ext cx="758615" cy="145840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72" name="Google Shape;1272;p81"/>
          <p:cNvCxnSpPr/>
          <p:nvPr/>
        </p:nvCxnSpPr>
        <p:spPr>
          <a:xfrm rot="-2246261" flipH="1">
            <a:off x="7046194" y="1615519"/>
            <a:ext cx="968748" cy="128094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73" name="Google Shape;1273;p81"/>
          <p:cNvCxnSpPr/>
          <p:nvPr/>
        </p:nvCxnSpPr>
        <p:spPr>
          <a:xfrm rot="-1039323">
            <a:off x="5569495" y="2780320"/>
            <a:ext cx="737551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74" name="Google Shape;1274;p81"/>
          <p:cNvCxnSpPr/>
          <p:nvPr/>
        </p:nvCxnSpPr>
        <p:spPr>
          <a:xfrm>
            <a:off x="7695337" y="1319294"/>
            <a:ext cx="656700" cy="333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75" name="Google Shape;1275;p81"/>
          <p:cNvSpPr txBox="1"/>
          <p:nvPr/>
        </p:nvSpPr>
        <p:spPr>
          <a:xfrm rot="-1206">
            <a:off x="5848255" y="1653400"/>
            <a:ext cx="85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26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6" name="Google Shape;1276;p81"/>
          <p:cNvSpPr txBox="1"/>
          <p:nvPr/>
        </p:nvSpPr>
        <p:spPr>
          <a:xfrm rot="-1206">
            <a:off x="6812168" y="2022833"/>
            <a:ext cx="85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26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7" name="Google Shape;1277;p81"/>
          <p:cNvSpPr txBox="1"/>
          <p:nvPr/>
        </p:nvSpPr>
        <p:spPr>
          <a:xfrm rot="-1206">
            <a:off x="5812530" y="2834575"/>
            <a:ext cx="85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8" name="Google Shape;1278;p81"/>
          <p:cNvSpPr txBox="1"/>
          <p:nvPr/>
        </p:nvSpPr>
        <p:spPr>
          <a:xfrm rot="-1399">
            <a:off x="7983408" y="1212958"/>
            <a:ext cx="737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9" name="Google Shape;1279;p81"/>
          <p:cNvSpPr/>
          <p:nvPr/>
        </p:nvSpPr>
        <p:spPr>
          <a:xfrm rot="-1008573">
            <a:off x="987380" y="3258879"/>
            <a:ext cx="933478" cy="1324015"/>
          </a:xfrm>
          <a:custGeom>
            <a:rect l="l" t="t" r="r" b="b"/>
            <a:pathLst>
              <a:path w="37338" h="52959" extrusionOk="0">
                <a:moveTo>
                  <a:pt x="0" y="28956"/>
                </a:moveTo>
                <a:lnTo>
                  <a:pt x="9906" y="52959"/>
                </a:lnTo>
                <a:lnTo>
                  <a:pt x="37338" y="0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cxnSp>
        <p:nvCxnSpPr>
          <p:cNvPr id="1280" name="Google Shape;1280;p81"/>
          <p:cNvCxnSpPr/>
          <p:nvPr/>
        </p:nvCxnSpPr>
        <p:spPr>
          <a:xfrm rot="9791524" flipH="1">
            <a:off x="818914" y="3192664"/>
            <a:ext cx="908826" cy="71227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81" name="Google Shape;1281;p81"/>
          <p:cNvCxnSpPr/>
          <p:nvPr/>
        </p:nvCxnSpPr>
        <p:spPr>
          <a:xfrm rot="-1007823">
            <a:off x="1025934" y="4145938"/>
            <a:ext cx="235654" cy="61394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82" name="Google Shape;1282;p81"/>
          <p:cNvSpPr/>
          <p:nvPr/>
        </p:nvSpPr>
        <p:spPr>
          <a:xfrm rot="-1008107">
            <a:off x="753927" y="3841920"/>
            <a:ext cx="545904" cy="545904"/>
          </a:xfrm>
          <a:prstGeom prst="pie">
            <a:avLst>
              <a:gd name="adj1" fmla="val 19326311"/>
              <a:gd name="adj2" fmla="val 4034873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3" name="Google Shape;1283;p81"/>
          <p:cNvSpPr/>
          <p:nvPr/>
        </p:nvSpPr>
        <p:spPr>
          <a:xfrm rot="-6408573">
            <a:off x="2743835" y="3125827"/>
            <a:ext cx="933478" cy="1324015"/>
          </a:xfrm>
          <a:custGeom>
            <a:rect l="l" t="t" r="r" b="b"/>
            <a:pathLst>
              <a:path w="37338" h="52959" extrusionOk="0">
                <a:moveTo>
                  <a:pt x="0" y="28956"/>
                </a:moveTo>
                <a:lnTo>
                  <a:pt x="9906" y="52959"/>
                </a:lnTo>
                <a:lnTo>
                  <a:pt x="37338" y="0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cxnSp>
        <p:nvCxnSpPr>
          <p:cNvPr id="1284" name="Google Shape;1284;p81"/>
          <p:cNvCxnSpPr/>
          <p:nvPr/>
        </p:nvCxnSpPr>
        <p:spPr>
          <a:xfrm rot="4391524" flipH="1">
            <a:off x="2384078" y="3612487"/>
            <a:ext cx="908826" cy="71227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85" name="Google Shape;1285;p81"/>
          <p:cNvCxnSpPr/>
          <p:nvPr/>
        </p:nvCxnSpPr>
        <p:spPr>
          <a:xfrm rot="-6407823">
            <a:off x="3624772" y="3791217"/>
            <a:ext cx="235654" cy="61394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86" name="Google Shape;1286;p81"/>
          <p:cNvSpPr/>
          <p:nvPr/>
        </p:nvSpPr>
        <p:spPr>
          <a:xfrm rot="-6408107">
            <a:off x="3131608" y="3942122"/>
            <a:ext cx="545904" cy="545904"/>
          </a:xfrm>
          <a:prstGeom prst="pie">
            <a:avLst>
              <a:gd name="adj1" fmla="val 19326311"/>
              <a:gd name="adj2" fmla="val 4034873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7" name="Google Shape;1287;p81"/>
          <p:cNvSpPr txBox="1"/>
          <p:nvPr/>
        </p:nvSpPr>
        <p:spPr>
          <a:xfrm>
            <a:off x="813070" y="3297744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8" name="Google Shape;1288;p81"/>
          <p:cNvSpPr txBox="1"/>
          <p:nvPr/>
        </p:nvSpPr>
        <p:spPr>
          <a:xfrm>
            <a:off x="686670" y="4382169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9" name="Google Shape;1289;p81"/>
          <p:cNvSpPr txBox="1"/>
          <p:nvPr/>
        </p:nvSpPr>
        <p:spPr>
          <a:xfrm>
            <a:off x="2452638" y="3957706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81"/>
          <p:cNvSpPr txBox="1"/>
          <p:nvPr/>
        </p:nvSpPr>
        <p:spPr>
          <a:xfrm>
            <a:off x="3835970" y="4124994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81"/>
          <p:cNvSpPr txBox="1"/>
          <p:nvPr/>
        </p:nvSpPr>
        <p:spPr>
          <a:xfrm>
            <a:off x="1542249" y="4190387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81"/>
          <p:cNvSpPr txBox="1"/>
          <p:nvPr/>
        </p:nvSpPr>
        <p:spPr>
          <a:xfrm>
            <a:off x="3100717" y="3700595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93" name="Google Shape;1293;p81"/>
          <p:cNvCxnSpPr>
            <a:endCxn id="1291" idx="1"/>
          </p:cNvCxnSpPr>
          <p:nvPr/>
        </p:nvCxnSpPr>
        <p:spPr>
          <a:xfrm>
            <a:off x="1210749" y="4138187"/>
            <a:ext cx="331500" cy="190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94" name="Google Shape;1294;p81"/>
          <p:cNvSpPr/>
          <p:nvPr/>
        </p:nvSpPr>
        <p:spPr>
          <a:xfrm>
            <a:off x="5062063" y="3471000"/>
            <a:ext cx="1628775" cy="942975"/>
          </a:xfrm>
          <a:custGeom>
            <a:rect l="l" t="t" r="r" b="b"/>
            <a:pathLst>
              <a:path w="65151" h="37719" extrusionOk="0">
                <a:moveTo>
                  <a:pt x="28194" y="0"/>
                </a:moveTo>
                <a:lnTo>
                  <a:pt x="0" y="37719"/>
                </a:lnTo>
                <a:lnTo>
                  <a:pt x="65151" y="37719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95" name="Google Shape;1295;p81"/>
          <p:cNvSpPr/>
          <p:nvPr/>
        </p:nvSpPr>
        <p:spPr>
          <a:xfrm rot="2262458">
            <a:off x="7085698" y="3204661"/>
            <a:ext cx="1628688" cy="942925"/>
          </a:xfrm>
          <a:custGeom>
            <a:rect l="l" t="t" r="r" b="b"/>
            <a:pathLst>
              <a:path w="65151" h="37719" extrusionOk="0">
                <a:moveTo>
                  <a:pt x="28194" y="0"/>
                </a:moveTo>
                <a:lnTo>
                  <a:pt x="0" y="37719"/>
                </a:lnTo>
                <a:lnTo>
                  <a:pt x="65151" y="37719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cxnSp>
        <p:nvCxnSpPr>
          <p:cNvPr id="1296" name="Google Shape;1296;p81"/>
          <p:cNvCxnSpPr/>
          <p:nvPr/>
        </p:nvCxnSpPr>
        <p:spPr>
          <a:xfrm>
            <a:off x="5061213" y="4520775"/>
            <a:ext cx="1630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297" name="Google Shape;1297;p81"/>
          <p:cNvCxnSpPr/>
          <p:nvPr/>
        </p:nvCxnSpPr>
        <p:spPr>
          <a:xfrm rot="10800000">
            <a:off x="6884550" y="3638475"/>
            <a:ext cx="1300500" cy="1019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298" name="Google Shape;1298;p81"/>
          <p:cNvSpPr/>
          <p:nvPr/>
        </p:nvSpPr>
        <p:spPr>
          <a:xfrm rot="-7277334">
            <a:off x="4755500" y="4098374"/>
            <a:ext cx="625585" cy="625485"/>
          </a:xfrm>
          <a:prstGeom prst="pie">
            <a:avLst>
              <a:gd name="adj1" fmla="val 4078120"/>
              <a:gd name="adj2" fmla="val 7280107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9" name="Google Shape;1299;p81"/>
          <p:cNvSpPr/>
          <p:nvPr/>
        </p:nvSpPr>
        <p:spPr>
          <a:xfrm rot="6734109">
            <a:off x="6372083" y="4098434"/>
            <a:ext cx="625514" cy="625401"/>
          </a:xfrm>
          <a:prstGeom prst="pie">
            <a:avLst>
              <a:gd name="adj1" fmla="val 4078120"/>
              <a:gd name="adj2" fmla="val 6788387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0" name="Google Shape;1300;p81"/>
          <p:cNvSpPr/>
          <p:nvPr/>
        </p:nvSpPr>
        <p:spPr>
          <a:xfrm rot="8870065">
            <a:off x="7941948" y="4232163"/>
            <a:ext cx="625507" cy="625413"/>
          </a:xfrm>
          <a:prstGeom prst="pie">
            <a:avLst>
              <a:gd name="adj1" fmla="val 4187321"/>
              <a:gd name="adj2" fmla="val 6930807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1" name="Google Shape;1301;p81"/>
          <p:cNvSpPr/>
          <p:nvPr/>
        </p:nvSpPr>
        <p:spPr>
          <a:xfrm rot="8870065">
            <a:off x="7786123" y="2927297"/>
            <a:ext cx="625507" cy="625413"/>
          </a:xfrm>
          <a:prstGeom prst="pie">
            <a:avLst>
              <a:gd name="adj1" fmla="val 17698740"/>
              <a:gd name="adj2" fmla="val 1021149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2" name="Google Shape;1302;p81"/>
          <p:cNvSpPr txBox="1"/>
          <p:nvPr/>
        </p:nvSpPr>
        <p:spPr>
          <a:xfrm rot="-1206">
            <a:off x="5553681" y="4525825"/>
            <a:ext cx="85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14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3" name="Google Shape;1303;p81"/>
          <p:cNvSpPr txBox="1"/>
          <p:nvPr/>
        </p:nvSpPr>
        <p:spPr>
          <a:xfrm rot="-1206">
            <a:off x="6954187" y="4158449"/>
            <a:ext cx="85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14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4" name="Google Shape;1304;p81"/>
          <p:cNvSpPr txBox="1"/>
          <p:nvPr/>
        </p:nvSpPr>
        <p:spPr>
          <a:xfrm rot="-1888">
            <a:off x="5376269" y="4091949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62°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5" name="Google Shape;1305;p81"/>
          <p:cNvSpPr txBox="1"/>
          <p:nvPr/>
        </p:nvSpPr>
        <p:spPr>
          <a:xfrm rot="-1888">
            <a:off x="6034301" y="4091949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57°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6" name="Google Shape;1306;p81"/>
          <p:cNvSpPr txBox="1"/>
          <p:nvPr/>
        </p:nvSpPr>
        <p:spPr>
          <a:xfrm rot="-1888">
            <a:off x="7830813" y="3983461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57°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7" name="Google Shape;1307;p81"/>
          <p:cNvSpPr txBox="1"/>
          <p:nvPr/>
        </p:nvSpPr>
        <p:spPr>
          <a:xfrm rot="-1888">
            <a:off x="7678413" y="3526261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61°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1" name="Shape 1311"/>
        <p:cNvGrpSpPr/>
        <p:nvPr/>
      </p:nvGrpSpPr>
      <p:grpSpPr>
        <a:xfrm>
          <a:off x="0" y="0"/>
          <a:ext cx="0" cy="0"/>
        </a:xfrm>
      </p:grpSpPr>
      <p:sp>
        <p:nvSpPr>
          <p:cNvPr id="1312" name="Google Shape;1312;p8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Waa maxay shuruudaha (criteria) caddaynaya in labada qaybood ay isku mid yihiin (congruent)?</a:t>
            </a:r>
            <a:endParaRPr sz="1800"/>
          </a:p>
        </p:txBody>
      </p:sp>
      <p:sp>
        <p:nvSpPr>
          <p:cNvPr id="1313" name="Google Shape;1313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1314" name="Google Shape;1314;p82"/>
          <p:cNvSpPr txBox="1"/>
          <p:nvPr>
            <p:ph type="body" idx="1"/>
          </p:nvPr>
        </p:nvSpPr>
        <p:spPr>
          <a:xfrm>
            <a:off x="324000" y="1206225"/>
            <a:ext cx="351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</a:t>
            </a:r>
            <a:endParaRPr sz="1800"/>
          </a:p>
        </p:txBody>
      </p:sp>
      <p:sp>
        <p:nvSpPr>
          <p:cNvPr id="1315" name="Google Shape;1315;p82"/>
          <p:cNvSpPr txBox="1"/>
          <p:nvPr>
            <p:ph type="body" idx="1"/>
          </p:nvPr>
        </p:nvSpPr>
        <p:spPr>
          <a:xfrm>
            <a:off x="324000" y="3079650"/>
            <a:ext cx="351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</a:t>
            </a:r>
            <a:endParaRPr sz="1800"/>
          </a:p>
        </p:txBody>
      </p:sp>
      <p:sp>
        <p:nvSpPr>
          <p:cNvPr id="1316" name="Google Shape;1316;p82"/>
          <p:cNvSpPr txBox="1"/>
          <p:nvPr>
            <p:ph type="body" idx="1"/>
          </p:nvPr>
        </p:nvSpPr>
        <p:spPr>
          <a:xfrm>
            <a:off x="4648350" y="1206225"/>
            <a:ext cx="351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</a:t>
            </a:r>
            <a:endParaRPr sz="1800"/>
          </a:p>
        </p:txBody>
      </p:sp>
      <p:sp>
        <p:nvSpPr>
          <p:cNvPr id="1317" name="Google Shape;1317;p82"/>
          <p:cNvSpPr txBox="1"/>
          <p:nvPr>
            <p:ph type="body" idx="1"/>
          </p:nvPr>
        </p:nvSpPr>
        <p:spPr>
          <a:xfrm>
            <a:off x="4648350" y="3079650"/>
            <a:ext cx="351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</a:t>
            </a:r>
            <a:endParaRPr sz="1800"/>
          </a:p>
        </p:txBody>
      </p:sp>
      <p:sp>
        <p:nvSpPr>
          <p:cNvPr id="1318" name="Google Shape;1318;p82"/>
          <p:cNvSpPr/>
          <p:nvPr/>
        </p:nvSpPr>
        <p:spPr>
          <a:xfrm>
            <a:off x="675275" y="1328975"/>
            <a:ext cx="1544475" cy="1386450"/>
          </a:xfrm>
          <a:custGeom>
            <a:rect l="l" t="t" r="r" b="b"/>
            <a:pathLst>
              <a:path w="61779" h="55458" extrusionOk="0">
                <a:moveTo>
                  <a:pt x="0" y="22126"/>
                </a:moveTo>
                <a:lnTo>
                  <a:pt x="20688" y="0"/>
                </a:lnTo>
                <a:lnTo>
                  <a:pt x="61779" y="55458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319" name="Google Shape;1319;p82"/>
          <p:cNvSpPr/>
          <p:nvPr/>
        </p:nvSpPr>
        <p:spPr>
          <a:xfrm>
            <a:off x="921201" y="1060393"/>
            <a:ext cx="546000" cy="546000"/>
          </a:xfrm>
          <a:prstGeom prst="pie">
            <a:avLst>
              <a:gd name="adj1" fmla="val 3179600"/>
              <a:gd name="adj2" fmla="val 8053211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0" name="Google Shape;1320;p82"/>
          <p:cNvSpPr/>
          <p:nvPr/>
        </p:nvSpPr>
        <p:spPr>
          <a:xfrm rot="8651848">
            <a:off x="1657147" y="2153605"/>
            <a:ext cx="1124115" cy="1124291"/>
          </a:xfrm>
          <a:prstGeom prst="pie">
            <a:avLst>
              <a:gd name="adj1" fmla="val 3869477"/>
              <a:gd name="adj2" fmla="val 5347343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21" name="Google Shape;1321;p82"/>
          <p:cNvCxnSpPr/>
          <p:nvPr/>
        </p:nvCxnSpPr>
        <p:spPr>
          <a:xfrm>
            <a:off x="602700" y="1974950"/>
            <a:ext cx="1571400" cy="8448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22" name="Google Shape;1322;p82"/>
          <p:cNvSpPr txBox="1"/>
          <p:nvPr/>
        </p:nvSpPr>
        <p:spPr>
          <a:xfrm>
            <a:off x="921200" y="2389325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3" name="Google Shape;1323;p82"/>
          <p:cNvSpPr txBox="1"/>
          <p:nvPr/>
        </p:nvSpPr>
        <p:spPr>
          <a:xfrm>
            <a:off x="1003650" y="1596063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83°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4" name="Google Shape;1324;p82"/>
          <p:cNvSpPr txBox="1"/>
          <p:nvPr/>
        </p:nvSpPr>
        <p:spPr>
          <a:xfrm>
            <a:off x="1446649" y="2073025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31°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5" name="Google Shape;1325;p82"/>
          <p:cNvSpPr/>
          <p:nvPr/>
        </p:nvSpPr>
        <p:spPr>
          <a:xfrm rot="5670461">
            <a:off x="2848201" y="1515630"/>
            <a:ext cx="1544619" cy="1386580"/>
          </a:xfrm>
          <a:custGeom>
            <a:rect l="l" t="t" r="r" b="b"/>
            <a:pathLst>
              <a:path w="61779" h="55458" extrusionOk="0">
                <a:moveTo>
                  <a:pt x="0" y="22126"/>
                </a:moveTo>
                <a:lnTo>
                  <a:pt x="20688" y="0"/>
                </a:lnTo>
                <a:lnTo>
                  <a:pt x="61779" y="55458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326" name="Google Shape;1326;p82"/>
          <p:cNvSpPr/>
          <p:nvPr/>
        </p:nvSpPr>
        <p:spPr>
          <a:xfrm rot="5670294">
            <a:off x="4053983" y="1737466"/>
            <a:ext cx="546187" cy="546187"/>
          </a:xfrm>
          <a:prstGeom prst="pie">
            <a:avLst>
              <a:gd name="adj1" fmla="val 3179600"/>
              <a:gd name="adj2" fmla="val 8053211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7" name="Google Shape;1327;p82"/>
          <p:cNvSpPr/>
          <p:nvPr/>
        </p:nvSpPr>
        <p:spPr>
          <a:xfrm rot="-7277336">
            <a:off x="2306394" y="2361692"/>
            <a:ext cx="1124088" cy="1123988"/>
          </a:xfrm>
          <a:prstGeom prst="pie">
            <a:avLst>
              <a:gd name="adj1" fmla="val 3869477"/>
              <a:gd name="adj2" fmla="val 5347343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28" name="Google Shape;1328;p82"/>
          <p:cNvCxnSpPr/>
          <p:nvPr/>
        </p:nvCxnSpPr>
        <p:spPr>
          <a:xfrm rot="5670719">
            <a:off x="2465646" y="1698014"/>
            <a:ext cx="1571169" cy="8447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29" name="Google Shape;1329;p82"/>
          <p:cNvSpPr txBox="1"/>
          <p:nvPr/>
        </p:nvSpPr>
        <p:spPr>
          <a:xfrm rot="-1888">
            <a:off x="2751254" y="1778010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0" name="Google Shape;1330;p82"/>
          <p:cNvSpPr txBox="1"/>
          <p:nvPr/>
        </p:nvSpPr>
        <p:spPr>
          <a:xfrm rot="-1888">
            <a:off x="3695144" y="1784473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83°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1" name="Google Shape;1331;p82"/>
          <p:cNvSpPr txBox="1"/>
          <p:nvPr/>
        </p:nvSpPr>
        <p:spPr>
          <a:xfrm rot="-1888">
            <a:off x="3289687" y="2269399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31°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2" name="Google Shape;1332;p82"/>
          <p:cNvSpPr/>
          <p:nvPr/>
        </p:nvSpPr>
        <p:spPr>
          <a:xfrm rot="-1039370">
            <a:off x="5309865" y="1256289"/>
            <a:ext cx="723412" cy="1430414"/>
          </a:xfrm>
          <a:prstGeom prst="rtTriangl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3" name="Google Shape;1333;p82"/>
          <p:cNvSpPr/>
          <p:nvPr/>
        </p:nvSpPr>
        <p:spPr>
          <a:xfrm rot="-1041599">
            <a:off x="5514513" y="2565258"/>
            <a:ext cx="171932" cy="171932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4" name="Google Shape;1334;p82"/>
          <p:cNvSpPr/>
          <p:nvPr/>
        </p:nvSpPr>
        <p:spPr>
          <a:xfrm rot="-9246892">
            <a:off x="7304742" y="1525046"/>
            <a:ext cx="723598" cy="1430557"/>
          </a:xfrm>
          <a:prstGeom prst="rtTriangl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5" name="Google Shape;1335;p82"/>
          <p:cNvSpPr/>
          <p:nvPr/>
        </p:nvSpPr>
        <p:spPr>
          <a:xfrm rot="-9248999">
            <a:off x="8102958" y="1709171"/>
            <a:ext cx="172012" cy="172012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36" name="Google Shape;1336;p82"/>
          <p:cNvCxnSpPr/>
          <p:nvPr/>
        </p:nvCxnSpPr>
        <p:spPr>
          <a:xfrm rot="-1039457">
            <a:off x="5376431" y="1141319"/>
            <a:ext cx="758615" cy="145840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337" name="Google Shape;1337;p82"/>
          <p:cNvCxnSpPr/>
          <p:nvPr/>
        </p:nvCxnSpPr>
        <p:spPr>
          <a:xfrm rot="-2246261" flipH="1">
            <a:off x="7046194" y="1615519"/>
            <a:ext cx="968748" cy="128094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338" name="Google Shape;1338;p82"/>
          <p:cNvCxnSpPr/>
          <p:nvPr/>
        </p:nvCxnSpPr>
        <p:spPr>
          <a:xfrm rot="-1039323">
            <a:off x="5569495" y="2780320"/>
            <a:ext cx="737551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339" name="Google Shape;1339;p82"/>
          <p:cNvCxnSpPr/>
          <p:nvPr/>
        </p:nvCxnSpPr>
        <p:spPr>
          <a:xfrm>
            <a:off x="7695337" y="1319294"/>
            <a:ext cx="656700" cy="333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40" name="Google Shape;1340;p82"/>
          <p:cNvSpPr txBox="1"/>
          <p:nvPr/>
        </p:nvSpPr>
        <p:spPr>
          <a:xfrm rot="-1206">
            <a:off x="5848255" y="1653400"/>
            <a:ext cx="85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26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1" name="Google Shape;1341;p82"/>
          <p:cNvSpPr txBox="1"/>
          <p:nvPr/>
        </p:nvSpPr>
        <p:spPr>
          <a:xfrm rot="-1206">
            <a:off x="6812168" y="2022833"/>
            <a:ext cx="85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26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2" name="Google Shape;1342;p82"/>
          <p:cNvSpPr txBox="1"/>
          <p:nvPr/>
        </p:nvSpPr>
        <p:spPr>
          <a:xfrm rot="-1206">
            <a:off x="5812530" y="2834575"/>
            <a:ext cx="85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3" name="Google Shape;1343;p82"/>
          <p:cNvSpPr txBox="1"/>
          <p:nvPr/>
        </p:nvSpPr>
        <p:spPr>
          <a:xfrm rot="-1399">
            <a:off x="7983408" y="1212958"/>
            <a:ext cx="737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4" name="Google Shape;1344;p82"/>
          <p:cNvSpPr/>
          <p:nvPr/>
        </p:nvSpPr>
        <p:spPr>
          <a:xfrm rot="-1008573">
            <a:off x="987380" y="3258879"/>
            <a:ext cx="933478" cy="1324015"/>
          </a:xfrm>
          <a:custGeom>
            <a:rect l="l" t="t" r="r" b="b"/>
            <a:pathLst>
              <a:path w="37338" h="52959" extrusionOk="0">
                <a:moveTo>
                  <a:pt x="0" y="28956"/>
                </a:moveTo>
                <a:lnTo>
                  <a:pt x="9906" y="52959"/>
                </a:lnTo>
                <a:lnTo>
                  <a:pt x="37338" y="0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cxnSp>
        <p:nvCxnSpPr>
          <p:cNvPr id="1345" name="Google Shape;1345;p82"/>
          <p:cNvCxnSpPr/>
          <p:nvPr/>
        </p:nvCxnSpPr>
        <p:spPr>
          <a:xfrm rot="9791524" flipH="1">
            <a:off x="818914" y="3192664"/>
            <a:ext cx="908826" cy="71227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346" name="Google Shape;1346;p82"/>
          <p:cNvCxnSpPr/>
          <p:nvPr/>
        </p:nvCxnSpPr>
        <p:spPr>
          <a:xfrm rot="-1007823">
            <a:off x="1025934" y="4145938"/>
            <a:ext cx="235654" cy="61394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47" name="Google Shape;1347;p82"/>
          <p:cNvSpPr/>
          <p:nvPr/>
        </p:nvSpPr>
        <p:spPr>
          <a:xfrm rot="-1008107">
            <a:off x="753927" y="3841920"/>
            <a:ext cx="545904" cy="545904"/>
          </a:xfrm>
          <a:prstGeom prst="pie">
            <a:avLst>
              <a:gd name="adj1" fmla="val 19326311"/>
              <a:gd name="adj2" fmla="val 4034873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8" name="Google Shape;1348;p82"/>
          <p:cNvSpPr/>
          <p:nvPr/>
        </p:nvSpPr>
        <p:spPr>
          <a:xfrm rot="-6408573">
            <a:off x="2743835" y="3125827"/>
            <a:ext cx="933478" cy="1324015"/>
          </a:xfrm>
          <a:custGeom>
            <a:rect l="l" t="t" r="r" b="b"/>
            <a:pathLst>
              <a:path w="37338" h="52959" extrusionOk="0">
                <a:moveTo>
                  <a:pt x="0" y="28956"/>
                </a:moveTo>
                <a:lnTo>
                  <a:pt x="9906" y="52959"/>
                </a:lnTo>
                <a:lnTo>
                  <a:pt x="37338" y="0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cxnSp>
        <p:nvCxnSpPr>
          <p:cNvPr id="1349" name="Google Shape;1349;p82"/>
          <p:cNvCxnSpPr/>
          <p:nvPr/>
        </p:nvCxnSpPr>
        <p:spPr>
          <a:xfrm rot="4391524" flipH="1">
            <a:off x="2384078" y="3612487"/>
            <a:ext cx="908826" cy="71227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350" name="Google Shape;1350;p82"/>
          <p:cNvCxnSpPr/>
          <p:nvPr/>
        </p:nvCxnSpPr>
        <p:spPr>
          <a:xfrm rot="-6407823">
            <a:off x="3624772" y="3791217"/>
            <a:ext cx="235654" cy="61394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51" name="Google Shape;1351;p82"/>
          <p:cNvSpPr/>
          <p:nvPr/>
        </p:nvSpPr>
        <p:spPr>
          <a:xfrm rot="-6408107">
            <a:off x="3131608" y="3942122"/>
            <a:ext cx="545904" cy="545904"/>
          </a:xfrm>
          <a:prstGeom prst="pie">
            <a:avLst>
              <a:gd name="adj1" fmla="val 19326311"/>
              <a:gd name="adj2" fmla="val 4034873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2" name="Google Shape;1352;p82"/>
          <p:cNvSpPr txBox="1"/>
          <p:nvPr/>
        </p:nvSpPr>
        <p:spPr>
          <a:xfrm>
            <a:off x="813070" y="3297744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3" name="Google Shape;1353;p82"/>
          <p:cNvSpPr txBox="1"/>
          <p:nvPr/>
        </p:nvSpPr>
        <p:spPr>
          <a:xfrm>
            <a:off x="686670" y="4382169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4" name="Google Shape;1354;p82"/>
          <p:cNvSpPr txBox="1"/>
          <p:nvPr/>
        </p:nvSpPr>
        <p:spPr>
          <a:xfrm>
            <a:off x="2452638" y="3957706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5" name="Google Shape;1355;p82"/>
          <p:cNvSpPr txBox="1"/>
          <p:nvPr/>
        </p:nvSpPr>
        <p:spPr>
          <a:xfrm>
            <a:off x="3835970" y="4124994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6" name="Google Shape;1356;p82"/>
          <p:cNvSpPr txBox="1"/>
          <p:nvPr/>
        </p:nvSpPr>
        <p:spPr>
          <a:xfrm>
            <a:off x="1542249" y="4190387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7" name="Google Shape;1357;p82"/>
          <p:cNvSpPr txBox="1"/>
          <p:nvPr/>
        </p:nvSpPr>
        <p:spPr>
          <a:xfrm>
            <a:off x="3100717" y="3700595"/>
            <a:ext cx="546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100°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58" name="Google Shape;1358;p82"/>
          <p:cNvCxnSpPr>
            <a:endCxn id="1356" idx="1"/>
          </p:cNvCxnSpPr>
          <p:nvPr/>
        </p:nvCxnSpPr>
        <p:spPr>
          <a:xfrm>
            <a:off x="1210749" y="4138187"/>
            <a:ext cx="331500" cy="190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59" name="Google Shape;1359;p82"/>
          <p:cNvSpPr/>
          <p:nvPr/>
        </p:nvSpPr>
        <p:spPr>
          <a:xfrm>
            <a:off x="5062063" y="3471000"/>
            <a:ext cx="1628775" cy="942975"/>
          </a:xfrm>
          <a:custGeom>
            <a:rect l="l" t="t" r="r" b="b"/>
            <a:pathLst>
              <a:path w="65151" h="37719" extrusionOk="0">
                <a:moveTo>
                  <a:pt x="28194" y="0"/>
                </a:moveTo>
                <a:lnTo>
                  <a:pt x="0" y="37719"/>
                </a:lnTo>
                <a:lnTo>
                  <a:pt x="65151" y="37719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360" name="Google Shape;1360;p82"/>
          <p:cNvSpPr/>
          <p:nvPr/>
        </p:nvSpPr>
        <p:spPr>
          <a:xfrm rot="2262458">
            <a:off x="7085698" y="3204661"/>
            <a:ext cx="1628688" cy="942925"/>
          </a:xfrm>
          <a:custGeom>
            <a:rect l="l" t="t" r="r" b="b"/>
            <a:pathLst>
              <a:path w="65151" h="37719" extrusionOk="0">
                <a:moveTo>
                  <a:pt x="28194" y="0"/>
                </a:moveTo>
                <a:lnTo>
                  <a:pt x="0" y="37719"/>
                </a:lnTo>
                <a:lnTo>
                  <a:pt x="65151" y="37719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cxnSp>
        <p:nvCxnSpPr>
          <p:cNvPr id="1361" name="Google Shape;1361;p82"/>
          <p:cNvCxnSpPr/>
          <p:nvPr/>
        </p:nvCxnSpPr>
        <p:spPr>
          <a:xfrm>
            <a:off x="5061213" y="4520775"/>
            <a:ext cx="1630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362" name="Google Shape;1362;p82"/>
          <p:cNvCxnSpPr/>
          <p:nvPr/>
        </p:nvCxnSpPr>
        <p:spPr>
          <a:xfrm rot="10800000">
            <a:off x="6884550" y="3638475"/>
            <a:ext cx="1300500" cy="1019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63" name="Google Shape;1363;p82"/>
          <p:cNvSpPr/>
          <p:nvPr/>
        </p:nvSpPr>
        <p:spPr>
          <a:xfrm rot="-7277334">
            <a:off x="4755500" y="4098374"/>
            <a:ext cx="625585" cy="625485"/>
          </a:xfrm>
          <a:prstGeom prst="pie">
            <a:avLst>
              <a:gd name="adj1" fmla="val 4078120"/>
              <a:gd name="adj2" fmla="val 7280107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4" name="Google Shape;1364;p82"/>
          <p:cNvSpPr/>
          <p:nvPr/>
        </p:nvSpPr>
        <p:spPr>
          <a:xfrm rot="6734109">
            <a:off x="6372083" y="4098434"/>
            <a:ext cx="625514" cy="625401"/>
          </a:xfrm>
          <a:prstGeom prst="pie">
            <a:avLst>
              <a:gd name="adj1" fmla="val 4078120"/>
              <a:gd name="adj2" fmla="val 6788387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5" name="Google Shape;1365;p82"/>
          <p:cNvSpPr/>
          <p:nvPr/>
        </p:nvSpPr>
        <p:spPr>
          <a:xfrm rot="8870065">
            <a:off x="7941948" y="4232163"/>
            <a:ext cx="625507" cy="625413"/>
          </a:xfrm>
          <a:prstGeom prst="pie">
            <a:avLst>
              <a:gd name="adj1" fmla="val 4187321"/>
              <a:gd name="adj2" fmla="val 6930807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6" name="Google Shape;1366;p82"/>
          <p:cNvSpPr/>
          <p:nvPr/>
        </p:nvSpPr>
        <p:spPr>
          <a:xfrm rot="8870065">
            <a:off x="7786123" y="2927297"/>
            <a:ext cx="625507" cy="625413"/>
          </a:xfrm>
          <a:prstGeom prst="pie">
            <a:avLst>
              <a:gd name="adj1" fmla="val 17698740"/>
              <a:gd name="adj2" fmla="val 1021149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7" name="Google Shape;1367;p82"/>
          <p:cNvSpPr txBox="1"/>
          <p:nvPr/>
        </p:nvSpPr>
        <p:spPr>
          <a:xfrm rot="-1206">
            <a:off x="5553681" y="4525825"/>
            <a:ext cx="85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14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8" name="Google Shape;1368;p82"/>
          <p:cNvSpPr txBox="1"/>
          <p:nvPr/>
        </p:nvSpPr>
        <p:spPr>
          <a:xfrm rot="-1206">
            <a:off x="6954187" y="4158449"/>
            <a:ext cx="855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14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9" name="Google Shape;1369;p82"/>
          <p:cNvSpPr txBox="1"/>
          <p:nvPr/>
        </p:nvSpPr>
        <p:spPr>
          <a:xfrm rot="-1888">
            <a:off x="5376269" y="4091949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62°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0" name="Google Shape;1370;p82"/>
          <p:cNvSpPr txBox="1"/>
          <p:nvPr/>
        </p:nvSpPr>
        <p:spPr>
          <a:xfrm rot="-1888">
            <a:off x="6034301" y="4091949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57°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1" name="Google Shape;1371;p82"/>
          <p:cNvSpPr txBox="1"/>
          <p:nvPr/>
        </p:nvSpPr>
        <p:spPr>
          <a:xfrm rot="-1888">
            <a:off x="7830813" y="3983461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57°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2" name="Google Shape;1372;p82"/>
          <p:cNvSpPr txBox="1"/>
          <p:nvPr/>
        </p:nvSpPr>
        <p:spPr>
          <a:xfrm rot="-1888">
            <a:off x="7678413" y="3526261"/>
            <a:ext cx="546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61°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3" name="Google Shape;1373;p82"/>
          <p:cNvSpPr txBox="1"/>
          <p:nvPr/>
        </p:nvSpPr>
        <p:spPr>
          <a:xfrm rot="-1888">
            <a:off x="2065454" y="1320810"/>
            <a:ext cx="546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AAS ama ASA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4" name="Google Shape;1374;p82"/>
          <p:cNvSpPr txBox="1"/>
          <p:nvPr/>
        </p:nvSpPr>
        <p:spPr>
          <a:xfrm rot="-1888">
            <a:off x="6637454" y="1473210"/>
            <a:ext cx="546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RHS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5" name="Google Shape;1375;p82"/>
          <p:cNvSpPr txBox="1"/>
          <p:nvPr/>
        </p:nvSpPr>
        <p:spPr>
          <a:xfrm rot="-1888">
            <a:off x="1989254" y="4445010"/>
            <a:ext cx="546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SAS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6" name="Google Shape;1376;p82"/>
          <p:cNvSpPr txBox="1"/>
          <p:nvPr/>
        </p:nvSpPr>
        <p:spPr>
          <a:xfrm rot="-1888">
            <a:off x="6421116" y="3240147"/>
            <a:ext cx="546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AAS ama ASA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80" name="Shape 1380"/>
        <p:cNvGrpSpPr/>
        <p:nvPr/>
      </p:nvGrpSpPr>
      <p:grpSpPr>
        <a:xfrm>
          <a:off x="0" y="0"/>
          <a:ext cx="0" cy="0"/>
        </a:xfrm>
      </p:grpSpPr>
      <p:sp>
        <p:nvSpPr>
          <p:cNvPr id="1381" name="Google Shape;1381;p83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1382" name="Google Shape;1382;p83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Isku mid (Congruent) mise maya?</a:t>
            </a:r>
            <a:endParaRPr/>
          </a:p>
        </p:txBody>
      </p:sp>
      <p:sp>
        <p:nvSpPr>
          <p:cNvPr id="1383" name="Google Shape;1383;p83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Isku mid qarsoon (Hidden congruence)</a:t>
            </a:r>
            <a:endParaRPr/>
          </a:p>
        </p:txBody>
      </p:sp>
      <p:sp>
        <p:nvSpPr>
          <p:cNvPr id="1384" name="Google Shape;1384;p83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Ku dabaqista shuruudaha isku midnimada (congruence)</a:t>
            </a:r>
            <a:endParaRPr/>
          </a:p>
        </p:txBody>
      </p:sp>
      <p:pic>
        <p:nvPicPr>
          <p:cNvPr id="1385" name="Google Shape;1385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525" y="277362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89" name="Shape 1389"/>
        <p:cNvGrpSpPr/>
        <p:nvPr/>
      </p:nvGrpSpPr>
      <p:grpSpPr>
        <a:xfrm>
          <a:off x="0" y="0"/>
          <a:ext cx="0" cy="0"/>
        </a:xfrm>
      </p:grpSpPr>
      <p:sp>
        <p:nvSpPr>
          <p:cNvPr id="1390" name="Google Shape;1390;p84"/>
          <p:cNvSpPr txBox="1"/>
          <p:nvPr>
            <p:ph type="body" idx="1"/>
          </p:nvPr>
        </p:nvSpPr>
        <p:spPr>
          <a:xfrm>
            <a:off x="324000" y="759300"/>
            <a:ext cx="8237700" cy="46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Saddexagalladan labadan ma isku mid (congruent) yihiin?</a:t>
            </a:r>
            <a:endParaRPr sz="2000"/>
          </a:p>
        </p:txBody>
      </p:sp>
      <p:sp>
        <p:nvSpPr>
          <p:cNvPr id="1391" name="Google Shape;1391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 mid (Congruent) mise maya?</a:t>
            </a:r>
            <a:endParaRPr/>
          </a:p>
        </p:txBody>
      </p:sp>
      <p:sp>
        <p:nvSpPr>
          <p:cNvPr id="1392" name="Google Shape;1392;p84"/>
          <p:cNvSpPr/>
          <p:nvPr/>
        </p:nvSpPr>
        <p:spPr>
          <a:xfrm>
            <a:off x="1387700" y="1496125"/>
            <a:ext cx="2451075" cy="1380150"/>
          </a:xfrm>
          <a:custGeom>
            <a:rect l="l" t="t" r="r" b="b"/>
            <a:pathLst>
              <a:path w="98043" h="55206" extrusionOk="0">
                <a:moveTo>
                  <a:pt x="22625" y="0"/>
                </a:moveTo>
                <a:lnTo>
                  <a:pt x="0" y="35597"/>
                </a:lnTo>
                <a:lnTo>
                  <a:pt x="98043" y="55206"/>
                </a:lnTo>
                <a:close/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393" name="Google Shape;1393;p84"/>
          <p:cNvSpPr/>
          <p:nvPr/>
        </p:nvSpPr>
        <p:spPr>
          <a:xfrm flipH="1">
            <a:off x="5031263" y="1459975"/>
            <a:ext cx="2451075" cy="1380150"/>
          </a:xfrm>
          <a:custGeom>
            <a:rect l="l" t="t" r="r" b="b"/>
            <a:pathLst>
              <a:path w="98043" h="55206" extrusionOk="0">
                <a:moveTo>
                  <a:pt x="22625" y="0"/>
                </a:moveTo>
                <a:lnTo>
                  <a:pt x="0" y="35597"/>
                </a:lnTo>
                <a:lnTo>
                  <a:pt x="98043" y="55206"/>
                </a:lnTo>
                <a:close/>
              </a:path>
            </a:pathLst>
          </a:cu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cxnSp>
        <p:nvCxnSpPr>
          <p:cNvPr id="1394" name="Google Shape;1394;p84"/>
          <p:cNvCxnSpPr/>
          <p:nvPr/>
        </p:nvCxnSpPr>
        <p:spPr>
          <a:xfrm flipH="1">
            <a:off x="1280642" y="1450084"/>
            <a:ext cx="558000" cy="8823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395" name="Google Shape;1395;p84"/>
          <p:cNvCxnSpPr/>
          <p:nvPr/>
        </p:nvCxnSpPr>
        <p:spPr>
          <a:xfrm>
            <a:off x="2021991" y="1412375"/>
            <a:ext cx="1878000" cy="13650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396" name="Google Shape;1396;p84"/>
          <p:cNvCxnSpPr/>
          <p:nvPr/>
        </p:nvCxnSpPr>
        <p:spPr>
          <a:xfrm>
            <a:off x="7016021" y="1404051"/>
            <a:ext cx="558000" cy="8823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397" name="Google Shape;1397;p84"/>
          <p:cNvCxnSpPr/>
          <p:nvPr/>
        </p:nvCxnSpPr>
        <p:spPr>
          <a:xfrm flipH="1">
            <a:off x="4954671" y="1366342"/>
            <a:ext cx="1878000" cy="13650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98" name="Google Shape;1398;p84"/>
          <p:cNvSpPr/>
          <p:nvPr/>
        </p:nvSpPr>
        <p:spPr>
          <a:xfrm>
            <a:off x="1607692" y="1162801"/>
            <a:ext cx="684900" cy="684900"/>
          </a:xfrm>
          <a:prstGeom prst="pie">
            <a:avLst>
              <a:gd name="adj1" fmla="val 2138140"/>
              <a:gd name="adj2" fmla="val 7343147"/>
            </a:avLst>
          </a:prstGeom>
          <a:solidFill>
            <a:schemeClr val="lt1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9" name="Google Shape;1399;p84"/>
          <p:cNvSpPr/>
          <p:nvPr/>
        </p:nvSpPr>
        <p:spPr>
          <a:xfrm rot="5615520" flipH="1">
            <a:off x="7131924" y="2001698"/>
            <a:ext cx="684745" cy="684745"/>
          </a:xfrm>
          <a:prstGeom prst="pie">
            <a:avLst>
              <a:gd name="adj1" fmla="val 2138140"/>
              <a:gd name="adj2" fmla="val 6375027"/>
            </a:avLst>
          </a:prstGeom>
          <a:solidFill>
            <a:schemeClr val="lt1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0" name="Google Shape;1400;p84"/>
          <p:cNvSpPr txBox="1"/>
          <p:nvPr/>
        </p:nvSpPr>
        <p:spPr>
          <a:xfrm>
            <a:off x="1907975" y="1847700"/>
            <a:ext cx="48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89°</a:t>
            </a:r>
            <a:endParaRPr/>
          </a:p>
        </p:txBody>
      </p:sp>
      <p:sp>
        <p:nvSpPr>
          <p:cNvPr id="1401" name="Google Shape;1401;p84"/>
          <p:cNvSpPr txBox="1"/>
          <p:nvPr/>
        </p:nvSpPr>
        <p:spPr>
          <a:xfrm>
            <a:off x="824608" y="1632083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2.4 cm</a:t>
            </a:r>
            <a:endParaRPr/>
          </a:p>
        </p:txBody>
      </p:sp>
      <p:sp>
        <p:nvSpPr>
          <p:cNvPr id="1402" name="Google Shape;1402;p84"/>
          <p:cNvSpPr txBox="1"/>
          <p:nvPr/>
        </p:nvSpPr>
        <p:spPr>
          <a:xfrm>
            <a:off x="7355108" y="1570508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2.4 cm</a:t>
            </a:r>
            <a:endParaRPr/>
          </a:p>
        </p:txBody>
      </p:sp>
      <p:sp>
        <p:nvSpPr>
          <p:cNvPr id="1403" name="Google Shape;1403;p84"/>
          <p:cNvSpPr txBox="1"/>
          <p:nvPr/>
        </p:nvSpPr>
        <p:spPr>
          <a:xfrm>
            <a:off x="5294558" y="1668908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5.3 cm</a:t>
            </a:r>
            <a:endParaRPr/>
          </a:p>
        </p:txBody>
      </p:sp>
      <p:sp>
        <p:nvSpPr>
          <p:cNvPr id="1404" name="Google Shape;1404;p84"/>
          <p:cNvSpPr txBox="1"/>
          <p:nvPr/>
        </p:nvSpPr>
        <p:spPr>
          <a:xfrm>
            <a:off x="2927946" y="1752633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5.3 cm</a:t>
            </a:r>
            <a:endParaRPr/>
          </a:p>
        </p:txBody>
      </p:sp>
      <p:sp>
        <p:nvSpPr>
          <p:cNvPr id="1405" name="Google Shape;1405;p84"/>
          <p:cNvSpPr txBox="1"/>
          <p:nvPr/>
        </p:nvSpPr>
        <p:spPr>
          <a:xfrm>
            <a:off x="6729675" y="2011450"/>
            <a:ext cx="48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89°</a:t>
            </a:r>
            <a:endParaRPr/>
          </a:p>
        </p:txBody>
      </p:sp>
      <p:sp>
        <p:nvSpPr>
          <p:cNvPr id="1406" name="Google Shape;1406;p84"/>
          <p:cNvSpPr txBox="1"/>
          <p:nvPr/>
        </p:nvSpPr>
        <p:spPr>
          <a:xfrm>
            <a:off x="1868309" y="1165891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7" name="Google Shape;1407;p84"/>
          <p:cNvSpPr txBox="1"/>
          <p:nvPr/>
        </p:nvSpPr>
        <p:spPr>
          <a:xfrm>
            <a:off x="1182509" y="2308891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8" name="Google Shape;1408;p84"/>
          <p:cNvSpPr txBox="1"/>
          <p:nvPr/>
        </p:nvSpPr>
        <p:spPr>
          <a:xfrm>
            <a:off x="3864593" y="2773633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9" name="Google Shape;1409;p84"/>
          <p:cNvSpPr txBox="1"/>
          <p:nvPr/>
        </p:nvSpPr>
        <p:spPr>
          <a:xfrm flipH="1">
            <a:off x="6851476" y="1165891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0" name="Google Shape;1410;p84"/>
          <p:cNvSpPr txBox="1"/>
          <p:nvPr/>
        </p:nvSpPr>
        <p:spPr>
          <a:xfrm flipH="1">
            <a:off x="7537276" y="2308891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Z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1" name="Google Shape;1411;p84"/>
          <p:cNvSpPr txBox="1"/>
          <p:nvPr/>
        </p:nvSpPr>
        <p:spPr>
          <a:xfrm flipH="1">
            <a:off x="4778993" y="2773633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2" name="Google Shape;1412;p84"/>
          <p:cNvSpPr txBox="1"/>
          <p:nvPr>
            <p:ph type="body" idx="1"/>
          </p:nvPr>
        </p:nvSpPr>
        <p:spPr>
          <a:xfrm>
            <a:off x="324000" y="3197700"/>
            <a:ext cx="8237700" cy="46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Ma hubin karno inay isku mid (congruent) yihiin.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Inkastoo aan haysanno laba gees oo u dhigma, ma ognin in xagasha u dhaxaysa ay siman yihiin.</a:t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16" name="Shape 1416"/>
        <p:cNvGrpSpPr/>
        <p:nvPr/>
      </p:nvGrpSpPr>
      <p:grpSpPr>
        <a:xfrm>
          <a:off x="0" y="0"/>
          <a:ext cx="0" cy="0"/>
        </a:xfrm>
      </p:grpSpPr>
      <p:sp>
        <p:nvSpPr>
          <p:cNvPr id="1417" name="Google Shape;1417;p85"/>
          <p:cNvSpPr/>
          <p:nvPr/>
        </p:nvSpPr>
        <p:spPr>
          <a:xfrm>
            <a:off x="1457827" y="1744442"/>
            <a:ext cx="2828100" cy="8823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8" name="Google Shape;1418;p85"/>
          <p:cNvSpPr txBox="1"/>
          <p:nvPr>
            <p:ph type="body" idx="1"/>
          </p:nvPr>
        </p:nvSpPr>
        <p:spPr>
          <a:xfrm>
            <a:off x="324000" y="759300"/>
            <a:ext cx="8237700" cy="46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Miyay labadan saddex-xagal isku mid (congruent) yihiin?</a:t>
            </a:r>
            <a:endParaRPr sz="2000"/>
          </a:p>
        </p:txBody>
      </p:sp>
      <p:sp>
        <p:nvSpPr>
          <p:cNvPr id="1419" name="Google Shape;1419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 mid (congruent) mise maya?</a:t>
            </a:r>
            <a:endParaRPr/>
          </a:p>
        </p:txBody>
      </p:sp>
      <p:cxnSp>
        <p:nvCxnSpPr>
          <p:cNvPr id="1420" name="Google Shape;1420;p85"/>
          <p:cNvCxnSpPr/>
          <p:nvPr/>
        </p:nvCxnSpPr>
        <p:spPr>
          <a:xfrm flipH="1">
            <a:off x="1346275" y="1675900"/>
            <a:ext cx="1439100" cy="9000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421" name="Google Shape;1421;p85"/>
          <p:cNvCxnSpPr/>
          <p:nvPr/>
        </p:nvCxnSpPr>
        <p:spPr>
          <a:xfrm>
            <a:off x="2964750" y="1679000"/>
            <a:ext cx="1412400" cy="8949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22" name="Google Shape;1422;p85"/>
          <p:cNvSpPr/>
          <p:nvPr/>
        </p:nvSpPr>
        <p:spPr>
          <a:xfrm>
            <a:off x="2530339" y="1406055"/>
            <a:ext cx="684900" cy="684900"/>
          </a:xfrm>
          <a:prstGeom prst="pie">
            <a:avLst>
              <a:gd name="adj1" fmla="val 1948217"/>
              <a:gd name="adj2" fmla="val 8890006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3" name="Google Shape;1423;p85"/>
          <p:cNvSpPr txBox="1"/>
          <p:nvPr/>
        </p:nvSpPr>
        <p:spPr>
          <a:xfrm>
            <a:off x="2655380" y="2090950"/>
            <a:ext cx="55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100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/>
          </a:p>
        </p:txBody>
      </p:sp>
      <p:sp>
        <p:nvSpPr>
          <p:cNvPr id="1424" name="Google Shape;1424;p85"/>
          <p:cNvSpPr txBox="1"/>
          <p:nvPr/>
        </p:nvSpPr>
        <p:spPr>
          <a:xfrm>
            <a:off x="1590139" y="1781568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 cm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425" name="Google Shape;1425;p85"/>
          <p:cNvSpPr txBox="1"/>
          <p:nvPr/>
        </p:nvSpPr>
        <p:spPr>
          <a:xfrm>
            <a:off x="3725124" y="1799100"/>
            <a:ext cx="577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 cm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426" name="Google Shape;1426;p85"/>
          <p:cNvSpPr txBox="1"/>
          <p:nvPr/>
        </p:nvSpPr>
        <p:spPr>
          <a:xfrm>
            <a:off x="2782709" y="1269916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7" name="Google Shape;1427;p85"/>
          <p:cNvSpPr txBox="1"/>
          <p:nvPr/>
        </p:nvSpPr>
        <p:spPr>
          <a:xfrm>
            <a:off x="1249421" y="2558987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8" name="Google Shape;1428;p85"/>
          <p:cNvSpPr txBox="1"/>
          <p:nvPr/>
        </p:nvSpPr>
        <p:spPr>
          <a:xfrm>
            <a:off x="4327543" y="2558983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9" name="Google Shape;1429;p85"/>
          <p:cNvSpPr txBox="1"/>
          <p:nvPr/>
        </p:nvSpPr>
        <p:spPr>
          <a:xfrm flipH="1">
            <a:off x="6851476" y="1165891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X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0" name="Google Shape;1430;p85"/>
          <p:cNvSpPr txBox="1"/>
          <p:nvPr/>
        </p:nvSpPr>
        <p:spPr>
          <a:xfrm flipH="1">
            <a:off x="4901955" y="1548933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Y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1" name="Google Shape;1431;p85"/>
          <p:cNvSpPr txBox="1"/>
          <p:nvPr>
            <p:ph type="body" idx="1"/>
          </p:nvPr>
        </p:nvSpPr>
        <p:spPr>
          <a:xfrm>
            <a:off x="324000" y="3197700"/>
            <a:ext cx="8237700" cy="46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Haa.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Waan ognahay in saddex-xagalka ABC uu yahay isosceles (isosceles) macluumaadka la bixiyay, marka labada xagal ee kale waa siman yihiin oo waa 40°.</a:t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Sidaas darteed, saddex-xagalladu waa isku mid (congruent) iyadoo la adeegsanayo AAS.</a:t>
            </a:r>
            <a:endParaRPr sz="2000"/>
          </a:p>
        </p:txBody>
      </p:sp>
      <p:sp>
        <p:nvSpPr>
          <p:cNvPr id="1432" name="Google Shape;1432;p85"/>
          <p:cNvSpPr/>
          <p:nvPr/>
        </p:nvSpPr>
        <p:spPr>
          <a:xfrm rot="1446265">
            <a:off x="5197892" y="1429004"/>
            <a:ext cx="2828103" cy="882409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3" name="Google Shape;1433;p85"/>
          <p:cNvCxnSpPr/>
          <p:nvPr/>
        </p:nvCxnSpPr>
        <p:spPr>
          <a:xfrm rot="1446573">
            <a:off x="6659270" y="1695162"/>
            <a:ext cx="1412300" cy="894898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34" name="Google Shape;1434;p85"/>
          <p:cNvSpPr/>
          <p:nvPr/>
        </p:nvSpPr>
        <p:spPr>
          <a:xfrm rot="1445700">
            <a:off x="4807292" y="1355253"/>
            <a:ext cx="684873" cy="684873"/>
          </a:xfrm>
          <a:prstGeom prst="pie">
            <a:avLst>
              <a:gd name="adj1" fmla="val 19683363"/>
              <a:gd name="adj2" fmla="val 22367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5" name="Google Shape;1435;p85"/>
          <p:cNvSpPr txBox="1"/>
          <p:nvPr/>
        </p:nvSpPr>
        <p:spPr>
          <a:xfrm>
            <a:off x="5560050" y="1628223"/>
            <a:ext cx="45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40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/>
          </a:p>
        </p:txBody>
      </p:sp>
      <p:sp>
        <p:nvSpPr>
          <p:cNvPr id="1436" name="Google Shape;1436;p85"/>
          <p:cNvSpPr txBox="1"/>
          <p:nvPr/>
        </p:nvSpPr>
        <p:spPr>
          <a:xfrm>
            <a:off x="7378824" y="1818400"/>
            <a:ext cx="577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 cm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437" name="Google Shape;1437;p85"/>
          <p:cNvSpPr txBox="1"/>
          <p:nvPr/>
        </p:nvSpPr>
        <p:spPr>
          <a:xfrm flipH="1">
            <a:off x="7717230" y="2839508"/>
            <a:ext cx="239100" cy="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Z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8" name="Google Shape;1438;p85"/>
          <p:cNvSpPr/>
          <p:nvPr/>
        </p:nvSpPr>
        <p:spPr>
          <a:xfrm rot="-7479043">
            <a:off x="7373091" y="2499983"/>
            <a:ext cx="684874" cy="684874"/>
          </a:xfrm>
          <a:prstGeom prst="pie">
            <a:avLst>
              <a:gd name="adj1" fmla="val 19683363"/>
              <a:gd name="adj2" fmla="val 22367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9" name="Google Shape;1439;p85"/>
          <p:cNvSpPr txBox="1"/>
          <p:nvPr/>
        </p:nvSpPr>
        <p:spPr>
          <a:xfrm>
            <a:off x="6986079" y="2297695"/>
            <a:ext cx="45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40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43" name="Shape 1443"/>
        <p:cNvGrpSpPr/>
        <p:nvPr/>
      </p:nvGrpSpPr>
      <p:grpSpPr>
        <a:xfrm>
          <a:off x="0" y="0"/>
          <a:ext cx="0" cy="0"/>
        </a:xfrm>
      </p:grpSpPr>
      <p:sp>
        <p:nvSpPr>
          <p:cNvPr id="1444" name="Google Shape;1444;p86"/>
          <p:cNvSpPr txBox="1"/>
          <p:nvPr>
            <p:ph type="body" idx="4294967295"/>
          </p:nvPr>
        </p:nvSpPr>
        <p:spPr>
          <a:xfrm>
            <a:off x="324000" y="759300"/>
            <a:ext cx="8237700" cy="39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Kee ka mid ah kuwani ma aha isku mid (congruent) labada kale?</a:t>
            </a:r>
            <a:endParaRPr/>
          </a:p>
        </p:txBody>
      </p:sp>
      <p:sp>
        <p:nvSpPr>
          <p:cNvPr id="1445" name="Google Shape;1445;p8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 mid (congruent) mise maya?</a:t>
            </a:r>
            <a:endParaRPr/>
          </a:p>
        </p:txBody>
      </p:sp>
      <p:sp>
        <p:nvSpPr>
          <p:cNvPr id="1446" name="Google Shape;1446;p86"/>
          <p:cNvSpPr/>
          <p:nvPr/>
        </p:nvSpPr>
        <p:spPr>
          <a:xfrm>
            <a:off x="1262262" y="1582758"/>
            <a:ext cx="1180800" cy="2250900"/>
          </a:xfrm>
          <a:prstGeom prst="rtTriangl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86"/>
          <p:cNvSpPr/>
          <p:nvPr/>
        </p:nvSpPr>
        <p:spPr>
          <a:xfrm>
            <a:off x="1266576" y="3603046"/>
            <a:ext cx="229200" cy="2292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48" name="Google Shape;1448;p86"/>
          <p:cNvCxnSpPr/>
          <p:nvPr/>
        </p:nvCxnSpPr>
        <p:spPr>
          <a:xfrm flipH="1">
            <a:off x="1146235" y="1565525"/>
            <a:ext cx="9600" cy="22842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449" name="Google Shape;1449;p86"/>
          <p:cNvCxnSpPr/>
          <p:nvPr/>
        </p:nvCxnSpPr>
        <p:spPr>
          <a:xfrm>
            <a:off x="1362180" y="1517550"/>
            <a:ext cx="1209000" cy="22749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50" name="Google Shape;1450;p86"/>
          <p:cNvSpPr/>
          <p:nvPr/>
        </p:nvSpPr>
        <p:spPr>
          <a:xfrm>
            <a:off x="2137014" y="3527460"/>
            <a:ext cx="610800" cy="610800"/>
          </a:xfrm>
          <a:prstGeom prst="pie">
            <a:avLst>
              <a:gd name="adj1" fmla="val 10804840"/>
              <a:gd name="adj2" fmla="val 14550435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1" name="Google Shape;1451;p86"/>
          <p:cNvSpPr/>
          <p:nvPr/>
        </p:nvSpPr>
        <p:spPr>
          <a:xfrm rot="5400000">
            <a:off x="4143322" y="1760492"/>
            <a:ext cx="1180800" cy="2250900"/>
          </a:xfrm>
          <a:prstGeom prst="rtTriangl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2" name="Google Shape;1452;p86"/>
          <p:cNvSpPr/>
          <p:nvPr/>
        </p:nvSpPr>
        <p:spPr>
          <a:xfrm rot="5400000">
            <a:off x="3609683" y="2299857"/>
            <a:ext cx="229200" cy="2292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53" name="Google Shape;1453;p86"/>
          <p:cNvCxnSpPr/>
          <p:nvPr/>
        </p:nvCxnSpPr>
        <p:spPr>
          <a:xfrm rot="10800000" flipH="1">
            <a:off x="3480032" y="2299975"/>
            <a:ext cx="0" cy="11949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454" name="Google Shape;1454;p86"/>
          <p:cNvCxnSpPr/>
          <p:nvPr/>
        </p:nvCxnSpPr>
        <p:spPr>
          <a:xfrm rot="10800000">
            <a:off x="3593075" y="2161225"/>
            <a:ext cx="22938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55" name="Google Shape;1455;p86"/>
          <p:cNvSpPr/>
          <p:nvPr/>
        </p:nvSpPr>
        <p:spPr>
          <a:xfrm rot="5400000">
            <a:off x="3303670" y="3170294"/>
            <a:ext cx="610800" cy="610800"/>
          </a:xfrm>
          <a:prstGeom prst="pie">
            <a:avLst>
              <a:gd name="adj1" fmla="val 10804840"/>
              <a:gd name="adj2" fmla="val 14550435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6" name="Google Shape;1456;p86"/>
          <p:cNvSpPr/>
          <p:nvPr/>
        </p:nvSpPr>
        <p:spPr>
          <a:xfrm flipH="1">
            <a:off x="6889762" y="1506558"/>
            <a:ext cx="1180800" cy="2250900"/>
          </a:xfrm>
          <a:prstGeom prst="rtTriangle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57" name="Google Shape;1457;p86"/>
          <p:cNvCxnSpPr/>
          <p:nvPr/>
        </p:nvCxnSpPr>
        <p:spPr>
          <a:xfrm flipH="1">
            <a:off x="6761644" y="1441350"/>
            <a:ext cx="1209000" cy="227490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58" name="Google Shape;1458;p86"/>
          <p:cNvSpPr/>
          <p:nvPr/>
        </p:nvSpPr>
        <p:spPr>
          <a:xfrm flipH="1">
            <a:off x="6585010" y="3451260"/>
            <a:ext cx="610800" cy="610800"/>
          </a:xfrm>
          <a:prstGeom prst="pie">
            <a:avLst>
              <a:gd name="adj1" fmla="val 10804840"/>
              <a:gd name="adj2" fmla="val 14550435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9" name="Google Shape;1459;p86"/>
          <p:cNvSpPr/>
          <p:nvPr/>
        </p:nvSpPr>
        <p:spPr>
          <a:xfrm flipH="1">
            <a:off x="7542038" y="1002816"/>
            <a:ext cx="1059600" cy="1059600"/>
          </a:xfrm>
          <a:prstGeom prst="pie">
            <a:avLst>
              <a:gd name="adj1" fmla="val 3664598"/>
              <a:gd name="adj2" fmla="val 5381364"/>
            </a:avLst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0" name="Google Shape;1460;p86"/>
          <p:cNvSpPr txBox="1"/>
          <p:nvPr/>
        </p:nvSpPr>
        <p:spPr>
          <a:xfrm>
            <a:off x="1831775" y="3447900"/>
            <a:ext cx="48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71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/>
          </a:p>
        </p:txBody>
      </p:sp>
      <p:sp>
        <p:nvSpPr>
          <p:cNvPr id="1461" name="Google Shape;1461;p86"/>
          <p:cNvSpPr txBox="1"/>
          <p:nvPr/>
        </p:nvSpPr>
        <p:spPr>
          <a:xfrm>
            <a:off x="7195800" y="3389250"/>
            <a:ext cx="48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71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/>
          </a:p>
        </p:txBody>
      </p:sp>
      <p:sp>
        <p:nvSpPr>
          <p:cNvPr id="1462" name="Google Shape;1462;p86"/>
          <p:cNvSpPr txBox="1"/>
          <p:nvPr/>
        </p:nvSpPr>
        <p:spPr>
          <a:xfrm>
            <a:off x="7706270" y="2161220"/>
            <a:ext cx="48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19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/>
          </a:p>
        </p:txBody>
      </p:sp>
      <p:sp>
        <p:nvSpPr>
          <p:cNvPr id="1463" name="Google Shape;1463;p86"/>
          <p:cNvSpPr txBox="1"/>
          <p:nvPr/>
        </p:nvSpPr>
        <p:spPr>
          <a:xfrm>
            <a:off x="458589" y="2569018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35 cm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464" name="Google Shape;1464;p86"/>
          <p:cNvSpPr txBox="1"/>
          <p:nvPr/>
        </p:nvSpPr>
        <p:spPr>
          <a:xfrm>
            <a:off x="1969302" y="2341843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37 cm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465" name="Google Shape;1465;p86"/>
          <p:cNvSpPr txBox="1"/>
          <p:nvPr/>
        </p:nvSpPr>
        <p:spPr>
          <a:xfrm>
            <a:off x="4303414" y="1835368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37 cm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466" name="Google Shape;1466;p86"/>
          <p:cNvSpPr txBox="1"/>
          <p:nvPr/>
        </p:nvSpPr>
        <p:spPr>
          <a:xfrm>
            <a:off x="2777514" y="2756068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12 cm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467" name="Google Shape;1467;p86"/>
          <p:cNvSpPr txBox="1"/>
          <p:nvPr/>
        </p:nvSpPr>
        <p:spPr>
          <a:xfrm>
            <a:off x="6585002" y="2516393"/>
            <a:ext cx="85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37 cm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  <p:sp>
        <p:nvSpPr>
          <p:cNvPr id="1468" name="Google Shape;1468;p86"/>
          <p:cNvSpPr txBox="1"/>
          <p:nvPr/>
        </p:nvSpPr>
        <p:spPr>
          <a:xfrm>
            <a:off x="3695748" y="2911482"/>
            <a:ext cx="482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71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/>
          </a:p>
        </p:txBody>
      </p:sp>
      <p:pic>
        <p:nvPicPr>
          <p:cNvPr id="1469" name="Google Shape;1469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2883" y="37251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73" name="Shape 1473"/>
        <p:cNvGrpSpPr/>
        <p:nvPr/>
      </p:nvGrpSpPr>
      <p:grpSpPr>
        <a:xfrm>
          <a:off x="0" y="0"/>
          <a:ext cx="0" cy="0"/>
        </a:xfrm>
      </p:grpSpPr>
      <p:sp>
        <p:nvSpPr>
          <p:cNvPr id="1474" name="Google Shape;1474;p87"/>
          <p:cNvSpPr/>
          <p:nvPr/>
        </p:nvSpPr>
        <p:spPr>
          <a:xfrm>
            <a:off x="351850" y="1346550"/>
            <a:ext cx="2741100" cy="1703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B5F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75" name="Google Shape;1475;p87"/>
          <p:cNvGrpSpPr/>
          <p:nvPr/>
        </p:nvGrpSpPr>
        <p:grpSpPr>
          <a:xfrm>
            <a:off x="279475" y="1346034"/>
            <a:ext cx="2669290" cy="1648412"/>
            <a:chOff x="328754" y="3063258"/>
            <a:chExt cx="2869896" cy="1772296"/>
          </a:xfrm>
        </p:grpSpPr>
        <p:sp>
          <p:nvSpPr>
            <p:cNvPr id="1476" name="Google Shape;1476;p87"/>
            <p:cNvSpPr/>
            <p:nvPr/>
          </p:nvSpPr>
          <p:spPr>
            <a:xfrm>
              <a:off x="633338" y="3366000"/>
              <a:ext cx="2470775" cy="1167350"/>
            </a:xfrm>
            <a:custGeom>
              <a:rect l="l" t="t" r="r" b="b"/>
              <a:pathLst>
                <a:path w="98831" h="46694" extrusionOk="0">
                  <a:moveTo>
                    <a:pt x="21485" y="0"/>
                  </a:moveTo>
                  <a:lnTo>
                    <a:pt x="0" y="46694"/>
                  </a:lnTo>
                  <a:lnTo>
                    <a:pt x="98831" y="41824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1477" name="Google Shape;1477;p87"/>
            <p:cNvCxnSpPr/>
            <p:nvPr/>
          </p:nvCxnSpPr>
          <p:spPr>
            <a:xfrm>
              <a:off x="1243550" y="3245650"/>
              <a:ext cx="1955100" cy="1038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478" name="Google Shape;1478;p87"/>
            <p:cNvSpPr/>
            <p:nvPr/>
          </p:nvSpPr>
          <p:spPr>
            <a:xfrm>
              <a:off x="328754" y="4222054"/>
              <a:ext cx="613500" cy="613500"/>
            </a:xfrm>
            <a:prstGeom prst="pie">
              <a:avLst>
                <a:gd name="adj1" fmla="val 17679300"/>
                <a:gd name="adj2" fmla="val 21456365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79" name="Google Shape;1479;p87"/>
            <p:cNvSpPr/>
            <p:nvPr/>
          </p:nvSpPr>
          <p:spPr>
            <a:xfrm>
              <a:off x="864588" y="3063258"/>
              <a:ext cx="613500" cy="613500"/>
            </a:xfrm>
            <a:prstGeom prst="pie">
              <a:avLst>
                <a:gd name="adj1" fmla="val 1689679"/>
                <a:gd name="adj2" fmla="val 6859043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80" name="Google Shape;1480;p87"/>
            <p:cNvCxnSpPr/>
            <p:nvPr/>
          </p:nvCxnSpPr>
          <p:spPr>
            <a:xfrm rot="10800000" flipH="1">
              <a:off x="633350" y="4540550"/>
              <a:ext cx="2493300" cy="101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481" name="Google Shape;1481;p87"/>
            <p:cNvCxnSpPr/>
            <p:nvPr/>
          </p:nvCxnSpPr>
          <p:spPr>
            <a:xfrm rot="10800000" flipH="1">
              <a:off x="500350" y="3325675"/>
              <a:ext cx="536400" cy="11448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1482" name="Google Shape;1482;p87"/>
          <p:cNvSpPr txBox="1"/>
          <p:nvPr>
            <p:ph type="body" idx="1"/>
          </p:nvPr>
        </p:nvSpPr>
        <p:spPr>
          <a:xfrm>
            <a:off x="324000" y="759300"/>
            <a:ext cx="82377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Go'aami kee ka mid ah saddex-xagallada uu isku mid (congruent) yahay saddex-xagalka XYZ, adigoo sheegaya shuruudaha (criteria) caddaynaya. Dhammaan cidhifyadu waa sentimitir.</a:t>
            </a:r>
            <a:endParaRPr sz="1800"/>
          </a:p>
        </p:txBody>
      </p:sp>
      <p:sp>
        <p:nvSpPr>
          <p:cNvPr id="1483" name="Google Shape;1483;p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Isku mid (congruent) mise maya?</a:t>
            </a:r>
            <a:endParaRPr/>
          </a:p>
        </p:txBody>
      </p:sp>
      <p:sp>
        <p:nvSpPr>
          <p:cNvPr id="1484" name="Google Shape;1484;p87"/>
          <p:cNvSpPr txBox="1"/>
          <p:nvPr>
            <p:ph type="body" idx="4294967295"/>
          </p:nvPr>
        </p:nvSpPr>
        <p:spPr>
          <a:xfrm>
            <a:off x="1057425" y="1912750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91°</a:t>
            </a:r>
            <a:endParaRPr sz="1800"/>
          </a:p>
        </p:txBody>
      </p:sp>
      <p:sp>
        <p:nvSpPr>
          <p:cNvPr id="1485" name="Google Shape;1485;p87"/>
          <p:cNvSpPr txBox="1"/>
          <p:nvPr>
            <p:ph type="body" idx="4294967295"/>
          </p:nvPr>
        </p:nvSpPr>
        <p:spPr>
          <a:xfrm>
            <a:off x="805886" y="2300356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52°</a:t>
            </a:r>
            <a:endParaRPr sz="1800"/>
          </a:p>
        </p:txBody>
      </p:sp>
      <p:sp>
        <p:nvSpPr>
          <p:cNvPr id="1486" name="Google Shape;1486;p87"/>
          <p:cNvSpPr txBox="1"/>
          <p:nvPr>
            <p:ph type="body" idx="4294967295"/>
          </p:nvPr>
        </p:nvSpPr>
        <p:spPr>
          <a:xfrm>
            <a:off x="1993685" y="1682890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7.5 </a:t>
            </a:r>
            <a:endParaRPr sz="1800"/>
          </a:p>
        </p:txBody>
      </p:sp>
      <p:grpSp>
        <p:nvGrpSpPr>
          <p:cNvPr id="1487" name="Google Shape;1487;p87"/>
          <p:cNvGrpSpPr/>
          <p:nvPr/>
        </p:nvGrpSpPr>
        <p:grpSpPr>
          <a:xfrm>
            <a:off x="488367" y="3120186"/>
            <a:ext cx="2509689" cy="1298420"/>
            <a:chOff x="500350" y="3245650"/>
            <a:chExt cx="2698300" cy="1396000"/>
          </a:xfrm>
        </p:grpSpPr>
        <p:sp>
          <p:nvSpPr>
            <p:cNvPr id="1488" name="Google Shape;1488;p87"/>
            <p:cNvSpPr/>
            <p:nvPr/>
          </p:nvSpPr>
          <p:spPr>
            <a:xfrm>
              <a:off x="633338" y="3366000"/>
              <a:ext cx="2470775" cy="1167350"/>
            </a:xfrm>
            <a:custGeom>
              <a:rect l="l" t="t" r="r" b="b"/>
              <a:pathLst>
                <a:path w="98831" h="46694" extrusionOk="0">
                  <a:moveTo>
                    <a:pt x="21485" y="0"/>
                  </a:moveTo>
                  <a:lnTo>
                    <a:pt x="0" y="46694"/>
                  </a:lnTo>
                  <a:lnTo>
                    <a:pt x="98831" y="41824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1489" name="Google Shape;1489;p87"/>
            <p:cNvCxnSpPr/>
            <p:nvPr/>
          </p:nvCxnSpPr>
          <p:spPr>
            <a:xfrm>
              <a:off x="1243550" y="3245650"/>
              <a:ext cx="1955100" cy="1038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490" name="Google Shape;1490;p87"/>
            <p:cNvCxnSpPr/>
            <p:nvPr/>
          </p:nvCxnSpPr>
          <p:spPr>
            <a:xfrm rot="10800000" flipH="1">
              <a:off x="633350" y="4540550"/>
              <a:ext cx="2493300" cy="101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491" name="Google Shape;1491;p87"/>
            <p:cNvCxnSpPr/>
            <p:nvPr/>
          </p:nvCxnSpPr>
          <p:spPr>
            <a:xfrm rot="10800000" flipH="1">
              <a:off x="500350" y="3325675"/>
              <a:ext cx="536400" cy="11448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1492" name="Google Shape;1492;p87"/>
          <p:cNvGrpSpPr/>
          <p:nvPr/>
        </p:nvGrpSpPr>
        <p:grpSpPr>
          <a:xfrm rot="1667802" flipH="1">
            <a:off x="3722359" y="1055868"/>
            <a:ext cx="2581130" cy="1648265"/>
            <a:chOff x="328754" y="3063258"/>
            <a:chExt cx="2775358" cy="1772296"/>
          </a:xfrm>
        </p:grpSpPr>
        <p:sp>
          <p:nvSpPr>
            <p:cNvPr id="1493" name="Google Shape;1493;p87"/>
            <p:cNvSpPr/>
            <p:nvPr/>
          </p:nvSpPr>
          <p:spPr>
            <a:xfrm>
              <a:off x="633338" y="3366000"/>
              <a:ext cx="2470775" cy="1167350"/>
            </a:xfrm>
            <a:custGeom>
              <a:rect l="l" t="t" r="r" b="b"/>
              <a:pathLst>
                <a:path w="98831" h="46694" extrusionOk="0">
                  <a:moveTo>
                    <a:pt x="21485" y="0"/>
                  </a:moveTo>
                  <a:lnTo>
                    <a:pt x="0" y="46694"/>
                  </a:lnTo>
                  <a:lnTo>
                    <a:pt x="98831" y="41824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494" name="Google Shape;1494;p87"/>
            <p:cNvSpPr/>
            <p:nvPr/>
          </p:nvSpPr>
          <p:spPr>
            <a:xfrm>
              <a:off x="328754" y="4222054"/>
              <a:ext cx="613500" cy="613500"/>
            </a:xfrm>
            <a:prstGeom prst="pie">
              <a:avLst>
                <a:gd name="adj1" fmla="val 17679300"/>
                <a:gd name="adj2" fmla="val 21456365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5" name="Google Shape;1495;p87"/>
            <p:cNvSpPr/>
            <p:nvPr/>
          </p:nvSpPr>
          <p:spPr>
            <a:xfrm>
              <a:off x="864588" y="3063258"/>
              <a:ext cx="613500" cy="613500"/>
            </a:xfrm>
            <a:prstGeom prst="pie">
              <a:avLst>
                <a:gd name="adj1" fmla="val 1689679"/>
                <a:gd name="adj2" fmla="val 6859043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96" name="Google Shape;1496;p87"/>
            <p:cNvCxnSpPr/>
            <p:nvPr/>
          </p:nvCxnSpPr>
          <p:spPr>
            <a:xfrm rot="10800000" flipH="1">
              <a:off x="500350" y="3325675"/>
              <a:ext cx="536400" cy="11448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1497" name="Google Shape;1497;p87"/>
          <p:cNvGrpSpPr/>
          <p:nvPr/>
        </p:nvGrpSpPr>
        <p:grpSpPr>
          <a:xfrm rot="9130046" flipH="1">
            <a:off x="6249070" y="1320758"/>
            <a:ext cx="2985866" cy="1662921"/>
            <a:chOff x="328754" y="3063258"/>
            <a:chExt cx="3210661" cy="1788117"/>
          </a:xfrm>
        </p:grpSpPr>
        <p:sp>
          <p:nvSpPr>
            <p:cNvPr id="1498" name="Google Shape;1498;p87"/>
            <p:cNvSpPr/>
            <p:nvPr/>
          </p:nvSpPr>
          <p:spPr>
            <a:xfrm>
              <a:off x="633338" y="3366000"/>
              <a:ext cx="2470775" cy="1167350"/>
            </a:xfrm>
            <a:custGeom>
              <a:rect l="l" t="t" r="r" b="b"/>
              <a:pathLst>
                <a:path w="98831" h="46694" extrusionOk="0">
                  <a:moveTo>
                    <a:pt x="21485" y="0"/>
                  </a:moveTo>
                  <a:lnTo>
                    <a:pt x="0" y="46694"/>
                  </a:lnTo>
                  <a:lnTo>
                    <a:pt x="98831" y="41824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499" name="Google Shape;1499;p87"/>
            <p:cNvSpPr/>
            <p:nvPr/>
          </p:nvSpPr>
          <p:spPr>
            <a:xfrm>
              <a:off x="328754" y="4222054"/>
              <a:ext cx="613500" cy="613500"/>
            </a:xfrm>
            <a:prstGeom prst="pie">
              <a:avLst>
                <a:gd name="adj1" fmla="val 17679300"/>
                <a:gd name="adj2" fmla="val 21456365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00" name="Google Shape;1500;p87"/>
            <p:cNvSpPr/>
            <p:nvPr/>
          </p:nvSpPr>
          <p:spPr>
            <a:xfrm>
              <a:off x="864588" y="3063258"/>
              <a:ext cx="613500" cy="613500"/>
            </a:xfrm>
            <a:prstGeom prst="pie">
              <a:avLst>
                <a:gd name="adj1" fmla="val 1689679"/>
                <a:gd name="adj2" fmla="val 6859043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01" name="Google Shape;1501;p87"/>
            <p:cNvCxnSpPr/>
            <p:nvPr/>
          </p:nvCxnSpPr>
          <p:spPr>
            <a:xfrm rot="10800000" flipH="1">
              <a:off x="633350" y="4540550"/>
              <a:ext cx="2493300" cy="101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502" name="Google Shape;1502;p87"/>
            <p:cNvSpPr/>
            <p:nvPr/>
          </p:nvSpPr>
          <p:spPr>
            <a:xfrm rot="124976">
              <a:off x="2674085" y="3986044"/>
              <a:ext cx="850162" cy="850162"/>
            </a:xfrm>
            <a:prstGeom prst="pie">
              <a:avLst>
                <a:gd name="adj1" fmla="val 10489862"/>
                <a:gd name="adj2" fmla="val 12406520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03" name="Google Shape;1503;p87"/>
          <p:cNvGrpSpPr/>
          <p:nvPr/>
        </p:nvGrpSpPr>
        <p:grpSpPr>
          <a:xfrm rot="-10526154" flipH="1">
            <a:off x="3263451" y="3006373"/>
            <a:ext cx="2702504" cy="1493242"/>
            <a:chOff x="633338" y="3245650"/>
            <a:chExt cx="2906078" cy="1605724"/>
          </a:xfrm>
        </p:grpSpPr>
        <p:sp>
          <p:nvSpPr>
            <p:cNvPr id="1504" name="Google Shape;1504;p87"/>
            <p:cNvSpPr/>
            <p:nvPr/>
          </p:nvSpPr>
          <p:spPr>
            <a:xfrm>
              <a:off x="633338" y="3366000"/>
              <a:ext cx="2470775" cy="1167350"/>
            </a:xfrm>
            <a:custGeom>
              <a:rect l="l" t="t" r="r" b="b"/>
              <a:pathLst>
                <a:path w="98831" h="46694" extrusionOk="0">
                  <a:moveTo>
                    <a:pt x="21485" y="0"/>
                  </a:moveTo>
                  <a:lnTo>
                    <a:pt x="0" y="46694"/>
                  </a:lnTo>
                  <a:lnTo>
                    <a:pt x="98831" y="41824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1505" name="Google Shape;1505;p87"/>
            <p:cNvCxnSpPr/>
            <p:nvPr/>
          </p:nvCxnSpPr>
          <p:spPr>
            <a:xfrm>
              <a:off x="1243550" y="3245650"/>
              <a:ext cx="1955100" cy="1038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506" name="Google Shape;1506;p87"/>
            <p:cNvCxnSpPr/>
            <p:nvPr/>
          </p:nvCxnSpPr>
          <p:spPr>
            <a:xfrm rot="10800000" flipH="1">
              <a:off x="633350" y="4540550"/>
              <a:ext cx="2493300" cy="101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507" name="Google Shape;1507;p87"/>
            <p:cNvSpPr/>
            <p:nvPr/>
          </p:nvSpPr>
          <p:spPr>
            <a:xfrm rot="124976">
              <a:off x="2674085" y="3986044"/>
              <a:ext cx="850162" cy="850162"/>
            </a:xfrm>
            <a:prstGeom prst="pie">
              <a:avLst>
                <a:gd name="adj1" fmla="val 10489862"/>
                <a:gd name="adj2" fmla="val 12406520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08" name="Google Shape;1508;p87"/>
          <p:cNvGrpSpPr/>
          <p:nvPr/>
        </p:nvGrpSpPr>
        <p:grpSpPr>
          <a:xfrm rot="-1669954" flipH="1">
            <a:off x="6235384" y="2791580"/>
            <a:ext cx="2581041" cy="1648208"/>
            <a:chOff x="328754" y="3063258"/>
            <a:chExt cx="2775358" cy="1772296"/>
          </a:xfrm>
        </p:grpSpPr>
        <p:sp>
          <p:nvSpPr>
            <p:cNvPr id="1509" name="Google Shape;1509;p87"/>
            <p:cNvSpPr/>
            <p:nvPr/>
          </p:nvSpPr>
          <p:spPr>
            <a:xfrm>
              <a:off x="633338" y="3366000"/>
              <a:ext cx="2470775" cy="1167350"/>
            </a:xfrm>
            <a:custGeom>
              <a:rect l="l" t="t" r="r" b="b"/>
              <a:pathLst>
                <a:path w="98831" h="46694" extrusionOk="0">
                  <a:moveTo>
                    <a:pt x="21485" y="0"/>
                  </a:moveTo>
                  <a:lnTo>
                    <a:pt x="0" y="46694"/>
                  </a:lnTo>
                  <a:lnTo>
                    <a:pt x="98831" y="41824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10" name="Google Shape;1510;p87"/>
            <p:cNvSpPr/>
            <p:nvPr/>
          </p:nvSpPr>
          <p:spPr>
            <a:xfrm>
              <a:off x="328754" y="4222054"/>
              <a:ext cx="613500" cy="613500"/>
            </a:xfrm>
            <a:prstGeom prst="pie">
              <a:avLst>
                <a:gd name="adj1" fmla="val 17679300"/>
                <a:gd name="adj2" fmla="val 21456365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11" name="Google Shape;1511;p87"/>
            <p:cNvSpPr/>
            <p:nvPr/>
          </p:nvSpPr>
          <p:spPr>
            <a:xfrm>
              <a:off x="864588" y="3063258"/>
              <a:ext cx="613500" cy="613500"/>
            </a:xfrm>
            <a:prstGeom prst="pie">
              <a:avLst>
                <a:gd name="adj1" fmla="val 1689679"/>
                <a:gd name="adj2" fmla="val 6859043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12" name="Google Shape;1512;p87"/>
          <p:cNvSpPr txBox="1"/>
          <p:nvPr>
            <p:ph type="body" idx="4294967295"/>
          </p:nvPr>
        </p:nvSpPr>
        <p:spPr>
          <a:xfrm>
            <a:off x="518285" y="1847553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</a:t>
            </a:r>
            <a:endParaRPr sz="1800"/>
          </a:p>
        </p:txBody>
      </p:sp>
      <p:sp>
        <p:nvSpPr>
          <p:cNvPr id="1513" name="Google Shape;1513;p87"/>
          <p:cNvSpPr txBox="1"/>
          <p:nvPr>
            <p:ph type="body" idx="4294967295"/>
          </p:nvPr>
        </p:nvSpPr>
        <p:spPr>
          <a:xfrm>
            <a:off x="1492372" y="2795265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9.1</a:t>
            </a:r>
            <a:endParaRPr sz="1800"/>
          </a:p>
        </p:txBody>
      </p:sp>
      <p:sp>
        <p:nvSpPr>
          <p:cNvPr id="1514" name="Google Shape;1514;p87"/>
          <p:cNvSpPr txBox="1"/>
          <p:nvPr>
            <p:ph type="body" idx="4294967295"/>
          </p:nvPr>
        </p:nvSpPr>
        <p:spPr>
          <a:xfrm>
            <a:off x="965837" y="1369390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 </a:t>
            </a:r>
            <a:endParaRPr sz="1800"/>
          </a:p>
        </p:txBody>
      </p:sp>
      <p:sp>
        <p:nvSpPr>
          <p:cNvPr id="1515" name="Google Shape;1515;p87"/>
          <p:cNvSpPr txBox="1"/>
          <p:nvPr>
            <p:ph type="body" idx="4294967295"/>
          </p:nvPr>
        </p:nvSpPr>
        <p:spPr>
          <a:xfrm>
            <a:off x="383840" y="2617749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Y</a:t>
            </a:r>
            <a:endParaRPr sz="1800"/>
          </a:p>
        </p:txBody>
      </p:sp>
      <p:sp>
        <p:nvSpPr>
          <p:cNvPr id="1516" name="Google Shape;1516;p87"/>
          <p:cNvSpPr txBox="1"/>
          <p:nvPr>
            <p:ph type="body" idx="4294967295"/>
          </p:nvPr>
        </p:nvSpPr>
        <p:spPr>
          <a:xfrm>
            <a:off x="2898440" y="2465349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Z</a:t>
            </a:r>
            <a:endParaRPr sz="1800"/>
          </a:p>
        </p:txBody>
      </p:sp>
      <p:sp>
        <p:nvSpPr>
          <p:cNvPr id="1517" name="Google Shape;1517;p87"/>
          <p:cNvSpPr txBox="1"/>
          <p:nvPr>
            <p:ph type="body" idx="4294967295"/>
          </p:nvPr>
        </p:nvSpPr>
        <p:spPr>
          <a:xfrm>
            <a:off x="4692086" y="3443356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37°</a:t>
            </a:r>
            <a:endParaRPr sz="1800"/>
          </a:p>
        </p:txBody>
      </p:sp>
      <p:sp>
        <p:nvSpPr>
          <p:cNvPr id="1518" name="Google Shape;1518;p87"/>
          <p:cNvSpPr txBox="1"/>
          <p:nvPr>
            <p:ph type="body" idx="4294967295"/>
          </p:nvPr>
        </p:nvSpPr>
        <p:spPr>
          <a:xfrm>
            <a:off x="4186925" y="2935825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9.1</a:t>
            </a:r>
            <a:endParaRPr sz="1800"/>
          </a:p>
        </p:txBody>
      </p:sp>
      <p:sp>
        <p:nvSpPr>
          <p:cNvPr id="1519" name="Google Shape;1519;p87"/>
          <p:cNvSpPr txBox="1"/>
          <p:nvPr>
            <p:ph type="body" idx="4294967295"/>
          </p:nvPr>
        </p:nvSpPr>
        <p:spPr>
          <a:xfrm>
            <a:off x="4630900" y="4050450"/>
            <a:ext cx="3552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7.5</a:t>
            </a:r>
            <a:endParaRPr sz="1800"/>
          </a:p>
        </p:txBody>
      </p:sp>
      <p:sp>
        <p:nvSpPr>
          <p:cNvPr id="1520" name="Google Shape;1520;p87"/>
          <p:cNvSpPr txBox="1"/>
          <p:nvPr>
            <p:ph type="body" idx="4294967295"/>
          </p:nvPr>
        </p:nvSpPr>
        <p:spPr>
          <a:xfrm>
            <a:off x="1381137" y="4434425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9.1</a:t>
            </a:r>
            <a:endParaRPr sz="1800"/>
          </a:p>
        </p:txBody>
      </p:sp>
      <p:sp>
        <p:nvSpPr>
          <p:cNvPr id="1521" name="Google Shape;1521;p87"/>
          <p:cNvSpPr txBox="1"/>
          <p:nvPr>
            <p:ph type="body" idx="4294967295"/>
          </p:nvPr>
        </p:nvSpPr>
        <p:spPr>
          <a:xfrm>
            <a:off x="2002525" y="3223875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7.5 </a:t>
            </a:r>
            <a:endParaRPr sz="1800"/>
          </a:p>
        </p:txBody>
      </p:sp>
      <p:sp>
        <p:nvSpPr>
          <p:cNvPr id="1522" name="Google Shape;1522;p87"/>
          <p:cNvSpPr txBox="1"/>
          <p:nvPr>
            <p:ph type="body" idx="4294967295"/>
          </p:nvPr>
        </p:nvSpPr>
        <p:spPr>
          <a:xfrm>
            <a:off x="481650" y="3485288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</a:t>
            </a:r>
            <a:endParaRPr sz="1800"/>
          </a:p>
        </p:txBody>
      </p:sp>
      <p:sp>
        <p:nvSpPr>
          <p:cNvPr id="1523" name="Google Shape;1523;p87"/>
          <p:cNvSpPr txBox="1"/>
          <p:nvPr>
            <p:ph type="body" idx="4294967295"/>
          </p:nvPr>
        </p:nvSpPr>
        <p:spPr>
          <a:xfrm>
            <a:off x="5865450" y="2102438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</a:t>
            </a:r>
            <a:endParaRPr sz="1800"/>
          </a:p>
        </p:txBody>
      </p:sp>
      <p:sp>
        <p:nvSpPr>
          <p:cNvPr id="1524" name="Google Shape;1524;p87"/>
          <p:cNvSpPr txBox="1"/>
          <p:nvPr>
            <p:ph type="body" idx="4294967295"/>
          </p:nvPr>
        </p:nvSpPr>
        <p:spPr>
          <a:xfrm>
            <a:off x="5156400" y="1821200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91°</a:t>
            </a:r>
            <a:endParaRPr sz="1800"/>
          </a:p>
        </p:txBody>
      </p:sp>
      <p:sp>
        <p:nvSpPr>
          <p:cNvPr id="1525" name="Google Shape;1525;p87"/>
          <p:cNvSpPr txBox="1"/>
          <p:nvPr>
            <p:ph type="body" idx="4294967295"/>
          </p:nvPr>
        </p:nvSpPr>
        <p:spPr>
          <a:xfrm>
            <a:off x="5282247" y="2308520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52°</a:t>
            </a:r>
            <a:endParaRPr sz="1800"/>
          </a:p>
        </p:txBody>
      </p:sp>
      <p:sp>
        <p:nvSpPr>
          <p:cNvPr id="1526" name="Google Shape;1526;p87"/>
          <p:cNvSpPr txBox="1"/>
          <p:nvPr>
            <p:ph type="body" idx="4294967295"/>
          </p:nvPr>
        </p:nvSpPr>
        <p:spPr>
          <a:xfrm>
            <a:off x="7150300" y="2386500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91°</a:t>
            </a:r>
            <a:endParaRPr sz="1800"/>
          </a:p>
        </p:txBody>
      </p:sp>
      <p:sp>
        <p:nvSpPr>
          <p:cNvPr id="1527" name="Google Shape;1527;p87"/>
          <p:cNvSpPr txBox="1"/>
          <p:nvPr>
            <p:ph type="body" idx="4294967295"/>
          </p:nvPr>
        </p:nvSpPr>
        <p:spPr>
          <a:xfrm>
            <a:off x="6781061" y="2134706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52°</a:t>
            </a:r>
            <a:endParaRPr sz="1800"/>
          </a:p>
        </p:txBody>
      </p:sp>
      <p:sp>
        <p:nvSpPr>
          <p:cNvPr id="1528" name="Google Shape;1528;p87"/>
          <p:cNvSpPr txBox="1"/>
          <p:nvPr>
            <p:ph type="body" idx="4294967295"/>
          </p:nvPr>
        </p:nvSpPr>
        <p:spPr>
          <a:xfrm>
            <a:off x="7066725" y="1387900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7.5 </a:t>
            </a:r>
            <a:endParaRPr sz="1800"/>
          </a:p>
        </p:txBody>
      </p:sp>
      <p:sp>
        <p:nvSpPr>
          <p:cNvPr id="1529" name="Google Shape;1529;p87"/>
          <p:cNvSpPr txBox="1"/>
          <p:nvPr>
            <p:ph type="body" idx="4294967295"/>
          </p:nvPr>
        </p:nvSpPr>
        <p:spPr>
          <a:xfrm>
            <a:off x="7634550" y="3165000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91°</a:t>
            </a:r>
            <a:endParaRPr sz="1800"/>
          </a:p>
        </p:txBody>
      </p:sp>
      <p:sp>
        <p:nvSpPr>
          <p:cNvPr id="1530" name="Google Shape;1530;p87"/>
          <p:cNvSpPr txBox="1"/>
          <p:nvPr>
            <p:ph type="body" idx="4294967295"/>
          </p:nvPr>
        </p:nvSpPr>
        <p:spPr>
          <a:xfrm>
            <a:off x="8015461" y="3443356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52°</a:t>
            </a:r>
            <a:endParaRPr sz="1800"/>
          </a:p>
        </p:txBody>
      </p:sp>
      <p:sp>
        <p:nvSpPr>
          <p:cNvPr id="1531" name="Google Shape;1531;p87"/>
          <p:cNvSpPr txBox="1"/>
          <p:nvPr>
            <p:ph type="body" idx="4294967295"/>
          </p:nvPr>
        </p:nvSpPr>
        <p:spPr>
          <a:xfrm>
            <a:off x="3208331" y="1554030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</a:t>
            </a:r>
            <a:endParaRPr sz="1800"/>
          </a:p>
        </p:txBody>
      </p:sp>
      <p:sp>
        <p:nvSpPr>
          <p:cNvPr id="1532" name="Google Shape;1532;p87"/>
          <p:cNvSpPr txBox="1"/>
          <p:nvPr>
            <p:ph type="body" idx="4294967295"/>
          </p:nvPr>
        </p:nvSpPr>
        <p:spPr>
          <a:xfrm>
            <a:off x="6088256" y="1536817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</a:t>
            </a:r>
            <a:endParaRPr sz="1800"/>
          </a:p>
        </p:txBody>
      </p:sp>
      <p:sp>
        <p:nvSpPr>
          <p:cNvPr id="1533" name="Google Shape;1533;p87"/>
          <p:cNvSpPr txBox="1"/>
          <p:nvPr>
            <p:ph type="body" idx="4294967295"/>
          </p:nvPr>
        </p:nvSpPr>
        <p:spPr>
          <a:xfrm>
            <a:off x="347206" y="3164992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</a:t>
            </a:r>
            <a:endParaRPr sz="1800"/>
          </a:p>
        </p:txBody>
      </p:sp>
      <p:sp>
        <p:nvSpPr>
          <p:cNvPr id="1534" name="Google Shape;1534;p87"/>
          <p:cNvSpPr txBox="1"/>
          <p:nvPr>
            <p:ph type="body" idx="4294967295"/>
          </p:nvPr>
        </p:nvSpPr>
        <p:spPr>
          <a:xfrm>
            <a:off x="2887856" y="3164992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 </a:t>
            </a:r>
            <a:endParaRPr sz="1800"/>
          </a:p>
        </p:txBody>
      </p:sp>
      <p:sp>
        <p:nvSpPr>
          <p:cNvPr id="1535" name="Google Shape;1535;p87"/>
          <p:cNvSpPr txBox="1"/>
          <p:nvPr>
            <p:ph type="body" idx="4294967295"/>
          </p:nvPr>
        </p:nvSpPr>
        <p:spPr>
          <a:xfrm>
            <a:off x="6081706" y="3171876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e) </a:t>
            </a:r>
            <a:endParaRPr sz="1800"/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9" name="Shape 1539"/>
        <p:cNvGrpSpPr/>
        <p:nvPr/>
      </p:nvGrpSpPr>
      <p:grpSpPr>
        <a:xfrm>
          <a:off x="0" y="0"/>
          <a:ext cx="0" cy="0"/>
        </a:xfrm>
      </p:grpSpPr>
      <p:sp>
        <p:nvSpPr>
          <p:cNvPr id="1540" name="Google Shape;1540;p8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Go'aami kee ka mid ah saddex-xagallada uu isku mid (congruent) yahay saddex-xagalka ABC, adigoo sheegaya shuruudaha (criteria) caddaynaya. Dhammaan cidhifyadu waa sentimitir.</a:t>
            </a:r>
            <a:endParaRPr sz="1800"/>
          </a:p>
        </p:txBody>
      </p:sp>
      <p:sp>
        <p:nvSpPr>
          <p:cNvPr id="1541" name="Google Shape;1541;p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Isku mid (congruent) mise maya?</a:t>
            </a:r>
            <a:endParaRPr/>
          </a:p>
        </p:txBody>
      </p:sp>
      <p:sp>
        <p:nvSpPr>
          <p:cNvPr id="1542" name="Google Shape;1542;p88"/>
          <p:cNvSpPr/>
          <p:nvPr/>
        </p:nvSpPr>
        <p:spPr>
          <a:xfrm>
            <a:off x="743350" y="1746250"/>
            <a:ext cx="2446200" cy="597000"/>
          </a:xfrm>
          <a:prstGeom prst="rtTriangl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43" name="Google Shape;1543;p88"/>
          <p:cNvCxnSpPr/>
          <p:nvPr/>
        </p:nvCxnSpPr>
        <p:spPr>
          <a:xfrm>
            <a:off x="751450" y="2432950"/>
            <a:ext cx="2430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44" name="Google Shape;1544;p88"/>
          <p:cNvCxnSpPr/>
          <p:nvPr/>
        </p:nvCxnSpPr>
        <p:spPr>
          <a:xfrm flipH="1">
            <a:off x="631725" y="1746250"/>
            <a:ext cx="0" cy="605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45" name="Google Shape;1545;p88"/>
          <p:cNvSpPr/>
          <p:nvPr/>
        </p:nvSpPr>
        <p:spPr>
          <a:xfrm>
            <a:off x="743350" y="2201521"/>
            <a:ext cx="139800" cy="139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6" name="Google Shape;1546;p88"/>
          <p:cNvSpPr/>
          <p:nvPr/>
        </p:nvSpPr>
        <p:spPr>
          <a:xfrm>
            <a:off x="2270525" y="1440902"/>
            <a:ext cx="1799100" cy="1799100"/>
          </a:xfrm>
          <a:prstGeom prst="pie">
            <a:avLst>
              <a:gd name="adj1" fmla="val 10793649"/>
              <a:gd name="adj2" fmla="val 1162439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47" name="Google Shape;1547;p88"/>
          <p:cNvCxnSpPr/>
          <p:nvPr/>
        </p:nvCxnSpPr>
        <p:spPr>
          <a:xfrm>
            <a:off x="751125" y="1660075"/>
            <a:ext cx="2454600" cy="5715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48" name="Google Shape;1548;p88"/>
          <p:cNvSpPr txBox="1"/>
          <p:nvPr>
            <p:ph type="body" idx="4294967295"/>
          </p:nvPr>
        </p:nvSpPr>
        <p:spPr>
          <a:xfrm>
            <a:off x="1870625" y="2066702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23°</a:t>
            </a:r>
            <a:endParaRPr sz="1800"/>
          </a:p>
        </p:txBody>
      </p:sp>
      <p:sp>
        <p:nvSpPr>
          <p:cNvPr id="1549" name="Google Shape;1549;p88"/>
          <p:cNvSpPr txBox="1"/>
          <p:nvPr>
            <p:ph type="body" idx="4294967295"/>
          </p:nvPr>
        </p:nvSpPr>
        <p:spPr>
          <a:xfrm>
            <a:off x="1728450" y="1624275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 </a:t>
            </a:r>
            <a:endParaRPr sz="1800"/>
          </a:p>
        </p:txBody>
      </p:sp>
      <p:sp>
        <p:nvSpPr>
          <p:cNvPr id="1550" name="Google Shape;1550;p88"/>
          <p:cNvSpPr txBox="1"/>
          <p:nvPr>
            <p:ph type="body" idx="4294967295"/>
          </p:nvPr>
        </p:nvSpPr>
        <p:spPr>
          <a:xfrm>
            <a:off x="390800" y="1888000"/>
            <a:ext cx="274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</a:t>
            </a:r>
            <a:endParaRPr sz="1800"/>
          </a:p>
        </p:txBody>
      </p:sp>
      <p:sp>
        <p:nvSpPr>
          <p:cNvPr id="1551" name="Google Shape;1551;p88"/>
          <p:cNvSpPr txBox="1"/>
          <p:nvPr>
            <p:ph type="body" idx="4294967295"/>
          </p:nvPr>
        </p:nvSpPr>
        <p:spPr>
          <a:xfrm flipH="1">
            <a:off x="1728450" y="2415000"/>
            <a:ext cx="274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</a:t>
            </a:r>
            <a:endParaRPr sz="1800"/>
          </a:p>
        </p:txBody>
      </p:sp>
      <p:sp>
        <p:nvSpPr>
          <p:cNvPr id="1552" name="Google Shape;1552;p88"/>
          <p:cNvSpPr txBox="1"/>
          <p:nvPr>
            <p:ph type="body" idx="4294967295"/>
          </p:nvPr>
        </p:nvSpPr>
        <p:spPr>
          <a:xfrm>
            <a:off x="552853" y="1491950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 </a:t>
            </a:r>
            <a:endParaRPr sz="1800"/>
          </a:p>
        </p:txBody>
      </p:sp>
      <p:sp>
        <p:nvSpPr>
          <p:cNvPr id="1553" name="Google Shape;1553;p88"/>
          <p:cNvSpPr txBox="1"/>
          <p:nvPr>
            <p:ph type="body" idx="4294967295"/>
          </p:nvPr>
        </p:nvSpPr>
        <p:spPr>
          <a:xfrm>
            <a:off x="552853" y="2341325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 </a:t>
            </a:r>
            <a:endParaRPr sz="1800"/>
          </a:p>
        </p:txBody>
      </p:sp>
      <p:sp>
        <p:nvSpPr>
          <p:cNvPr id="1554" name="Google Shape;1554;p88"/>
          <p:cNvSpPr txBox="1"/>
          <p:nvPr>
            <p:ph type="body" idx="4294967295"/>
          </p:nvPr>
        </p:nvSpPr>
        <p:spPr>
          <a:xfrm>
            <a:off x="3258003" y="2183700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 </a:t>
            </a:r>
            <a:endParaRPr sz="1800"/>
          </a:p>
        </p:txBody>
      </p:sp>
      <p:grpSp>
        <p:nvGrpSpPr>
          <p:cNvPr id="1555" name="Google Shape;1555;p88"/>
          <p:cNvGrpSpPr/>
          <p:nvPr/>
        </p:nvGrpSpPr>
        <p:grpSpPr>
          <a:xfrm rot="1542861">
            <a:off x="715298" y="3458060"/>
            <a:ext cx="2462461" cy="772902"/>
            <a:chOff x="1124350" y="3336475"/>
            <a:chExt cx="2462375" cy="772875"/>
          </a:xfrm>
        </p:grpSpPr>
        <p:sp>
          <p:nvSpPr>
            <p:cNvPr id="1556" name="Google Shape;1556;p88"/>
            <p:cNvSpPr/>
            <p:nvPr/>
          </p:nvSpPr>
          <p:spPr>
            <a:xfrm>
              <a:off x="1124350" y="3422650"/>
              <a:ext cx="2446200" cy="597000"/>
            </a:xfrm>
            <a:prstGeom prst="rtTriangl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57" name="Google Shape;1557;p88"/>
            <p:cNvCxnSpPr/>
            <p:nvPr/>
          </p:nvCxnSpPr>
          <p:spPr>
            <a:xfrm>
              <a:off x="1132450" y="4109350"/>
              <a:ext cx="2430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558" name="Google Shape;1558;p88"/>
            <p:cNvSpPr/>
            <p:nvPr/>
          </p:nvSpPr>
          <p:spPr>
            <a:xfrm>
              <a:off x="1124350" y="3877921"/>
              <a:ext cx="139800" cy="1398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59" name="Google Shape;1559;p88"/>
            <p:cNvCxnSpPr/>
            <p:nvPr/>
          </p:nvCxnSpPr>
          <p:spPr>
            <a:xfrm>
              <a:off x="1132125" y="3336475"/>
              <a:ext cx="2454600" cy="5715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1560" name="Google Shape;1560;p88"/>
          <p:cNvGrpSpPr/>
          <p:nvPr/>
        </p:nvGrpSpPr>
        <p:grpSpPr>
          <a:xfrm flipH="1">
            <a:off x="5479318" y="1265450"/>
            <a:ext cx="2574000" cy="691275"/>
            <a:chOff x="1012725" y="3336475"/>
            <a:chExt cx="2574000" cy="691275"/>
          </a:xfrm>
        </p:grpSpPr>
        <p:sp>
          <p:nvSpPr>
            <p:cNvPr id="1561" name="Google Shape;1561;p88"/>
            <p:cNvSpPr/>
            <p:nvPr/>
          </p:nvSpPr>
          <p:spPr>
            <a:xfrm>
              <a:off x="1124350" y="3422650"/>
              <a:ext cx="2446200" cy="597000"/>
            </a:xfrm>
            <a:prstGeom prst="rtTriangl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62" name="Google Shape;1562;p88"/>
            <p:cNvCxnSpPr/>
            <p:nvPr/>
          </p:nvCxnSpPr>
          <p:spPr>
            <a:xfrm flipH="1">
              <a:off x="1012725" y="3422650"/>
              <a:ext cx="0" cy="6051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563" name="Google Shape;1563;p88"/>
            <p:cNvSpPr/>
            <p:nvPr/>
          </p:nvSpPr>
          <p:spPr>
            <a:xfrm>
              <a:off x="1124350" y="3877921"/>
              <a:ext cx="139800" cy="1398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64" name="Google Shape;1564;p88"/>
            <p:cNvCxnSpPr/>
            <p:nvPr/>
          </p:nvCxnSpPr>
          <p:spPr>
            <a:xfrm>
              <a:off x="1132125" y="3336475"/>
              <a:ext cx="2454600" cy="5715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1565" name="Google Shape;1565;p88"/>
          <p:cNvGrpSpPr/>
          <p:nvPr/>
        </p:nvGrpSpPr>
        <p:grpSpPr>
          <a:xfrm rot="-5400000">
            <a:off x="6308436" y="2169620"/>
            <a:ext cx="3502457" cy="1799100"/>
            <a:chOff x="948168" y="3117302"/>
            <a:chExt cx="3502457" cy="1799100"/>
          </a:xfrm>
        </p:grpSpPr>
        <p:sp>
          <p:nvSpPr>
            <p:cNvPr id="1566" name="Google Shape;1566;p88"/>
            <p:cNvSpPr/>
            <p:nvPr/>
          </p:nvSpPr>
          <p:spPr>
            <a:xfrm>
              <a:off x="1124350" y="3422650"/>
              <a:ext cx="2446200" cy="597000"/>
            </a:xfrm>
            <a:prstGeom prst="rtTriangl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7" name="Google Shape;1567;p88"/>
            <p:cNvSpPr/>
            <p:nvPr/>
          </p:nvSpPr>
          <p:spPr>
            <a:xfrm>
              <a:off x="2651525" y="3117302"/>
              <a:ext cx="1799100" cy="1799100"/>
            </a:xfrm>
            <a:prstGeom prst="pie">
              <a:avLst>
                <a:gd name="adj1" fmla="val 10793649"/>
                <a:gd name="adj2" fmla="val 11624398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68" name="Google Shape;1568;p88"/>
            <p:cNvCxnSpPr/>
            <p:nvPr/>
          </p:nvCxnSpPr>
          <p:spPr>
            <a:xfrm>
              <a:off x="1132125" y="3336475"/>
              <a:ext cx="2454600" cy="5715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569" name="Google Shape;1569;p88"/>
            <p:cNvSpPr/>
            <p:nvPr/>
          </p:nvSpPr>
          <p:spPr>
            <a:xfrm>
              <a:off x="948168" y="3246953"/>
              <a:ext cx="356400" cy="356400"/>
            </a:xfrm>
            <a:prstGeom prst="pie">
              <a:avLst>
                <a:gd name="adj1" fmla="val 764394"/>
                <a:gd name="adj2" fmla="val 5398864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70" name="Google Shape;1570;p88"/>
          <p:cNvGrpSpPr/>
          <p:nvPr/>
        </p:nvGrpSpPr>
        <p:grpSpPr>
          <a:xfrm rot="10800000">
            <a:off x="1413361" y="2231570"/>
            <a:ext cx="3502457" cy="1799100"/>
            <a:chOff x="948168" y="3117302"/>
            <a:chExt cx="3502457" cy="1799100"/>
          </a:xfrm>
        </p:grpSpPr>
        <p:sp>
          <p:nvSpPr>
            <p:cNvPr id="1571" name="Google Shape;1571;p88"/>
            <p:cNvSpPr/>
            <p:nvPr/>
          </p:nvSpPr>
          <p:spPr>
            <a:xfrm>
              <a:off x="1124350" y="3422650"/>
              <a:ext cx="2446200" cy="597000"/>
            </a:xfrm>
            <a:prstGeom prst="rtTriangl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72" name="Google Shape;1572;p88"/>
            <p:cNvCxnSpPr/>
            <p:nvPr/>
          </p:nvCxnSpPr>
          <p:spPr>
            <a:xfrm>
              <a:off x="1132450" y="4109350"/>
              <a:ext cx="2430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573" name="Google Shape;1573;p88"/>
            <p:cNvSpPr/>
            <p:nvPr/>
          </p:nvSpPr>
          <p:spPr>
            <a:xfrm>
              <a:off x="2651525" y="3117302"/>
              <a:ext cx="1799100" cy="1799100"/>
            </a:xfrm>
            <a:prstGeom prst="pie">
              <a:avLst>
                <a:gd name="adj1" fmla="val 10793649"/>
                <a:gd name="adj2" fmla="val 11624398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4" name="Google Shape;1574;p88"/>
            <p:cNvSpPr/>
            <p:nvPr/>
          </p:nvSpPr>
          <p:spPr>
            <a:xfrm>
              <a:off x="948168" y="3246953"/>
              <a:ext cx="356400" cy="356400"/>
            </a:xfrm>
            <a:prstGeom prst="pie">
              <a:avLst>
                <a:gd name="adj1" fmla="val 764394"/>
                <a:gd name="adj2" fmla="val 5398864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75" name="Google Shape;1575;p88"/>
          <p:cNvGrpSpPr/>
          <p:nvPr/>
        </p:nvGrpSpPr>
        <p:grpSpPr>
          <a:xfrm rot="9660638" flipH="1">
            <a:off x="4821164" y="3748015"/>
            <a:ext cx="2622441" cy="862417"/>
            <a:chOff x="948168" y="3246953"/>
            <a:chExt cx="2622382" cy="862397"/>
          </a:xfrm>
        </p:grpSpPr>
        <p:sp>
          <p:nvSpPr>
            <p:cNvPr id="1576" name="Google Shape;1576;p88"/>
            <p:cNvSpPr/>
            <p:nvPr/>
          </p:nvSpPr>
          <p:spPr>
            <a:xfrm>
              <a:off x="1124350" y="3422650"/>
              <a:ext cx="2446200" cy="597000"/>
            </a:xfrm>
            <a:prstGeom prst="rtTriangl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77" name="Google Shape;1577;p88"/>
            <p:cNvCxnSpPr/>
            <p:nvPr/>
          </p:nvCxnSpPr>
          <p:spPr>
            <a:xfrm>
              <a:off x="1132450" y="4109350"/>
              <a:ext cx="2430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578" name="Google Shape;1578;p88"/>
            <p:cNvCxnSpPr/>
            <p:nvPr/>
          </p:nvCxnSpPr>
          <p:spPr>
            <a:xfrm flipH="1">
              <a:off x="1012725" y="3422650"/>
              <a:ext cx="0" cy="6051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579" name="Google Shape;1579;p88"/>
            <p:cNvSpPr/>
            <p:nvPr/>
          </p:nvSpPr>
          <p:spPr>
            <a:xfrm>
              <a:off x="1124350" y="3877921"/>
              <a:ext cx="139800" cy="1398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0" name="Google Shape;1580;p88"/>
            <p:cNvSpPr/>
            <p:nvPr/>
          </p:nvSpPr>
          <p:spPr>
            <a:xfrm>
              <a:off x="948168" y="3246953"/>
              <a:ext cx="356400" cy="356400"/>
            </a:xfrm>
            <a:prstGeom prst="pie">
              <a:avLst>
                <a:gd name="adj1" fmla="val 764394"/>
                <a:gd name="adj2" fmla="val 5398864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81" name="Google Shape;1581;p88"/>
          <p:cNvGrpSpPr/>
          <p:nvPr/>
        </p:nvGrpSpPr>
        <p:grpSpPr>
          <a:xfrm rot="-9660638">
            <a:off x="3637661" y="2108291"/>
            <a:ext cx="2574057" cy="772892"/>
            <a:chOff x="1012725" y="3336475"/>
            <a:chExt cx="2574000" cy="772875"/>
          </a:xfrm>
        </p:grpSpPr>
        <p:sp>
          <p:nvSpPr>
            <p:cNvPr id="1582" name="Google Shape;1582;p88"/>
            <p:cNvSpPr/>
            <p:nvPr/>
          </p:nvSpPr>
          <p:spPr>
            <a:xfrm>
              <a:off x="1124350" y="3422650"/>
              <a:ext cx="2446200" cy="597000"/>
            </a:xfrm>
            <a:prstGeom prst="rtTriangl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83" name="Google Shape;1583;p88"/>
            <p:cNvCxnSpPr/>
            <p:nvPr/>
          </p:nvCxnSpPr>
          <p:spPr>
            <a:xfrm>
              <a:off x="1132450" y="4109350"/>
              <a:ext cx="2430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584" name="Google Shape;1584;p88"/>
            <p:cNvCxnSpPr/>
            <p:nvPr/>
          </p:nvCxnSpPr>
          <p:spPr>
            <a:xfrm flipH="1">
              <a:off x="1012725" y="3422650"/>
              <a:ext cx="0" cy="6051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585" name="Google Shape;1585;p88"/>
            <p:cNvCxnSpPr/>
            <p:nvPr/>
          </p:nvCxnSpPr>
          <p:spPr>
            <a:xfrm>
              <a:off x="1132125" y="3336475"/>
              <a:ext cx="2454600" cy="5715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1586" name="Google Shape;1586;p88"/>
          <p:cNvSpPr txBox="1"/>
          <p:nvPr>
            <p:ph type="body" idx="4294967295"/>
          </p:nvPr>
        </p:nvSpPr>
        <p:spPr>
          <a:xfrm>
            <a:off x="4565800" y="2543250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 </a:t>
            </a:r>
            <a:endParaRPr sz="1800"/>
          </a:p>
        </p:txBody>
      </p:sp>
      <p:sp>
        <p:nvSpPr>
          <p:cNvPr id="1587" name="Google Shape;1587;p88"/>
          <p:cNvSpPr txBox="1"/>
          <p:nvPr>
            <p:ph type="body" idx="4294967295"/>
          </p:nvPr>
        </p:nvSpPr>
        <p:spPr>
          <a:xfrm>
            <a:off x="4915825" y="1846500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</a:t>
            </a:r>
            <a:endParaRPr sz="1800"/>
          </a:p>
        </p:txBody>
      </p:sp>
      <p:sp>
        <p:nvSpPr>
          <p:cNvPr id="1588" name="Google Shape;1588;p88"/>
          <p:cNvSpPr txBox="1"/>
          <p:nvPr>
            <p:ph type="body" idx="4294967295"/>
          </p:nvPr>
        </p:nvSpPr>
        <p:spPr>
          <a:xfrm>
            <a:off x="6194900" y="2845375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</a:t>
            </a:r>
            <a:endParaRPr sz="1800"/>
          </a:p>
        </p:txBody>
      </p:sp>
      <p:sp>
        <p:nvSpPr>
          <p:cNvPr id="1589" name="Google Shape;1589;p88"/>
          <p:cNvSpPr txBox="1"/>
          <p:nvPr>
            <p:ph type="body" idx="4294967295"/>
          </p:nvPr>
        </p:nvSpPr>
        <p:spPr>
          <a:xfrm>
            <a:off x="1888050" y="3366625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 </a:t>
            </a:r>
            <a:endParaRPr sz="1800"/>
          </a:p>
        </p:txBody>
      </p:sp>
      <p:sp>
        <p:nvSpPr>
          <p:cNvPr id="1590" name="Google Shape;1590;p88"/>
          <p:cNvSpPr txBox="1"/>
          <p:nvPr>
            <p:ph type="body" idx="4294967295"/>
          </p:nvPr>
        </p:nvSpPr>
        <p:spPr>
          <a:xfrm>
            <a:off x="1341300" y="4101800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</a:t>
            </a:r>
            <a:endParaRPr sz="1800"/>
          </a:p>
        </p:txBody>
      </p:sp>
      <p:sp>
        <p:nvSpPr>
          <p:cNvPr id="1591" name="Google Shape;1591;p88"/>
          <p:cNvSpPr txBox="1"/>
          <p:nvPr>
            <p:ph type="body" idx="4294967295"/>
          </p:nvPr>
        </p:nvSpPr>
        <p:spPr>
          <a:xfrm>
            <a:off x="3410050" y="2780450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 </a:t>
            </a:r>
            <a:endParaRPr sz="1800"/>
          </a:p>
        </p:txBody>
      </p:sp>
      <p:sp>
        <p:nvSpPr>
          <p:cNvPr id="1592" name="Google Shape;1592;p88"/>
          <p:cNvSpPr txBox="1"/>
          <p:nvPr>
            <p:ph type="body" idx="4294967295"/>
          </p:nvPr>
        </p:nvSpPr>
        <p:spPr>
          <a:xfrm>
            <a:off x="3270050" y="3119886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23°</a:t>
            </a:r>
            <a:endParaRPr sz="1800"/>
          </a:p>
        </p:txBody>
      </p:sp>
      <p:sp>
        <p:nvSpPr>
          <p:cNvPr id="1593" name="Google Shape;1593;p88"/>
          <p:cNvSpPr txBox="1"/>
          <p:nvPr>
            <p:ph type="body" idx="4294967295"/>
          </p:nvPr>
        </p:nvSpPr>
        <p:spPr>
          <a:xfrm>
            <a:off x="4361761" y="3345556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67°</a:t>
            </a:r>
            <a:endParaRPr sz="1800"/>
          </a:p>
        </p:txBody>
      </p:sp>
      <p:sp>
        <p:nvSpPr>
          <p:cNvPr id="1594" name="Google Shape;1594;p88"/>
          <p:cNvSpPr txBox="1"/>
          <p:nvPr>
            <p:ph type="body" idx="4294967295"/>
          </p:nvPr>
        </p:nvSpPr>
        <p:spPr>
          <a:xfrm>
            <a:off x="8117875" y="1491950"/>
            <a:ext cx="274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</a:t>
            </a:r>
            <a:endParaRPr sz="1800"/>
          </a:p>
        </p:txBody>
      </p:sp>
      <p:sp>
        <p:nvSpPr>
          <p:cNvPr id="1595" name="Google Shape;1595;p88"/>
          <p:cNvSpPr txBox="1"/>
          <p:nvPr>
            <p:ph type="body" idx="4294967295"/>
          </p:nvPr>
        </p:nvSpPr>
        <p:spPr>
          <a:xfrm>
            <a:off x="6593525" y="1215100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 </a:t>
            </a:r>
            <a:endParaRPr sz="1800"/>
          </a:p>
        </p:txBody>
      </p:sp>
      <p:sp>
        <p:nvSpPr>
          <p:cNvPr id="1596" name="Google Shape;1596;p88"/>
          <p:cNvSpPr txBox="1"/>
          <p:nvPr>
            <p:ph type="body" idx="4294967295"/>
          </p:nvPr>
        </p:nvSpPr>
        <p:spPr>
          <a:xfrm>
            <a:off x="8117875" y="2652311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23°</a:t>
            </a:r>
            <a:endParaRPr sz="1800"/>
          </a:p>
        </p:txBody>
      </p:sp>
      <p:sp>
        <p:nvSpPr>
          <p:cNvPr id="1597" name="Google Shape;1597;p88"/>
          <p:cNvSpPr txBox="1"/>
          <p:nvPr>
            <p:ph type="body" idx="4294967295"/>
          </p:nvPr>
        </p:nvSpPr>
        <p:spPr>
          <a:xfrm>
            <a:off x="7576819" y="4281933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67°</a:t>
            </a:r>
            <a:endParaRPr sz="1800"/>
          </a:p>
        </p:txBody>
      </p:sp>
      <p:sp>
        <p:nvSpPr>
          <p:cNvPr id="1598" name="Google Shape;1598;p88"/>
          <p:cNvSpPr txBox="1"/>
          <p:nvPr>
            <p:ph type="body" idx="4294967295"/>
          </p:nvPr>
        </p:nvSpPr>
        <p:spPr>
          <a:xfrm>
            <a:off x="7345167" y="3507550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13 </a:t>
            </a:r>
            <a:endParaRPr sz="1800"/>
          </a:p>
        </p:txBody>
      </p:sp>
      <p:cxnSp>
        <p:nvCxnSpPr>
          <p:cNvPr id="1599" name="Google Shape;1599;p88"/>
          <p:cNvCxnSpPr/>
          <p:nvPr/>
        </p:nvCxnSpPr>
        <p:spPr>
          <a:xfrm>
            <a:off x="8022975" y="2623050"/>
            <a:ext cx="109800" cy="80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00" name="Google Shape;1600;p88"/>
          <p:cNvSpPr txBox="1"/>
          <p:nvPr>
            <p:ph type="body" idx="4294967295"/>
          </p:nvPr>
        </p:nvSpPr>
        <p:spPr>
          <a:xfrm>
            <a:off x="5126683" y="4369875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67°</a:t>
            </a:r>
            <a:endParaRPr sz="1800"/>
          </a:p>
        </p:txBody>
      </p:sp>
      <p:sp>
        <p:nvSpPr>
          <p:cNvPr id="1601" name="Google Shape;1601;p88"/>
          <p:cNvSpPr txBox="1"/>
          <p:nvPr>
            <p:ph type="body" idx="4294967295"/>
          </p:nvPr>
        </p:nvSpPr>
        <p:spPr>
          <a:xfrm>
            <a:off x="4693500" y="4468050"/>
            <a:ext cx="274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</a:t>
            </a:r>
            <a:endParaRPr sz="1800"/>
          </a:p>
        </p:txBody>
      </p:sp>
      <p:sp>
        <p:nvSpPr>
          <p:cNvPr id="1602" name="Google Shape;1602;p88"/>
          <p:cNvSpPr txBox="1"/>
          <p:nvPr>
            <p:ph type="body" idx="4294967295"/>
          </p:nvPr>
        </p:nvSpPr>
        <p:spPr>
          <a:xfrm flipH="1">
            <a:off x="5747437" y="3507550"/>
            <a:ext cx="274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12 </a:t>
            </a:r>
            <a:endParaRPr sz="1800"/>
          </a:p>
        </p:txBody>
      </p:sp>
      <p:sp>
        <p:nvSpPr>
          <p:cNvPr id="1603" name="Google Shape;1603;p88"/>
          <p:cNvSpPr txBox="1"/>
          <p:nvPr>
            <p:ph type="body" idx="4294967295"/>
          </p:nvPr>
        </p:nvSpPr>
        <p:spPr>
          <a:xfrm>
            <a:off x="3562806" y="1444692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</a:t>
            </a:r>
            <a:endParaRPr sz="1800"/>
          </a:p>
        </p:txBody>
      </p:sp>
      <p:sp>
        <p:nvSpPr>
          <p:cNvPr id="1604" name="Google Shape;1604;p88"/>
          <p:cNvSpPr txBox="1"/>
          <p:nvPr>
            <p:ph type="body" idx="4294967295"/>
          </p:nvPr>
        </p:nvSpPr>
        <p:spPr>
          <a:xfrm>
            <a:off x="5323369" y="1444692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</a:t>
            </a:r>
            <a:endParaRPr sz="1800"/>
          </a:p>
        </p:txBody>
      </p:sp>
      <p:sp>
        <p:nvSpPr>
          <p:cNvPr id="1605" name="Google Shape;1605;p88"/>
          <p:cNvSpPr txBox="1"/>
          <p:nvPr>
            <p:ph type="body" idx="4294967295"/>
          </p:nvPr>
        </p:nvSpPr>
        <p:spPr>
          <a:xfrm>
            <a:off x="390494" y="2974367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</a:t>
            </a:r>
            <a:endParaRPr sz="1800"/>
          </a:p>
        </p:txBody>
      </p:sp>
      <p:sp>
        <p:nvSpPr>
          <p:cNvPr id="1606" name="Google Shape;1606;p88"/>
          <p:cNvSpPr txBox="1"/>
          <p:nvPr>
            <p:ph type="body" idx="4294967295"/>
          </p:nvPr>
        </p:nvSpPr>
        <p:spPr>
          <a:xfrm>
            <a:off x="1986219" y="2845367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 </a:t>
            </a:r>
            <a:endParaRPr sz="1800"/>
          </a:p>
        </p:txBody>
      </p:sp>
      <p:sp>
        <p:nvSpPr>
          <p:cNvPr id="1607" name="Google Shape;1607;p88"/>
          <p:cNvSpPr txBox="1"/>
          <p:nvPr>
            <p:ph type="body" idx="4294967295"/>
          </p:nvPr>
        </p:nvSpPr>
        <p:spPr>
          <a:xfrm>
            <a:off x="4413869" y="3898992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e) </a:t>
            </a:r>
            <a:endParaRPr sz="1800"/>
          </a:p>
        </p:txBody>
      </p:sp>
      <p:sp>
        <p:nvSpPr>
          <p:cNvPr id="1608" name="Google Shape;1608;p88"/>
          <p:cNvSpPr txBox="1"/>
          <p:nvPr>
            <p:ph type="body" idx="4294967295"/>
          </p:nvPr>
        </p:nvSpPr>
        <p:spPr>
          <a:xfrm>
            <a:off x="7350244" y="2379717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f) </a:t>
            </a:r>
            <a:endParaRPr sz="1800"/>
          </a:p>
        </p:txBody>
      </p:sp>
      <p:sp>
        <p:nvSpPr>
          <p:cNvPr id="1609" name="Google Shape;1609;p88"/>
          <p:cNvSpPr/>
          <p:nvPr/>
        </p:nvSpPr>
        <p:spPr>
          <a:xfrm>
            <a:off x="351850" y="1425300"/>
            <a:ext cx="3137100" cy="1303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B5F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3" name="Shape 1613"/>
        <p:cNvGrpSpPr/>
        <p:nvPr/>
      </p:nvGrpSpPr>
      <p:grpSpPr>
        <a:xfrm>
          <a:off x="0" y="0"/>
          <a:ext cx="0" cy="0"/>
        </a:xfrm>
      </p:grpSpPr>
      <p:sp>
        <p:nvSpPr>
          <p:cNvPr id="1614" name="Google Shape;1614;p89"/>
          <p:cNvSpPr/>
          <p:nvPr/>
        </p:nvSpPr>
        <p:spPr>
          <a:xfrm>
            <a:off x="351850" y="1346550"/>
            <a:ext cx="2741100" cy="17037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B5F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15" name="Google Shape;1615;p89"/>
          <p:cNvGrpSpPr/>
          <p:nvPr/>
        </p:nvGrpSpPr>
        <p:grpSpPr>
          <a:xfrm>
            <a:off x="279475" y="1346034"/>
            <a:ext cx="2669290" cy="1648412"/>
            <a:chOff x="328754" y="3063258"/>
            <a:chExt cx="2869896" cy="1772296"/>
          </a:xfrm>
        </p:grpSpPr>
        <p:sp>
          <p:nvSpPr>
            <p:cNvPr id="1616" name="Google Shape;1616;p89"/>
            <p:cNvSpPr/>
            <p:nvPr/>
          </p:nvSpPr>
          <p:spPr>
            <a:xfrm>
              <a:off x="633338" y="3366000"/>
              <a:ext cx="2470775" cy="1167350"/>
            </a:xfrm>
            <a:custGeom>
              <a:rect l="l" t="t" r="r" b="b"/>
              <a:pathLst>
                <a:path w="98831" h="46694" extrusionOk="0">
                  <a:moveTo>
                    <a:pt x="21485" y="0"/>
                  </a:moveTo>
                  <a:lnTo>
                    <a:pt x="0" y="46694"/>
                  </a:lnTo>
                  <a:lnTo>
                    <a:pt x="98831" y="41824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1617" name="Google Shape;1617;p89"/>
            <p:cNvCxnSpPr/>
            <p:nvPr/>
          </p:nvCxnSpPr>
          <p:spPr>
            <a:xfrm>
              <a:off x="1243550" y="3245650"/>
              <a:ext cx="1955100" cy="1038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618" name="Google Shape;1618;p89"/>
            <p:cNvSpPr/>
            <p:nvPr/>
          </p:nvSpPr>
          <p:spPr>
            <a:xfrm>
              <a:off x="328754" y="4222054"/>
              <a:ext cx="613500" cy="613500"/>
            </a:xfrm>
            <a:prstGeom prst="pie">
              <a:avLst>
                <a:gd name="adj1" fmla="val 17679300"/>
                <a:gd name="adj2" fmla="val 21456365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19" name="Google Shape;1619;p89"/>
            <p:cNvSpPr/>
            <p:nvPr/>
          </p:nvSpPr>
          <p:spPr>
            <a:xfrm>
              <a:off x="864588" y="3063258"/>
              <a:ext cx="613500" cy="613500"/>
            </a:xfrm>
            <a:prstGeom prst="pie">
              <a:avLst>
                <a:gd name="adj1" fmla="val 1689679"/>
                <a:gd name="adj2" fmla="val 6859043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20" name="Google Shape;1620;p89"/>
            <p:cNvCxnSpPr/>
            <p:nvPr/>
          </p:nvCxnSpPr>
          <p:spPr>
            <a:xfrm rot="10800000" flipH="1">
              <a:off x="633350" y="4540550"/>
              <a:ext cx="2493300" cy="101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621" name="Google Shape;1621;p89"/>
            <p:cNvCxnSpPr/>
            <p:nvPr/>
          </p:nvCxnSpPr>
          <p:spPr>
            <a:xfrm rot="10800000" flipH="1">
              <a:off x="500350" y="3325675"/>
              <a:ext cx="536400" cy="11448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1622" name="Google Shape;1622;p8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Go'aami kee ka mid ah saddex-xagallada uu isku mid (congruent) yahay saddex-xagalka XYZ, adigoo sheegaya shuruudaha (criteria) caddaynaya. Dhammaan cidhifyadu waa sentimitir.</a:t>
            </a:r>
            <a:endParaRPr sz="1800"/>
          </a:p>
        </p:txBody>
      </p:sp>
      <p:sp>
        <p:nvSpPr>
          <p:cNvPr id="1623" name="Google Shape;1623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Isku mid (congruent) mise maya?</a:t>
            </a:r>
            <a:endParaRPr/>
          </a:p>
        </p:txBody>
      </p:sp>
      <p:sp>
        <p:nvSpPr>
          <p:cNvPr id="1624" name="Google Shape;1624;p89"/>
          <p:cNvSpPr txBox="1"/>
          <p:nvPr>
            <p:ph type="body" idx="4294967295"/>
          </p:nvPr>
        </p:nvSpPr>
        <p:spPr>
          <a:xfrm>
            <a:off x="1057425" y="1912750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91°</a:t>
            </a:r>
            <a:endParaRPr sz="1800"/>
          </a:p>
        </p:txBody>
      </p:sp>
      <p:sp>
        <p:nvSpPr>
          <p:cNvPr id="1625" name="Google Shape;1625;p89"/>
          <p:cNvSpPr txBox="1"/>
          <p:nvPr>
            <p:ph type="body" idx="4294967295"/>
          </p:nvPr>
        </p:nvSpPr>
        <p:spPr>
          <a:xfrm>
            <a:off x="805886" y="2300356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52°</a:t>
            </a:r>
            <a:endParaRPr sz="1800"/>
          </a:p>
        </p:txBody>
      </p:sp>
      <p:sp>
        <p:nvSpPr>
          <p:cNvPr id="1626" name="Google Shape;1626;p89"/>
          <p:cNvSpPr txBox="1"/>
          <p:nvPr>
            <p:ph type="body" idx="4294967295"/>
          </p:nvPr>
        </p:nvSpPr>
        <p:spPr>
          <a:xfrm>
            <a:off x="1993685" y="1682890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7.5 </a:t>
            </a:r>
            <a:endParaRPr sz="1800"/>
          </a:p>
        </p:txBody>
      </p:sp>
      <p:grpSp>
        <p:nvGrpSpPr>
          <p:cNvPr id="1627" name="Google Shape;1627;p89"/>
          <p:cNvGrpSpPr/>
          <p:nvPr/>
        </p:nvGrpSpPr>
        <p:grpSpPr>
          <a:xfrm>
            <a:off x="488367" y="3120186"/>
            <a:ext cx="2509689" cy="1298420"/>
            <a:chOff x="500350" y="3245650"/>
            <a:chExt cx="2698300" cy="1396000"/>
          </a:xfrm>
        </p:grpSpPr>
        <p:sp>
          <p:nvSpPr>
            <p:cNvPr id="1628" name="Google Shape;1628;p89"/>
            <p:cNvSpPr/>
            <p:nvPr/>
          </p:nvSpPr>
          <p:spPr>
            <a:xfrm>
              <a:off x="633338" y="3366000"/>
              <a:ext cx="2470775" cy="1167350"/>
            </a:xfrm>
            <a:custGeom>
              <a:rect l="l" t="t" r="r" b="b"/>
              <a:pathLst>
                <a:path w="98831" h="46694" extrusionOk="0">
                  <a:moveTo>
                    <a:pt x="21485" y="0"/>
                  </a:moveTo>
                  <a:lnTo>
                    <a:pt x="0" y="46694"/>
                  </a:lnTo>
                  <a:lnTo>
                    <a:pt x="98831" y="41824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1629" name="Google Shape;1629;p89"/>
            <p:cNvCxnSpPr/>
            <p:nvPr/>
          </p:nvCxnSpPr>
          <p:spPr>
            <a:xfrm>
              <a:off x="1243550" y="3245650"/>
              <a:ext cx="1955100" cy="1038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630" name="Google Shape;1630;p89"/>
            <p:cNvCxnSpPr/>
            <p:nvPr/>
          </p:nvCxnSpPr>
          <p:spPr>
            <a:xfrm rot="10800000" flipH="1">
              <a:off x="633350" y="4540550"/>
              <a:ext cx="2493300" cy="101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631" name="Google Shape;1631;p89"/>
            <p:cNvCxnSpPr/>
            <p:nvPr/>
          </p:nvCxnSpPr>
          <p:spPr>
            <a:xfrm rot="10800000" flipH="1">
              <a:off x="500350" y="3325675"/>
              <a:ext cx="536400" cy="11448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1632" name="Google Shape;1632;p89"/>
          <p:cNvGrpSpPr/>
          <p:nvPr/>
        </p:nvGrpSpPr>
        <p:grpSpPr>
          <a:xfrm rot="1667802" flipH="1">
            <a:off x="3722359" y="1055868"/>
            <a:ext cx="2581130" cy="1648265"/>
            <a:chOff x="328754" y="3063258"/>
            <a:chExt cx="2775358" cy="1772296"/>
          </a:xfrm>
        </p:grpSpPr>
        <p:sp>
          <p:nvSpPr>
            <p:cNvPr id="1633" name="Google Shape;1633;p89"/>
            <p:cNvSpPr/>
            <p:nvPr/>
          </p:nvSpPr>
          <p:spPr>
            <a:xfrm>
              <a:off x="633338" y="3366000"/>
              <a:ext cx="2470775" cy="1167350"/>
            </a:xfrm>
            <a:custGeom>
              <a:rect l="l" t="t" r="r" b="b"/>
              <a:pathLst>
                <a:path w="98831" h="46694" extrusionOk="0">
                  <a:moveTo>
                    <a:pt x="21485" y="0"/>
                  </a:moveTo>
                  <a:lnTo>
                    <a:pt x="0" y="46694"/>
                  </a:lnTo>
                  <a:lnTo>
                    <a:pt x="98831" y="41824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634" name="Google Shape;1634;p89"/>
            <p:cNvSpPr/>
            <p:nvPr/>
          </p:nvSpPr>
          <p:spPr>
            <a:xfrm>
              <a:off x="328754" y="4222054"/>
              <a:ext cx="613500" cy="613500"/>
            </a:xfrm>
            <a:prstGeom prst="pie">
              <a:avLst>
                <a:gd name="adj1" fmla="val 17679300"/>
                <a:gd name="adj2" fmla="val 21456365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35" name="Google Shape;1635;p89"/>
            <p:cNvSpPr/>
            <p:nvPr/>
          </p:nvSpPr>
          <p:spPr>
            <a:xfrm>
              <a:off x="864588" y="3063258"/>
              <a:ext cx="613500" cy="613500"/>
            </a:xfrm>
            <a:prstGeom prst="pie">
              <a:avLst>
                <a:gd name="adj1" fmla="val 1689679"/>
                <a:gd name="adj2" fmla="val 6859043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36" name="Google Shape;1636;p89"/>
            <p:cNvCxnSpPr/>
            <p:nvPr/>
          </p:nvCxnSpPr>
          <p:spPr>
            <a:xfrm rot="10800000" flipH="1">
              <a:off x="500350" y="3325675"/>
              <a:ext cx="536400" cy="11448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1637" name="Google Shape;1637;p89"/>
          <p:cNvGrpSpPr/>
          <p:nvPr/>
        </p:nvGrpSpPr>
        <p:grpSpPr>
          <a:xfrm rot="9130046" flipH="1">
            <a:off x="6249070" y="1320758"/>
            <a:ext cx="2985866" cy="1662921"/>
            <a:chOff x="328754" y="3063258"/>
            <a:chExt cx="3210661" cy="1788117"/>
          </a:xfrm>
        </p:grpSpPr>
        <p:sp>
          <p:nvSpPr>
            <p:cNvPr id="1638" name="Google Shape;1638;p89"/>
            <p:cNvSpPr/>
            <p:nvPr/>
          </p:nvSpPr>
          <p:spPr>
            <a:xfrm>
              <a:off x="633338" y="3366000"/>
              <a:ext cx="2470775" cy="1167350"/>
            </a:xfrm>
            <a:custGeom>
              <a:rect l="l" t="t" r="r" b="b"/>
              <a:pathLst>
                <a:path w="98831" h="46694" extrusionOk="0">
                  <a:moveTo>
                    <a:pt x="21485" y="0"/>
                  </a:moveTo>
                  <a:lnTo>
                    <a:pt x="0" y="46694"/>
                  </a:lnTo>
                  <a:lnTo>
                    <a:pt x="98831" y="41824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639" name="Google Shape;1639;p89"/>
            <p:cNvSpPr/>
            <p:nvPr/>
          </p:nvSpPr>
          <p:spPr>
            <a:xfrm>
              <a:off x="328754" y="4222054"/>
              <a:ext cx="613500" cy="613500"/>
            </a:xfrm>
            <a:prstGeom prst="pie">
              <a:avLst>
                <a:gd name="adj1" fmla="val 17679300"/>
                <a:gd name="adj2" fmla="val 21456365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40" name="Google Shape;1640;p89"/>
            <p:cNvSpPr/>
            <p:nvPr/>
          </p:nvSpPr>
          <p:spPr>
            <a:xfrm>
              <a:off x="864588" y="3063258"/>
              <a:ext cx="613500" cy="613500"/>
            </a:xfrm>
            <a:prstGeom prst="pie">
              <a:avLst>
                <a:gd name="adj1" fmla="val 1689679"/>
                <a:gd name="adj2" fmla="val 6859043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41" name="Google Shape;1641;p89"/>
            <p:cNvCxnSpPr/>
            <p:nvPr/>
          </p:nvCxnSpPr>
          <p:spPr>
            <a:xfrm rot="10800000" flipH="1">
              <a:off x="633350" y="4540550"/>
              <a:ext cx="2493300" cy="101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642" name="Google Shape;1642;p89"/>
            <p:cNvSpPr/>
            <p:nvPr/>
          </p:nvSpPr>
          <p:spPr>
            <a:xfrm rot="124976">
              <a:off x="2674085" y="3986044"/>
              <a:ext cx="850162" cy="850162"/>
            </a:xfrm>
            <a:prstGeom prst="pie">
              <a:avLst>
                <a:gd name="adj1" fmla="val 10489862"/>
                <a:gd name="adj2" fmla="val 12406520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43" name="Google Shape;1643;p89"/>
          <p:cNvGrpSpPr/>
          <p:nvPr/>
        </p:nvGrpSpPr>
        <p:grpSpPr>
          <a:xfrm rot="-10526154" flipH="1">
            <a:off x="3263451" y="3006373"/>
            <a:ext cx="2702504" cy="1493242"/>
            <a:chOff x="633338" y="3245650"/>
            <a:chExt cx="2906078" cy="1605724"/>
          </a:xfrm>
        </p:grpSpPr>
        <p:sp>
          <p:nvSpPr>
            <p:cNvPr id="1644" name="Google Shape;1644;p89"/>
            <p:cNvSpPr/>
            <p:nvPr/>
          </p:nvSpPr>
          <p:spPr>
            <a:xfrm>
              <a:off x="633338" y="3366000"/>
              <a:ext cx="2470775" cy="1167350"/>
            </a:xfrm>
            <a:custGeom>
              <a:rect l="l" t="t" r="r" b="b"/>
              <a:pathLst>
                <a:path w="98831" h="46694" extrusionOk="0">
                  <a:moveTo>
                    <a:pt x="21485" y="0"/>
                  </a:moveTo>
                  <a:lnTo>
                    <a:pt x="0" y="46694"/>
                  </a:lnTo>
                  <a:lnTo>
                    <a:pt x="98831" y="41824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cxnSp>
          <p:nvCxnSpPr>
            <p:cNvPr id="1645" name="Google Shape;1645;p89"/>
            <p:cNvCxnSpPr/>
            <p:nvPr/>
          </p:nvCxnSpPr>
          <p:spPr>
            <a:xfrm>
              <a:off x="1243550" y="3245650"/>
              <a:ext cx="1955100" cy="1038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646" name="Google Shape;1646;p89"/>
            <p:cNvCxnSpPr/>
            <p:nvPr/>
          </p:nvCxnSpPr>
          <p:spPr>
            <a:xfrm rot="10800000" flipH="1">
              <a:off x="633350" y="4540550"/>
              <a:ext cx="2493300" cy="101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647" name="Google Shape;1647;p89"/>
            <p:cNvSpPr/>
            <p:nvPr/>
          </p:nvSpPr>
          <p:spPr>
            <a:xfrm rot="124976">
              <a:off x="2674085" y="3986044"/>
              <a:ext cx="850162" cy="850162"/>
            </a:xfrm>
            <a:prstGeom prst="pie">
              <a:avLst>
                <a:gd name="adj1" fmla="val 10489862"/>
                <a:gd name="adj2" fmla="val 12406520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48" name="Google Shape;1648;p89"/>
          <p:cNvGrpSpPr/>
          <p:nvPr/>
        </p:nvGrpSpPr>
        <p:grpSpPr>
          <a:xfrm rot="-1669954" flipH="1">
            <a:off x="6235384" y="2791580"/>
            <a:ext cx="2581041" cy="1648208"/>
            <a:chOff x="328754" y="3063258"/>
            <a:chExt cx="2775358" cy="1772296"/>
          </a:xfrm>
        </p:grpSpPr>
        <p:sp>
          <p:nvSpPr>
            <p:cNvPr id="1649" name="Google Shape;1649;p89"/>
            <p:cNvSpPr/>
            <p:nvPr/>
          </p:nvSpPr>
          <p:spPr>
            <a:xfrm>
              <a:off x="633338" y="3366000"/>
              <a:ext cx="2470775" cy="1167350"/>
            </a:xfrm>
            <a:custGeom>
              <a:rect l="l" t="t" r="r" b="b"/>
              <a:pathLst>
                <a:path w="98831" h="46694" extrusionOk="0">
                  <a:moveTo>
                    <a:pt x="21485" y="0"/>
                  </a:moveTo>
                  <a:lnTo>
                    <a:pt x="0" y="46694"/>
                  </a:lnTo>
                  <a:lnTo>
                    <a:pt x="98831" y="41824"/>
                  </a:lnTo>
                  <a:close/>
                </a:path>
              </a:pathLst>
            </a:cu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650" name="Google Shape;1650;p89"/>
            <p:cNvSpPr/>
            <p:nvPr/>
          </p:nvSpPr>
          <p:spPr>
            <a:xfrm>
              <a:off x="328754" y="4222054"/>
              <a:ext cx="613500" cy="613500"/>
            </a:xfrm>
            <a:prstGeom prst="pie">
              <a:avLst>
                <a:gd name="adj1" fmla="val 17679300"/>
                <a:gd name="adj2" fmla="val 21456365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51" name="Google Shape;1651;p89"/>
            <p:cNvSpPr/>
            <p:nvPr/>
          </p:nvSpPr>
          <p:spPr>
            <a:xfrm>
              <a:off x="864588" y="3063258"/>
              <a:ext cx="613500" cy="613500"/>
            </a:xfrm>
            <a:prstGeom prst="pie">
              <a:avLst>
                <a:gd name="adj1" fmla="val 1689679"/>
                <a:gd name="adj2" fmla="val 6859043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52" name="Google Shape;1652;p89"/>
          <p:cNvSpPr txBox="1"/>
          <p:nvPr>
            <p:ph type="body" idx="4294967295"/>
          </p:nvPr>
        </p:nvSpPr>
        <p:spPr>
          <a:xfrm>
            <a:off x="518285" y="1847553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</a:t>
            </a:r>
            <a:endParaRPr sz="1800"/>
          </a:p>
        </p:txBody>
      </p:sp>
      <p:sp>
        <p:nvSpPr>
          <p:cNvPr id="1653" name="Google Shape;1653;p89"/>
          <p:cNvSpPr txBox="1"/>
          <p:nvPr>
            <p:ph type="body" idx="4294967295"/>
          </p:nvPr>
        </p:nvSpPr>
        <p:spPr>
          <a:xfrm>
            <a:off x="1492372" y="2795265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9.1</a:t>
            </a:r>
            <a:endParaRPr sz="1800"/>
          </a:p>
        </p:txBody>
      </p:sp>
      <p:sp>
        <p:nvSpPr>
          <p:cNvPr id="1654" name="Google Shape;1654;p89"/>
          <p:cNvSpPr txBox="1"/>
          <p:nvPr>
            <p:ph type="body" idx="4294967295"/>
          </p:nvPr>
        </p:nvSpPr>
        <p:spPr>
          <a:xfrm>
            <a:off x="965837" y="1369390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 </a:t>
            </a:r>
            <a:endParaRPr sz="1800"/>
          </a:p>
        </p:txBody>
      </p:sp>
      <p:sp>
        <p:nvSpPr>
          <p:cNvPr id="1655" name="Google Shape;1655;p89"/>
          <p:cNvSpPr txBox="1"/>
          <p:nvPr>
            <p:ph type="body" idx="4294967295"/>
          </p:nvPr>
        </p:nvSpPr>
        <p:spPr>
          <a:xfrm>
            <a:off x="383840" y="2617749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Y</a:t>
            </a:r>
            <a:endParaRPr sz="1800"/>
          </a:p>
        </p:txBody>
      </p:sp>
      <p:sp>
        <p:nvSpPr>
          <p:cNvPr id="1656" name="Google Shape;1656;p89"/>
          <p:cNvSpPr txBox="1"/>
          <p:nvPr>
            <p:ph type="body" idx="4294967295"/>
          </p:nvPr>
        </p:nvSpPr>
        <p:spPr>
          <a:xfrm>
            <a:off x="2898440" y="2465349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Z</a:t>
            </a:r>
            <a:endParaRPr sz="1800"/>
          </a:p>
        </p:txBody>
      </p:sp>
      <p:sp>
        <p:nvSpPr>
          <p:cNvPr id="1657" name="Google Shape;1657;p89"/>
          <p:cNvSpPr txBox="1"/>
          <p:nvPr>
            <p:ph type="body" idx="4294967295"/>
          </p:nvPr>
        </p:nvSpPr>
        <p:spPr>
          <a:xfrm>
            <a:off x="4692086" y="3443356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37°</a:t>
            </a:r>
            <a:endParaRPr sz="1800"/>
          </a:p>
        </p:txBody>
      </p:sp>
      <p:sp>
        <p:nvSpPr>
          <p:cNvPr id="1658" name="Google Shape;1658;p89"/>
          <p:cNvSpPr txBox="1"/>
          <p:nvPr>
            <p:ph type="body" idx="4294967295"/>
          </p:nvPr>
        </p:nvSpPr>
        <p:spPr>
          <a:xfrm>
            <a:off x="4186925" y="2935825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9.1</a:t>
            </a:r>
            <a:endParaRPr sz="1800"/>
          </a:p>
        </p:txBody>
      </p:sp>
      <p:sp>
        <p:nvSpPr>
          <p:cNvPr id="1659" name="Google Shape;1659;p89"/>
          <p:cNvSpPr txBox="1"/>
          <p:nvPr>
            <p:ph type="body" idx="4294967295"/>
          </p:nvPr>
        </p:nvSpPr>
        <p:spPr>
          <a:xfrm>
            <a:off x="4630900" y="4050450"/>
            <a:ext cx="3552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7.5</a:t>
            </a:r>
            <a:endParaRPr sz="1800"/>
          </a:p>
        </p:txBody>
      </p:sp>
      <p:sp>
        <p:nvSpPr>
          <p:cNvPr id="1660" name="Google Shape;1660;p89"/>
          <p:cNvSpPr txBox="1"/>
          <p:nvPr>
            <p:ph type="body" idx="4294967295"/>
          </p:nvPr>
        </p:nvSpPr>
        <p:spPr>
          <a:xfrm>
            <a:off x="1381137" y="4434425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9.1</a:t>
            </a:r>
            <a:endParaRPr sz="1800"/>
          </a:p>
        </p:txBody>
      </p:sp>
      <p:sp>
        <p:nvSpPr>
          <p:cNvPr id="1661" name="Google Shape;1661;p89"/>
          <p:cNvSpPr txBox="1"/>
          <p:nvPr>
            <p:ph type="body" idx="4294967295"/>
          </p:nvPr>
        </p:nvSpPr>
        <p:spPr>
          <a:xfrm>
            <a:off x="2002525" y="3223875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7.5 </a:t>
            </a:r>
            <a:endParaRPr sz="1800"/>
          </a:p>
        </p:txBody>
      </p:sp>
      <p:sp>
        <p:nvSpPr>
          <p:cNvPr id="1662" name="Google Shape;1662;p89"/>
          <p:cNvSpPr txBox="1"/>
          <p:nvPr>
            <p:ph type="body" idx="4294967295"/>
          </p:nvPr>
        </p:nvSpPr>
        <p:spPr>
          <a:xfrm>
            <a:off x="481650" y="3485288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</a:t>
            </a:r>
            <a:endParaRPr sz="1800"/>
          </a:p>
        </p:txBody>
      </p:sp>
      <p:sp>
        <p:nvSpPr>
          <p:cNvPr id="1663" name="Google Shape;1663;p89"/>
          <p:cNvSpPr txBox="1"/>
          <p:nvPr>
            <p:ph type="body" idx="4294967295"/>
          </p:nvPr>
        </p:nvSpPr>
        <p:spPr>
          <a:xfrm>
            <a:off x="5865450" y="2102438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 </a:t>
            </a:r>
            <a:endParaRPr sz="1800"/>
          </a:p>
        </p:txBody>
      </p:sp>
      <p:sp>
        <p:nvSpPr>
          <p:cNvPr id="1664" name="Google Shape;1664;p89"/>
          <p:cNvSpPr txBox="1"/>
          <p:nvPr>
            <p:ph type="body" idx="4294967295"/>
          </p:nvPr>
        </p:nvSpPr>
        <p:spPr>
          <a:xfrm>
            <a:off x="5156400" y="1821200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91°</a:t>
            </a:r>
            <a:endParaRPr sz="1800"/>
          </a:p>
        </p:txBody>
      </p:sp>
      <p:sp>
        <p:nvSpPr>
          <p:cNvPr id="1665" name="Google Shape;1665;p89"/>
          <p:cNvSpPr txBox="1"/>
          <p:nvPr>
            <p:ph type="body" idx="4294967295"/>
          </p:nvPr>
        </p:nvSpPr>
        <p:spPr>
          <a:xfrm>
            <a:off x="5282247" y="2308520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52°</a:t>
            </a:r>
            <a:endParaRPr sz="1800"/>
          </a:p>
        </p:txBody>
      </p:sp>
      <p:sp>
        <p:nvSpPr>
          <p:cNvPr id="1666" name="Google Shape;1666;p89"/>
          <p:cNvSpPr txBox="1"/>
          <p:nvPr>
            <p:ph type="body" idx="4294967295"/>
          </p:nvPr>
        </p:nvSpPr>
        <p:spPr>
          <a:xfrm>
            <a:off x="7150300" y="2386500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91°</a:t>
            </a:r>
            <a:endParaRPr sz="1800"/>
          </a:p>
        </p:txBody>
      </p:sp>
      <p:sp>
        <p:nvSpPr>
          <p:cNvPr id="1667" name="Google Shape;1667;p89"/>
          <p:cNvSpPr txBox="1"/>
          <p:nvPr>
            <p:ph type="body" idx="4294967295"/>
          </p:nvPr>
        </p:nvSpPr>
        <p:spPr>
          <a:xfrm>
            <a:off x="6781061" y="2134706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52°</a:t>
            </a:r>
            <a:endParaRPr sz="1800"/>
          </a:p>
        </p:txBody>
      </p:sp>
      <p:sp>
        <p:nvSpPr>
          <p:cNvPr id="1668" name="Google Shape;1668;p89"/>
          <p:cNvSpPr txBox="1"/>
          <p:nvPr>
            <p:ph type="body" idx="4294967295"/>
          </p:nvPr>
        </p:nvSpPr>
        <p:spPr>
          <a:xfrm>
            <a:off x="7066725" y="1387900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7.5 </a:t>
            </a:r>
            <a:endParaRPr sz="1800"/>
          </a:p>
        </p:txBody>
      </p:sp>
      <p:sp>
        <p:nvSpPr>
          <p:cNvPr id="1669" name="Google Shape;1669;p89"/>
          <p:cNvSpPr txBox="1"/>
          <p:nvPr>
            <p:ph type="body" idx="4294967295"/>
          </p:nvPr>
        </p:nvSpPr>
        <p:spPr>
          <a:xfrm>
            <a:off x="7634550" y="3165000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91°</a:t>
            </a:r>
            <a:endParaRPr sz="1800"/>
          </a:p>
        </p:txBody>
      </p:sp>
      <p:sp>
        <p:nvSpPr>
          <p:cNvPr id="1670" name="Google Shape;1670;p89"/>
          <p:cNvSpPr txBox="1"/>
          <p:nvPr>
            <p:ph type="body" idx="4294967295"/>
          </p:nvPr>
        </p:nvSpPr>
        <p:spPr>
          <a:xfrm>
            <a:off x="8015461" y="3443356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52°</a:t>
            </a:r>
            <a:endParaRPr sz="1800"/>
          </a:p>
        </p:txBody>
      </p:sp>
      <p:sp>
        <p:nvSpPr>
          <p:cNvPr id="1671" name="Google Shape;1671;p89"/>
          <p:cNvSpPr txBox="1"/>
          <p:nvPr>
            <p:ph type="body" idx="4294967295"/>
          </p:nvPr>
        </p:nvSpPr>
        <p:spPr>
          <a:xfrm>
            <a:off x="3208331" y="1554030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</a:t>
            </a:r>
            <a:endParaRPr sz="1800"/>
          </a:p>
        </p:txBody>
      </p:sp>
      <p:sp>
        <p:nvSpPr>
          <p:cNvPr id="1672" name="Google Shape;1672;p89"/>
          <p:cNvSpPr txBox="1"/>
          <p:nvPr>
            <p:ph type="body" idx="4294967295"/>
          </p:nvPr>
        </p:nvSpPr>
        <p:spPr>
          <a:xfrm>
            <a:off x="6088256" y="1536817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</a:t>
            </a:r>
            <a:endParaRPr sz="1800"/>
          </a:p>
        </p:txBody>
      </p:sp>
      <p:sp>
        <p:nvSpPr>
          <p:cNvPr id="1673" name="Google Shape;1673;p89"/>
          <p:cNvSpPr txBox="1"/>
          <p:nvPr>
            <p:ph type="body" idx="4294967295"/>
          </p:nvPr>
        </p:nvSpPr>
        <p:spPr>
          <a:xfrm>
            <a:off x="347206" y="3164992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</a:t>
            </a:r>
            <a:endParaRPr sz="1800"/>
          </a:p>
        </p:txBody>
      </p:sp>
      <p:sp>
        <p:nvSpPr>
          <p:cNvPr id="1674" name="Google Shape;1674;p89"/>
          <p:cNvSpPr txBox="1"/>
          <p:nvPr>
            <p:ph type="body" idx="4294967295"/>
          </p:nvPr>
        </p:nvSpPr>
        <p:spPr>
          <a:xfrm>
            <a:off x="2887856" y="3164992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 </a:t>
            </a:r>
            <a:endParaRPr sz="1800"/>
          </a:p>
        </p:txBody>
      </p:sp>
      <p:sp>
        <p:nvSpPr>
          <p:cNvPr id="1675" name="Google Shape;1675;p89"/>
          <p:cNvSpPr txBox="1"/>
          <p:nvPr>
            <p:ph type="body" idx="4294967295"/>
          </p:nvPr>
        </p:nvSpPr>
        <p:spPr>
          <a:xfrm>
            <a:off x="6081706" y="3171876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e) </a:t>
            </a:r>
            <a:endParaRPr sz="1800"/>
          </a:p>
        </p:txBody>
      </p:sp>
      <p:pic>
        <p:nvPicPr>
          <p:cNvPr id="1676" name="Google Shape;1676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6683" y="23227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7" name="Google Shape;1677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4238" y="183406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8" name="Google Shape;1678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9188" y="3478492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9" name="Google Shape;1679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8358" y="38982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8833" y="43816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1" name="Google Shape;1681;p89"/>
          <p:cNvSpPr txBox="1"/>
          <p:nvPr>
            <p:ph type="body" idx="4294967295"/>
          </p:nvPr>
        </p:nvSpPr>
        <p:spPr>
          <a:xfrm>
            <a:off x="4422977" y="1723250"/>
            <a:ext cx="5631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ASA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82" name="Google Shape;1682;p89"/>
          <p:cNvSpPr txBox="1"/>
          <p:nvPr>
            <p:ph type="body" idx="4294967295"/>
          </p:nvPr>
        </p:nvSpPr>
        <p:spPr>
          <a:xfrm>
            <a:off x="1207102" y="3756850"/>
            <a:ext cx="5631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SSS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83" name="Google Shape;1683;p89"/>
          <p:cNvSpPr txBox="1"/>
          <p:nvPr>
            <p:ph type="body" idx="4294967295"/>
          </p:nvPr>
        </p:nvSpPr>
        <p:spPr>
          <a:xfrm>
            <a:off x="3859877" y="3485300"/>
            <a:ext cx="5631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SAS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84" name="Google Shape;1684;p89"/>
          <p:cNvSpPr txBox="1"/>
          <p:nvPr/>
        </p:nvSpPr>
        <p:spPr>
          <a:xfrm rot="-1474247">
            <a:off x="6323290" y="4005503"/>
            <a:ext cx="2725718" cy="459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macluumaad ku filan ma aha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in la sheego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85" name="Google Shape;1685;p89"/>
          <p:cNvSpPr txBox="1"/>
          <p:nvPr/>
        </p:nvSpPr>
        <p:spPr>
          <a:xfrm rot="-3324656">
            <a:off x="7204098" y="1195085"/>
            <a:ext cx="2725799" cy="459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aan isku mid ahayn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89" name="Shape 1689"/>
        <p:cNvGrpSpPr/>
        <p:nvPr/>
      </p:nvGrpSpPr>
      <p:grpSpPr>
        <a:xfrm>
          <a:off x="0" y="0"/>
          <a:ext cx="0" cy="0"/>
        </a:xfrm>
      </p:grpSpPr>
      <p:sp>
        <p:nvSpPr>
          <p:cNvPr id="1690" name="Google Shape;1690;p90"/>
          <p:cNvSpPr txBox="1"/>
          <p:nvPr>
            <p:ph type="body" idx="1"/>
          </p:nvPr>
        </p:nvSpPr>
        <p:spPr>
          <a:xfrm>
            <a:off x="324000" y="759300"/>
            <a:ext cx="8237700" cy="60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Go'aami saddexagalka kuwa isku mid ah saddexagalka ABC. Sheeg shuruudaha caddaynaya. Dhammaan cidhifyadu waa sentimitir.</a:t>
            </a:r>
            <a:endParaRPr sz="1800"/>
          </a:p>
        </p:txBody>
      </p:sp>
      <p:sp>
        <p:nvSpPr>
          <p:cNvPr id="1691" name="Google Shape;1691;p9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 mid ma aha?</a:t>
            </a:r>
            <a:endParaRPr/>
          </a:p>
        </p:txBody>
      </p:sp>
      <p:sp>
        <p:nvSpPr>
          <p:cNvPr id="1692" name="Google Shape;1692;p90"/>
          <p:cNvSpPr/>
          <p:nvPr/>
        </p:nvSpPr>
        <p:spPr>
          <a:xfrm>
            <a:off x="743350" y="1746250"/>
            <a:ext cx="2446200" cy="597000"/>
          </a:xfrm>
          <a:prstGeom prst="rtTriangle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93" name="Google Shape;1693;p90"/>
          <p:cNvCxnSpPr/>
          <p:nvPr/>
        </p:nvCxnSpPr>
        <p:spPr>
          <a:xfrm>
            <a:off x="751450" y="2432950"/>
            <a:ext cx="24300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694" name="Google Shape;1694;p90"/>
          <p:cNvCxnSpPr/>
          <p:nvPr/>
        </p:nvCxnSpPr>
        <p:spPr>
          <a:xfrm flipH="1">
            <a:off x="631725" y="1746250"/>
            <a:ext cx="0" cy="605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695" name="Google Shape;1695;p90"/>
          <p:cNvSpPr/>
          <p:nvPr/>
        </p:nvSpPr>
        <p:spPr>
          <a:xfrm>
            <a:off x="743350" y="2201521"/>
            <a:ext cx="139800" cy="1398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6" name="Google Shape;1696;p90"/>
          <p:cNvSpPr/>
          <p:nvPr/>
        </p:nvSpPr>
        <p:spPr>
          <a:xfrm>
            <a:off x="2270525" y="1440902"/>
            <a:ext cx="1799100" cy="1799100"/>
          </a:xfrm>
          <a:prstGeom prst="pie">
            <a:avLst>
              <a:gd name="adj1" fmla="val 10793649"/>
              <a:gd name="adj2" fmla="val 1162439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97" name="Google Shape;1697;p90"/>
          <p:cNvCxnSpPr/>
          <p:nvPr/>
        </p:nvCxnSpPr>
        <p:spPr>
          <a:xfrm>
            <a:off x="751125" y="1660075"/>
            <a:ext cx="2454600" cy="5715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698" name="Google Shape;1698;p90"/>
          <p:cNvSpPr txBox="1"/>
          <p:nvPr>
            <p:ph type="body" idx="4294967295"/>
          </p:nvPr>
        </p:nvSpPr>
        <p:spPr>
          <a:xfrm>
            <a:off x="1870625" y="2066702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23°</a:t>
            </a:r>
            <a:endParaRPr sz="1800"/>
          </a:p>
        </p:txBody>
      </p:sp>
      <p:sp>
        <p:nvSpPr>
          <p:cNvPr id="1699" name="Google Shape;1699;p90"/>
          <p:cNvSpPr txBox="1"/>
          <p:nvPr>
            <p:ph type="body" idx="4294967295"/>
          </p:nvPr>
        </p:nvSpPr>
        <p:spPr>
          <a:xfrm>
            <a:off x="1728450" y="1624275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13 </a:t>
            </a:r>
            <a:endParaRPr sz="1800"/>
          </a:p>
        </p:txBody>
      </p:sp>
      <p:sp>
        <p:nvSpPr>
          <p:cNvPr id="1700" name="Google Shape;1700;p90"/>
          <p:cNvSpPr txBox="1"/>
          <p:nvPr>
            <p:ph type="body" idx="4294967295"/>
          </p:nvPr>
        </p:nvSpPr>
        <p:spPr>
          <a:xfrm>
            <a:off x="390800" y="1888000"/>
            <a:ext cx="274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 </a:t>
            </a:r>
            <a:endParaRPr sz="1800"/>
          </a:p>
        </p:txBody>
      </p:sp>
      <p:sp>
        <p:nvSpPr>
          <p:cNvPr id="1701" name="Google Shape;1701;p90"/>
          <p:cNvSpPr txBox="1"/>
          <p:nvPr>
            <p:ph type="body" idx="4294967295"/>
          </p:nvPr>
        </p:nvSpPr>
        <p:spPr>
          <a:xfrm flipH="1">
            <a:off x="1728450" y="2415000"/>
            <a:ext cx="274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12 </a:t>
            </a:r>
            <a:endParaRPr sz="1800"/>
          </a:p>
        </p:txBody>
      </p:sp>
      <p:sp>
        <p:nvSpPr>
          <p:cNvPr id="1702" name="Google Shape;1702;p90"/>
          <p:cNvSpPr txBox="1"/>
          <p:nvPr>
            <p:ph type="body" idx="4294967295"/>
          </p:nvPr>
        </p:nvSpPr>
        <p:spPr>
          <a:xfrm>
            <a:off x="552853" y="1491950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 </a:t>
            </a:r>
            <a:endParaRPr sz="1800"/>
          </a:p>
        </p:txBody>
      </p:sp>
      <p:sp>
        <p:nvSpPr>
          <p:cNvPr id="1703" name="Google Shape;1703;p90"/>
          <p:cNvSpPr txBox="1"/>
          <p:nvPr>
            <p:ph type="body" idx="4294967295"/>
          </p:nvPr>
        </p:nvSpPr>
        <p:spPr>
          <a:xfrm>
            <a:off x="552853" y="2341325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 </a:t>
            </a:r>
            <a:endParaRPr sz="1800"/>
          </a:p>
        </p:txBody>
      </p:sp>
      <p:sp>
        <p:nvSpPr>
          <p:cNvPr id="1704" name="Google Shape;1704;p90"/>
          <p:cNvSpPr txBox="1"/>
          <p:nvPr>
            <p:ph type="body" idx="4294967295"/>
          </p:nvPr>
        </p:nvSpPr>
        <p:spPr>
          <a:xfrm>
            <a:off x="3258003" y="2183700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 </a:t>
            </a:r>
            <a:endParaRPr sz="1800"/>
          </a:p>
        </p:txBody>
      </p:sp>
      <p:grpSp>
        <p:nvGrpSpPr>
          <p:cNvPr id="1705" name="Google Shape;1705;p90"/>
          <p:cNvGrpSpPr/>
          <p:nvPr/>
        </p:nvGrpSpPr>
        <p:grpSpPr>
          <a:xfrm rot="1542861">
            <a:off x="715298" y="3458060"/>
            <a:ext cx="2462461" cy="772902"/>
            <a:chOff x="1124350" y="3336475"/>
            <a:chExt cx="2462375" cy="772875"/>
          </a:xfrm>
        </p:grpSpPr>
        <p:sp>
          <p:nvSpPr>
            <p:cNvPr id="1706" name="Google Shape;1706;p90"/>
            <p:cNvSpPr/>
            <p:nvPr/>
          </p:nvSpPr>
          <p:spPr>
            <a:xfrm>
              <a:off x="1124350" y="3422650"/>
              <a:ext cx="2446200" cy="597000"/>
            </a:xfrm>
            <a:prstGeom prst="rtTriangl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07" name="Google Shape;1707;p90"/>
            <p:cNvCxnSpPr/>
            <p:nvPr/>
          </p:nvCxnSpPr>
          <p:spPr>
            <a:xfrm>
              <a:off x="1132450" y="4109350"/>
              <a:ext cx="2430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708" name="Google Shape;1708;p90"/>
            <p:cNvSpPr/>
            <p:nvPr/>
          </p:nvSpPr>
          <p:spPr>
            <a:xfrm>
              <a:off x="1124350" y="3877921"/>
              <a:ext cx="139800" cy="1398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09" name="Google Shape;1709;p90"/>
            <p:cNvCxnSpPr/>
            <p:nvPr/>
          </p:nvCxnSpPr>
          <p:spPr>
            <a:xfrm>
              <a:off x="1132125" y="3336475"/>
              <a:ext cx="2454600" cy="5715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1710" name="Google Shape;1710;p90"/>
          <p:cNvGrpSpPr/>
          <p:nvPr/>
        </p:nvGrpSpPr>
        <p:grpSpPr>
          <a:xfrm flipH="1">
            <a:off x="5479318" y="1265450"/>
            <a:ext cx="2574000" cy="691275"/>
            <a:chOff x="1012725" y="3336475"/>
            <a:chExt cx="2574000" cy="691275"/>
          </a:xfrm>
        </p:grpSpPr>
        <p:sp>
          <p:nvSpPr>
            <p:cNvPr id="1711" name="Google Shape;1711;p90"/>
            <p:cNvSpPr/>
            <p:nvPr/>
          </p:nvSpPr>
          <p:spPr>
            <a:xfrm>
              <a:off x="1124350" y="3422650"/>
              <a:ext cx="2446200" cy="597000"/>
            </a:xfrm>
            <a:prstGeom prst="rtTriangl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12" name="Google Shape;1712;p90"/>
            <p:cNvCxnSpPr/>
            <p:nvPr/>
          </p:nvCxnSpPr>
          <p:spPr>
            <a:xfrm flipH="1">
              <a:off x="1012725" y="3422650"/>
              <a:ext cx="0" cy="6051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713" name="Google Shape;1713;p90"/>
            <p:cNvSpPr/>
            <p:nvPr/>
          </p:nvSpPr>
          <p:spPr>
            <a:xfrm>
              <a:off x="1124350" y="3877921"/>
              <a:ext cx="139800" cy="1398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14" name="Google Shape;1714;p90"/>
            <p:cNvCxnSpPr/>
            <p:nvPr/>
          </p:nvCxnSpPr>
          <p:spPr>
            <a:xfrm>
              <a:off x="1132125" y="3336475"/>
              <a:ext cx="2454600" cy="5715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1715" name="Google Shape;1715;p90"/>
          <p:cNvGrpSpPr/>
          <p:nvPr/>
        </p:nvGrpSpPr>
        <p:grpSpPr>
          <a:xfrm rot="-5400000">
            <a:off x="6308436" y="2169620"/>
            <a:ext cx="3502457" cy="1799100"/>
            <a:chOff x="948168" y="3117302"/>
            <a:chExt cx="3502457" cy="1799100"/>
          </a:xfrm>
        </p:grpSpPr>
        <p:sp>
          <p:nvSpPr>
            <p:cNvPr id="1716" name="Google Shape;1716;p90"/>
            <p:cNvSpPr/>
            <p:nvPr/>
          </p:nvSpPr>
          <p:spPr>
            <a:xfrm>
              <a:off x="1124350" y="3422650"/>
              <a:ext cx="2446200" cy="597000"/>
            </a:xfrm>
            <a:prstGeom prst="rtTriangl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7" name="Google Shape;1717;p90"/>
            <p:cNvSpPr/>
            <p:nvPr/>
          </p:nvSpPr>
          <p:spPr>
            <a:xfrm>
              <a:off x="2651525" y="3117302"/>
              <a:ext cx="1799100" cy="1799100"/>
            </a:xfrm>
            <a:prstGeom prst="pie">
              <a:avLst>
                <a:gd name="adj1" fmla="val 10793649"/>
                <a:gd name="adj2" fmla="val 11624398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18" name="Google Shape;1718;p90"/>
            <p:cNvCxnSpPr/>
            <p:nvPr/>
          </p:nvCxnSpPr>
          <p:spPr>
            <a:xfrm>
              <a:off x="1132125" y="3336475"/>
              <a:ext cx="2454600" cy="5715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719" name="Google Shape;1719;p90"/>
            <p:cNvSpPr/>
            <p:nvPr/>
          </p:nvSpPr>
          <p:spPr>
            <a:xfrm>
              <a:off x="948168" y="3246953"/>
              <a:ext cx="356400" cy="356400"/>
            </a:xfrm>
            <a:prstGeom prst="pie">
              <a:avLst>
                <a:gd name="adj1" fmla="val 764394"/>
                <a:gd name="adj2" fmla="val 5398864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20" name="Google Shape;1720;p90"/>
          <p:cNvGrpSpPr/>
          <p:nvPr/>
        </p:nvGrpSpPr>
        <p:grpSpPr>
          <a:xfrm rot="10800000">
            <a:off x="1413361" y="2231570"/>
            <a:ext cx="3502457" cy="1799100"/>
            <a:chOff x="948168" y="3117302"/>
            <a:chExt cx="3502457" cy="1799100"/>
          </a:xfrm>
        </p:grpSpPr>
        <p:sp>
          <p:nvSpPr>
            <p:cNvPr id="1721" name="Google Shape;1721;p90"/>
            <p:cNvSpPr/>
            <p:nvPr/>
          </p:nvSpPr>
          <p:spPr>
            <a:xfrm>
              <a:off x="1124350" y="3422650"/>
              <a:ext cx="2446200" cy="597000"/>
            </a:xfrm>
            <a:prstGeom prst="rtTriangl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22" name="Google Shape;1722;p90"/>
            <p:cNvCxnSpPr/>
            <p:nvPr/>
          </p:nvCxnSpPr>
          <p:spPr>
            <a:xfrm>
              <a:off x="1132450" y="4109350"/>
              <a:ext cx="2430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723" name="Google Shape;1723;p90"/>
            <p:cNvSpPr/>
            <p:nvPr/>
          </p:nvSpPr>
          <p:spPr>
            <a:xfrm>
              <a:off x="2651525" y="3117302"/>
              <a:ext cx="1799100" cy="1799100"/>
            </a:xfrm>
            <a:prstGeom prst="pie">
              <a:avLst>
                <a:gd name="adj1" fmla="val 10793649"/>
                <a:gd name="adj2" fmla="val 11624398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4" name="Google Shape;1724;p90"/>
            <p:cNvSpPr/>
            <p:nvPr/>
          </p:nvSpPr>
          <p:spPr>
            <a:xfrm>
              <a:off x="948168" y="3246953"/>
              <a:ext cx="356400" cy="356400"/>
            </a:xfrm>
            <a:prstGeom prst="pie">
              <a:avLst>
                <a:gd name="adj1" fmla="val 764394"/>
                <a:gd name="adj2" fmla="val 5398864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25" name="Google Shape;1725;p90"/>
          <p:cNvGrpSpPr/>
          <p:nvPr/>
        </p:nvGrpSpPr>
        <p:grpSpPr>
          <a:xfrm rot="9660638" flipH="1">
            <a:off x="4821164" y="3748015"/>
            <a:ext cx="2622441" cy="862417"/>
            <a:chOff x="948168" y="3246953"/>
            <a:chExt cx="2622382" cy="862397"/>
          </a:xfrm>
        </p:grpSpPr>
        <p:sp>
          <p:nvSpPr>
            <p:cNvPr id="1726" name="Google Shape;1726;p90"/>
            <p:cNvSpPr/>
            <p:nvPr/>
          </p:nvSpPr>
          <p:spPr>
            <a:xfrm>
              <a:off x="1124350" y="3422650"/>
              <a:ext cx="2446200" cy="597000"/>
            </a:xfrm>
            <a:prstGeom prst="rtTriangl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27" name="Google Shape;1727;p90"/>
            <p:cNvCxnSpPr/>
            <p:nvPr/>
          </p:nvCxnSpPr>
          <p:spPr>
            <a:xfrm>
              <a:off x="1132450" y="4109350"/>
              <a:ext cx="2430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728" name="Google Shape;1728;p90"/>
            <p:cNvCxnSpPr/>
            <p:nvPr/>
          </p:nvCxnSpPr>
          <p:spPr>
            <a:xfrm flipH="1">
              <a:off x="1012725" y="3422650"/>
              <a:ext cx="0" cy="6051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729" name="Google Shape;1729;p90"/>
            <p:cNvSpPr/>
            <p:nvPr/>
          </p:nvSpPr>
          <p:spPr>
            <a:xfrm>
              <a:off x="1124350" y="3877921"/>
              <a:ext cx="139800" cy="1398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30" name="Google Shape;1730;p90"/>
            <p:cNvSpPr/>
            <p:nvPr/>
          </p:nvSpPr>
          <p:spPr>
            <a:xfrm>
              <a:off x="948168" y="3246953"/>
              <a:ext cx="356400" cy="356400"/>
            </a:xfrm>
            <a:prstGeom prst="pie">
              <a:avLst>
                <a:gd name="adj1" fmla="val 764394"/>
                <a:gd name="adj2" fmla="val 5398864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31" name="Google Shape;1731;p90"/>
          <p:cNvGrpSpPr/>
          <p:nvPr/>
        </p:nvGrpSpPr>
        <p:grpSpPr>
          <a:xfrm rot="-9660638">
            <a:off x="3637661" y="2108291"/>
            <a:ext cx="2574057" cy="772892"/>
            <a:chOff x="1012725" y="3336475"/>
            <a:chExt cx="2574000" cy="772875"/>
          </a:xfrm>
        </p:grpSpPr>
        <p:sp>
          <p:nvSpPr>
            <p:cNvPr id="1732" name="Google Shape;1732;p90"/>
            <p:cNvSpPr/>
            <p:nvPr/>
          </p:nvSpPr>
          <p:spPr>
            <a:xfrm>
              <a:off x="1124350" y="3422650"/>
              <a:ext cx="2446200" cy="597000"/>
            </a:xfrm>
            <a:prstGeom prst="rtTriangle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33" name="Google Shape;1733;p90"/>
            <p:cNvCxnSpPr/>
            <p:nvPr/>
          </p:nvCxnSpPr>
          <p:spPr>
            <a:xfrm>
              <a:off x="1132450" y="4109350"/>
              <a:ext cx="2430000" cy="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734" name="Google Shape;1734;p90"/>
            <p:cNvCxnSpPr/>
            <p:nvPr/>
          </p:nvCxnSpPr>
          <p:spPr>
            <a:xfrm flipH="1">
              <a:off x="1012725" y="3422650"/>
              <a:ext cx="0" cy="6051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735" name="Google Shape;1735;p90"/>
            <p:cNvCxnSpPr/>
            <p:nvPr/>
          </p:nvCxnSpPr>
          <p:spPr>
            <a:xfrm>
              <a:off x="1132125" y="3336475"/>
              <a:ext cx="2454600" cy="5715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1736" name="Google Shape;1736;p90"/>
          <p:cNvSpPr txBox="1"/>
          <p:nvPr>
            <p:ph type="body" idx="4294967295"/>
          </p:nvPr>
        </p:nvSpPr>
        <p:spPr>
          <a:xfrm>
            <a:off x="4565800" y="2543250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13 </a:t>
            </a:r>
            <a:endParaRPr sz="1800"/>
          </a:p>
        </p:txBody>
      </p:sp>
      <p:sp>
        <p:nvSpPr>
          <p:cNvPr id="1737" name="Google Shape;1737;p90"/>
          <p:cNvSpPr txBox="1"/>
          <p:nvPr>
            <p:ph type="body" idx="4294967295"/>
          </p:nvPr>
        </p:nvSpPr>
        <p:spPr>
          <a:xfrm>
            <a:off x="4915825" y="1846500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12 </a:t>
            </a:r>
            <a:endParaRPr sz="1800"/>
          </a:p>
        </p:txBody>
      </p:sp>
      <p:sp>
        <p:nvSpPr>
          <p:cNvPr id="1738" name="Google Shape;1738;p90"/>
          <p:cNvSpPr txBox="1"/>
          <p:nvPr>
            <p:ph type="body" idx="4294967295"/>
          </p:nvPr>
        </p:nvSpPr>
        <p:spPr>
          <a:xfrm>
            <a:off x="6194900" y="2845375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 </a:t>
            </a:r>
            <a:endParaRPr sz="1800"/>
          </a:p>
        </p:txBody>
      </p:sp>
      <p:sp>
        <p:nvSpPr>
          <p:cNvPr id="1739" name="Google Shape;1739;p90"/>
          <p:cNvSpPr txBox="1"/>
          <p:nvPr>
            <p:ph type="body" idx="4294967295"/>
          </p:nvPr>
        </p:nvSpPr>
        <p:spPr>
          <a:xfrm>
            <a:off x="1888050" y="3366625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13 </a:t>
            </a:r>
            <a:endParaRPr sz="1800"/>
          </a:p>
        </p:txBody>
      </p:sp>
      <p:sp>
        <p:nvSpPr>
          <p:cNvPr id="1740" name="Google Shape;1740;p90"/>
          <p:cNvSpPr txBox="1"/>
          <p:nvPr>
            <p:ph type="body" idx="4294967295"/>
          </p:nvPr>
        </p:nvSpPr>
        <p:spPr>
          <a:xfrm>
            <a:off x="1341300" y="4101800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12 </a:t>
            </a:r>
            <a:endParaRPr sz="1800"/>
          </a:p>
        </p:txBody>
      </p:sp>
      <p:sp>
        <p:nvSpPr>
          <p:cNvPr id="1741" name="Google Shape;1741;p90"/>
          <p:cNvSpPr txBox="1"/>
          <p:nvPr>
            <p:ph type="body" idx="4294967295"/>
          </p:nvPr>
        </p:nvSpPr>
        <p:spPr>
          <a:xfrm>
            <a:off x="3410050" y="2780450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13 </a:t>
            </a:r>
            <a:endParaRPr sz="1800"/>
          </a:p>
        </p:txBody>
      </p:sp>
      <p:sp>
        <p:nvSpPr>
          <p:cNvPr id="1742" name="Google Shape;1742;p90"/>
          <p:cNvSpPr txBox="1"/>
          <p:nvPr>
            <p:ph type="body" idx="4294967295"/>
          </p:nvPr>
        </p:nvSpPr>
        <p:spPr>
          <a:xfrm>
            <a:off x="3270050" y="3119886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23°</a:t>
            </a:r>
            <a:endParaRPr sz="1800"/>
          </a:p>
        </p:txBody>
      </p:sp>
      <p:sp>
        <p:nvSpPr>
          <p:cNvPr id="1743" name="Google Shape;1743;p90"/>
          <p:cNvSpPr txBox="1"/>
          <p:nvPr>
            <p:ph type="body" idx="4294967295"/>
          </p:nvPr>
        </p:nvSpPr>
        <p:spPr>
          <a:xfrm>
            <a:off x="4361761" y="3345556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67°</a:t>
            </a:r>
            <a:endParaRPr sz="1800"/>
          </a:p>
        </p:txBody>
      </p:sp>
      <p:sp>
        <p:nvSpPr>
          <p:cNvPr id="1744" name="Google Shape;1744;p90"/>
          <p:cNvSpPr txBox="1"/>
          <p:nvPr>
            <p:ph type="body" idx="4294967295"/>
          </p:nvPr>
        </p:nvSpPr>
        <p:spPr>
          <a:xfrm>
            <a:off x="8117875" y="1491950"/>
            <a:ext cx="274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 </a:t>
            </a:r>
            <a:endParaRPr sz="1800"/>
          </a:p>
        </p:txBody>
      </p:sp>
      <p:sp>
        <p:nvSpPr>
          <p:cNvPr id="1745" name="Google Shape;1745;p90"/>
          <p:cNvSpPr txBox="1"/>
          <p:nvPr>
            <p:ph type="body" idx="4294967295"/>
          </p:nvPr>
        </p:nvSpPr>
        <p:spPr>
          <a:xfrm>
            <a:off x="6593525" y="1215100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13 </a:t>
            </a:r>
            <a:endParaRPr sz="1800"/>
          </a:p>
        </p:txBody>
      </p:sp>
      <p:sp>
        <p:nvSpPr>
          <p:cNvPr id="1746" name="Google Shape;1746;p90"/>
          <p:cNvSpPr txBox="1"/>
          <p:nvPr>
            <p:ph type="body" idx="4294967295"/>
          </p:nvPr>
        </p:nvSpPr>
        <p:spPr>
          <a:xfrm>
            <a:off x="8117875" y="2652311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23°</a:t>
            </a:r>
            <a:endParaRPr sz="1800"/>
          </a:p>
        </p:txBody>
      </p:sp>
      <p:sp>
        <p:nvSpPr>
          <p:cNvPr id="1747" name="Google Shape;1747;p90"/>
          <p:cNvSpPr txBox="1"/>
          <p:nvPr>
            <p:ph type="body" idx="4294967295"/>
          </p:nvPr>
        </p:nvSpPr>
        <p:spPr>
          <a:xfrm>
            <a:off x="7576819" y="4281933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67°</a:t>
            </a:r>
            <a:endParaRPr sz="1800"/>
          </a:p>
        </p:txBody>
      </p:sp>
      <p:sp>
        <p:nvSpPr>
          <p:cNvPr id="1748" name="Google Shape;1748;p90"/>
          <p:cNvSpPr txBox="1"/>
          <p:nvPr>
            <p:ph type="body" idx="4294967295"/>
          </p:nvPr>
        </p:nvSpPr>
        <p:spPr>
          <a:xfrm>
            <a:off x="7345167" y="3507550"/>
            <a:ext cx="343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13 </a:t>
            </a:r>
            <a:endParaRPr sz="1800"/>
          </a:p>
        </p:txBody>
      </p:sp>
      <p:cxnSp>
        <p:nvCxnSpPr>
          <p:cNvPr id="1749" name="Google Shape;1749;p90"/>
          <p:cNvCxnSpPr/>
          <p:nvPr/>
        </p:nvCxnSpPr>
        <p:spPr>
          <a:xfrm>
            <a:off x="8022975" y="2623050"/>
            <a:ext cx="109800" cy="807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50" name="Google Shape;1750;p90"/>
          <p:cNvSpPr txBox="1"/>
          <p:nvPr>
            <p:ph type="body" idx="4294967295"/>
          </p:nvPr>
        </p:nvSpPr>
        <p:spPr>
          <a:xfrm>
            <a:off x="5126683" y="4369875"/>
            <a:ext cx="3999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67°</a:t>
            </a:r>
            <a:endParaRPr sz="1800"/>
          </a:p>
        </p:txBody>
      </p:sp>
      <p:sp>
        <p:nvSpPr>
          <p:cNvPr id="1751" name="Google Shape;1751;p90"/>
          <p:cNvSpPr txBox="1"/>
          <p:nvPr>
            <p:ph type="body" idx="4294967295"/>
          </p:nvPr>
        </p:nvSpPr>
        <p:spPr>
          <a:xfrm>
            <a:off x="4693500" y="4468050"/>
            <a:ext cx="274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 </a:t>
            </a:r>
            <a:endParaRPr sz="1800"/>
          </a:p>
        </p:txBody>
      </p:sp>
      <p:sp>
        <p:nvSpPr>
          <p:cNvPr id="1752" name="Google Shape;1752;p90"/>
          <p:cNvSpPr txBox="1"/>
          <p:nvPr>
            <p:ph type="body" idx="4294967295"/>
          </p:nvPr>
        </p:nvSpPr>
        <p:spPr>
          <a:xfrm flipH="1">
            <a:off x="5747437" y="3507550"/>
            <a:ext cx="2745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12 </a:t>
            </a:r>
            <a:endParaRPr sz="1800"/>
          </a:p>
        </p:txBody>
      </p:sp>
      <p:sp>
        <p:nvSpPr>
          <p:cNvPr id="1753" name="Google Shape;1753;p90"/>
          <p:cNvSpPr txBox="1"/>
          <p:nvPr>
            <p:ph type="body" idx="4294967295"/>
          </p:nvPr>
        </p:nvSpPr>
        <p:spPr>
          <a:xfrm>
            <a:off x="3562806" y="1444692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a) </a:t>
            </a:r>
            <a:endParaRPr sz="1800"/>
          </a:p>
        </p:txBody>
      </p:sp>
      <p:sp>
        <p:nvSpPr>
          <p:cNvPr id="1754" name="Google Shape;1754;p90"/>
          <p:cNvSpPr txBox="1"/>
          <p:nvPr>
            <p:ph type="body" idx="4294967295"/>
          </p:nvPr>
        </p:nvSpPr>
        <p:spPr>
          <a:xfrm>
            <a:off x="5323369" y="1444692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 </a:t>
            </a:r>
            <a:endParaRPr sz="1800"/>
          </a:p>
        </p:txBody>
      </p:sp>
      <p:sp>
        <p:nvSpPr>
          <p:cNvPr id="1755" name="Google Shape;1755;p90"/>
          <p:cNvSpPr txBox="1"/>
          <p:nvPr>
            <p:ph type="body" idx="4294967295"/>
          </p:nvPr>
        </p:nvSpPr>
        <p:spPr>
          <a:xfrm>
            <a:off x="390494" y="2974367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c) </a:t>
            </a:r>
            <a:endParaRPr sz="1800"/>
          </a:p>
        </p:txBody>
      </p:sp>
      <p:sp>
        <p:nvSpPr>
          <p:cNvPr id="1756" name="Google Shape;1756;p90"/>
          <p:cNvSpPr txBox="1"/>
          <p:nvPr>
            <p:ph type="body" idx="4294967295"/>
          </p:nvPr>
        </p:nvSpPr>
        <p:spPr>
          <a:xfrm>
            <a:off x="1986219" y="2845367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d) </a:t>
            </a:r>
            <a:endParaRPr sz="1800"/>
          </a:p>
        </p:txBody>
      </p:sp>
      <p:sp>
        <p:nvSpPr>
          <p:cNvPr id="1757" name="Google Shape;1757;p90"/>
          <p:cNvSpPr txBox="1"/>
          <p:nvPr>
            <p:ph type="body" idx="4294967295"/>
          </p:nvPr>
        </p:nvSpPr>
        <p:spPr>
          <a:xfrm>
            <a:off x="4413869" y="3898992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e) </a:t>
            </a:r>
            <a:endParaRPr sz="1800"/>
          </a:p>
        </p:txBody>
      </p:sp>
      <p:sp>
        <p:nvSpPr>
          <p:cNvPr id="1758" name="Google Shape;1758;p90"/>
          <p:cNvSpPr txBox="1"/>
          <p:nvPr>
            <p:ph type="body" idx="4294967295"/>
          </p:nvPr>
        </p:nvSpPr>
        <p:spPr>
          <a:xfrm>
            <a:off x="7350244" y="2379717"/>
            <a:ext cx="732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f) </a:t>
            </a:r>
            <a:endParaRPr sz="1800"/>
          </a:p>
        </p:txBody>
      </p:sp>
      <p:sp>
        <p:nvSpPr>
          <p:cNvPr id="1759" name="Google Shape;1759;p90"/>
          <p:cNvSpPr/>
          <p:nvPr/>
        </p:nvSpPr>
        <p:spPr>
          <a:xfrm>
            <a:off x="351850" y="1425300"/>
            <a:ext cx="3137100" cy="13032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0B5FA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60" name="Google Shape;1760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8508" y="14391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1" name="Google Shape;1761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7838" y="3316492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762" name="Google Shape;1762;p90"/>
          <p:cNvSpPr txBox="1"/>
          <p:nvPr>
            <p:ph type="body" idx="4294967295"/>
          </p:nvPr>
        </p:nvSpPr>
        <p:spPr>
          <a:xfrm>
            <a:off x="5428390" y="2543250"/>
            <a:ext cx="5631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SSS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763" name="Google Shape;1763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8496" y="122555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4" name="Google Shape;1764;p90"/>
          <p:cNvSpPr txBox="1"/>
          <p:nvPr>
            <p:ph type="body" idx="4294967295"/>
          </p:nvPr>
        </p:nvSpPr>
        <p:spPr>
          <a:xfrm>
            <a:off x="7226165" y="1574488"/>
            <a:ext cx="5631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RHS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765" name="Google Shape;1765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3358" y="389237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6" name="Google Shape;1766;p90"/>
          <p:cNvSpPr txBox="1"/>
          <p:nvPr>
            <p:ph type="body" idx="4294967295"/>
          </p:nvPr>
        </p:nvSpPr>
        <p:spPr>
          <a:xfrm>
            <a:off x="998240" y="3433363"/>
            <a:ext cx="5631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RHS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767" name="Google Shape;1767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5258" y="431707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8" name="Google Shape;1768;p90"/>
          <p:cNvSpPr txBox="1"/>
          <p:nvPr>
            <p:ph type="body" idx="4294967295"/>
          </p:nvPr>
        </p:nvSpPr>
        <p:spPr>
          <a:xfrm>
            <a:off x="6089107" y="4101800"/>
            <a:ext cx="9252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ASA ama AAS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769" name="Google Shape;1769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46524" y="40917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0" name="Google Shape;1770;p90"/>
          <p:cNvSpPr txBox="1"/>
          <p:nvPr>
            <p:ph type="body" idx="4294967295"/>
          </p:nvPr>
        </p:nvSpPr>
        <p:spPr>
          <a:xfrm>
            <a:off x="7616380" y="3965038"/>
            <a:ext cx="5631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ASA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1" name="Google Shape;1771;p90"/>
          <p:cNvSpPr txBox="1"/>
          <p:nvPr/>
        </p:nvSpPr>
        <p:spPr>
          <a:xfrm rot="869127">
            <a:off x="2477965" y="3307293"/>
            <a:ext cx="1735468" cy="459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aan isku mid ahayn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5" name="Shape 1775"/>
        <p:cNvGrpSpPr/>
        <p:nvPr/>
      </p:nvGrpSpPr>
      <p:grpSpPr>
        <a:xfrm>
          <a:off x="0" y="0"/>
          <a:ext cx="0" cy="0"/>
        </a:xfrm>
      </p:grpSpPr>
      <p:sp>
        <p:nvSpPr>
          <p:cNvPr id="1776" name="Google Shape;1776;p91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Doorashada shuruudaha saxda ah</a:t>
            </a:r>
            <a:endParaRPr/>
          </a:p>
        </p:txBody>
      </p:sp>
      <p:sp>
        <p:nvSpPr>
          <p:cNvPr id="1777" name="Google Shape;1777;p91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 mid ma aha?</a:t>
            </a:r>
            <a:endParaRPr/>
          </a:p>
        </p:txBody>
      </p:sp>
      <p:sp>
        <p:nvSpPr>
          <p:cNvPr id="1778" name="Google Shape;1778;p91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 midnimo qarsoon</a:t>
            </a:r>
            <a:endParaRPr/>
          </a:p>
        </p:txBody>
      </p:sp>
      <p:sp>
        <p:nvSpPr>
          <p:cNvPr id="1779" name="Google Shape;1779;p91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Codsashada shuruudaha isku midnimada</a:t>
            </a:r>
            <a:endParaRPr/>
          </a:p>
        </p:txBody>
      </p:sp>
      <p:pic>
        <p:nvPicPr>
          <p:cNvPr id="1780" name="Google Shape;1780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067" y="3700483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84" name="Shape 1784"/>
        <p:cNvGrpSpPr/>
        <p:nvPr/>
      </p:nvGrpSpPr>
      <p:grpSpPr>
        <a:xfrm>
          <a:off x="0" y="0"/>
          <a:ext cx="0" cy="0"/>
        </a:xfrm>
      </p:grpSpPr>
      <p:sp>
        <p:nvSpPr>
          <p:cNvPr id="1785" name="Google Shape;1785;p92"/>
          <p:cNvSpPr txBox="1"/>
          <p:nvPr>
            <p:ph type="body" idx="1"/>
          </p:nvPr>
        </p:nvSpPr>
        <p:spPr>
          <a:xfrm>
            <a:off x="324000" y="759300"/>
            <a:ext cx="82377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Inta badan jaantusyada ama qaababku uma muuqdaan inay ka kooban yihiin saddexagallo.</a:t>
            </a:r>
            <a:endParaRPr sz="1800"/>
          </a:p>
        </p:txBody>
      </p:sp>
      <p:sp>
        <p:nvSpPr>
          <p:cNvPr id="1786" name="Google Shape;1786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Isku midnimo qarsoon</a:t>
            </a:r>
            <a:endParaRPr/>
          </a:p>
        </p:txBody>
      </p:sp>
      <p:sp>
        <p:nvSpPr>
          <p:cNvPr id="1787" name="Google Shape;1787;p92"/>
          <p:cNvSpPr txBox="1"/>
          <p:nvPr>
            <p:ph type="body" idx="1"/>
          </p:nvPr>
        </p:nvSpPr>
        <p:spPr>
          <a:xfrm>
            <a:off x="324000" y="1208400"/>
            <a:ext cx="4592400" cy="33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Tusaale ahaan shan-geesoodkan joogtada ah.</a:t>
            </a:r>
            <a:endParaRPr sz="1800"/>
          </a:p>
        </p:txBody>
      </p:sp>
      <p:sp>
        <p:nvSpPr>
          <p:cNvPr id="1788" name="Google Shape;1788;p92"/>
          <p:cNvSpPr/>
          <p:nvPr/>
        </p:nvSpPr>
        <p:spPr>
          <a:xfrm>
            <a:off x="6384000" y="1331300"/>
            <a:ext cx="1861200" cy="1727100"/>
          </a:xfrm>
          <a:prstGeom prst="pentagon">
            <a:avLst>
              <a:gd name="hf" fmla="val 105146"/>
              <a:gd name="vf" fmla="val 110557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9" name="Google Shape;1789;p92"/>
          <p:cNvSpPr txBox="1"/>
          <p:nvPr>
            <p:ph type="body" idx="1"/>
          </p:nvPr>
        </p:nvSpPr>
        <p:spPr>
          <a:xfrm>
            <a:off x="324000" y="1620000"/>
            <a:ext cx="4988100" cy="33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 aan sawirno xaglo qarsoon waxaan samayn karnaa saddexagallo.</a:t>
            </a:r>
            <a:endParaRPr sz="1800"/>
          </a:p>
        </p:txBody>
      </p:sp>
      <p:cxnSp>
        <p:nvCxnSpPr>
          <p:cNvPr id="1790" name="Google Shape;1790;p92"/>
          <p:cNvCxnSpPr>
            <a:stCxn id="1788" idx="0"/>
            <a:endCxn id="1788" idx="2"/>
          </p:cNvCxnSpPr>
          <p:nvPr/>
        </p:nvCxnSpPr>
        <p:spPr>
          <a:xfrm flipH="1">
            <a:off x="6739500" y="1331300"/>
            <a:ext cx="575100" cy="17271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91" name="Google Shape;1791;p92"/>
          <p:cNvCxnSpPr>
            <a:stCxn id="1788" idx="0"/>
            <a:endCxn id="1788" idx="4"/>
          </p:cNvCxnSpPr>
          <p:nvPr/>
        </p:nvCxnSpPr>
        <p:spPr>
          <a:xfrm>
            <a:off x="7314600" y="1331300"/>
            <a:ext cx="575100" cy="17271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92" name="Google Shape;1792;p92"/>
          <p:cNvSpPr txBox="1"/>
          <p:nvPr>
            <p:ph type="body" idx="1"/>
          </p:nvPr>
        </p:nvSpPr>
        <p:spPr>
          <a:xfrm>
            <a:off x="324000" y="2406600"/>
            <a:ext cx="5156700" cy="33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muujin karnaa in saddexagalka ABC uu isku mid yahay saddexagalka ADE.</a:t>
            </a:r>
            <a:endParaRPr sz="1800"/>
          </a:p>
        </p:txBody>
      </p:sp>
      <p:sp>
        <p:nvSpPr>
          <p:cNvPr id="1793" name="Google Shape;1793;p92"/>
          <p:cNvSpPr txBox="1"/>
          <p:nvPr>
            <p:ph type="body" idx="1"/>
          </p:nvPr>
        </p:nvSpPr>
        <p:spPr>
          <a:xfrm>
            <a:off x="7228398" y="1060024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</a:t>
            </a:r>
            <a:endParaRPr sz="1800"/>
          </a:p>
        </p:txBody>
      </p:sp>
      <p:sp>
        <p:nvSpPr>
          <p:cNvPr id="1794" name="Google Shape;1794;p92"/>
          <p:cNvSpPr txBox="1"/>
          <p:nvPr>
            <p:ph type="body" idx="1"/>
          </p:nvPr>
        </p:nvSpPr>
        <p:spPr>
          <a:xfrm>
            <a:off x="6182300" y="1813243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</a:t>
            </a:r>
            <a:endParaRPr sz="1800"/>
          </a:p>
        </p:txBody>
      </p:sp>
      <p:sp>
        <p:nvSpPr>
          <p:cNvPr id="1795" name="Google Shape;1795;p92"/>
          <p:cNvSpPr txBox="1"/>
          <p:nvPr>
            <p:ph type="body" idx="1"/>
          </p:nvPr>
        </p:nvSpPr>
        <p:spPr>
          <a:xfrm>
            <a:off x="6554500" y="3002693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</a:t>
            </a:r>
            <a:endParaRPr sz="1800"/>
          </a:p>
        </p:txBody>
      </p:sp>
      <p:sp>
        <p:nvSpPr>
          <p:cNvPr id="1796" name="Google Shape;1796;p92"/>
          <p:cNvSpPr txBox="1"/>
          <p:nvPr>
            <p:ph type="body" idx="1"/>
          </p:nvPr>
        </p:nvSpPr>
        <p:spPr>
          <a:xfrm>
            <a:off x="7874434" y="3017347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</a:t>
            </a:r>
            <a:endParaRPr sz="1800"/>
          </a:p>
        </p:txBody>
      </p:sp>
      <p:sp>
        <p:nvSpPr>
          <p:cNvPr id="1797" name="Google Shape;1797;p92"/>
          <p:cNvSpPr txBox="1"/>
          <p:nvPr>
            <p:ph type="body" idx="1"/>
          </p:nvPr>
        </p:nvSpPr>
        <p:spPr>
          <a:xfrm>
            <a:off x="8283284" y="1813247"/>
            <a:ext cx="2310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</a:t>
            </a:r>
            <a:endParaRPr sz="1800"/>
          </a:p>
        </p:txBody>
      </p:sp>
      <p:sp>
        <p:nvSpPr>
          <p:cNvPr id="1798" name="Google Shape;1798;p92"/>
          <p:cNvSpPr txBox="1"/>
          <p:nvPr>
            <p:ph type="body" idx="1"/>
          </p:nvPr>
        </p:nvSpPr>
        <p:spPr>
          <a:xfrm>
            <a:off x="324000" y="3262383"/>
            <a:ext cx="6849000" cy="33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AB = BC = AE = ED sababtoo ah waa geesaha shan-geesle (regular pentagon)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∠ABC = ∠AED sababtoo ah waa xaglaha gudaha ee shan-geesle (regular pentagon)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Sidaa darteed, saddex-xagalka ABC iyo saddex-xagalka ADE waa isku mid (congruent) iyadoo la adeegsanayo SAS.</a:t>
            </a:r>
            <a:endParaRPr sz="1800"/>
          </a:p>
        </p:txBody>
      </p:sp>
      <p:cxnSp>
        <p:nvCxnSpPr>
          <p:cNvPr id="1799" name="Google Shape;1799;p92"/>
          <p:cNvCxnSpPr/>
          <p:nvPr/>
        </p:nvCxnSpPr>
        <p:spPr>
          <a:xfrm>
            <a:off x="6767900" y="1621900"/>
            <a:ext cx="93600" cy="1296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00" name="Google Shape;1800;p92"/>
          <p:cNvCxnSpPr/>
          <p:nvPr/>
        </p:nvCxnSpPr>
        <p:spPr>
          <a:xfrm flipH="1">
            <a:off x="7780825" y="1633450"/>
            <a:ext cx="93600" cy="1296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01" name="Google Shape;1801;p92"/>
          <p:cNvCxnSpPr/>
          <p:nvPr/>
        </p:nvCxnSpPr>
        <p:spPr>
          <a:xfrm rot="6464260">
            <a:off x="6501295" y="2406442"/>
            <a:ext cx="93547" cy="12931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02" name="Google Shape;1802;p92"/>
          <p:cNvCxnSpPr/>
          <p:nvPr/>
        </p:nvCxnSpPr>
        <p:spPr>
          <a:xfrm rot="-6464260" flipH="1">
            <a:off x="8027895" y="2406442"/>
            <a:ext cx="93547" cy="12931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03" name="Google Shape;1803;p92"/>
          <p:cNvSpPr/>
          <p:nvPr/>
        </p:nvSpPr>
        <p:spPr>
          <a:xfrm>
            <a:off x="6105757" y="1710474"/>
            <a:ext cx="563100" cy="563100"/>
          </a:xfrm>
          <a:prstGeom prst="pie">
            <a:avLst>
              <a:gd name="adj1" fmla="val 19472679"/>
              <a:gd name="adj2" fmla="val 4318192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4" name="Google Shape;1804;p92"/>
          <p:cNvSpPr/>
          <p:nvPr/>
        </p:nvSpPr>
        <p:spPr>
          <a:xfrm flipH="1">
            <a:off x="7960353" y="1710476"/>
            <a:ext cx="563100" cy="563100"/>
          </a:xfrm>
          <a:prstGeom prst="pie">
            <a:avLst>
              <a:gd name="adj1" fmla="val 19472679"/>
              <a:gd name="adj2" fmla="val 4318192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8" name="Shape 1808"/>
        <p:cNvGrpSpPr/>
        <p:nvPr/>
      </p:nvGrpSpPr>
      <p:grpSpPr>
        <a:xfrm>
          <a:off x="0" y="0"/>
          <a:ext cx="0" cy="0"/>
        </a:xfrm>
      </p:grpSpPr>
      <p:sp>
        <p:nvSpPr>
          <p:cNvPr id="1809" name="Google Shape;1809;p93"/>
          <p:cNvSpPr txBox="1"/>
          <p:nvPr>
            <p:ph type="body" idx="1"/>
          </p:nvPr>
        </p:nvSpPr>
        <p:spPr>
          <a:xfrm>
            <a:off x="324000" y="759300"/>
            <a:ext cx="82377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ABCD iyo DEFG waa labo jibbaaran (squares). Caddee in saddex-xagalka CDG iyo ADE ay isku mid yihiin (congruent).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810" name="Google Shape;1810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Isku-midnimo qarsoon (Hidden congruence)</a:t>
            </a:r>
            <a:endParaRPr/>
          </a:p>
        </p:txBody>
      </p:sp>
      <p:pic>
        <p:nvPicPr>
          <p:cNvPr id="1811" name="Google Shape;1811;p9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834521" y="1393937"/>
            <a:ext cx="727174" cy="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2" name="Google Shape;1812;p93"/>
          <p:cNvSpPr txBox="1"/>
          <p:nvPr/>
        </p:nvSpPr>
        <p:spPr>
          <a:xfrm>
            <a:off x="7676400" y="230327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13" name="Google Shape;1813;p93"/>
          <p:cNvPicPr preferRelativeResize="0"/>
          <p:nvPr/>
        </p:nvPicPr>
        <p:blipFill>
          <a:blip r:embed="rId4">
            <a:alphaModFix/>
          </a:blip>
          <a:srcRect t="56280" r="70143"/>
          <a:stretch>
            <a:fillRect/>
          </a:stretch>
        </p:blipFill>
        <p:spPr>
          <a:xfrm>
            <a:off x="5788238" y="634207"/>
            <a:ext cx="1888174" cy="131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4" name="Google Shape;1814;p93"/>
          <p:cNvSpPr txBox="1"/>
          <p:nvPr>
            <p:ph type="body" idx="1"/>
          </p:nvPr>
        </p:nvSpPr>
        <p:spPr>
          <a:xfrm>
            <a:off x="5887925" y="797925"/>
            <a:ext cx="17115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jiraan saddex-xagal (triangles) jaantuskan.</a:t>
            </a:r>
            <a:endParaRPr sz="1800"/>
          </a:p>
        </p:txBody>
      </p:sp>
      <p:pic>
        <p:nvPicPr>
          <p:cNvPr id="1815" name="Google Shape;1815;p93"/>
          <p:cNvPicPr preferRelativeResize="0"/>
          <p:nvPr/>
        </p:nvPicPr>
        <p:blipFill>
          <a:blip r:embed="rId4">
            <a:alphaModFix/>
          </a:blip>
          <a:srcRect t="56280" r="69082"/>
          <a:stretch>
            <a:fillRect/>
          </a:stretch>
        </p:blipFill>
        <p:spPr>
          <a:xfrm flipH="1">
            <a:off x="6731723" y="2581875"/>
            <a:ext cx="1955251" cy="131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6" name="Google Shape;1816;p93"/>
          <p:cNvSpPr txBox="1"/>
          <p:nvPr>
            <p:ph type="body" idx="1"/>
          </p:nvPr>
        </p:nvSpPr>
        <p:spPr>
          <a:xfrm>
            <a:off x="6899650" y="2721400"/>
            <a:ext cx="17115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dar xariiqyada (line segments) si aad u samaysato.</a:t>
            </a:r>
            <a:endParaRPr sz="1800"/>
          </a:p>
        </p:txBody>
      </p:sp>
      <p:pic>
        <p:nvPicPr>
          <p:cNvPr id="1817" name="Google Shape;1817;p9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6027450" y="3703900"/>
            <a:ext cx="743230" cy="824504"/>
          </a:xfrm>
          <a:prstGeom prst="rect">
            <a:avLst/>
          </a:prstGeom>
          <a:noFill/>
          <a:ln>
            <a:noFill/>
          </a:ln>
        </p:spPr>
      </p:pic>
      <p:sp>
        <p:nvSpPr>
          <p:cNvPr id="1818" name="Google Shape;1818;p93"/>
          <p:cNvSpPr txBox="1"/>
          <p:nvPr/>
        </p:nvSpPr>
        <p:spPr>
          <a:xfrm>
            <a:off x="6027450" y="4529546"/>
            <a:ext cx="814500" cy="288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9" name="Google Shape;1819;p93"/>
          <p:cNvSpPr/>
          <p:nvPr/>
        </p:nvSpPr>
        <p:spPr>
          <a:xfrm rot="2073352">
            <a:off x="1128477" y="2985815"/>
            <a:ext cx="991168" cy="991168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0" name="Google Shape;1820;p93"/>
          <p:cNvSpPr/>
          <p:nvPr/>
        </p:nvSpPr>
        <p:spPr>
          <a:xfrm>
            <a:off x="2314658" y="1759587"/>
            <a:ext cx="1592400" cy="15924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1" name="Google Shape;1821;p93"/>
          <p:cNvSpPr txBox="1"/>
          <p:nvPr>
            <p:ph type="body" idx="1"/>
          </p:nvPr>
        </p:nvSpPr>
        <p:spPr>
          <a:xfrm>
            <a:off x="653175" y="3480888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</a:t>
            </a:r>
            <a:endParaRPr sz="1800"/>
          </a:p>
        </p:txBody>
      </p:sp>
      <p:sp>
        <p:nvSpPr>
          <p:cNvPr id="1822" name="Google Shape;1822;p93"/>
          <p:cNvSpPr txBox="1"/>
          <p:nvPr>
            <p:ph type="body" idx="1"/>
          </p:nvPr>
        </p:nvSpPr>
        <p:spPr>
          <a:xfrm>
            <a:off x="1417782" y="24717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</a:t>
            </a:r>
            <a:endParaRPr sz="1800"/>
          </a:p>
        </p:txBody>
      </p:sp>
      <p:sp>
        <p:nvSpPr>
          <p:cNvPr id="1823" name="Google Shape;1823;p93"/>
          <p:cNvSpPr txBox="1"/>
          <p:nvPr>
            <p:ph type="body" idx="1"/>
          </p:nvPr>
        </p:nvSpPr>
        <p:spPr>
          <a:xfrm>
            <a:off x="1692910" y="4183991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</a:t>
            </a:r>
            <a:endParaRPr sz="1800"/>
          </a:p>
        </p:txBody>
      </p:sp>
      <p:sp>
        <p:nvSpPr>
          <p:cNvPr id="1824" name="Google Shape;1824;p93"/>
          <p:cNvSpPr txBox="1"/>
          <p:nvPr>
            <p:ph type="body" idx="1"/>
          </p:nvPr>
        </p:nvSpPr>
        <p:spPr>
          <a:xfrm>
            <a:off x="2304305" y="3389179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</a:t>
            </a:r>
            <a:endParaRPr sz="1800"/>
          </a:p>
        </p:txBody>
      </p:sp>
      <p:sp>
        <p:nvSpPr>
          <p:cNvPr id="1825" name="Google Shape;1825;p93"/>
          <p:cNvSpPr txBox="1"/>
          <p:nvPr>
            <p:ph type="body" idx="1"/>
          </p:nvPr>
        </p:nvSpPr>
        <p:spPr>
          <a:xfrm>
            <a:off x="2120886" y="14629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</a:t>
            </a:r>
            <a:endParaRPr sz="1800"/>
          </a:p>
        </p:txBody>
      </p:sp>
      <p:sp>
        <p:nvSpPr>
          <p:cNvPr id="1826" name="Google Shape;1826;p93"/>
          <p:cNvSpPr txBox="1"/>
          <p:nvPr>
            <p:ph type="body" idx="1"/>
          </p:nvPr>
        </p:nvSpPr>
        <p:spPr>
          <a:xfrm>
            <a:off x="3955071" y="14629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</a:t>
            </a:r>
            <a:endParaRPr sz="1800"/>
          </a:p>
        </p:txBody>
      </p:sp>
      <p:sp>
        <p:nvSpPr>
          <p:cNvPr id="1827" name="Google Shape;1827;p93"/>
          <p:cNvSpPr txBox="1"/>
          <p:nvPr>
            <p:ph type="body" idx="1"/>
          </p:nvPr>
        </p:nvSpPr>
        <p:spPr>
          <a:xfrm>
            <a:off x="3955403" y="3300370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</a:t>
            </a:r>
            <a:endParaRPr sz="1800"/>
          </a:p>
        </p:txBody>
      </p:sp>
      <p:cxnSp>
        <p:nvCxnSpPr>
          <p:cNvPr id="1828" name="Google Shape;1828;p93"/>
          <p:cNvCxnSpPr/>
          <p:nvPr/>
        </p:nvCxnSpPr>
        <p:spPr>
          <a:xfrm rot="10800000" flipH="1">
            <a:off x="1750586" y="1766008"/>
            <a:ext cx="562500" cy="23910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29" name="Google Shape;1829;p93"/>
          <p:cNvCxnSpPr/>
          <p:nvPr/>
        </p:nvCxnSpPr>
        <p:spPr>
          <a:xfrm rot="10800000">
            <a:off x="1503618" y="2811877"/>
            <a:ext cx="2406900" cy="5253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3" name="Shape 1833"/>
        <p:cNvGrpSpPr/>
        <p:nvPr/>
      </p:nvGrpSpPr>
      <p:grpSpPr>
        <a:xfrm>
          <a:off x="0" y="0"/>
          <a:ext cx="0" cy="0"/>
        </a:xfrm>
      </p:grpSpPr>
      <p:sp>
        <p:nvSpPr>
          <p:cNvPr id="1834" name="Google Shape;1834;p94"/>
          <p:cNvSpPr txBox="1"/>
          <p:nvPr>
            <p:ph type="body" idx="1"/>
          </p:nvPr>
        </p:nvSpPr>
        <p:spPr>
          <a:xfrm>
            <a:off x="324000" y="759300"/>
            <a:ext cx="82377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ABCD iyo DEFG waa labo jibbaaran (squares). Caddee in saddex-xagalka CDG iyo ADE ay isku mid yihiin (congruent).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835" name="Google Shape;1835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Isku-midnimo qarsoon (Hidden congruence)</a:t>
            </a:r>
            <a:endParaRPr/>
          </a:p>
        </p:txBody>
      </p:sp>
      <p:sp>
        <p:nvSpPr>
          <p:cNvPr id="1836" name="Google Shape;1836;p94"/>
          <p:cNvSpPr/>
          <p:nvPr/>
        </p:nvSpPr>
        <p:spPr>
          <a:xfrm rot="2073352">
            <a:off x="1128477" y="2985815"/>
            <a:ext cx="991168" cy="991168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7" name="Google Shape;1837;p94"/>
          <p:cNvSpPr/>
          <p:nvPr/>
        </p:nvSpPr>
        <p:spPr>
          <a:xfrm>
            <a:off x="2314658" y="1759587"/>
            <a:ext cx="1592400" cy="15924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8" name="Google Shape;1838;p94"/>
          <p:cNvSpPr txBox="1"/>
          <p:nvPr>
            <p:ph type="body" idx="1"/>
          </p:nvPr>
        </p:nvSpPr>
        <p:spPr>
          <a:xfrm>
            <a:off x="653175" y="3480888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</a:t>
            </a:r>
            <a:endParaRPr sz="1800"/>
          </a:p>
        </p:txBody>
      </p:sp>
      <p:sp>
        <p:nvSpPr>
          <p:cNvPr id="1839" name="Google Shape;1839;p94"/>
          <p:cNvSpPr txBox="1"/>
          <p:nvPr>
            <p:ph type="body" idx="1"/>
          </p:nvPr>
        </p:nvSpPr>
        <p:spPr>
          <a:xfrm>
            <a:off x="1417782" y="24717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</a:t>
            </a:r>
            <a:endParaRPr sz="1800"/>
          </a:p>
        </p:txBody>
      </p:sp>
      <p:sp>
        <p:nvSpPr>
          <p:cNvPr id="1840" name="Google Shape;1840;p94"/>
          <p:cNvSpPr txBox="1"/>
          <p:nvPr>
            <p:ph type="body" idx="1"/>
          </p:nvPr>
        </p:nvSpPr>
        <p:spPr>
          <a:xfrm>
            <a:off x="1692910" y="4183991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</a:t>
            </a:r>
            <a:endParaRPr sz="1800"/>
          </a:p>
        </p:txBody>
      </p:sp>
      <p:sp>
        <p:nvSpPr>
          <p:cNvPr id="1841" name="Google Shape;1841;p94"/>
          <p:cNvSpPr txBox="1"/>
          <p:nvPr>
            <p:ph type="body" idx="1"/>
          </p:nvPr>
        </p:nvSpPr>
        <p:spPr>
          <a:xfrm>
            <a:off x="2304305" y="3389179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</a:t>
            </a:r>
            <a:endParaRPr sz="1800"/>
          </a:p>
        </p:txBody>
      </p:sp>
      <p:sp>
        <p:nvSpPr>
          <p:cNvPr id="1842" name="Google Shape;1842;p94"/>
          <p:cNvSpPr txBox="1"/>
          <p:nvPr>
            <p:ph type="body" idx="1"/>
          </p:nvPr>
        </p:nvSpPr>
        <p:spPr>
          <a:xfrm>
            <a:off x="2120886" y="14629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</a:t>
            </a:r>
            <a:endParaRPr sz="1800"/>
          </a:p>
        </p:txBody>
      </p:sp>
      <p:sp>
        <p:nvSpPr>
          <p:cNvPr id="1843" name="Google Shape;1843;p94"/>
          <p:cNvSpPr txBox="1"/>
          <p:nvPr>
            <p:ph type="body" idx="1"/>
          </p:nvPr>
        </p:nvSpPr>
        <p:spPr>
          <a:xfrm>
            <a:off x="3955071" y="14629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</a:t>
            </a:r>
            <a:endParaRPr sz="1800"/>
          </a:p>
        </p:txBody>
      </p:sp>
      <p:sp>
        <p:nvSpPr>
          <p:cNvPr id="1844" name="Google Shape;1844;p94"/>
          <p:cNvSpPr txBox="1"/>
          <p:nvPr>
            <p:ph type="body" idx="1"/>
          </p:nvPr>
        </p:nvSpPr>
        <p:spPr>
          <a:xfrm>
            <a:off x="3955403" y="3300370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</a:t>
            </a:r>
            <a:endParaRPr sz="1800"/>
          </a:p>
        </p:txBody>
      </p:sp>
      <p:pic>
        <p:nvPicPr>
          <p:cNvPr id="1845" name="Google Shape;1845;p9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834521" y="1393937"/>
            <a:ext cx="727174" cy="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6" name="Google Shape;1846;p94"/>
          <p:cNvSpPr txBox="1"/>
          <p:nvPr/>
        </p:nvSpPr>
        <p:spPr>
          <a:xfrm>
            <a:off x="7676400" y="230327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47" name="Google Shape;1847;p94"/>
          <p:cNvPicPr preferRelativeResize="0"/>
          <p:nvPr/>
        </p:nvPicPr>
        <p:blipFill>
          <a:blip r:embed="rId4">
            <a:alphaModFix/>
          </a:blip>
          <a:srcRect t="56280" r="70143"/>
          <a:stretch>
            <a:fillRect/>
          </a:stretch>
        </p:blipFill>
        <p:spPr>
          <a:xfrm>
            <a:off x="5721150" y="634200"/>
            <a:ext cx="1955251" cy="131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8" name="Google Shape;1848;p94"/>
          <p:cNvSpPr txBox="1"/>
          <p:nvPr>
            <p:ph type="body" idx="1"/>
          </p:nvPr>
        </p:nvSpPr>
        <p:spPr>
          <a:xfrm>
            <a:off x="5815452" y="808278"/>
            <a:ext cx="18882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Haa, weli ma hubo halka laga billaabo.</a:t>
            </a:r>
            <a:endParaRPr sz="1800"/>
          </a:p>
        </p:txBody>
      </p:sp>
      <p:pic>
        <p:nvPicPr>
          <p:cNvPr id="1849" name="Google Shape;1849;p94"/>
          <p:cNvPicPr preferRelativeResize="0"/>
          <p:nvPr/>
        </p:nvPicPr>
        <p:blipFill>
          <a:blip r:embed="rId4">
            <a:alphaModFix/>
          </a:blip>
          <a:srcRect t="56280" r="69082"/>
          <a:stretch>
            <a:fillRect/>
          </a:stretch>
        </p:blipFill>
        <p:spPr>
          <a:xfrm flipH="1">
            <a:off x="6731723" y="2581875"/>
            <a:ext cx="1955251" cy="131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0" name="Google Shape;1850;p94"/>
          <p:cNvSpPr txBox="1"/>
          <p:nvPr>
            <p:ph type="body" idx="1"/>
          </p:nvPr>
        </p:nvSpPr>
        <p:spPr>
          <a:xfrm>
            <a:off x="6899650" y="2721400"/>
            <a:ext cx="17115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Aynu ku darno sifooyin (properties) kasta oo aan ognahay.</a:t>
            </a:r>
            <a:endParaRPr sz="1800"/>
          </a:p>
        </p:txBody>
      </p:sp>
      <p:pic>
        <p:nvPicPr>
          <p:cNvPr id="1851" name="Google Shape;1851;p9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6027450" y="3703900"/>
            <a:ext cx="743230" cy="824504"/>
          </a:xfrm>
          <a:prstGeom prst="rect">
            <a:avLst/>
          </a:prstGeom>
          <a:noFill/>
          <a:ln>
            <a:noFill/>
          </a:ln>
        </p:spPr>
      </p:pic>
      <p:sp>
        <p:nvSpPr>
          <p:cNvPr id="1852" name="Google Shape;1852;p94"/>
          <p:cNvSpPr txBox="1"/>
          <p:nvPr/>
        </p:nvSpPr>
        <p:spPr>
          <a:xfrm>
            <a:off x="6027450" y="4529546"/>
            <a:ext cx="814500" cy="288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53" name="Google Shape;1853;p94"/>
          <p:cNvCxnSpPr/>
          <p:nvPr/>
        </p:nvCxnSpPr>
        <p:spPr>
          <a:xfrm rot="10800000" flipH="1">
            <a:off x="1750586" y="1766008"/>
            <a:ext cx="562500" cy="23910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4" name="Google Shape;1854;p94"/>
          <p:cNvCxnSpPr/>
          <p:nvPr/>
        </p:nvCxnSpPr>
        <p:spPr>
          <a:xfrm rot="10800000">
            <a:off x="1503618" y="2811877"/>
            <a:ext cx="2406900" cy="5253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5" name="Google Shape;1855;p94"/>
          <p:cNvCxnSpPr/>
          <p:nvPr/>
        </p:nvCxnSpPr>
        <p:spPr>
          <a:xfrm flipH="1">
            <a:off x="1838552" y="2995531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6" name="Google Shape;1856;p94"/>
          <p:cNvCxnSpPr/>
          <p:nvPr/>
        </p:nvCxnSpPr>
        <p:spPr>
          <a:xfrm rot="5400000" flipH="1">
            <a:off x="1970652" y="3671215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7" name="Google Shape;1857;p94"/>
          <p:cNvCxnSpPr/>
          <p:nvPr/>
        </p:nvCxnSpPr>
        <p:spPr>
          <a:xfrm rot="10800000" flipH="1">
            <a:off x="1295267" y="3811410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8" name="Google Shape;1858;p94"/>
          <p:cNvCxnSpPr/>
          <p:nvPr/>
        </p:nvCxnSpPr>
        <p:spPr>
          <a:xfrm rot="-5400000" flipH="1">
            <a:off x="1129576" y="3135726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859" name="Google Shape;1859;p94"/>
          <p:cNvGrpSpPr/>
          <p:nvPr/>
        </p:nvGrpSpPr>
        <p:grpSpPr>
          <a:xfrm>
            <a:off x="3124720" y="3260335"/>
            <a:ext cx="73797" cy="180520"/>
            <a:chOff x="3020500" y="3421300"/>
            <a:chExt cx="61075" cy="149400"/>
          </a:xfrm>
        </p:grpSpPr>
        <p:cxnSp>
          <p:nvCxnSpPr>
            <p:cNvPr id="1860" name="Google Shape;1860;p94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1" name="Google Shape;1861;p94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62" name="Google Shape;1862;p94"/>
          <p:cNvGrpSpPr/>
          <p:nvPr/>
        </p:nvGrpSpPr>
        <p:grpSpPr>
          <a:xfrm>
            <a:off x="3098444" y="1666098"/>
            <a:ext cx="73797" cy="180520"/>
            <a:chOff x="3020500" y="3421300"/>
            <a:chExt cx="61075" cy="149400"/>
          </a:xfrm>
        </p:grpSpPr>
        <p:cxnSp>
          <p:nvCxnSpPr>
            <p:cNvPr id="1863" name="Google Shape;1863;p94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4" name="Google Shape;1864;p94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65" name="Google Shape;1865;p94"/>
          <p:cNvGrpSpPr/>
          <p:nvPr/>
        </p:nvGrpSpPr>
        <p:grpSpPr>
          <a:xfrm rot="5400000" flipH="1">
            <a:off x="2278842" y="2418375"/>
            <a:ext cx="73797" cy="180520"/>
            <a:chOff x="3020500" y="3421300"/>
            <a:chExt cx="61075" cy="149400"/>
          </a:xfrm>
        </p:grpSpPr>
        <p:cxnSp>
          <p:nvCxnSpPr>
            <p:cNvPr id="1866" name="Google Shape;1866;p94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7" name="Google Shape;1867;p94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68" name="Google Shape;1868;p94"/>
          <p:cNvGrpSpPr/>
          <p:nvPr/>
        </p:nvGrpSpPr>
        <p:grpSpPr>
          <a:xfrm rot="5400000" flipH="1">
            <a:off x="3871412" y="2418375"/>
            <a:ext cx="73797" cy="180520"/>
            <a:chOff x="3020500" y="3421300"/>
            <a:chExt cx="61075" cy="149400"/>
          </a:xfrm>
        </p:grpSpPr>
        <p:cxnSp>
          <p:nvCxnSpPr>
            <p:cNvPr id="1869" name="Google Shape;1869;p94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0" name="Google Shape;1870;p94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871" name="Google Shape;1871;p94"/>
          <p:cNvSpPr/>
          <p:nvPr/>
        </p:nvSpPr>
        <p:spPr>
          <a:xfrm rot="2073751">
            <a:off x="2097146" y="3286495"/>
            <a:ext cx="180326" cy="180326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2" name="Google Shape;1872;p94"/>
          <p:cNvSpPr/>
          <p:nvPr/>
        </p:nvSpPr>
        <p:spPr>
          <a:xfrm>
            <a:off x="2314652" y="3171489"/>
            <a:ext cx="180600" cy="1806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6" name="Shape 1876"/>
        <p:cNvGrpSpPr/>
        <p:nvPr/>
      </p:nvGrpSpPr>
      <p:grpSpPr>
        <a:xfrm>
          <a:off x="0" y="0"/>
          <a:ext cx="0" cy="0"/>
        </a:xfrm>
      </p:grpSpPr>
      <p:sp>
        <p:nvSpPr>
          <p:cNvPr id="1877" name="Google Shape;1877;p95"/>
          <p:cNvSpPr txBox="1"/>
          <p:nvPr>
            <p:ph type="body" idx="1"/>
          </p:nvPr>
        </p:nvSpPr>
        <p:spPr>
          <a:xfrm>
            <a:off x="324000" y="759300"/>
            <a:ext cx="82377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ABCD iyo DEFG waa labo jibbaaran (squares). Caddee in saddex-xagalka CDG iyo ADE ay isku mid yihiin (congruent).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878" name="Google Shape;1878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Isku-midnimo qarsoon (Hidden congruence)</a:t>
            </a:r>
            <a:endParaRPr/>
          </a:p>
        </p:txBody>
      </p:sp>
      <p:pic>
        <p:nvPicPr>
          <p:cNvPr id="1879" name="Google Shape;1879;p9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834521" y="1393937"/>
            <a:ext cx="727174" cy="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0" name="Google Shape;1880;p95"/>
          <p:cNvSpPr txBox="1"/>
          <p:nvPr/>
        </p:nvSpPr>
        <p:spPr>
          <a:xfrm>
            <a:off x="7676400" y="230327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1" name="Google Shape;1881;p95"/>
          <p:cNvSpPr txBox="1"/>
          <p:nvPr>
            <p:ph type="body" idx="1"/>
          </p:nvPr>
        </p:nvSpPr>
        <p:spPr>
          <a:xfrm>
            <a:off x="5413129" y="756987"/>
            <a:ext cx="21687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Waan arki karaa in labada saddex-xagal (triangles) ay leeyihiin laba geesood oo isku dherer ah.</a:t>
            </a:r>
            <a:endParaRPr sz="1800"/>
          </a:p>
        </p:txBody>
      </p:sp>
      <p:pic>
        <p:nvPicPr>
          <p:cNvPr id="1882" name="Google Shape;1882;p95"/>
          <p:cNvPicPr preferRelativeResize="0"/>
          <p:nvPr/>
        </p:nvPicPr>
        <p:blipFill>
          <a:blip r:embed="rId4">
            <a:alphaModFix/>
          </a:blip>
          <a:srcRect t="56280" r="69082"/>
          <a:stretch>
            <a:fillRect/>
          </a:stretch>
        </p:blipFill>
        <p:spPr>
          <a:xfrm flipH="1">
            <a:off x="6731723" y="2581875"/>
            <a:ext cx="1955251" cy="131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3" name="Google Shape;1883;p95"/>
          <p:cNvSpPr txBox="1"/>
          <p:nvPr>
            <p:ph type="body" idx="1"/>
          </p:nvPr>
        </p:nvSpPr>
        <p:spPr>
          <a:xfrm>
            <a:off x="6899650" y="2721400"/>
            <a:ext cx="17115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intaa dheer, xagasha u dhaxaysa waa isku mid.</a:t>
            </a:r>
            <a:endParaRPr sz="1800"/>
          </a:p>
        </p:txBody>
      </p:sp>
      <p:pic>
        <p:nvPicPr>
          <p:cNvPr id="1884" name="Google Shape;1884;p9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6027450" y="3703900"/>
            <a:ext cx="743230" cy="824504"/>
          </a:xfrm>
          <a:prstGeom prst="rect">
            <a:avLst/>
          </a:prstGeom>
          <a:noFill/>
          <a:ln>
            <a:noFill/>
          </a:ln>
        </p:spPr>
      </p:pic>
      <p:sp>
        <p:nvSpPr>
          <p:cNvPr id="1885" name="Google Shape;1885;p95"/>
          <p:cNvSpPr txBox="1"/>
          <p:nvPr/>
        </p:nvSpPr>
        <p:spPr>
          <a:xfrm>
            <a:off x="6027450" y="4529546"/>
            <a:ext cx="814500" cy="288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86" name="Google Shape;1886;p95"/>
          <p:cNvPicPr preferRelativeResize="0"/>
          <p:nvPr/>
        </p:nvPicPr>
        <p:blipFill>
          <a:blip r:embed="rId4">
            <a:alphaModFix/>
          </a:blip>
          <a:srcRect r="57905" b="43690"/>
          <a:stretch>
            <a:fillRect/>
          </a:stretch>
        </p:blipFill>
        <p:spPr>
          <a:xfrm>
            <a:off x="5380050" y="750050"/>
            <a:ext cx="2354324" cy="1499326"/>
          </a:xfrm>
          <a:prstGeom prst="rect">
            <a:avLst/>
          </a:prstGeom>
          <a:noFill/>
          <a:ln>
            <a:noFill/>
          </a:ln>
        </p:spPr>
      </p:pic>
      <p:sp>
        <p:nvSpPr>
          <p:cNvPr id="1887" name="Google Shape;1887;p95"/>
          <p:cNvSpPr/>
          <p:nvPr/>
        </p:nvSpPr>
        <p:spPr>
          <a:xfrm rot="2073352">
            <a:off x="1128477" y="2985815"/>
            <a:ext cx="991168" cy="991168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8" name="Google Shape;1888;p95"/>
          <p:cNvSpPr/>
          <p:nvPr/>
        </p:nvSpPr>
        <p:spPr>
          <a:xfrm>
            <a:off x="2314658" y="1759587"/>
            <a:ext cx="1592400" cy="15924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9" name="Google Shape;1889;p95"/>
          <p:cNvSpPr txBox="1"/>
          <p:nvPr>
            <p:ph type="body" idx="1"/>
          </p:nvPr>
        </p:nvSpPr>
        <p:spPr>
          <a:xfrm>
            <a:off x="653175" y="3480888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</a:t>
            </a:r>
            <a:endParaRPr sz="1800"/>
          </a:p>
        </p:txBody>
      </p:sp>
      <p:sp>
        <p:nvSpPr>
          <p:cNvPr id="1890" name="Google Shape;1890;p95"/>
          <p:cNvSpPr txBox="1"/>
          <p:nvPr>
            <p:ph type="body" idx="1"/>
          </p:nvPr>
        </p:nvSpPr>
        <p:spPr>
          <a:xfrm>
            <a:off x="1417782" y="24717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</a:t>
            </a:r>
            <a:endParaRPr sz="1800"/>
          </a:p>
        </p:txBody>
      </p:sp>
      <p:sp>
        <p:nvSpPr>
          <p:cNvPr id="1891" name="Google Shape;1891;p95"/>
          <p:cNvSpPr txBox="1"/>
          <p:nvPr>
            <p:ph type="body" idx="1"/>
          </p:nvPr>
        </p:nvSpPr>
        <p:spPr>
          <a:xfrm>
            <a:off x="1692910" y="4183991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</a:t>
            </a:r>
            <a:endParaRPr sz="1800"/>
          </a:p>
        </p:txBody>
      </p:sp>
      <p:sp>
        <p:nvSpPr>
          <p:cNvPr id="1892" name="Google Shape;1892;p95"/>
          <p:cNvSpPr txBox="1"/>
          <p:nvPr>
            <p:ph type="body" idx="1"/>
          </p:nvPr>
        </p:nvSpPr>
        <p:spPr>
          <a:xfrm>
            <a:off x="2304305" y="3389179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</a:t>
            </a:r>
            <a:endParaRPr sz="1800"/>
          </a:p>
        </p:txBody>
      </p:sp>
      <p:sp>
        <p:nvSpPr>
          <p:cNvPr id="1893" name="Google Shape;1893;p95"/>
          <p:cNvSpPr txBox="1"/>
          <p:nvPr>
            <p:ph type="body" idx="1"/>
          </p:nvPr>
        </p:nvSpPr>
        <p:spPr>
          <a:xfrm>
            <a:off x="2120886" y="14629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</a:t>
            </a:r>
            <a:endParaRPr sz="1800"/>
          </a:p>
        </p:txBody>
      </p:sp>
      <p:sp>
        <p:nvSpPr>
          <p:cNvPr id="1894" name="Google Shape;1894;p95"/>
          <p:cNvSpPr txBox="1"/>
          <p:nvPr>
            <p:ph type="body" idx="1"/>
          </p:nvPr>
        </p:nvSpPr>
        <p:spPr>
          <a:xfrm>
            <a:off x="3955071" y="14629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</a:t>
            </a:r>
            <a:endParaRPr sz="1800"/>
          </a:p>
        </p:txBody>
      </p:sp>
      <p:sp>
        <p:nvSpPr>
          <p:cNvPr id="1895" name="Google Shape;1895;p95"/>
          <p:cNvSpPr txBox="1"/>
          <p:nvPr>
            <p:ph type="body" idx="1"/>
          </p:nvPr>
        </p:nvSpPr>
        <p:spPr>
          <a:xfrm>
            <a:off x="3955403" y="3300370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</a:t>
            </a:r>
            <a:endParaRPr sz="1800"/>
          </a:p>
        </p:txBody>
      </p:sp>
      <p:cxnSp>
        <p:nvCxnSpPr>
          <p:cNvPr id="1896" name="Google Shape;1896;p95"/>
          <p:cNvCxnSpPr/>
          <p:nvPr/>
        </p:nvCxnSpPr>
        <p:spPr>
          <a:xfrm rot="10800000" flipH="1">
            <a:off x="1750586" y="1766008"/>
            <a:ext cx="562500" cy="23910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97" name="Google Shape;1897;p95"/>
          <p:cNvCxnSpPr/>
          <p:nvPr/>
        </p:nvCxnSpPr>
        <p:spPr>
          <a:xfrm rot="10800000">
            <a:off x="1503618" y="2811877"/>
            <a:ext cx="2406900" cy="5253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98" name="Google Shape;1898;p95"/>
          <p:cNvCxnSpPr/>
          <p:nvPr/>
        </p:nvCxnSpPr>
        <p:spPr>
          <a:xfrm flipH="1">
            <a:off x="1838552" y="2995531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99" name="Google Shape;1899;p95"/>
          <p:cNvCxnSpPr/>
          <p:nvPr/>
        </p:nvCxnSpPr>
        <p:spPr>
          <a:xfrm rot="5400000" flipH="1">
            <a:off x="1970652" y="3671215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00" name="Google Shape;1900;p95"/>
          <p:cNvCxnSpPr/>
          <p:nvPr/>
        </p:nvCxnSpPr>
        <p:spPr>
          <a:xfrm rot="10800000" flipH="1">
            <a:off x="1295267" y="3811410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01" name="Google Shape;1901;p95"/>
          <p:cNvCxnSpPr/>
          <p:nvPr/>
        </p:nvCxnSpPr>
        <p:spPr>
          <a:xfrm rot="-5400000" flipH="1">
            <a:off x="1129576" y="3135726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02" name="Google Shape;1902;p95"/>
          <p:cNvGrpSpPr/>
          <p:nvPr/>
        </p:nvGrpSpPr>
        <p:grpSpPr>
          <a:xfrm>
            <a:off x="3124720" y="3260335"/>
            <a:ext cx="73797" cy="180520"/>
            <a:chOff x="3020500" y="3421300"/>
            <a:chExt cx="61075" cy="149400"/>
          </a:xfrm>
        </p:grpSpPr>
        <p:cxnSp>
          <p:nvCxnSpPr>
            <p:cNvPr id="1903" name="Google Shape;1903;p95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4" name="Google Shape;1904;p95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05" name="Google Shape;1905;p95"/>
          <p:cNvGrpSpPr/>
          <p:nvPr/>
        </p:nvGrpSpPr>
        <p:grpSpPr>
          <a:xfrm>
            <a:off x="3098444" y="1666098"/>
            <a:ext cx="73797" cy="180520"/>
            <a:chOff x="3020500" y="3421300"/>
            <a:chExt cx="61075" cy="149400"/>
          </a:xfrm>
        </p:grpSpPr>
        <p:cxnSp>
          <p:nvCxnSpPr>
            <p:cNvPr id="1906" name="Google Shape;1906;p95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7" name="Google Shape;1907;p95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08" name="Google Shape;1908;p95"/>
          <p:cNvGrpSpPr/>
          <p:nvPr/>
        </p:nvGrpSpPr>
        <p:grpSpPr>
          <a:xfrm rot="5400000" flipH="1">
            <a:off x="2278842" y="2418375"/>
            <a:ext cx="73797" cy="180520"/>
            <a:chOff x="3020500" y="3421300"/>
            <a:chExt cx="61075" cy="149400"/>
          </a:xfrm>
        </p:grpSpPr>
        <p:cxnSp>
          <p:nvCxnSpPr>
            <p:cNvPr id="1909" name="Google Shape;1909;p95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0" name="Google Shape;1910;p95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11" name="Google Shape;1911;p95"/>
          <p:cNvGrpSpPr/>
          <p:nvPr/>
        </p:nvGrpSpPr>
        <p:grpSpPr>
          <a:xfrm rot="5400000" flipH="1">
            <a:off x="3871412" y="2418375"/>
            <a:ext cx="73797" cy="180520"/>
            <a:chOff x="3020500" y="3421300"/>
            <a:chExt cx="61075" cy="149400"/>
          </a:xfrm>
        </p:grpSpPr>
        <p:cxnSp>
          <p:nvCxnSpPr>
            <p:cNvPr id="1912" name="Google Shape;1912;p95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3" name="Google Shape;1913;p95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14" name="Google Shape;1914;p95"/>
          <p:cNvSpPr/>
          <p:nvPr/>
        </p:nvSpPr>
        <p:spPr>
          <a:xfrm rot="2073751">
            <a:off x="2097146" y="3286495"/>
            <a:ext cx="180326" cy="180326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5" name="Google Shape;1915;p95"/>
          <p:cNvSpPr/>
          <p:nvPr/>
        </p:nvSpPr>
        <p:spPr>
          <a:xfrm>
            <a:off x="2314652" y="3171489"/>
            <a:ext cx="180600" cy="1806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19" name="Shape 1919"/>
        <p:cNvGrpSpPr/>
        <p:nvPr/>
      </p:nvGrpSpPr>
      <p:grpSpPr>
        <a:xfrm>
          <a:off x="0" y="0"/>
          <a:ext cx="0" cy="0"/>
        </a:xfrm>
      </p:grpSpPr>
      <p:pic>
        <p:nvPicPr>
          <p:cNvPr id="1920" name="Google Shape;1920;p96"/>
          <p:cNvPicPr preferRelativeResize="0"/>
          <p:nvPr/>
        </p:nvPicPr>
        <p:blipFill>
          <a:blip r:embed="rId3">
            <a:alphaModFix/>
          </a:blip>
          <a:srcRect t="56280" r="69082"/>
          <a:stretch>
            <a:fillRect/>
          </a:stretch>
        </p:blipFill>
        <p:spPr>
          <a:xfrm>
            <a:off x="6256796" y="788608"/>
            <a:ext cx="1541873" cy="909351"/>
          </a:xfrm>
          <a:prstGeom prst="rect">
            <a:avLst/>
          </a:prstGeom>
          <a:noFill/>
          <a:ln>
            <a:noFill/>
          </a:ln>
        </p:spPr>
      </p:pic>
      <p:sp>
        <p:nvSpPr>
          <p:cNvPr id="1921" name="Google Shape;1921;p96"/>
          <p:cNvSpPr txBox="1"/>
          <p:nvPr>
            <p:ph type="body" idx="1"/>
          </p:nvPr>
        </p:nvSpPr>
        <p:spPr>
          <a:xfrm>
            <a:off x="324000" y="759300"/>
            <a:ext cx="82377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ABCD iyo DEFG waa labo jibbaaran (squares). Caddee in saddex-xagalka CDG iyo ADE ay isku mid yihiin (congruent).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922" name="Google Shape;1922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Isku ekaansho qarsoon</a:t>
            </a:r>
            <a:endParaRPr/>
          </a:p>
        </p:txBody>
      </p:sp>
      <p:pic>
        <p:nvPicPr>
          <p:cNvPr id="1923" name="Google Shape;1923;p9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834521" y="1393937"/>
            <a:ext cx="727174" cy="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4" name="Google Shape;1924;p96"/>
          <p:cNvSpPr txBox="1"/>
          <p:nvPr/>
        </p:nvSpPr>
        <p:spPr>
          <a:xfrm>
            <a:off x="7676400" y="230327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5" name="Google Shape;1925;p96"/>
          <p:cNvSpPr txBox="1"/>
          <p:nvPr>
            <p:ph type="body" idx="1"/>
          </p:nvPr>
        </p:nvSpPr>
        <p:spPr>
          <a:xfrm>
            <a:off x="6332251" y="942300"/>
            <a:ext cx="17742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∠CDG iyo ∠ADE?</a:t>
            </a:r>
            <a:endParaRPr sz="1800"/>
          </a:p>
        </p:txBody>
      </p:sp>
      <p:pic>
        <p:nvPicPr>
          <p:cNvPr id="1926" name="Google Shape;1926;p96"/>
          <p:cNvPicPr preferRelativeResize="0"/>
          <p:nvPr/>
        </p:nvPicPr>
        <p:blipFill>
          <a:blip r:embed="rId3">
            <a:alphaModFix/>
          </a:blip>
          <a:srcRect t="56280" r="69082"/>
          <a:stretch>
            <a:fillRect/>
          </a:stretch>
        </p:blipFill>
        <p:spPr>
          <a:xfrm flipH="1">
            <a:off x="6731725" y="2581875"/>
            <a:ext cx="1829975" cy="131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7" name="Google Shape;1927;p96"/>
          <p:cNvSpPr txBox="1"/>
          <p:nvPr>
            <p:ph type="body" idx="1"/>
          </p:nvPr>
        </p:nvSpPr>
        <p:spPr>
          <a:xfrm>
            <a:off x="6899650" y="2750708"/>
            <a:ext cx="17115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Haa, labaduba waa 90° oo lagu daray ∠ADG.</a:t>
            </a:r>
            <a:endParaRPr sz="1800"/>
          </a:p>
        </p:txBody>
      </p:sp>
      <p:pic>
        <p:nvPicPr>
          <p:cNvPr id="1928" name="Google Shape;1928;p9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6027450" y="3703900"/>
            <a:ext cx="743230" cy="824504"/>
          </a:xfrm>
          <a:prstGeom prst="rect">
            <a:avLst/>
          </a:prstGeom>
          <a:noFill/>
          <a:ln>
            <a:noFill/>
          </a:ln>
        </p:spPr>
      </p:pic>
      <p:sp>
        <p:nvSpPr>
          <p:cNvPr id="1929" name="Google Shape;1929;p96"/>
          <p:cNvSpPr txBox="1"/>
          <p:nvPr/>
        </p:nvSpPr>
        <p:spPr>
          <a:xfrm>
            <a:off x="6027450" y="4529546"/>
            <a:ext cx="814500" cy="288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0" name="Google Shape;1930;p96"/>
          <p:cNvSpPr/>
          <p:nvPr/>
        </p:nvSpPr>
        <p:spPr>
          <a:xfrm rot="2073352">
            <a:off x="1128477" y="2985815"/>
            <a:ext cx="991168" cy="991168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1" name="Google Shape;1931;p96"/>
          <p:cNvSpPr/>
          <p:nvPr/>
        </p:nvSpPr>
        <p:spPr>
          <a:xfrm>
            <a:off x="2314658" y="1759587"/>
            <a:ext cx="1592400" cy="15924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2" name="Google Shape;1932;p96"/>
          <p:cNvSpPr txBox="1"/>
          <p:nvPr>
            <p:ph type="body" idx="1"/>
          </p:nvPr>
        </p:nvSpPr>
        <p:spPr>
          <a:xfrm>
            <a:off x="653175" y="3480888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</a:t>
            </a:r>
            <a:endParaRPr sz="1800"/>
          </a:p>
        </p:txBody>
      </p:sp>
      <p:sp>
        <p:nvSpPr>
          <p:cNvPr id="1933" name="Google Shape;1933;p96"/>
          <p:cNvSpPr txBox="1"/>
          <p:nvPr>
            <p:ph type="body" idx="1"/>
          </p:nvPr>
        </p:nvSpPr>
        <p:spPr>
          <a:xfrm>
            <a:off x="1417782" y="24717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</a:t>
            </a:r>
            <a:endParaRPr sz="1800"/>
          </a:p>
        </p:txBody>
      </p:sp>
      <p:sp>
        <p:nvSpPr>
          <p:cNvPr id="1934" name="Google Shape;1934;p96"/>
          <p:cNvSpPr txBox="1"/>
          <p:nvPr>
            <p:ph type="body" idx="1"/>
          </p:nvPr>
        </p:nvSpPr>
        <p:spPr>
          <a:xfrm>
            <a:off x="1692910" y="4183991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</a:t>
            </a:r>
            <a:endParaRPr sz="1800"/>
          </a:p>
        </p:txBody>
      </p:sp>
      <p:sp>
        <p:nvSpPr>
          <p:cNvPr id="1935" name="Google Shape;1935;p96"/>
          <p:cNvSpPr txBox="1"/>
          <p:nvPr>
            <p:ph type="body" idx="1"/>
          </p:nvPr>
        </p:nvSpPr>
        <p:spPr>
          <a:xfrm>
            <a:off x="2304305" y="3389179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</a:t>
            </a:r>
            <a:endParaRPr sz="1800"/>
          </a:p>
        </p:txBody>
      </p:sp>
      <p:sp>
        <p:nvSpPr>
          <p:cNvPr id="1936" name="Google Shape;1936;p96"/>
          <p:cNvSpPr txBox="1"/>
          <p:nvPr>
            <p:ph type="body" idx="1"/>
          </p:nvPr>
        </p:nvSpPr>
        <p:spPr>
          <a:xfrm>
            <a:off x="2120886" y="14629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</a:t>
            </a:r>
            <a:endParaRPr sz="1800"/>
          </a:p>
        </p:txBody>
      </p:sp>
      <p:sp>
        <p:nvSpPr>
          <p:cNvPr id="1937" name="Google Shape;1937;p96"/>
          <p:cNvSpPr txBox="1"/>
          <p:nvPr>
            <p:ph type="body" idx="1"/>
          </p:nvPr>
        </p:nvSpPr>
        <p:spPr>
          <a:xfrm>
            <a:off x="3955071" y="14629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</a:t>
            </a:r>
            <a:endParaRPr sz="1800"/>
          </a:p>
        </p:txBody>
      </p:sp>
      <p:sp>
        <p:nvSpPr>
          <p:cNvPr id="1938" name="Google Shape;1938;p96"/>
          <p:cNvSpPr txBox="1"/>
          <p:nvPr>
            <p:ph type="body" idx="1"/>
          </p:nvPr>
        </p:nvSpPr>
        <p:spPr>
          <a:xfrm>
            <a:off x="3955403" y="3300370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</a:t>
            </a:r>
            <a:endParaRPr sz="1800"/>
          </a:p>
        </p:txBody>
      </p:sp>
      <p:cxnSp>
        <p:nvCxnSpPr>
          <p:cNvPr id="1939" name="Google Shape;1939;p96"/>
          <p:cNvCxnSpPr/>
          <p:nvPr/>
        </p:nvCxnSpPr>
        <p:spPr>
          <a:xfrm rot="10800000" flipH="1">
            <a:off x="1750586" y="1766008"/>
            <a:ext cx="562500" cy="23910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40" name="Google Shape;1940;p96"/>
          <p:cNvCxnSpPr/>
          <p:nvPr/>
        </p:nvCxnSpPr>
        <p:spPr>
          <a:xfrm rot="10800000">
            <a:off x="1503618" y="2811877"/>
            <a:ext cx="2406900" cy="5253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41" name="Google Shape;1941;p96"/>
          <p:cNvCxnSpPr/>
          <p:nvPr/>
        </p:nvCxnSpPr>
        <p:spPr>
          <a:xfrm flipH="1">
            <a:off x="1838552" y="2995531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42" name="Google Shape;1942;p96"/>
          <p:cNvCxnSpPr/>
          <p:nvPr/>
        </p:nvCxnSpPr>
        <p:spPr>
          <a:xfrm rot="5400000" flipH="1">
            <a:off x="1970652" y="3671215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43" name="Google Shape;1943;p96"/>
          <p:cNvCxnSpPr/>
          <p:nvPr/>
        </p:nvCxnSpPr>
        <p:spPr>
          <a:xfrm rot="10800000" flipH="1">
            <a:off x="1295267" y="3811410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44" name="Google Shape;1944;p96"/>
          <p:cNvCxnSpPr/>
          <p:nvPr/>
        </p:nvCxnSpPr>
        <p:spPr>
          <a:xfrm rot="-5400000" flipH="1">
            <a:off x="1129576" y="3135726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45" name="Google Shape;1945;p96"/>
          <p:cNvGrpSpPr/>
          <p:nvPr/>
        </p:nvGrpSpPr>
        <p:grpSpPr>
          <a:xfrm>
            <a:off x="3124720" y="3260335"/>
            <a:ext cx="73797" cy="180520"/>
            <a:chOff x="3020500" y="3421300"/>
            <a:chExt cx="61075" cy="149400"/>
          </a:xfrm>
        </p:grpSpPr>
        <p:cxnSp>
          <p:nvCxnSpPr>
            <p:cNvPr id="1946" name="Google Shape;1946;p96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47" name="Google Shape;1947;p96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48" name="Google Shape;1948;p96"/>
          <p:cNvGrpSpPr/>
          <p:nvPr/>
        </p:nvGrpSpPr>
        <p:grpSpPr>
          <a:xfrm>
            <a:off x="3098444" y="1666098"/>
            <a:ext cx="73797" cy="180520"/>
            <a:chOff x="3020500" y="3421300"/>
            <a:chExt cx="61075" cy="149400"/>
          </a:xfrm>
        </p:grpSpPr>
        <p:cxnSp>
          <p:nvCxnSpPr>
            <p:cNvPr id="1949" name="Google Shape;1949;p96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0" name="Google Shape;1950;p96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51" name="Google Shape;1951;p96"/>
          <p:cNvGrpSpPr/>
          <p:nvPr/>
        </p:nvGrpSpPr>
        <p:grpSpPr>
          <a:xfrm rot="5400000" flipH="1">
            <a:off x="2278842" y="2418375"/>
            <a:ext cx="73797" cy="180520"/>
            <a:chOff x="3020500" y="3421300"/>
            <a:chExt cx="61075" cy="149400"/>
          </a:xfrm>
        </p:grpSpPr>
        <p:cxnSp>
          <p:nvCxnSpPr>
            <p:cNvPr id="1952" name="Google Shape;1952;p96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3" name="Google Shape;1953;p96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54" name="Google Shape;1954;p96"/>
          <p:cNvGrpSpPr/>
          <p:nvPr/>
        </p:nvGrpSpPr>
        <p:grpSpPr>
          <a:xfrm rot="5400000" flipH="1">
            <a:off x="3871412" y="2418375"/>
            <a:ext cx="73797" cy="180520"/>
            <a:chOff x="3020500" y="3421300"/>
            <a:chExt cx="61075" cy="149400"/>
          </a:xfrm>
        </p:grpSpPr>
        <p:cxnSp>
          <p:nvCxnSpPr>
            <p:cNvPr id="1955" name="Google Shape;1955;p96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6" name="Google Shape;1956;p96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57" name="Google Shape;1957;p96"/>
          <p:cNvSpPr/>
          <p:nvPr/>
        </p:nvSpPr>
        <p:spPr>
          <a:xfrm rot="2073751">
            <a:off x="2097146" y="3286495"/>
            <a:ext cx="180326" cy="180326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8" name="Google Shape;1958;p96"/>
          <p:cNvSpPr/>
          <p:nvPr/>
        </p:nvSpPr>
        <p:spPr>
          <a:xfrm>
            <a:off x="2314652" y="3171489"/>
            <a:ext cx="180600" cy="1806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2" name="Shape 1962"/>
        <p:cNvGrpSpPr/>
        <p:nvPr/>
      </p:nvGrpSpPr>
      <p:grpSpPr>
        <a:xfrm>
          <a:off x="0" y="0"/>
          <a:ext cx="0" cy="0"/>
        </a:xfrm>
      </p:grpSpPr>
      <p:pic>
        <p:nvPicPr>
          <p:cNvPr id="1963" name="Google Shape;1963;p97"/>
          <p:cNvPicPr preferRelativeResize="0"/>
          <p:nvPr/>
        </p:nvPicPr>
        <p:blipFill>
          <a:blip r:embed="rId3">
            <a:alphaModFix/>
          </a:blip>
          <a:srcRect t="56280" r="69082"/>
          <a:stretch>
            <a:fillRect/>
          </a:stretch>
        </p:blipFill>
        <p:spPr>
          <a:xfrm>
            <a:off x="6027450" y="657450"/>
            <a:ext cx="1711498" cy="125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64" name="Google Shape;1964;p97"/>
          <p:cNvSpPr txBox="1"/>
          <p:nvPr>
            <p:ph type="body" idx="1"/>
          </p:nvPr>
        </p:nvSpPr>
        <p:spPr>
          <a:xfrm>
            <a:off x="324000" y="759300"/>
            <a:ext cx="82377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ABCD iyo DEFG waa labajibbaarro. Caddee in saddexagalka CDG iyo ADE ay isku mid yihiin (congruent).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965" name="Google Shape;1965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Isku ekaansho qarsoon</a:t>
            </a:r>
            <a:endParaRPr/>
          </a:p>
        </p:txBody>
      </p:sp>
      <p:pic>
        <p:nvPicPr>
          <p:cNvPr id="1966" name="Google Shape;1966;p9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834521" y="1393937"/>
            <a:ext cx="727174" cy="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7" name="Google Shape;1967;p97"/>
          <p:cNvSpPr txBox="1"/>
          <p:nvPr/>
        </p:nvSpPr>
        <p:spPr>
          <a:xfrm>
            <a:off x="7676400" y="230327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8" name="Google Shape;1968;p97"/>
          <p:cNvSpPr txBox="1"/>
          <p:nvPr>
            <p:ph type="body" idx="1"/>
          </p:nvPr>
        </p:nvSpPr>
        <p:spPr>
          <a:xfrm>
            <a:off x="6110660" y="803088"/>
            <a:ext cx="20325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Marka waxay isku mid yihiin (congruent) iyadoo la adeegsanayo SAS!</a:t>
            </a:r>
            <a:endParaRPr sz="1800"/>
          </a:p>
        </p:txBody>
      </p:sp>
      <p:sp>
        <p:nvSpPr>
          <p:cNvPr id="1969" name="Google Shape;1969;p97"/>
          <p:cNvSpPr txBox="1"/>
          <p:nvPr>
            <p:ph type="body" idx="1"/>
          </p:nvPr>
        </p:nvSpPr>
        <p:spPr>
          <a:xfrm>
            <a:off x="6801469" y="3386363"/>
            <a:ext cx="5103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Haa!</a:t>
            </a:r>
            <a:endParaRPr sz="1800"/>
          </a:p>
        </p:txBody>
      </p:sp>
      <p:pic>
        <p:nvPicPr>
          <p:cNvPr id="1970" name="Google Shape;1970;p9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6027450" y="3703900"/>
            <a:ext cx="743230" cy="824504"/>
          </a:xfrm>
          <a:prstGeom prst="rect">
            <a:avLst/>
          </a:prstGeom>
          <a:noFill/>
          <a:ln>
            <a:noFill/>
          </a:ln>
        </p:spPr>
      </p:pic>
      <p:sp>
        <p:nvSpPr>
          <p:cNvPr id="1971" name="Google Shape;1971;p97"/>
          <p:cNvSpPr txBox="1"/>
          <p:nvPr/>
        </p:nvSpPr>
        <p:spPr>
          <a:xfrm>
            <a:off x="6027450" y="4529546"/>
            <a:ext cx="814500" cy="288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72" name="Google Shape;1972;p97"/>
          <p:cNvPicPr preferRelativeResize="0"/>
          <p:nvPr/>
        </p:nvPicPr>
        <p:blipFill>
          <a:blip r:embed="rId9">
            <a:alphaModFix/>
          </a:blip>
          <a:srcRect t="56280" r="69082"/>
          <a:stretch>
            <a:fillRect/>
          </a:stretch>
        </p:blipFill>
        <p:spPr>
          <a:xfrm flipH="1">
            <a:off x="6709131" y="3329735"/>
            <a:ext cx="645745" cy="434699"/>
          </a:xfrm>
          <a:prstGeom prst="rect">
            <a:avLst/>
          </a:prstGeom>
          <a:noFill/>
          <a:ln>
            <a:noFill/>
          </a:ln>
        </p:spPr>
      </p:pic>
      <p:sp>
        <p:nvSpPr>
          <p:cNvPr id="1973" name="Google Shape;1973;p97"/>
          <p:cNvSpPr/>
          <p:nvPr/>
        </p:nvSpPr>
        <p:spPr>
          <a:xfrm rot="2073352">
            <a:off x="1128477" y="2985815"/>
            <a:ext cx="991168" cy="991168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4" name="Google Shape;1974;p97"/>
          <p:cNvSpPr/>
          <p:nvPr/>
        </p:nvSpPr>
        <p:spPr>
          <a:xfrm>
            <a:off x="2314658" y="1759587"/>
            <a:ext cx="1592400" cy="15924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5" name="Google Shape;1975;p97"/>
          <p:cNvSpPr txBox="1"/>
          <p:nvPr>
            <p:ph type="body" idx="1"/>
          </p:nvPr>
        </p:nvSpPr>
        <p:spPr>
          <a:xfrm>
            <a:off x="653175" y="3480888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</a:t>
            </a:r>
            <a:endParaRPr sz="1800"/>
          </a:p>
        </p:txBody>
      </p:sp>
      <p:sp>
        <p:nvSpPr>
          <p:cNvPr id="1976" name="Google Shape;1976;p97"/>
          <p:cNvSpPr txBox="1"/>
          <p:nvPr>
            <p:ph type="body" idx="1"/>
          </p:nvPr>
        </p:nvSpPr>
        <p:spPr>
          <a:xfrm>
            <a:off x="1417782" y="24717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</a:t>
            </a:r>
            <a:endParaRPr sz="1800"/>
          </a:p>
        </p:txBody>
      </p:sp>
      <p:sp>
        <p:nvSpPr>
          <p:cNvPr id="1977" name="Google Shape;1977;p97"/>
          <p:cNvSpPr txBox="1"/>
          <p:nvPr>
            <p:ph type="body" idx="1"/>
          </p:nvPr>
        </p:nvSpPr>
        <p:spPr>
          <a:xfrm>
            <a:off x="1692910" y="4183991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</a:t>
            </a:r>
            <a:endParaRPr sz="1800"/>
          </a:p>
        </p:txBody>
      </p:sp>
      <p:sp>
        <p:nvSpPr>
          <p:cNvPr id="1978" name="Google Shape;1978;p97"/>
          <p:cNvSpPr txBox="1"/>
          <p:nvPr>
            <p:ph type="body" idx="1"/>
          </p:nvPr>
        </p:nvSpPr>
        <p:spPr>
          <a:xfrm>
            <a:off x="2304305" y="3389179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</a:t>
            </a:r>
            <a:endParaRPr sz="1800"/>
          </a:p>
        </p:txBody>
      </p:sp>
      <p:sp>
        <p:nvSpPr>
          <p:cNvPr id="1979" name="Google Shape;1979;p97"/>
          <p:cNvSpPr txBox="1"/>
          <p:nvPr>
            <p:ph type="body" idx="1"/>
          </p:nvPr>
        </p:nvSpPr>
        <p:spPr>
          <a:xfrm>
            <a:off x="2120886" y="14629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</a:t>
            </a:r>
            <a:endParaRPr sz="1800"/>
          </a:p>
        </p:txBody>
      </p:sp>
      <p:sp>
        <p:nvSpPr>
          <p:cNvPr id="1980" name="Google Shape;1980;p97"/>
          <p:cNvSpPr txBox="1"/>
          <p:nvPr>
            <p:ph type="body" idx="1"/>
          </p:nvPr>
        </p:nvSpPr>
        <p:spPr>
          <a:xfrm>
            <a:off x="3955071" y="14629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</a:t>
            </a:r>
            <a:endParaRPr sz="1800"/>
          </a:p>
        </p:txBody>
      </p:sp>
      <p:sp>
        <p:nvSpPr>
          <p:cNvPr id="1981" name="Google Shape;1981;p97"/>
          <p:cNvSpPr txBox="1"/>
          <p:nvPr>
            <p:ph type="body" idx="1"/>
          </p:nvPr>
        </p:nvSpPr>
        <p:spPr>
          <a:xfrm>
            <a:off x="3955403" y="3300370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</a:t>
            </a:r>
            <a:endParaRPr sz="1800"/>
          </a:p>
        </p:txBody>
      </p:sp>
      <p:cxnSp>
        <p:nvCxnSpPr>
          <p:cNvPr id="1982" name="Google Shape;1982;p97"/>
          <p:cNvCxnSpPr/>
          <p:nvPr/>
        </p:nvCxnSpPr>
        <p:spPr>
          <a:xfrm rot="10800000" flipH="1">
            <a:off x="1750586" y="1766008"/>
            <a:ext cx="562500" cy="23910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3" name="Google Shape;1983;p97"/>
          <p:cNvCxnSpPr/>
          <p:nvPr/>
        </p:nvCxnSpPr>
        <p:spPr>
          <a:xfrm rot="10800000">
            <a:off x="1503618" y="2811877"/>
            <a:ext cx="2406900" cy="5253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4" name="Google Shape;1984;p97"/>
          <p:cNvCxnSpPr/>
          <p:nvPr/>
        </p:nvCxnSpPr>
        <p:spPr>
          <a:xfrm flipH="1">
            <a:off x="1838552" y="2995531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5" name="Google Shape;1985;p97"/>
          <p:cNvCxnSpPr/>
          <p:nvPr/>
        </p:nvCxnSpPr>
        <p:spPr>
          <a:xfrm rot="5400000" flipH="1">
            <a:off x="1970652" y="3671215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6" name="Google Shape;1986;p97"/>
          <p:cNvCxnSpPr/>
          <p:nvPr/>
        </p:nvCxnSpPr>
        <p:spPr>
          <a:xfrm rot="10800000" flipH="1">
            <a:off x="1295267" y="3811410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7" name="Google Shape;1987;p97"/>
          <p:cNvCxnSpPr/>
          <p:nvPr/>
        </p:nvCxnSpPr>
        <p:spPr>
          <a:xfrm rot="-5400000" flipH="1">
            <a:off x="1129576" y="3135726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988" name="Google Shape;1988;p97"/>
          <p:cNvGrpSpPr/>
          <p:nvPr/>
        </p:nvGrpSpPr>
        <p:grpSpPr>
          <a:xfrm>
            <a:off x="3124720" y="3260335"/>
            <a:ext cx="73797" cy="180520"/>
            <a:chOff x="3020500" y="3421300"/>
            <a:chExt cx="61075" cy="149400"/>
          </a:xfrm>
        </p:grpSpPr>
        <p:cxnSp>
          <p:nvCxnSpPr>
            <p:cNvPr id="1989" name="Google Shape;1989;p97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90" name="Google Shape;1990;p97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91" name="Google Shape;1991;p97"/>
          <p:cNvGrpSpPr/>
          <p:nvPr/>
        </p:nvGrpSpPr>
        <p:grpSpPr>
          <a:xfrm>
            <a:off x="3098444" y="1666098"/>
            <a:ext cx="73797" cy="180520"/>
            <a:chOff x="3020500" y="3421300"/>
            <a:chExt cx="61075" cy="149400"/>
          </a:xfrm>
        </p:grpSpPr>
        <p:cxnSp>
          <p:nvCxnSpPr>
            <p:cNvPr id="1992" name="Google Shape;1992;p97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93" name="Google Shape;1993;p97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94" name="Google Shape;1994;p97"/>
          <p:cNvGrpSpPr/>
          <p:nvPr/>
        </p:nvGrpSpPr>
        <p:grpSpPr>
          <a:xfrm rot="5400000" flipH="1">
            <a:off x="2278842" y="2418375"/>
            <a:ext cx="73797" cy="180520"/>
            <a:chOff x="3020500" y="3421300"/>
            <a:chExt cx="61075" cy="149400"/>
          </a:xfrm>
        </p:grpSpPr>
        <p:cxnSp>
          <p:nvCxnSpPr>
            <p:cNvPr id="1995" name="Google Shape;1995;p97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96" name="Google Shape;1996;p97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97" name="Google Shape;1997;p97"/>
          <p:cNvGrpSpPr/>
          <p:nvPr/>
        </p:nvGrpSpPr>
        <p:grpSpPr>
          <a:xfrm rot="5400000" flipH="1">
            <a:off x="3871412" y="2418375"/>
            <a:ext cx="73797" cy="180520"/>
            <a:chOff x="3020500" y="3421300"/>
            <a:chExt cx="61075" cy="149400"/>
          </a:xfrm>
        </p:grpSpPr>
        <p:cxnSp>
          <p:nvCxnSpPr>
            <p:cNvPr id="1998" name="Google Shape;1998;p97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99" name="Google Shape;1999;p97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000" name="Google Shape;2000;p97"/>
          <p:cNvSpPr/>
          <p:nvPr/>
        </p:nvSpPr>
        <p:spPr>
          <a:xfrm rot="2073751">
            <a:off x="2097146" y="3286495"/>
            <a:ext cx="180326" cy="180326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1" name="Google Shape;2001;p97"/>
          <p:cNvSpPr/>
          <p:nvPr/>
        </p:nvSpPr>
        <p:spPr>
          <a:xfrm>
            <a:off x="2314652" y="3171489"/>
            <a:ext cx="180600" cy="1806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05" name="Shape 2005"/>
        <p:cNvGrpSpPr/>
        <p:nvPr/>
      </p:nvGrpSpPr>
      <p:grpSpPr>
        <a:xfrm>
          <a:off x="0" y="0"/>
          <a:ext cx="0" cy="0"/>
        </a:xfrm>
      </p:grpSpPr>
      <p:sp>
        <p:nvSpPr>
          <p:cNvPr id="2006" name="Google Shape;2006;p98"/>
          <p:cNvSpPr txBox="1"/>
          <p:nvPr>
            <p:ph type="body" idx="1"/>
          </p:nvPr>
        </p:nvSpPr>
        <p:spPr>
          <a:xfrm>
            <a:off x="324000" y="759300"/>
            <a:ext cx="8237700" cy="44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Saddexagalka CDG wuxuu la mid yahay saddexagalka ADE iyadoo la adeegsanayo SAS.</a:t>
            </a:r>
            <a:endParaRPr/>
          </a:p>
        </p:txBody>
      </p:sp>
      <p:sp>
        <p:nvSpPr>
          <p:cNvPr id="2007" name="Google Shape;2007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Isku ekaansho qarsoon</a:t>
            </a:r>
            <a:endParaRPr/>
          </a:p>
        </p:txBody>
      </p:sp>
      <p:sp>
        <p:nvSpPr>
          <p:cNvPr id="2008" name="Google Shape;2008;p98"/>
          <p:cNvSpPr/>
          <p:nvPr/>
        </p:nvSpPr>
        <p:spPr>
          <a:xfrm rot="2073352">
            <a:off x="1128477" y="2985815"/>
            <a:ext cx="991168" cy="991168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9" name="Google Shape;2009;p98"/>
          <p:cNvSpPr/>
          <p:nvPr/>
        </p:nvSpPr>
        <p:spPr>
          <a:xfrm>
            <a:off x="2314658" y="1759587"/>
            <a:ext cx="1592400" cy="15924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0" name="Google Shape;2010;p98"/>
          <p:cNvSpPr txBox="1"/>
          <p:nvPr>
            <p:ph type="body" idx="1"/>
          </p:nvPr>
        </p:nvSpPr>
        <p:spPr>
          <a:xfrm>
            <a:off x="653175" y="3480888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endParaRPr sz="1800"/>
          </a:p>
        </p:txBody>
      </p:sp>
      <p:sp>
        <p:nvSpPr>
          <p:cNvPr id="2011" name="Google Shape;2011;p98"/>
          <p:cNvSpPr txBox="1"/>
          <p:nvPr>
            <p:ph type="body" idx="1"/>
          </p:nvPr>
        </p:nvSpPr>
        <p:spPr>
          <a:xfrm>
            <a:off x="1417782" y="24717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1800"/>
          </a:p>
        </p:txBody>
      </p:sp>
      <p:sp>
        <p:nvSpPr>
          <p:cNvPr id="2012" name="Google Shape;2012;p98"/>
          <p:cNvSpPr txBox="1"/>
          <p:nvPr>
            <p:ph type="body" idx="1"/>
          </p:nvPr>
        </p:nvSpPr>
        <p:spPr>
          <a:xfrm>
            <a:off x="1692910" y="4183991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</a:t>
            </a:r>
            <a:endParaRPr sz="1800"/>
          </a:p>
        </p:txBody>
      </p:sp>
      <p:sp>
        <p:nvSpPr>
          <p:cNvPr id="2013" name="Google Shape;2013;p98"/>
          <p:cNvSpPr txBox="1"/>
          <p:nvPr>
            <p:ph type="body" idx="1"/>
          </p:nvPr>
        </p:nvSpPr>
        <p:spPr>
          <a:xfrm>
            <a:off x="2304305" y="3389179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</a:t>
            </a:r>
            <a:endParaRPr sz="1800"/>
          </a:p>
        </p:txBody>
      </p:sp>
      <p:sp>
        <p:nvSpPr>
          <p:cNvPr id="2014" name="Google Shape;2014;p98"/>
          <p:cNvSpPr txBox="1"/>
          <p:nvPr>
            <p:ph type="body" idx="1"/>
          </p:nvPr>
        </p:nvSpPr>
        <p:spPr>
          <a:xfrm>
            <a:off x="2120886" y="14629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</a:t>
            </a:r>
            <a:endParaRPr sz="1800"/>
          </a:p>
        </p:txBody>
      </p:sp>
      <p:sp>
        <p:nvSpPr>
          <p:cNvPr id="2015" name="Google Shape;2015;p98"/>
          <p:cNvSpPr txBox="1"/>
          <p:nvPr>
            <p:ph type="body" idx="1"/>
          </p:nvPr>
        </p:nvSpPr>
        <p:spPr>
          <a:xfrm>
            <a:off x="3955071" y="146292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</a:t>
            </a:r>
            <a:endParaRPr sz="1800"/>
          </a:p>
        </p:txBody>
      </p:sp>
      <p:sp>
        <p:nvSpPr>
          <p:cNvPr id="2016" name="Google Shape;2016;p98"/>
          <p:cNvSpPr txBox="1"/>
          <p:nvPr>
            <p:ph type="body" idx="1"/>
          </p:nvPr>
        </p:nvSpPr>
        <p:spPr>
          <a:xfrm>
            <a:off x="3955403" y="3300370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</a:t>
            </a:r>
            <a:endParaRPr sz="1800"/>
          </a:p>
        </p:txBody>
      </p:sp>
      <p:cxnSp>
        <p:nvCxnSpPr>
          <p:cNvPr id="2017" name="Google Shape;2017;p98"/>
          <p:cNvCxnSpPr/>
          <p:nvPr/>
        </p:nvCxnSpPr>
        <p:spPr>
          <a:xfrm rot="10800000" flipH="1">
            <a:off x="1750586" y="1766008"/>
            <a:ext cx="562500" cy="23910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18" name="Google Shape;2018;p98"/>
          <p:cNvCxnSpPr/>
          <p:nvPr/>
        </p:nvCxnSpPr>
        <p:spPr>
          <a:xfrm rot="10800000">
            <a:off x="1503618" y="2811877"/>
            <a:ext cx="2406900" cy="52530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19" name="Google Shape;2019;p98"/>
          <p:cNvCxnSpPr/>
          <p:nvPr/>
        </p:nvCxnSpPr>
        <p:spPr>
          <a:xfrm flipH="1">
            <a:off x="1838552" y="2995531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0" name="Google Shape;2020;p98"/>
          <p:cNvCxnSpPr/>
          <p:nvPr/>
        </p:nvCxnSpPr>
        <p:spPr>
          <a:xfrm rot="5400000" flipH="1">
            <a:off x="1970652" y="3671215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1" name="Google Shape;2021;p98"/>
          <p:cNvCxnSpPr/>
          <p:nvPr/>
        </p:nvCxnSpPr>
        <p:spPr>
          <a:xfrm rot="10800000" flipH="1">
            <a:off x="1295267" y="3811410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2" name="Google Shape;2022;p98"/>
          <p:cNvCxnSpPr/>
          <p:nvPr/>
        </p:nvCxnSpPr>
        <p:spPr>
          <a:xfrm rot="-5400000" flipH="1">
            <a:off x="1129576" y="3135726"/>
            <a:ext cx="122400" cy="158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023" name="Google Shape;2023;p98"/>
          <p:cNvGrpSpPr/>
          <p:nvPr/>
        </p:nvGrpSpPr>
        <p:grpSpPr>
          <a:xfrm>
            <a:off x="3124720" y="3260335"/>
            <a:ext cx="73797" cy="180520"/>
            <a:chOff x="3020500" y="3421300"/>
            <a:chExt cx="61075" cy="149400"/>
          </a:xfrm>
        </p:grpSpPr>
        <p:cxnSp>
          <p:nvCxnSpPr>
            <p:cNvPr id="2024" name="Google Shape;2024;p98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25" name="Google Shape;2025;p98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026" name="Google Shape;2026;p98"/>
          <p:cNvGrpSpPr/>
          <p:nvPr/>
        </p:nvGrpSpPr>
        <p:grpSpPr>
          <a:xfrm>
            <a:off x="3098444" y="1666098"/>
            <a:ext cx="73797" cy="180520"/>
            <a:chOff x="3020500" y="3421300"/>
            <a:chExt cx="61075" cy="149400"/>
          </a:xfrm>
        </p:grpSpPr>
        <p:cxnSp>
          <p:nvCxnSpPr>
            <p:cNvPr id="2027" name="Google Shape;2027;p98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28" name="Google Shape;2028;p98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029" name="Google Shape;2029;p98"/>
          <p:cNvGrpSpPr/>
          <p:nvPr/>
        </p:nvGrpSpPr>
        <p:grpSpPr>
          <a:xfrm rot="5400000" flipH="1">
            <a:off x="2278842" y="2418375"/>
            <a:ext cx="73797" cy="180520"/>
            <a:chOff x="3020500" y="3421300"/>
            <a:chExt cx="61075" cy="149400"/>
          </a:xfrm>
        </p:grpSpPr>
        <p:cxnSp>
          <p:nvCxnSpPr>
            <p:cNvPr id="2030" name="Google Shape;2030;p98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31" name="Google Shape;2031;p98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032" name="Google Shape;2032;p98"/>
          <p:cNvGrpSpPr/>
          <p:nvPr/>
        </p:nvGrpSpPr>
        <p:grpSpPr>
          <a:xfrm rot="5400000" flipH="1">
            <a:off x="3871412" y="2418375"/>
            <a:ext cx="73797" cy="180520"/>
            <a:chOff x="3020500" y="3421300"/>
            <a:chExt cx="61075" cy="149400"/>
          </a:xfrm>
        </p:grpSpPr>
        <p:cxnSp>
          <p:nvCxnSpPr>
            <p:cNvPr id="2033" name="Google Shape;2033;p98"/>
            <p:cNvCxnSpPr/>
            <p:nvPr/>
          </p:nvCxnSpPr>
          <p:spPr>
            <a:xfrm flipH="1">
              <a:off x="3020500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34" name="Google Shape;2034;p98"/>
            <p:cNvCxnSpPr/>
            <p:nvPr/>
          </p:nvCxnSpPr>
          <p:spPr>
            <a:xfrm flipH="1">
              <a:off x="3081575" y="3421300"/>
              <a:ext cx="0" cy="149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035" name="Google Shape;2035;p98"/>
          <p:cNvSpPr/>
          <p:nvPr/>
        </p:nvSpPr>
        <p:spPr>
          <a:xfrm rot="2073751">
            <a:off x="2097146" y="3286495"/>
            <a:ext cx="180326" cy="180326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6" name="Google Shape;2036;p98"/>
          <p:cNvSpPr/>
          <p:nvPr/>
        </p:nvSpPr>
        <p:spPr>
          <a:xfrm>
            <a:off x="2314652" y="3171489"/>
            <a:ext cx="180600" cy="1806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7" name="Google Shape;2037;p98"/>
          <p:cNvSpPr txBox="1"/>
          <p:nvPr>
            <p:ph type="body" idx="1"/>
          </p:nvPr>
        </p:nvSpPr>
        <p:spPr>
          <a:xfrm>
            <a:off x="4572000" y="1398000"/>
            <a:ext cx="4186800" cy="44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Xaggee u dhigma ∠DAE?</a:t>
            </a:r>
            <a:endParaRPr/>
          </a:p>
        </p:txBody>
      </p:sp>
      <p:sp>
        <p:nvSpPr>
          <p:cNvPr id="2038" name="Google Shape;2038;p98"/>
          <p:cNvSpPr txBox="1"/>
          <p:nvPr>
            <p:ph type="body" idx="1"/>
          </p:nvPr>
        </p:nvSpPr>
        <p:spPr>
          <a:xfrm>
            <a:off x="4572000" y="2333775"/>
            <a:ext cx="997200" cy="44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∠GCD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(∠DCG)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2" name="Shape 2042"/>
        <p:cNvGrpSpPr/>
        <p:nvPr/>
      </p:nvGrpSpPr>
      <p:grpSpPr>
        <a:xfrm>
          <a:off x="0" y="0"/>
          <a:ext cx="0" cy="0"/>
        </a:xfrm>
      </p:grpSpPr>
      <p:sp>
        <p:nvSpPr>
          <p:cNvPr id="2043" name="Google Shape;2043;p99"/>
          <p:cNvSpPr/>
          <p:nvPr/>
        </p:nvSpPr>
        <p:spPr>
          <a:xfrm flipH="1">
            <a:off x="706650" y="1316700"/>
            <a:ext cx="2663100" cy="1178100"/>
          </a:xfrm>
          <a:prstGeom prst="parallelogram">
            <a:avLst>
              <a:gd name="adj" fmla="val 59029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4" name="Google Shape;2044;p99"/>
          <p:cNvSpPr txBox="1"/>
          <p:nvPr>
            <p:ph type="body" idx="1"/>
          </p:nvPr>
        </p:nvSpPr>
        <p:spPr>
          <a:xfrm>
            <a:off x="324000" y="759300"/>
            <a:ext cx="82377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la siiyo in PQRS uu yahay barbaroodle (parallelogram) iyo PT = RU. Caddee in TQ = SU.</a:t>
            </a:r>
            <a:endParaRPr sz="1800"/>
          </a:p>
        </p:txBody>
      </p:sp>
      <p:sp>
        <p:nvSpPr>
          <p:cNvPr id="2045" name="Google Shape;2045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Isku ekaansho qarsoon</a:t>
            </a:r>
            <a:endParaRPr/>
          </a:p>
        </p:txBody>
      </p:sp>
      <p:sp>
        <p:nvSpPr>
          <p:cNvPr id="2046" name="Google Shape;2046;p99"/>
          <p:cNvSpPr txBox="1"/>
          <p:nvPr>
            <p:ph type="body" idx="1"/>
          </p:nvPr>
        </p:nvSpPr>
        <p:spPr>
          <a:xfrm>
            <a:off x="2448228" y="2484454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U</a:t>
            </a:r>
            <a:endParaRPr sz="1800"/>
          </a:p>
        </p:txBody>
      </p:sp>
      <p:sp>
        <p:nvSpPr>
          <p:cNvPr id="2047" name="Google Shape;2047;p99"/>
          <p:cNvSpPr txBox="1"/>
          <p:nvPr>
            <p:ph type="body" idx="1"/>
          </p:nvPr>
        </p:nvSpPr>
        <p:spPr>
          <a:xfrm flipH="1">
            <a:off x="3403150" y="2484450"/>
            <a:ext cx="231000" cy="33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R</a:t>
            </a:r>
            <a:endParaRPr sz="1800"/>
          </a:p>
        </p:txBody>
      </p:sp>
      <p:sp>
        <p:nvSpPr>
          <p:cNvPr id="2048" name="Google Shape;2048;p99"/>
          <p:cNvSpPr txBox="1"/>
          <p:nvPr>
            <p:ph type="body" idx="1"/>
          </p:nvPr>
        </p:nvSpPr>
        <p:spPr>
          <a:xfrm>
            <a:off x="1285792" y="2481356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</a:t>
            </a:r>
            <a:endParaRPr sz="1800"/>
          </a:p>
        </p:txBody>
      </p:sp>
      <p:sp>
        <p:nvSpPr>
          <p:cNvPr id="2049" name="Google Shape;2049;p99"/>
          <p:cNvSpPr txBox="1"/>
          <p:nvPr>
            <p:ph type="body" idx="1"/>
          </p:nvPr>
        </p:nvSpPr>
        <p:spPr>
          <a:xfrm>
            <a:off x="496385" y="1083475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</a:t>
            </a:r>
            <a:endParaRPr sz="1800"/>
          </a:p>
        </p:txBody>
      </p:sp>
      <p:sp>
        <p:nvSpPr>
          <p:cNvPr id="2050" name="Google Shape;2050;p99"/>
          <p:cNvSpPr txBox="1"/>
          <p:nvPr>
            <p:ph type="body" idx="1"/>
          </p:nvPr>
        </p:nvSpPr>
        <p:spPr>
          <a:xfrm>
            <a:off x="1455207" y="1061494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</a:t>
            </a:r>
            <a:endParaRPr sz="1800"/>
          </a:p>
        </p:txBody>
      </p:sp>
      <p:sp>
        <p:nvSpPr>
          <p:cNvPr id="2051" name="Google Shape;2051;p99"/>
          <p:cNvSpPr txBox="1"/>
          <p:nvPr>
            <p:ph type="body" idx="1"/>
          </p:nvPr>
        </p:nvSpPr>
        <p:spPr>
          <a:xfrm>
            <a:off x="2723732" y="1083477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</a:t>
            </a:r>
            <a:endParaRPr sz="1800"/>
          </a:p>
        </p:txBody>
      </p:sp>
      <p:cxnSp>
        <p:nvCxnSpPr>
          <p:cNvPr id="2052" name="Google Shape;2052;p99"/>
          <p:cNvCxnSpPr/>
          <p:nvPr/>
        </p:nvCxnSpPr>
        <p:spPr>
          <a:xfrm flipH="1">
            <a:off x="1410250" y="1326175"/>
            <a:ext cx="128400" cy="11694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53" name="Google Shape;2053;p99"/>
          <p:cNvCxnSpPr/>
          <p:nvPr/>
        </p:nvCxnSpPr>
        <p:spPr>
          <a:xfrm flipH="1">
            <a:off x="2542975" y="1316700"/>
            <a:ext cx="128400" cy="11694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54" name="Google Shape;2054;p99"/>
          <p:cNvCxnSpPr/>
          <p:nvPr/>
        </p:nvCxnSpPr>
        <p:spPr>
          <a:xfrm flipH="1">
            <a:off x="1134194" y="1247063"/>
            <a:ext cx="0" cy="143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55" name="Google Shape;2055;p99"/>
          <p:cNvCxnSpPr/>
          <p:nvPr/>
        </p:nvCxnSpPr>
        <p:spPr>
          <a:xfrm flipH="1">
            <a:off x="2966019" y="2428638"/>
            <a:ext cx="0" cy="1431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56" name="Google Shape;2056;p99"/>
          <p:cNvSpPr txBox="1"/>
          <p:nvPr>
            <p:ph type="body" idx="1"/>
          </p:nvPr>
        </p:nvSpPr>
        <p:spPr>
          <a:xfrm>
            <a:off x="3875075" y="1316700"/>
            <a:ext cx="49449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aan tusi karno in saddexagalka PTQ iyo saddexagalka SUR ay isku mid yihiin (congruent), markaas waxay tusinaysaa in geesaha u dhigma ay isku dherer yihiin, sidaas darteed TQ = SU.</a:t>
            </a:r>
            <a:endParaRPr sz="1800"/>
          </a:p>
        </p:txBody>
      </p:sp>
      <p:sp>
        <p:nvSpPr>
          <p:cNvPr id="2057" name="Google Shape;2057;p99"/>
          <p:cNvSpPr txBox="1"/>
          <p:nvPr>
            <p:ph type="body" idx="1"/>
          </p:nvPr>
        </p:nvSpPr>
        <p:spPr>
          <a:xfrm>
            <a:off x="324000" y="2881800"/>
            <a:ext cx="8031900" cy="33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TP = RU waa la siiyay</a:t>
            </a:r>
            <a:endParaRPr sz="1800"/>
          </a:p>
        </p:txBody>
      </p:sp>
      <p:cxnSp>
        <p:nvCxnSpPr>
          <p:cNvPr id="2058" name="Google Shape;2058;p99"/>
          <p:cNvCxnSpPr/>
          <p:nvPr/>
        </p:nvCxnSpPr>
        <p:spPr>
          <a:xfrm rot="10800000" flipH="1">
            <a:off x="959700" y="1815875"/>
            <a:ext cx="123000" cy="67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59" name="Google Shape;2059;p99"/>
          <p:cNvCxnSpPr/>
          <p:nvPr/>
        </p:nvCxnSpPr>
        <p:spPr>
          <a:xfrm rot="10800000" flipH="1">
            <a:off x="979625" y="1854050"/>
            <a:ext cx="123000" cy="67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0" name="Google Shape;2060;p99"/>
          <p:cNvCxnSpPr/>
          <p:nvPr/>
        </p:nvCxnSpPr>
        <p:spPr>
          <a:xfrm rot="10800000" flipH="1">
            <a:off x="2931425" y="1818413"/>
            <a:ext cx="123000" cy="67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1" name="Google Shape;2061;p99"/>
          <p:cNvCxnSpPr/>
          <p:nvPr/>
        </p:nvCxnSpPr>
        <p:spPr>
          <a:xfrm rot="10800000" flipH="1">
            <a:off x="2951350" y="1856588"/>
            <a:ext cx="123000" cy="67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62" name="Google Shape;2062;p99"/>
          <p:cNvSpPr/>
          <p:nvPr/>
        </p:nvSpPr>
        <p:spPr>
          <a:xfrm>
            <a:off x="503228" y="1110541"/>
            <a:ext cx="411600" cy="411600"/>
          </a:xfrm>
          <a:prstGeom prst="pie">
            <a:avLst>
              <a:gd name="adj1" fmla="val 0"/>
              <a:gd name="adj2" fmla="val 3592308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3" name="Google Shape;2063;p99"/>
          <p:cNvSpPr/>
          <p:nvPr/>
        </p:nvSpPr>
        <p:spPr>
          <a:xfrm rot="10800000">
            <a:off x="3163803" y="2288391"/>
            <a:ext cx="411600" cy="411600"/>
          </a:xfrm>
          <a:prstGeom prst="pie">
            <a:avLst>
              <a:gd name="adj1" fmla="val 0"/>
              <a:gd name="adj2" fmla="val 3592308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4" name="Google Shape;2064;p99"/>
          <p:cNvSpPr txBox="1"/>
          <p:nvPr>
            <p:ph type="body" idx="1"/>
          </p:nvPr>
        </p:nvSpPr>
        <p:spPr>
          <a:xfrm>
            <a:off x="324000" y="3257575"/>
            <a:ext cx="8031900" cy="33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PQ = SR maxaa yeelay waa dhinacyada iska soo horjeeda ee barbaroodle (parallelogram)</a:t>
            </a:r>
            <a:endParaRPr sz="1800"/>
          </a:p>
        </p:txBody>
      </p:sp>
      <p:sp>
        <p:nvSpPr>
          <p:cNvPr id="2065" name="Google Shape;2065;p99"/>
          <p:cNvSpPr txBox="1"/>
          <p:nvPr>
            <p:ph type="body" idx="1"/>
          </p:nvPr>
        </p:nvSpPr>
        <p:spPr>
          <a:xfrm>
            <a:off x="324000" y="3698625"/>
            <a:ext cx="80319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∠TPQ = ∠SRU maxaa yeelay waa xaglaha iska soo horjeeda ee barbaroodle (parallelogram)</a:t>
            </a:r>
            <a:endParaRPr sz="1800"/>
          </a:p>
        </p:txBody>
      </p:sp>
      <p:sp>
        <p:nvSpPr>
          <p:cNvPr id="2066" name="Google Shape;2066;p99"/>
          <p:cNvSpPr txBox="1"/>
          <p:nvPr>
            <p:ph type="body" idx="1"/>
          </p:nvPr>
        </p:nvSpPr>
        <p:spPr>
          <a:xfrm>
            <a:off x="324000" y="4150850"/>
            <a:ext cx="80319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Saddex-xagalka PTQ wuxuu la siman yahay (congruent) saddex-xagalka SUR iyadoo la adeegsanayo SAS, sidaas darteed TQ = SU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70" name="Shape 2070"/>
        <p:cNvGrpSpPr/>
        <p:nvPr/>
      </p:nvGrpSpPr>
      <p:grpSpPr>
        <a:xfrm>
          <a:off x="0" y="0"/>
          <a:ext cx="0" cy="0"/>
        </a:xfrm>
      </p:grpSpPr>
      <p:sp>
        <p:nvSpPr>
          <p:cNvPr id="2071" name="Google Shape;2071;p100"/>
          <p:cNvSpPr txBox="1"/>
          <p:nvPr>
            <p:ph type="body" idx="1"/>
          </p:nvPr>
        </p:nvSpPr>
        <p:spPr>
          <a:xfrm>
            <a:off x="3829200" y="1216500"/>
            <a:ext cx="4757700" cy="275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Jaantuskan, saddex-xagalka AEB iyo saddex-xagalka AGD waxaa la caddayn karaa inay isku mid yihiin (congruent) iyadoo la adeegsanayo .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Sidaas darteed, iyo</a:t>
            </a:r>
            <a:br>
              <a:rPr lang="en-GB" sz="2000"/>
            </a:br>
            <a:br>
              <a:rPr lang="en-GB" sz="2000"/>
            </a:br>
            <a:r>
              <a:rPr lang="en-GB" sz="1400">
                <a:latin typeface="Lexend"/>
              </a:rPr>
              <a:t/>
            </a:r>
            <a:br>
              <a:rPr lang="en-GB" sz="2000"/>
            </a:b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000"/>
          </a:p>
        </p:txBody>
      </p:sp>
      <p:sp>
        <p:nvSpPr>
          <p:cNvPr id="2072" name="Google Shape;2072;p100"/>
          <p:cNvSpPr txBox="1"/>
          <p:nvPr>
            <p:ph type="body" idx="1"/>
          </p:nvPr>
        </p:nvSpPr>
        <p:spPr>
          <a:xfrm>
            <a:off x="324000" y="759300"/>
            <a:ext cx="3335700" cy="39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Dhammeysti weedhaha.</a:t>
            </a:r>
            <a:endParaRPr sz="2000"/>
          </a:p>
        </p:txBody>
      </p:sp>
      <p:sp>
        <p:nvSpPr>
          <p:cNvPr id="2073" name="Google Shape;2073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Isku-dhafan qarsoon (Hidden congruence)</a:t>
            </a:r>
            <a:endParaRPr/>
          </a:p>
        </p:txBody>
      </p:sp>
      <p:grpSp>
        <p:nvGrpSpPr>
          <p:cNvPr id="2074" name="Google Shape;2074;p100"/>
          <p:cNvGrpSpPr/>
          <p:nvPr/>
        </p:nvGrpSpPr>
        <p:grpSpPr>
          <a:xfrm>
            <a:off x="928269" y="1992982"/>
            <a:ext cx="2441312" cy="1940861"/>
            <a:chOff x="928302" y="2328100"/>
            <a:chExt cx="2019950" cy="1605875"/>
          </a:xfrm>
        </p:grpSpPr>
        <p:sp>
          <p:nvSpPr>
            <p:cNvPr id="2075" name="Google Shape;2075;p100"/>
            <p:cNvSpPr/>
            <p:nvPr/>
          </p:nvSpPr>
          <p:spPr>
            <a:xfrm>
              <a:off x="1342950" y="2328100"/>
              <a:ext cx="1604100" cy="1604100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076" name="Google Shape;2076;p100"/>
            <p:cNvSpPr/>
            <p:nvPr/>
          </p:nvSpPr>
          <p:spPr>
            <a:xfrm rot="3318740">
              <a:off x="1071153" y="3063646"/>
              <a:ext cx="726407" cy="726407"/>
            </a:xfrm>
            <a:prstGeom prst="rect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77" name="Google Shape;2077;p100"/>
            <p:cNvCxnSpPr/>
            <p:nvPr/>
          </p:nvCxnSpPr>
          <p:spPr>
            <a:xfrm rot="10800000" flipH="1">
              <a:off x="928302" y="2328475"/>
              <a:ext cx="411300" cy="10098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8" name="Google Shape;2078;p100"/>
            <p:cNvCxnSpPr/>
            <p:nvPr/>
          </p:nvCxnSpPr>
          <p:spPr>
            <a:xfrm>
              <a:off x="1939352" y="3517875"/>
              <a:ext cx="1008900" cy="416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079" name="Google Shape;2079;p100"/>
          <p:cNvSpPr txBox="1"/>
          <p:nvPr>
            <p:ph type="body" idx="1"/>
          </p:nvPr>
        </p:nvSpPr>
        <p:spPr>
          <a:xfrm>
            <a:off x="1376561" y="1715850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</a:t>
            </a:r>
            <a:endParaRPr sz="1800"/>
          </a:p>
        </p:txBody>
      </p:sp>
      <p:sp>
        <p:nvSpPr>
          <p:cNvPr id="2080" name="Google Shape;2080;p100"/>
          <p:cNvSpPr txBox="1"/>
          <p:nvPr>
            <p:ph type="body" idx="1"/>
          </p:nvPr>
        </p:nvSpPr>
        <p:spPr>
          <a:xfrm>
            <a:off x="3310186" y="1715850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</a:t>
            </a:r>
            <a:endParaRPr sz="1800"/>
          </a:p>
        </p:txBody>
      </p:sp>
      <p:sp>
        <p:nvSpPr>
          <p:cNvPr id="2081" name="Google Shape;2081;p100"/>
          <p:cNvSpPr txBox="1"/>
          <p:nvPr>
            <p:ph type="body" idx="1"/>
          </p:nvPr>
        </p:nvSpPr>
        <p:spPr>
          <a:xfrm>
            <a:off x="3408786" y="390777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</a:t>
            </a:r>
            <a:endParaRPr sz="1800"/>
          </a:p>
        </p:txBody>
      </p:sp>
      <p:sp>
        <p:nvSpPr>
          <p:cNvPr id="2082" name="Google Shape;2082;p100"/>
          <p:cNvSpPr txBox="1"/>
          <p:nvPr>
            <p:ph type="body" idx="1"/>
          </p:nvPr>
        </p:nvSpPr>
        <p:spPr>
          <a:xfrm>
            <a:off x="1333311" y="3968675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</a:t>
            </a:r>
            <a:endParaRPr sz="1800"/>
          </a:p>
        </p:txBody>
      </p:sp>
      <p:sp>
        <p:nvSpPr>
          <p:cNvPr id="2083" name="Google Shape;2083;p100"/>
          <p:cNvSpPr txBox="1"/>
          <p:nvPr>
            <p:ph type="body" idx="1"/>
          </p:nvPr>
        </p:nvSpPr>
        <p:spPr>
          <a:xfrm>
            <a:off x="716811" y="3104000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E</a:t>
            </a:r>
            <a:endParaRPr sz="1800"/>
          </a:p>
        </p:txBody>
      </p:sp>
      <p:sp>
        <p:nvSpPr>
          <p:cNvPr id="2084" name="Google Shape;2084;p100"/>
          <p:cNvSpPr txBox="1"/>
          <p:nvPr>
            <p:ph type="body" idx="1"/>
          </p:nvPr>
        </p:nvSpPr>
        <p:spPr>
          <a:xfrm>
            <a:off x="1611811" y="2467650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F</a:t>
            </a:r>
            <a:endParaRPr sz="1800"/>
          </a:p>
        </p:txBody>
      </p:sp>
      <p:sp>
        <p:nvSpPr>
          <p:cNvPr id="2085" name="Google Shape;2085;p100"/>
          <p:cNvSpPr txBox="1"/>
          <p:nvPr>
            <p:ph type="body" idx="1"/>
          </p:nvPr>
        </p:nvSpPr>
        <p:spPr>
          <a:xfrm>
            <a:off x="2167836" y="3196950"/>
            <a:ext cx="616500" cy="20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G</a:t>
            </a:r>
            <a:endParaRPr sz="1800"/>
          </a:p>
        </p:txBody>
      </p:sp>
      <p:sp>
        <p:nvSpPr>
          <p:cNvPr id="2086" name="Google Shape;2086;p100"/>
          <p:cNvSpPr txBox="1"/>
          <p:nvPr>
            <p:ph type="body" idx="1"/>
          </p:nvPr>
        </p:nvSpPr>
        <p:spPr>
          <a:xfrm>
            <a:off x="3812668" y="2762917"/>
            <a:ext cx="616500" cy="39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BE =</a:t>
            </a:r>
            <a:endParaRPr sz="2000"/>
          </a:p>
        </p:txBody>
      </p:sp>
      <p:sp>
        <p:nvSpPr>
          <p:cNvPr id="2087" name="Google Shape;2087;p100"/>
          <p:cNvSpPr txBox="1"/>
          <p:nvPr>
            <p:ph type="body" idx="1"/>
          </p:nvPr>
        </p:nvSpPr>
        <p:spPr>
          <a:xfrm>
            <a:off x="3862800" y="3404100"/>
            <a:ext cx="1537800" cy="39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∠AEB = ∠</a:t>
            </a:r>
            <a:endParaRPr/>
          </a:p>
        </p:txBody>
      </p:sp>
      <p:cxnSp>
        <p:nvCxnSpPr>
          <p:cNvPr id="2088" name="Google Shape;2088;p100"/>
          <p:cNvCxnSpPr/>
          <p:nvPr/>
        </p:nvCxnSpPr>
        <p:spPr>
          <a:xfrm>
            <a:off x="4445668" y="2993617"/>
            <a:ext cx="10479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9" name="Google Shape;2089;p100"/>
          <p:cNvCxnSpPr/>
          <p:nvPr/>
        </p:nvCxnSpPr>
        <p:spPr>
          <a:xfrm>
            <a:off x="5000625" y="3626850"/>
            <a:ext cx="10479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90" name="Google Shape;2090;p100"/>
          <p:cNvSpPr txBox="1"/>
          <p:nvPr>
            <p:ph type="body" idx="1"/>
          </p:nvPr>
        </p:nvSpPr>
        <p:spPr>
          <a:xfrm>
            <a:off x="4445668" y="2724888"/>
            <a:ext cx="480600" cy="34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GD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91" name="Google Shape;2091;p100"/>
          <p:cNvSpPr txBox="1"/>
          <p:nvPr>
            <p:ph type="body" idx="1"/>
          </p:nvPr>
        </p:nvSpPr>
        <p:spPr>
          <a:xfrm>
            <a:off x="5029200" y="3377172"/>
            <a:ext cx="480600" cy="34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AGD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092" name="Google Shape;2092;p100"/>
          <p:cNvCxnSpPr>
            <a:stCxn id="2076" idx="3"/>
          </p:cNvCxnSpPr>
          <p:nvPr/>
        </p:nvCxnSpPr>
        <p:spPr>
          <a:xfrm flipH="1">
            <a:off x="1789703" y="3681879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3" name="Google Shape;2093;p100"/>
          <p:cNvCxnSpPr/>
          <p:nvPr/>
        </p:nvCxnSpPr>
        <p:spPr>
          <a:xfrm flipH="1">
            <a:off x="2386425" y="3868579"/>
            <a:ext cx="0" cy="12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4" name="Google Shape;2094;p100"/>
          <p:cNvCxnSpPr/>
          <p:nvPr/>
        </p:nvCxnSpPr>
        <p:spPr>
          <a:xfrm flipH="1">
            <a:off x="2444482" y="3868579"/>
            <a:ext cx="0" cy="12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5" name="Google Shape;2095;p100"/>
          <p:cNvCxnSpPr/>
          <p:nvPr/>
        </p:nvCxnSpPr>
        <p:spPr>
          <a:xfrm flipH="1">
            <a:off x="1431168" y="2885974"/>
            <a:ext cx="0" cy="12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6" name="Google Shape;2096;p100"/>
          <p:cNvCxnSpPr/>
          <p:nvPr/>
        </p:nvCxnSpPr>
        <p:spPr>
          <a:xfrm flipH="1">
            <a:off x="1431168" y="2944031"/>
            <a:ext cx="0" cy="1299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7" name="Google Shape;2097;p100"/>
          <p:cNvCxnSpPr/>
          <p:nvPr/>
        </p:nvCxnSpPr>
        <p:spPr>
          <a:xfrm rot="10800000">
            <a:off x="1789700" y="3603450"/>
            <a:ext cx="72000" cy="95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8" name="Google Shape;2098;p100"/>
          <p:cNvCxnSpPr/>
          <p:nvPr/>
        </p:nvCxnSpPr>
        <p:spPr>
          <a:xfrm rot="-5400000">
            <a:off x="1134725" y="3512475"/>
            <a:ext cx="72000" cy="95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99" name="Google Shape;2099;p100"/>
          <p:cNvSpPr/>
          <p:nvPr/>
        </p:nvSpPr>
        <p:spPr>
          <a:xfrm>
            <a:off x="1092475" y="3594825"/>
            <a:ext cx="677400" cy="677400"/>
          </a:xfrm>
          <a:prstGeom prst="arc">
            <a:avLst>
              <a:gd name="adj1" fmla="val 19459581"/>
              <a:gd name="adj2" fmla="val 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0" name="Google Shape;2100;p100"/>
          <p:cNvSpPr/>
          <p:nvPr/>
        </p:nvSpPr>
        <p:spPr>
          <a:xfrm>
            <a:off x="1092475" y="3594825"/>
            <a:ext cx="677400" cy="677400"/>
          </a:xfrm>
          <a:prstGeom prst="arc">
            <a:avLst>
              <a:gd name="adj1" fmla="val 14096139"/>
              <a:gd name="adj2" fmla="val 16264124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01" name="Google Shape;2101;p100"/>
          <p:cNvCxnSpPr/>
          <p:nvPr/>
        </p:nvCxnSpPr>
        <p:spPr>
          <a:xfrm>
            <a:off x="5621025" y="2182913"/>
            <a:ext cx="6669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02" name="Google Shape;2102;p100"/>
          <p:cNvSpPr txBox="1"/>
          <p:nvPr>
            <p:ph type="body" idx="1"/>
          </p:nvPr>
        </p:nvSpPr>
        <p:spPr>
          <a:xfrm>
            <a:off x="5661450" y="1926348"/>
            <a:ext cx="480600" cy="34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SAS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6" name="Shape 2106"/>
        <p:cNvGrpSpPr/>
        <p:nvPr/>
      </p:nvGrpSpPr>
      <p:grpSpPr>
        <a:xfrm>
          <a:off x="0" y="0"/>
          <a:ext cx="0" cy="0"/>
        </a:xfrm>
      </p:grpSpPr>
      <p:sp>
        <p:nvSpPr>
          <p:cNvPr id="2107" name="Google Shape;2107;p101"/>
          <p:cNvSpPr/>
          <p:nvPr/>
        </p:nvSpPr>
        <p:spPr>
          <a:xfrm>
            <a:off x="1061170" y="1860549"/>
            <a:ext cx="1405800" cy="1405800"/>
          </a:xfrm>
          <a:prstGeom prst="octagon">
            <a:avLst>
              <a:gd name="adj" fmla="val 29289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8" name="Google Shape;2108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Isku-dhafan qarsoon (Hidden congruence)</a:t>
            </a:r>
            <a:endParaRPr/>
          </a:p>
        </p:txBody>
      </p:sp>
      <p:sp>
        <p:nvSpPr>
          <p:cNvPr id="2109" name="Google Shape;2109;p101"/>
          <p:cNvSpPr txBox="1"/>
          <p:nvPr>
            <p:ph type="body" idx="4294967295"/>
          </p:nvPr>
        </p:nvSpPr>
        <p:spPr>
          <a:xfrm>
            <a:off x="324000" y="759300"/>
            <a:ext cx="82377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1) ABCDEFGH waa sideed-geesood joogto ah (regular octagon).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a) Caddee in saddex-xagalka ABC iyo saddex-xagalka HGF ay isku mid yihiin (congruent).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Waa kuwee saddex-xagallo kale oo la siman (congruent) ABC?</a:t>
            </a:r>
            <a:endParaRPr sz="1800"/>
          </a:p>
        </p:txBody>
      </p:sp>
      <p:sp>
        <p:nvSpPr>
          <p:cNvPr id="2110" name="Google Shape;2110;p101"/>
          <p:cNvSpPr txBox="1"/>
          <p:nvPr>
            <p:ph type="body" idx="4294967295"/>
          </p:nvPr>
        </p:nvSpPr>
        <p:spPr>
          <a:xfrm>
            <a:off x="2353608" y="3874770"/>
            <a:ext cx="180300" cy="25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</a:t>
            </a:r>
            <a:endParaRPr sz="1800"/>
          </a:p>
        </p:txBody>
      </p:sp>
      <p:sp>
        <p:nvSpPr>
          <p:cNvPr id="2111" name="Google Shape;2111;p101"/>
          <p:cNvSpPr txBox="1"/>
          <p:nvPr>
            <p:ph type="body" idx="4294967295"/>
          </p:nvPr>
        </p:nvSpPr>
        <p:spPr>
          <a:xfrm>
            <a:off x="1382544" y="3874770"/>
            <a:ext cx="340500" cy="11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endParaRPr sz="1800"/>
          </a:p>
        </p:txBody>
      </p:sp>
      <p:sp>
        <p:nvSpPr>
          <p:cNvPr id="2112" name="Google Shape;2112;p101"/>
          <p:cNvSpPr txBox="1"/>
          <p:nvPr>
            <p:ph type="body" idx="4294967295"/>
          </p:nvPr>
        </p:nvSpPr>
        <p:spPr>
          <a:xfrm>
            <a:off x="411480" y="3874770"/>
            <a:ext cx="340500" cy="11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1800"/>
          </a:p>
        </p:txBody>
      </p:sp>
      <p:sp>
        <p:nvSpPr>
          <p:cNvPr id="2113" name="Google Shape;2113;p101"/>
          <p:cNvSpPr txBox="1"/>
          <p:nvPr>
            <p:ph type="body" idx="4294967295"/>
          </p:nvPr>
        </p:nvSpPr>
        <p:spPr>
          <a:xfrm>
            <a:off x="1979076" y="3874770"/>
            <a:ext cx="118500" cy="20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</a:t>
            </a:r>
            <a:endParaRPr sz="1800"/>
          </a:p>
        </p:txBody>
      </p:sp>
      <p:sp>
        <p:nvSpPr>
          <p:cNvPr id="2114" name="Google Shape;2114;p101"/>
          <p:cNvSpPr txBox="1"/>
          <p:nvPr>
            <p:ph type="body" idx="4294967295"/>
          </p:nvPr>
        </p:nvSpPr>
        <p:spPr>
          <a:xfrm>
            <a:off x="3196872" y="3874770"/>
            <a:ext cx="150900" cy="20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</a:t>
            </a:r>
            <a:endParaRPr sz="1800"/>
          </a:p>
        </p:txBody>
      </p:sp>
      <p:sp>
        <p:nvSpPr>
          <p:cNvPr id="2115" name="Google Shape;2115;p101"/>
          <p:cNvSpPr txBox="1"/>
          <p:nvPr>
            <p:ph type="body" idx="4294967295"/>
          </p:nvPr>
        </p:nvSpPr>
        <p:spPr>
          <a:xfrm>
            <a:off x="3603804" y="3874770"/>
            <a:ext cx="150900" cy="20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</a:t>
            </a:r>
            <a:endParaRPr sz="1800"/>
          </a:p>
        </p:txBody>
      </p:sp>
      <p:sp>
        <p:nvSpPr>
          <p:cNvPr id="2116" name="Google Shape;2116;p101"/>
          <p:cNvSpPr txBox="1"/>
          <p:nvPr>
            <p:ph type="body" idx="4294967295"/>
          </p:nvPr>
        </p:nvSpPr>
        <p:spPr>
          <a:xfrm>
            <a:off x="2789940" y="3874770"/>
            <a:ext cx="150900" cy="20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</a:t>
            </a:r>
            <a:endParaRPr sz="1800"/>
          </a:p>
        </p:txBody>
      </p:sp>
      <p:sp>
        <p:nvSpPr>
          <p:cNvPr id="2117" name="Google Shape;2117;p101"/>
          <p:cNvSpPr txBox="1"/>
          <p:nvPr>
            <p:ph type="body" idx="4294967295"/>
          </p:nvPr>
        </p:nvSpPr>
        <p:spPr>
          <a:xfrm>
            <a:off x="1008012" y="3874770"/>
            <a:ext cx="118500" cy="20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</a:t>
            </a:r>
            <a:endParaRPr sz="1800"/>
          </a:p>
        </p:txBody>
      </p:sp>
      <p:sp>
        <p:nvSpPr>
          <p:cNvPr id="2118" name="TextBox 2117"/>
          <p:cNvSpPr txBox="1"/>
          <p:nvPr/>
        </p:nvSpPr>
        <p:spPr>
          <a:xfrm>
            <a:off x="411480" y="360045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21" name="Shape 2121"/>
        <p:cNvGrpSpPr/>
        <p:nvPr/>
      </p:nvGrpSpPr>
      <p:grpSpPr>
        <a:xfrm>
          <a:off x="0" y="0"/>
          <a:ext cx="0" cy="0"/>
        </a:xfrm>
      </p:grpSpPr>
      <p:sp>
        <p:nvSpPr>
          <p:cNvPr id="2122" name="Google Shape;2122;p102"/>
          <p:cNvSpPr/>
          <p:nvPr/>
        </p:nvSpPr>
        <p:spPr>
          <a:xfrm rot="5400000">
            <a:off x="1872834" y="1877507"/>
            <a:ext cx="1337700" cy="1157100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3" name="Google Shape;2123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Isku-dhafan qarsoon (Hidden congruence)</a:t>
            </a:r>
            <a:endParaRPr/>
          </a:p>
        </p:txBody>
      </p:sp>
      <p:sp>
        <p:nvSpPr>
          <p:cNvPr id="2124" name="Google Shape;2124;p102"/>
          <p:cNvSpPr/>
          <p:nvPr/>
        </p:nvSpPr>
        <p:spPr>
          <a:xfrm rot="10800000">
            <a:off x="625552" y="3125365"/>
            <a:ext cx="1337700" cy="1157100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5" name="Google Shape;2125;p102"/>
          <p:cNvSpPr txBox="1"/>
          <p:nvPr>
            <p:ph type="body" idx="4294967295"/>
          </p:nvPr>
        </p:nvSpPr>
        <p:spPr>
          <a:xfrm>
            <a:off x="324000" y="759300"/>
            <a:ext cx="82377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ABDF waa laba-geesood (square). BCD iyo DEF waa saddex-xagallo siman (equilateral triangles). Caddee in saddex-xagalka CDE iyo saddex-xagalka FDC ay isku mid yihiin (congruent).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126" name="Google Shape;2126;p102"/>
          <p:cNvSpPr/>
          <p:nvPr/>
        </p:nvSpPr>
        <p:spPr>
          <a:xfrm>
            <a:off x="625476" y="1787215"/>
            <a:ext cx="1337700" cy="13377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7" name="Google Shape;2127;p102"/>
          <p:cNvSpPr txBox="1"/>
          <p:nvPr>
            <p:ph type="body" idx="4294967295"/>
          </p:nvPr>
        </p:nvSpPr>
        <p:spPr>
          <a:xfrm>
            <a:off x="1241748" y="4282970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</a:t>
            </a:r>
            <a:endParaRPr sz="1800"/>
          </a:p>
        </p:txBody>
      </p:sp>
      <p:sp>
        <p:nvSpPr>
          <p:cNvPr id="2128" name="Google Shape;2128;p102"/>
          <p:cNvSpPr txBox="1"/>
          <p:nvPr>
            <p:ph type="body" idx="4294967295"/>
          </p:nvPr>
        </p:nvSpPr>
        <p:spPr>
          <a:xfrm>
            <a:off x="437842" y="3104977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</a:t>
            </a:r>
            <a:endParaRPr sz="1800"/>
          </a:p>
        </p:txBody>
      </p:sp>
      <p:sp>
        <p:nvSpPr>
          <p:cNvPr id="2129" name="Google Shape;2129;p102"/>
          <p:cNvSpPr txBox="1"/>
          <p:nvPr>
            <p:ph type="body" idx="4294967295"/>
          </p:nvPr>
        </p:nvSpPr>
        <p:spPr>
          <a:xfrm>
            <a:off x="386475" y="1539125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</a:t>
            </a:r>
            <a:endParaRPr sz="1800"/>
          </a:p>
        </p:txBody>
      </p:sp>
      <p:sp>
        <p:nvSpPr>
          <p:cNvPr id="2130" name="Google Shape;2130;p102"/>
          <p:cNvSpPr txBox="1"/>
          <p:nvPr>
            <p:ph type="body" idx="4294967295"/>
          </p:nvPr>
        </p:nvSpPr>
        <p:spPr>
          <a:xfrm>
            <a:off x="2003699" y="1539125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</a:t>
            </a:r>
            <a:endParaRPr sz="1800"/>
          </a:p>
        </p:txBody>
      </p:sp>
      <p:sp>
        <p:nvSpPr>
          <p:cNvPr id="2131" name="Google Shape;2131;p102"/>
          <p:cNvSpPr txBox="1"/>
          <p:nvPr>
            <p:ph type="body" idx="4294967295"/>
          </p:nvPr>
        </p:nvSpPr>
        <p:spPr>
          <a:xfrm>
            <a:off x="3163057" y="2292577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</a:t>
            </a:r>
            <a:endParaRPr sz="1800"/>
          </a:p>
        </p:txBody>
      </p:sp>
      <p:sp>
        <p:nvSpPr>
          <p:cNvPr id="2132" name="Google Shape;2132;p102"/>
          <p:cNvSpPr txBox="1"/>
          <p:nvPr>
            <p:ph type="body" idx="4294967295"/>
          </p:nvPr>
        </p:nvSpPr>
        <p:spPr>
          <a:xfrm>
            <a:off x="1971235" y="3102737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</a:t>
            </a:r>
            <a:endParaRPr sz="1800"/>
          </a:p>
        </p:txBody>
      </p:sp>
    </p:spTree>
  </p:cSld>
  <p:clrMapOvr>
    <a:masterClrMapping/>
  </p:clrMapOvr>
  <p:transition/>
  <p:timing/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6" name="Shape 2136"/>
        <p:cNvGrpSpPr/>
        <p:nvPr/>
      </p:nvGrpSpPr>
      <p:grpSpPr>
        <a:xfrm>
          <a:off x="0" y="0"/>
          <a:ext cx="0" cy="0"/>
        </a:xfrm>
      </p:grpSpPr>
      <p:sp>
        <p:nvSpPr>
          <p:cNvPr id="2137" name="Google Shape;2137;p103"/>
          <p:cNvSpPr/>
          <p:nvPr/>
        </p:nvSpPr>
        <p:spPr>
          <a:xfrm>
            <a:off x="1061170" y="1860549"/>
            <a:ext cx="1405800" cy="1405800"/>
          </a:xfrm>
          <a:prstGeom prst="octagon">
            <a:avLst>
              <a:gd name="adj" fmla="val 29289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8" name="Google Shape;2138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Isku-dhafan qarsoon (Hidden congruence)</a:t>
            </a:r>
            <a:endParaRPr/>
          </a:p>
        </p:txBody>
      </p:sp>
      <p:sp>
        <p:nvSpPr>
          <p:cNvPr id="2139" name="Google Shape;2139;p103"/>
          <p:cNvSpPr txBox="1"/>
          <p:nvPr>
            <p:ph type="body" idx="4294967295"/>
          </p:nvPr>
        </p:nvSpPr>
        <p:spPr>
          <a:xfrm>
            <a:off x="324000" y="759300"/>
            <a:ext cx="82377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1) ABCDEFGH waa sideed-geesood joogto ah (regular octagon).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a) Caddee in saddex-xagalka ABC iyo saddex-xagalka HGF ay isku mid yihiin (congruent).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Waa kuwee saddex-xagallo kale oo la siman (congruent) ABC?</a:t>
            </a:r>
            <a:endParaRPr sz="1800"/>
          </a:p>
        </p:txBody>
      </p:sp>
      <p:sp>
        <p:nvSpPr>
          <p:cNvPr id="2140" name="Google Shape;2140;p103"/>
          <p:cNvSpPr txBox="1"/>
          <p:nvPr>
            <p:ph type="body" idx="4294967295"/>
          </p:nvPr>
        </p:nvSpPr>
        <p:spPr>
          <a:xfrm>
            <a:off x="836271" y="2783061"/>
            <a:ext cx="180300" cy="25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</a:t>
            </a:r>
            <a:endParaRPr sz="1800"/>
          </a:p>
        </p:txBody>
      </p:sp>
      <p:sp>
        <p:nvSpPr>
          <p:cNvPr id="2141" name="Google Shape;2141;p103"/>
          <p:cNvSpPr txBox="1"/>
          <p:nvPr>
            <p:ph type="body" idx="4294967295"/>
          </p:nvPr>
        </p:nvSpPr>
        <p:spPr>
          <a:xfrm>
            <a:off x="836521" y="2105391"/>
            <a:ext cx="340500" cy="11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</a:t>
            </a:r>
            <a:endParaRPr sz="1800"/>
          </a:p>
        </p:txBody>
      </p:sp>
      <p:sp>
        <p:nvSpPr>
          <p:cNvPr id="2142" name="Google Shape;2142;p103"/>
          <p:cNvSpPr txBox="1"/>
          <p:nvPr>
            <p:ph type="body" idx="4294967295"/>
          </p:nvPr>
        </p:nvSpPr>
        <p:spPr>
          <a:xfrm>
            <a:off x="1331324" y="1583724"/>
            <a:ext cx="340500" cy="11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</a:t>
            </a:r>
            <a:endParaRPr sz="1800"/>
          </a:p>
        </p:txBody>
      </p:sp>
      <p:sp>
        <p:nvSpPr>
          <p:cNvPr id="2143" name="Google Shape;2143;p103"/>
          <p:cNvSpPr txBox="1"/>
          <p:nvPr>
            <p:ph type="body" idx="4294967295"/>
          </p:nvPr>
        </p:nvSpPr>
        <p:spPr>
          <a:xfrm>
            <a:off x="2514616" y="2152735"/>
            <a:ext cx="118500" cy="20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</a:t>
            </a:r>
            <a:endParaRPr sz="1800"/>
          </a:p>
        </p:txBody>
      </p:sp>
      <p:sp>
        <p:nvSpPr>
          <p:cNvPr id="2144" name="Google Shape;2144;p103"/>
          <p:cNvSpPr txBox="1"/>
          <p:nvPr>
            <p:ph type="body" idx="4294967295"/>
          </p:nvPr>
        </p:nvSpPr>
        <p:spPr>
          <a:xfrm>
            <a:off x="1378017" y="3266247"/>
            <a:ext cx="150900" cy="20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</a:t>
            </a:r>
            <a:endParaRPr sz="1800"/>
          </a:p>
        </p:txBody>
      </p:sp>
      <p:sp>
        <p:nvSpPr>
          <p:cNvPr id="2145" name="Google Shape;2145;p103"/>
          <p:cNvSpPr txBox="1"/>
          <p:nvPr>
            <p:ph type="body" idx="4294967295"/>
          </p:nvPr>
        </p:nvSpPr>
        <p:spPr>
          <a:xfrm>
            <a:off x="2021656" y="3290520"/>
            <a:ext cx="150900" cy="20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E</a:t>
            </a:r>
            <a:endParaRPr sz="1800"/>
          </a:p>
        </p:txBody>
      </p:sp>
      <p:sp>
        <p:nvSpPr>
          <p:cNvPr id="2146" name="Google Shape;2146;p103"/>
          <p:cNvSpPr txBox="1"/>
          <p:nvPr>
            <p:ph type="body" idx="4294967295"/>
          </p:nvPr>
        </p:nvSpPr>
        <p:spPr>
          <a:xfrm>
            <a:off x="2498528" y="2808025"/>
            <a:ext cx="150900" cy="20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</a:t>
            </a:r>
            <a:endParaRPr sz="1800"/>
          </a:p>
        </p:txBody>
      </p:sp>
      <p:sp>
        <p:nvSpPr>
          <p:cNvPr id="2147" name="Google Shape;2147;p103"/>
          <p:cNvSpPr txBox="1"/>
          <p:nvPr>
            <p:ph type="body" idx="4294967295"/>
          </p:nvPr>
        </p:nvSpPr>
        <p:spPr>
          <a:xfrm>
            <a:off x="2102452" y="1651064"/>
            <a:ext cx="118500" cy="20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</a:t>
            </a:r>
            <a:endParaRPr sz="1800"/>
          </a:p>
        </p:txBody>
      </p:sp>
      <p:sp>
        <p:nvSpPr>
          <p:cNvPr id="2148" name="Google Shape;2148;p103"/>
          <p:cNvSpPr txBox="1"/>
          <p:nvPr>
            <p:ph type="body" idx="4294967295"/>
          </p:nvPr>
        </p:nvSpPr>
        <p:spPr>
          <a:xfrm>
            <a:off x="3055325" y="1651075"/>
            <a:ext cx="57648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AB = BC = HG = GF sababtoo ah sideed-geesoodku waa joogto (regular)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∠ABC = ∠HGF sababtoo ah waa xaglo gudaha (interior angles) oo sideed-geesoodka joogtada ah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Saddexagalka ABC wuxuu la siman yahay saddexagalka HGF iyadoo la adeegsanayo SAS.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49" name="Google Shape;2149;p103"/>
          <p:cNvSpPr txBox="1"/>
          <p:nvPr>
            <p:ph type="body" idx="4294967295"/>
          </p:nvPr>
        </p:nvSpPr>
        <p:spPr>
          <a:xfrm>
            <a:off x="709250" y="4320000"/>
            <a:ext cx="78192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Saddexagallada BCD, CDE, DEF, EFG, GHA iyo HAB waxay la siman yihiin ABC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150" name="Google Shape;2150;p103"/>
          <p:cNvCxnSpPr>
            <a:stCxn id="2137" idx="6"/>
            <a:endCxn id="2137" idx="4"/>
          </p:cNvCxnSpPr>
          <p:nvPr/>
        </p:nvCxnSpPr>
        <p:spPr>
          <a:xfrm flipH="1">
            <a:off x="1061314" y="1860549"/>
            <a:ext cx="411600" cy="994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1" name="Google Shape;2151;p103"/>
          <p:cNvCxnSpPr>
            <a:stCxn id="2137" idx="7"/>
            <a:endCxn id="2137" idx="1"/>
          </p:cNvCxnSpPr>
          <p:nvPr/>
        </p:nvCxnSpPr>
        <p:spPr>
          <a:xfrm>
            <a:off x="2055225" y="1860549"/>
            <a:ext cx="411600" cy="994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2" name="Google Shape;2152;p103"/>
          <p:cNvCxnSpPr/>
          <p:nvPr/>
        </p:nvCxnSpPr>
        <p:spPr>
          <a:xfrm flipH="1">
            <a:off x="2299449" y="2044149"/>
            <a:ext cx="0" cy="12643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3" name="Google Shape;2153;p103"/>
          <p:cNvCxnSpPr/>
          <p:nvPr/>
        </p:nvCxnSpPr>
        <p:spPr>
          <a:xfrm flipH="1">
            <a:off x="1221724" y="2044149"/>
            <a:ext cx="0" cy="12643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4" name="Google Shape;2154;p103"/>
          <p:cNvCxnSpPr/>
          <p:nvPr/>
        </p:nvCxnSpPr>
        <p:spPr>
          <a:xfrm flipH="1">
            <a:off x="1061194" y="2471768"/>
            <a:ext cx="0" cy="126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5" name="Google Shape;2155;p103"/>
          <p:cNvCxnSpPr/>
          <p:nvPr/>
        </p:nvCxnSpPr>
        <p:spPr>
          <a:xfrm flipH="1">
            <a:off x="2468819" y="2471768"/>
            <a:ext cx="0" cy="126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56" name="Google Shape;2156;p103"/>
          <p:cNvSpPr/>
          <p:nvPr/>
        </p:nvSpPr>
        <p:spPr>
          <a:xfrm>
            <a:off x="931600" y="2148987"/>
            <a:ext cx="251700" cy="251700"/>
          </a:xfrm>
          <a:prstGeom prst="pie">
            <a:avLst>
              <a:gd name="adj1" fmla="val 18957929"/>
              <a:gd name="adj2" fmla="val 535948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7" name="Google Shape;2157;p103"/>
          <p:cNvSpPr/>
          <p:nvPr/>
        </p:nvSpPr>
        <p:spPr>
          <a:xfrm flipH="1">
            <a:off x="2342975" y="2148987"/>
            <a:ext cx="251700" cy="251700"/>
          </a:xfrm>
          <a:prstGeom prst="pie">
            <a:avLst>
              <a:gd name="adj1" fmla="val 18957929"/>
              <a:gd name="adj2" fmla="val 5359489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61" name="Shape 2161"/>
        <p:cNvGrpSpPr/>
        <p:nvPr/>
      </p:nvGrpSpPr>
      <p:grpSpPr>
        <a:xfrm>
          <a:off x="0" y="0"/>
          <a:ext cx="0" cy="0"/>
        </a:xfrm>
      </p:grpSpPr>
      <p:sp>
        <p:nvSpPr>
          <p:cNvPr id="2162" name="Google Shape;2162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Siman qarsoon</a:t>
            </a:r>
            <a:endParaRPr/>
          </a:p>
        </p:txBody>
      </p:sp>
      <p:sp>
        <p:nvSpPr>
          <p:cNvPr id="2163" name="Google Shape;2163;p104"/>
          <p:cNvSpPr/>
          <p:nvPr/>
        </p:nvSpPr>
        <p:spPr>
          <a:xfrm rot="10800000">
            <a:off x="625552" y="3125365"/>
            <a:ext cx="1337700" cy="1157100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4" name="Google Shape;2164;p104"/>
          <p:cNvSpPr txBox="1"/>
          <p:nvPr>
            <p:ph type="body" idx="4294967295"/>
          </p:nvPr>
        </p:nvSpPr>
        <p:spPr>
          <a:xfrm>
            <a:off x="324000" y="759300"/>
            <a:ext cx="82377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ABDF waa labajibbaaran. BCD iyo DEF waa saddexagallo siman (equilateral). Caddee in saddexagallada CDE iyo FDC ay isku siman yihiin.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165" name="Google Shape;2165;p104"/>
          <p:cNvSpPr/>
          <p:nvPr/>
        </p:nvSpPr>
        <p:spPr>
          <a:xfrm>
            <a:off x="625476" y="1787215"/>
            <a:ext cx="1337700" cy="13377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6" name="Google Shape;2166;p104"/>
          <p:cNvSpPr txBox="1"/>
          <p:nvPr>
            <p:ph type="body" idx="4294967295"/>
          </p:nvPr>
        </p:nvSpPr>
        <p:spPr>
          <a:xfrm>
            <a:off x="1193048" y="4337295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</a:t>
            </a:r>
            <a:endParaRPr sz="1800"/>
          </a:p>
        </p:txBody>
      </p:sp>
      <p:sp>
        <p:nvSpPr>
          <p:cNvPr id="2167" name="Google Shape;2167;p104"/>
          <p:cNvSpPr txBox="1"/>
          <p:nvPr>
            <p:ph type="body" idx="4294967295"/>
          </p:nvPr>
        </p:nvSpPr>
        <p:spPr>
          <a:xfrm>
            <a:off x="437842" y="3104977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</a:t>
            </a:r>
            <a:endParaRPr sz="1800"/>
          </a:p>
        </p:txBody>
      </p:sp>
      <p:sp>
        <p:nvSpPr>
          <p:cNvPr id="2168" name="Google Shape;2168;p104"/>
          <p:cNvSpPr txBox="1"/>
          <p:nvPr>
            <p:ph type="body" idx="4294967295"/>
          </p:nvPr>
        </p:nvSpPr>
        <p:spPr>
          <a:xfrm>
            <a:off x="386475" y="1539125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</a:t>
            </a:r>
            <a:endParaRPr sz="1800"/>
          </a:p>
        </p:txBody>
      </p:sp>
      <p:sp>
        <p:nvSpPr>
          <p:cNvPr id="2169" name="Google Shape;2169;p104"/>
          <p:cNvSpPr txBox="1"/>
          <p:nvPr>
            <p:ph type="body" idx="4294967295"/>
          </p:nvPr>
        </p:nvSpPr>
        <p:spPr>
          <a:xfrm>
            <a:off x="2003699" y="1539125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</a:t>
            </a:r>
            <a:endParaRPr sz="1800"/>
          </a:p>
        </p:txBody>
      </p:sp>
      <p:sp>
        <p:nvSpPr>
          <p:cNvPr id="2170" name="Google Shape;2170;p104"/>
          <p:cNvSpPr/>
          <p:nvPr/>
        </p:nvSpPr>
        <p:spPr>
          <a:xfrm rot="5400000">
            <a:off x="1872834" y="1877507"/>
            <a:ext cx="1337700" cy="1157100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1" name="Google Shape;2171;p104"/>
          <p:cNvSpPr/>
          <p:nvPr/>
        </p:nvSpPr>
        <p:spPr>
          <a:xfrm rot="9054777">
            <a:off x="1755723" y="2920195"/>
            <a:ext cx="411612" cy="411612"/>
          </a:xfrm>
          <a:prstGeom prst="pie">
            <a:avLst>
              <a:gd name="adj1" fmla="val 7138416"/>
              <a:gd name="adj2" fmla="val 10757332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2" name="Google Shape;2172;p104"/>
          <p:cNvSpPr txBox="1"/>
          <p:nvPr>
            <p:ph type="body" idx="4294967295"/>
          </p:nvPr>
        </p:nvSpPr>
        <p:spPr>
          <a:xfrm>
            <a:off x="1971235" y="3102737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</a:t>
            </a:r>
            <a:endParaRPr sz="1800"/>
          </a:p>
        </p:txBody>
      </p:sp>
      <p:sp>
        <p:nvSpPr>
          <p:cNvPr id="2173" name="Google Shape;2173;p104"/>
          <p:cNvSpPr txBox="1"/>
          <p:nvPr>
            <p:ph type="body" idx="4294967295"/>
          </p:nvPr>
        </p:nvSpPr>
        <p:spPr>
          <a:xfrm>
            <a:off x="3163057" y="2292577"/>
            <a:ext cx="517800" cy="1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</a:t>
            </a:r>
            <a:endParaRPr sz="1800"/>
          </a:p>
        </p:txBody>
      </p:sp>
      <p:sp>
        <p:nvSpPr>
          <p:cNvPr id="2174" name="Google Shape;2174;p104"/>
          <p:cNvSpPr txBox="1"/>
          <p:nvPr>
            <p:ph type="body" idx="4294967295"/>
          </p:nvPr>
        </p:nvSpPr>
        <p:spPr>
          <a:xfrm>
            <a:off x="3620925" y="1422475"/>
            <a:ext cx="5199300" cy="41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CD waa gees guud labada saddexagal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DF = DE maxaa yeelay waa geesaha isla saddexagalka siman (equilateral)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∠CDF = 90 + 60 = 150°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∠CDE = 360 - (60 + 90 + 60) = 150°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Sidaa darteed, ∠CDF = ∠CDE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175" name="Google Shape;2175;p104"/>
          <p:cNvCxnSpPr>
            <a:stCxn id="2170" idx="2"/>
            <a:endCxn id="2163" idx="0"/>
          </p:cNvCxnSpPr>
          <p:nvPr/>
        </p:nvCxnSpPr>
        <p:spPr>
          <a:xfrm flipH="1">
            <a:off x="1294434" y="1787207"/>
            <a:ext cx="668700" cy="24954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76" name="Google Shape;2176;p104"/>
          <p:cNvCxnSpPr>
            <a:stCxn id="2163" idx="0"/>
            <a:endCxn id="2170" idx="0"/>
          </p:cNvCxnSpPr>
          <p:nvPr/>
        </p:nvCxnSpPr>
        <p:spPr>
          <a:xfrm rot="10800000" flipH="1">
            <a:off x="1294402" y="2456065"/>
            <a:ext cx="1825800" cy="18264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77" name="Google Shape;2177;p104"/>
          <p:cNvSpPr txBox="1"/>
          <p:nvPr/>
        </p:nvSpPr>
        <p:spPr>
          <a:xfrm>
            <a:off x="2407000" y="4337300"/>
            <a:ext cx="6154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Sidaa darteed, saddexagalka CDE wuxuu la siman yahay saddexagalka FDC iyadoo la adeegsanayo SAS.</a:t>
            </a:r>
            <a:endParaRPr/>
          </a:p>
        </p:txBody>
      </p:sp>
      <p:sp>
        <p:nvSpPr>
          <p:cNvPr id="2178" name="Google Shape;2178;p104"/>
          <p:cNvSpPr/>
          <p:nvPr/>
        </p:nvSpPr>
        <p:spPr>
          <a:xfrm>
            <a:off x="1812950" y="2959750"/>
            <a:ext cx="150300" cy="1503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9" name="Google Shape;2179;p104"/>
          <p:cNvSpPr/>
          <p:nvPr/>
        </p:nvSpPr>
        <p:spPr>
          <a:xfrm>
            <a:off x="1755727" y="2920198"/>
            <a:ext cx="411600" cy="411600"/>
          </a:xfrm>
          <a:prstGeom prst="pie">
            <a:avLst>
              <a:gd name="adj1" fmla="val 7138416"/>
              <a:gd name="adj2" fmla="val 10757332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0" name="Google Shape;2180;p104"/>
          <p:cNvSpPr txBox="1"/>
          <p:nvPr/>
        </p:nvSpPr>
        <p:spPr>
          <a:xfrm>
            <a:off x="2034781" y="2616792"/>
            <a:ext cx="3780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60°</a:t>
            </a:r>
            <a:endParaRPr/>
          </a:p>
        </p:txBody>
      </p:sp>
      <p:sp>
        <p:nvSpPr>
          <p:cNvPr id="2181" name="Google Shape;2181;p104"/>
          <p:cNvSpPr/>
          <p:nvPr/>
        </p:nvSpPr>
        <p:spPr>
          <a:xfrm>
            <a:off x="1708175" y="2872650"/>
            <a:ext cx="506700" cy="506700"/>
          </a:xfrm>
          <a:prstGeom prst="pie">
            <a:avLst>
              <a:gd name="adj1" fmla="val 7138416"/>
              <a:gd name="adj2" fmla="val 10757332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2" name="Google Shape;2182;p104"/>
          <p:cNvSpPr/>
          <p:nvPr/>
        </p:nvSpPr>
        <p:spPr>
          <a:xfrm rot="9089546">
            <a:off x="1707529" y="2873756"/>
            <a:ext cx="506626" cy="506626"/>
          </a:xfrm>
          <a:prstGeom prst="pie">
            <a:avLst>
              <a:gd name="adj1" fmla="val 7138416"/>
              <a:gd name="adj2" fmla="val 10757332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4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86" name="Shape 2186"/>
        <p:cNvGrpSpPr/>
        <p:nvPr/>
      </p:nvGrpSpPr>
      <p:grpSpPr>
        <a:xfrm>
          <a:off x="0" y="0"/>
          <a:ext cx="0" cy="0"/>
        </a:xfrm>
      </p:grpSpPr>
      <p:sp>
        <p:nvSpPr>
          <p:cNvPr id="2187" name="Google Shape;2187;p105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Haddii mid ka mid ah shuruudaha (SSS, SAS, ASA, RHS) ay quseeyaan, markaas labada saddexagal waa isku siman yihiin.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Xaaladaha qaarkood, waxaa la isticmaali karaa in ka badan hal shuruud si loo caddeeyo simanta.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Haddii laba saddexagal la caddeeyo inay isku siman yihiin, waxaad kaloo caddeyn kartaa dhererka isku midka ah.</a:t>
            </a:r>
            <a:endParaRPr/>
          </a:p>
        </p:txBody>
      </p:sp>
      <p:sp>
        <p:nvSpPr>
          <p:cNvPr id="2188" name="Google Shape;2188;p105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Ku adeegsiga shuruudaha simanta</a:t>
            </a:r>
            <a:endParaRPr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3.1.32"/>
  <p:tag name="AS_OS" val="Microsoft Windows NT 6.2.9200.0"/>
  <p:tag name="AS_RELEASE_DATE" val="2024.01.14"/>
  <p:tag name="AS_TITLE" val="Aspose.Slides for .NET Standard 2.0"/>
  <p:tag name="AS_VERSION" val="24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681</Paragraphs>
  <Slides>44</Slides>
  <Notes>44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baseType="lpstr" size="52">
      <vt:lpstr>Arial</vt:lpstr>
      <vt:lpstr>Lexend</vt:lpstr>
      <vt:lpstr>Lexend Medium</vt:lpstr>
      <vt:lpstr>Kalam</vt:lpstr>
      <vt:lpstr>Lexend Light</vt:lpstr>
      <vt:lpstr>Calibri</vt:lpstr>
      <vt:lpstr>ABeeZee</vt:lpstr>
      <vt:lpstr>simple-light-2</vt:lpstr>
      <vt:lpstr>Applying the criteria for congruence</vt:lpstr>
      <vt:lpstr>PowerPoint Presentation</vt:lpstr>
      <vt:lpstr>PowerPoint Presentation</vt:lpstr>
      <vt:lpstr>PowerPoint Presentation</vt:lpstr>
      <vt:lpstr>Choosing the correct criteria</vt:lpstr>
      <vt:lpstr>Choosing the correct criteria</vt:lpstr>
      <vt:lpstr>Choosing the correct criteria</vt:lpstr>
      <vt:lpstr>Choosing the correct criteria</vt:lpstr>
      <vt:lpstr>Choosing the correct criteria</vt:lpstr>
      <vt:lpstr>Choosing the correct criteria</vt:lpstr>
      <vt:lpstr>Choosing the correct criteria</vt:lpstr>
      <vt:lpstr>Choosing the correct criteria</vt:lpstr>
      <vt:lpstr>Choosing the correct criteria</vt:lpstr>
      <vt:lpstr>Choosing the correct criteria</vt:lpstr>
      <vt:lpstr>Choosing the correct criteria</vt:lpstr>
      <vt:lpstr>Choosing the correct criteria</vt:lpstr>
      <vt:lpstr>Choosing the correct criteria</vt:lpstr>
      <vt:lpstr>Choosing the correct criteria</vt:lpstr>
      <vt:lpstr>Choosing the correct criteria</vt:lpstr>
      <vt:lpstr>Choosing the correct criteria</vt:lpstr>
      <vt:lpstr>Choosing the correct criteria</vt:lpstr>
      <vt:lpstr>Congruent or not?</vt:lpstr>
      <vt:lpstr>Congruent or not?</vt:lpstr>
      <vt:lpstr>Congruent or not?</vt:lpstr>
      <vt:lpstr>Congruent or not?</vt:lpstr>
      <vt:lpstr>Congruent or not?</vt:lpstr>
      <vt:lpstr>Congruent or not?</vt:lpstr>
      <vt:lpstr>Congruent or not?</vt:lpstr>
      <vt:lpstr>Choosing the correct criteria</vt:lpstr>
      <vt:lpstr>Hidden congruence</vt:lpstr>
      <vt:lpstr>Hidden congruence</vt:lpstr>
      <vt:lpstr>Hidden congruence</vt:lpstr>
      <vt:lpstr>Hidden congruence</vt:lpstr>
      <vt:lpstr>Hidden congruence</vt:lpstr>
      <vt:lpstr>Hidden congruence</vt:lpstr>
      <vt:lpstr>Hidden congruence</vt:lpstr>
      <vt:lpstr>Hidden congruence</vt:lpstr>
      <vt:lpstr>Hidden congruence</vt:lpstr>
      <vt:lpstr>Hidden congruence</vt:lpstr>
      <vt:lpstr>Hidden congruence</vt:lpstr>
      <vt:lpstr>Hidden congruence</vt:lpstr>
      <vt:lpstr>Hidden congruence</vt:lpstr>
      <vt:lpstr>Applying the criteria for congruence</vt:lpstr>
      <vt:lpstr>PowerPoint Presentation</vt:lpstr>
    </vt:vector>
  </TitlesOfParts>
  <LinksUpToDate>0</LinksUpToDate>
  <SharedDoc>0</SharedDoc>
  <HyperlinksChanged>0</HyperlinksChanged>
  <Application>Aspose.Slides for .NET</Application>
  <AppVersion>24.0100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2024-02-06T10:39:54.524</cp:lastPrinted>
  <dcterms:created xsi:type="dcterms:W3CDTF">2024-02-06T10:39:54Z</dcterms:created>
  <dcterms:modified xsi:type="dcterms:W3CDTF">2024-02-06T10:40:09Z</dcterms:modified>
</cp:coreProperties>
</file>