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1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E59533E-C2E1-412E-949C-4C880D1FAD4F}">
  <a:tblStyle styleId="{3E59533E-C2E1-412E-949C-4C880D1FAD4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4" name="Google Shape;834;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0" name="Google Shape;840;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5" name="Google Shape;845;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g2fb90324a2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0" name="Google Shape;850;g2fb90324a2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g2efeeac228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5" name="Google Shape;855;g2efeeac228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g2fb90324a24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3" name="Google Shape;863;g2fb90324a24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g2fb90324a24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4" name="Google Shape;874;g2fb90324a24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7" name="Shape 887"/>
        <p:cNvGrpSpPr/>
        <p:nvPr/>
      </p:nvGrpSpPr>
      <p:grpSpPr>
        <a:xfrm>
          <a:off x="0" y="0"/>
          <a:ext cx="0" cy="0"/>
          <a:chOff x="0" y="0"/>
          <a:chExt cx="0" cy="0"/>
        </a:xfrm>
      </p:grpSpPr>
      <p:sp>
        <p:nvSpPr>
          <p:cNvPr id="888" name="Google Shape;888;g2fb90324a24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9" name="Google Shape;889;g2fb90324a24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8" name="Shape 898"/>
        <p:cNvGrpSpPr/>
        <p:nvPr/>
      </p:nvGrpSpPr>
      <p:grpSpPr>
        <a:xfrm>
          <a:off x="0" y="0"/>
          <a:ext cx="0" cy="0"/>
          <a:chOff x="0" y="0"/>
          <a:chExt cx="0" cy="0"/>
        </a:xfrm>
      </p:grpSpPr>
      <p:sp>
        <p:nvSpPr>
          <p:cNvPr id="899" name="Google Shape;899;g2fb90324a24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0" name="Google Shape;900;g2fb90324a24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g2fb90324a24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3" name="Google Shape;913;g2fb90324a24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g2fb90324a24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9" name="Google Shape;919;g2fb90324a24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g2fb90324a24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5" name="Google Shape;925;g2fb90324a24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2fb90324a24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6" name="Google Shape;936;g2fb90324a24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g2fb90324a24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7" name="Google Shape;947;g2fb90324a24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9" name="Shape 959"/>
        <p:cNvGrpSpPr/>
        <p:nvPr/>
      </p:nvGrpSpPr>
      <p:grpSpPr>
        <a:xfrm>
          <a:off x="0" y="0"/>
          <a:ext cx="0" cy="0"/>
          <a:chOff x="0" y="0"/>
          <a:chExt cx="0" cy="0"/>
        </a:xfrm>
      </p:grpSpPr>
      <p:sp>
        <p:nvSpPr>
          <p:cNvPr id="960" name="Google Shape;960;g2fb90324a24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1" name="Google Shape;961;g2fb90324a24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6" name="Shape 966"/>
        <p:cNvGrpSpPr/>
        <p:nvPr/>
      </p:nvGrpSpPr>
      <p:grpSpPr>
        <a:xfrm>
          <a:off x="0" y="0"/>
          <a:ext cx="0" cy="0"/>
          <a:chOff x="0" y="0"/>
          <a:chExt cx="0" cy="0"/>
        </a:xfrm>
      </p:grpSpPr>
      <p:sp>
        <p:nvSpPr>
          <p:cNvPr id="967" name="Google Shape;967;g2fb90324a24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8" name="Google Shape;968;g2fb90324a24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4" name="Shape 974"/>
        <p:cNvGrpSpPr/>
        <p:nvPr/>
      </p:nvGrpSpPr>
      <p:grpSpPr>
        <a:xfrm>
          <a:off x="0" y="0"/>
          <a:ext cx="0" cy="0"/>
          <a:chOff x="0" y="0"/>
          <a:chExt cx="0" cy="0"/>
        </a:xfrm>
      </p:grpSpPr>
      <p:sp>
        <p:nvSpPr>
          <p:cNvPr id="975" name="Google Shape;975;g2fb90324a24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6" name="Google Shape;976;g2fb90324a24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g2fb90324a24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2" name="Google Shape;982;g2fb90324a24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7" name="Shape 987"/>
        <p:cNvGrpSpPr/>
        <p:nvPr/>
      </p:nvGrpSpPr>
      <p:grpSpPr>
        <a:xfrm>
          <a:off x="0" y="0"/>
          <a:ext cx="0" cy="0"/>
          <a:chOff x="0" y="0"/>
          <a:chExt cx="0" cy="0"/>
        </a:xfrm>
      </p:grpSpPr>
      <p:sp>
        <p:nvSpPr>
          <p:cNvPr id="988" name="Google Shape;988;g2fb90324a24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9" name="Google Shape;989;g2fb90324a24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6" name="Shape 996"/>
        <p:cNvGrpSpPr/>
        <p:nvPr/>
      </p:nvGrpSpPr>
      <p:grpSpPr>
        <a:xfrm>
          <a:off x="0" y="0"/>
          <a:ext cx="0" cy="0"/>
          <a:chOff x="0" y="0"/>
          <a:chExt cx="0" cy="0"/>
        </a:xfrm>
      </p:grpSpPr>
      <p:sp>
        <p:nvSpPr>
          <p:cNvPr id="997" name="Google Shape;997;g2fb90324a24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8" name="Google Shape;998;g2fb90324a24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g2fb90324a24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5" name="Google Shape;1005;g2fb90324a24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1" name="Shape 1011"/>
        <p:cNvGrpSpPr/>
        <p:nvPr/>
      </p:nvGrpSpPr>
      <p:grpSpPr>
        <a:xfrm>
          <a:off x="0" y="0"/>
          <a:ext cx="0" cy="0"/>
          <a:chOff x="0" y="0"/>
          <a:chExt cx="0" cy="0"/>
        </a:xfrm>
      </p:grpSpPr>
      <p:sp>
        <p:nvSpPr>
          <p:cNvPr id="1012" name="Google Shape;1012;g2fb90324a24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3" name="Google Shape;1013;g2fb90324a24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9" name="Shape 1019"/>
        <p:cNvGrpSpPr/>
        <p:nvPr/>
      </p:nvGrpSpPr>
      <p:grpSpPr>
        <a:xfrm>
          <a:off x="0" y="0"/>
          <a:ext cx="0" cy="0"/>
          <a:chOff x="0" y="0"/>
          <a:chExt cx="0" cy="0"/>
        </a:xfrm>
      </p:grpSpPr>
      <p:sp>
        <p:nvSpPr>
          <p:cNvPr id="1020" name="Google Shape;1020;g2fb90324a24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1" name="Google Shape;1021;g2fb90324a24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5" name="Shape 1025"/>
        <p:cNvGrpSpPr/>
        <p:nvPr/>
      </p:nvGrpSpPr>
      <p:grpSpPr>
        <a:xfrm>
          <a:off x="0" y="0"/>
          <a:ext cx="0" cy="0"/>
          <a:chOff x="0" y="0"/>
          <a:chExt cx="0" cy="0"/>
        </a:xfrm>
      </p:grpSpPr>
      <p:sp>
        <p:nvSpPr>
          <p:cNvPr id="1026" name="Google Shape;1026;g304764d3c4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7" name="Google Shape;1027;g304764d3c4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g304764d3c4a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5" name="Google Shape;1035;g304764d3c4a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g30a21278c9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2" name="Google Shape;1042;g30a21278c9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7" name="Shape 1047"/>
        <p:cNvGrpSpPr/>
        <p:nvPr/>
      </p:nvGrpSpPr>
      <p:grpSpPr>
        <a:xfrm>
          <a:off x="0" y="0"/>
          <a:ext cx="0" cy="0"/>
          <a:chOff x="0" y="0"/>
          <a:chExt cx="0" cy="0"/>
        </a:xfrm>
      </p:grpSpPr>
      <p:sp>
        <p:nvSpPr>
          <p:cNvPr id="1048" name="Google Shape;1048;g2fb90324a24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9" name="Google Shape;1049;g2fb90324a24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g2fb90324a24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6" name="Google Shape;1056;g2fb90324a24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g30a21278c9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7" name="Google Shape;1067;g30a21278c9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9" name="Shape 1089"/>
        <p:cNvGrpSpPr/>
        <p:nvPr/>
      </p:nvGrpSpPr>
      <p:grpSpPr>
        <a:xfrm>
          <a:off x="0" y="0"/>
          <a:ext cx="0" cy="0"/>
          <a:chOff x="0" y="0"/>
          <a:chExt cx="0" cy="0"/>
        </a:xfrm>
      </p:grpSpPr>
      <p:sp>
        <p:nvSpPr>
          <p:cNvPr id="1090" name="Google Shape;1090;g30a21278c9f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1" name="Google Shape;1091;g30a21278c9f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9" name="Shape 1119"/>
        <p:cNvGrpSpPr/>
        <p:nvPr/>
      </p:nvGrpSpPr>
      <p:grpSpPr>
        <a:xfrm>
          <a:off x="0" y="0"/>
          <a:ext cx="0" cy="0"/>
          <a:chOff x="0" y="0"/>
          <a:chExt cx="0" cy="0"/>
        </a:xfrm>
      </p:grpSpPr>
      <p:sp>
        <p:nvSpPr>
          <p:cNvPr id="1120" name="Google Shape;1120;g30a21278c9f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1" name="Google Shape;1121;g30a21278c9f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0" name="Shape 1130"/>
        <p:cNvGrpSpPr/>
        <p:nvPr/>
      </p:nvGrpSpPr>
      <p:grpSpPr>
        <a:xfrm>
          <a:off x="0" y="0"/>
          <a:ext cx="0" cy="0"/>
          <a:chOff x="0" y="0"/>
          <a:chExt cx="0" cy="0"/>
        </a:xfrm>
      </p:grpSpPr>
      <p:sp>
        <p:nvSpPr>
          <p:cNvPr id="1131" name="Google Shape;1131;g30a21278c9f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2" name="Google Shape;1132;g30a21278c9f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9" name="Shape 1159"/>
        <p:cNvGrpSpPr/>
        <p:nvPr/>
      </p:nvGrpSpPr>
      <p:grpSpPr>
        <a:xfrm>
          <a:off x="0" y="0"/>
          <a:ext cx="0" cy="0"/>
          <a:chOff x="0" y="0"/>
          <a:chExt cx="0" cy="0"/>
        </a:xfrm>
      </p:grpSpPr>
      <p:sp>
        <p:nvSpPr>
          <p:cNvPr id="1160" name="Google Shape;1160;g30a21278c9f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1" name="Google Shape;1161;g30a21278c9f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8" name="Shape 1208"/>
        <p:cNvGrpSpPr/>
        <p:nvPr/>
      </p:nvGrpSpPr>
      <p:grpSpPr>
        <a:xfrm>
          <a:off x="0" y="0"/>
          <a:ext cx="0" cy="0"/>
          <a:chOff x="0" y="0"/>
          <a:chExt cx="0" cy="0"/>
        </a:xfrm>
      </p:grpSpPr>
      <p:sp>
        <p:nvSpPr>
          <p:cNvPr id="1209" name="Google Shape;1209;g2fbe64c76b7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0" name="Google Shape;1210;g2fbe64c76b7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4" name="Shape 1224"/>
        <p:cNvGrpSpPr/>
        <p:nvPr/>
      </p:nvGrpSpPr>
      <p:grpSpPr>
        <a:xfrm>
          <a:off x="0" y="0"/>
          <a:ext cx="0" cy="0"/>
          <a:chOff x="0" y="0"/>
          <a:chExt cx="0" cy="0"/>
        </a:xfrm>
      </p:grpSpPr>
      <p:sp>
        <p:nvSpPr>
          <p:cNvPr id="1225" name="Google Shape;1225;g30a21278c9f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6" name="Google Shape;1226;g30a21278c9f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0" name="Shape 1230"/>
        <p:cNvGrpSpPr/>
        <p:nvPr/>
      </p:nvGrpSpPr>
      <p:grpSpPr>
        <a:xfrm>
          <a:off x="0" y="0"/>
          <a:ext cx="0" cy="0"/>
          <a:chOff x="0" y="0"/>
          <a:chExt cx="0" cy="0"/>
        </a:xfrm>
      </p:grpSpPr>
      <p:sp>
        <p:nvSpPr>
          <p:cNvPr id="1231" name="Google Shape;1231;g30a21278c9f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2" name="Google Shape;1232;g30a21278c9f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6" name="Shape 1236"/>
        <p:cNvGrpSpPr/>
        <p:nvPr/>
      </p:nvGrpSpPr>
      <p:grpSpPr>
        <a:xfrm>
          <a:off x="0" y="0"/>
          <a:ext cx="0" cy="0"/>
          <a:chOff x="0" y="0"/>
          <a:chExt cx="0" cy="0"/>
        </a:xfrm>
      </p:grpSpPr>
      <p:sp>
        <p:nvSpPr>
          <p:cNvPr id="1237" name="Google Shape;1237;g2fbe64c76b7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8" name="Google Shape;1238;g2fbe64c76b7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2" name="Shape 1242"/>
        <p:cNvGrpSpPr/>
        <p:nvPr/>
      </p:nvGrpSpPr>
      <p:grpSpPr>
        <a:xfrm>
          <a:off x="0" y="0"/>
          <a:ext cx="0" cy="0"/>
          <a:chOff x="0" y="0"/>
          <a:chExt cx="0" cy="0"/>
        </a:xfrm>
      </p:grpSpPr>
      <p:sp>
        <p:nvSpPr>
          <p:cNvPr id="1243" name="Google Shape;1243;g2fbe64c76b7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4" name="Google Shape;1244;g2fbe64c76b7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8" name="Shape 1258"/>
        <p:cNvGrpSpPr/>
        <p:nvPr/>
      </p:nvGrpSpPr>
      <p:grpSpPr>
        <a:xfrm>
          <a:off x="0" y="0"/>
          <a:ext cx="0" cy="0"/>
          <a:chOff x="0" y="0"/>
          <a:chExt cx="0" cy="0"/>
        </a:xfrm>
      </p:grpSpPr>
      <p:sp>
        <p:nvSpPr>
          <p:cNvPr id="1259" name="Google Shape;1259;g30a21278c9f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0" name="Google Shape;1260;g30a21278c9f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6" name="Shape 1266"/>
        <p:cNvGrpSpPr/>
        <p:nvPr/>
      </p:nvGrpSpPr>
      <p:grpSpPr>
        <a:xfrm>
          <a:off x="0" y="0"/>
          <a:ext cx="0" cy="0"/>
          <a:chOff x="0" y="0"/>
          <a:chExt cx="0" cy="0"/>
        </a:xfrm>
      </p:grpSpPr>
      <p:sp>
        <p:nvSpPr>
          <p:cNvPr id="1267" name="Google Shape;1267;g30a21278c9f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8" name="Google Shape;1268;g30a21278c9f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2" name="Shape 1272"/>
        <p:cNvGrpSpPr/>
        <p:nvPr/>
      </p:nvGrpSpPr>
      <p:grpSpPr>
        <a:xfrm>
          <a:off x="0" y="0"/>
          <a:ext cx="0" cy="0"/>
          <a:chOff x="0" y="0"/>
          <a:chExt cx="0" cy="0"/>
        </a:xfrm>
      </p:grpSpPr>
      <p:sp>
        <p:nvSpPr>
          <p:cNvPr id="1273" name="Google Shape;1273;g2fbe64c76b7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4" name="Google Shape;1274;g2fbe64c76b7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8" name="Shape 1278"/>
        <p:cNvGrpSpPr/>
        <p:nvPr/>
      </p:nvGrpSpPr>
      <p:grpSpPr>
        <a:xfrm>
          <a:off x="0" y="0"/>
          <a:ext cx="0" cy="0"/>
          <a:chOff x="0" y="0"/>
          <a:chExt cx="0" cy="0"/>
        </a:xfrm>
      </p:grpSpPr>
      <p:sp>
        <p:nvSpPr>
          <p:cNvPr id="1279" name="Google Shape;1279;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0" name="Google Shape;1280;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image" Target="../media/image1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4.pn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image" Target="../media/image23.png"/><Relationship Id="rId5" Type="http://schemas.openxmlformats.org/officeDocument/2006/relationships/image" Target="../media/image1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2.pn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2.png"/><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2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image" Target="../media/image19.png"/><Relationship Id="rId5" Type="http://schemas.openxmlformats.org/officeDocument/2006/relationships/image" Target="../media/image2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22.png"/><Relationship Id="rId5"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22.png"/><Relationship Id="rId5"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2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27.png"/><Relationship Id="rId5" Type="http://schemas.openxmlformats.org/officeDocument/2006/relationships/image" Target="../media/image2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3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 Id="rId3" Type="http://schemas.openxmlformats.org/officeDocument/2006/relationships/image" Target="../media/image39.png"/><Relationship Id="rId4" Type="http://schemas.openxmlformats.org/officeDocument/2006/relationships/image" Target="../media/image32.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6.png"/><Relationship Id="rId4" Type="http://schemas.openxmlformats.org/officeDocument/2006/relationships/image" Target="../media/image84.png"/><Relationship Id="rId5" Type="http://schemas.openxmlformats.org/officeDocument/2006/relationships/image" Target="../media/image40.png"/><Relationship Id="rId6" Type="http://schemas.openxmlformats.org/officeDocument/2006/relationships/image" Target="../media/image42.png"/><Relationship Id="rId7" Type="http://schemas.openxmlformats.org/officeDocument/2006/relationships/image" Target="../media/image3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84.png"/><Relationship Id="rId4" Type="http://schemas.openxmlformats.org/officeDocument/2006/relationships/image" Target="../media/image38.png"/><Relationship Id="rId5" Type="http://schemas.openxmlformats.org/officeDocument/2006/relationships/image" Target="../media/image36.png"/><Relationship Id="rId6" Type="http://schemas.openxmlformats.org/officeDocument/2006/relationships/image" Target="../media/image47.png"/><Relationship Id="rId7" Type="http://schemas.openxmlformats.org/officeDocument/2006/relationships/image" Target="../media/image40.png"/><Relationship Id="rId8" Type="http://schemas.openxmlformats.org/officeDocument/2006/relationships/image" Target="../media/image42.png"/><Relationship Id="rId9" Type="http://schemas.openxmlformats.org/officeDocument/2006/relationships/image" Target="../media/image37.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84.png"/><Relationship Id="rId4" Type="http://schemas.openxmlformats.org/officeDocument/2006/relationships/image" Target="../media/image46.png"/><Relationship Id="rId5" Type="http://schemas.openxmlformats.org/officeDocument/2006/relationships/image" Target="../media/image38.png"/><Relationship Id="rId6" Type="http://schemas.openxmlformats.org/officeDocument/2006/relationships/image" Target="../media/image36.png"/><Relationship Id="rId7" Type="http://schemas.openxmlformats.org/officeDocument/2006/relationships/image" Target="../media/image47.png"/><Relationship Id="rId8" Type="http://schemas.openxmlformats.org/officeDocument/2006/relationships/image" Target="../media/image40.png"/><Relationship Id="rId9" Type="http://schemas.openxmlformats.org/officeDocument/2006/relationships/image" Target="../media/image42.png"/><Relationship Id="rId10" Type="http://schemas.openxmlformats.org/officeDocument/2006/relationships/image" Target="../media/image52.png"/><Relationship Id="rId11" Type="http://schemas.openxmlformats.org/officeDocument/2006/relationships/image" Target="../media/image37.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1.png"/><Relationship Id="rId4" Type="http://schemas.openxmlformats.org/officeDocument/2006/relationships/image" Target="../media/image56.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1.png"/><Relationship Id="rId4" Type="http://schemas.openxmlformats.org/officeDocument/2006/relationships/image" Target="../media/image5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1.png"/><Relationship Id="rId4" Type="http://schemas.openxmlformats.org/officeDocument/2006/relationships/image" Target="../media/image56.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1.png"/><Relationship Id="rId4" Type="http://schemas.openxmlformats.org/officeDocument/2006/relationships/image" Target="../media/image56.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50.png"/><Relationship Id="rId4" Type="http://schemas.openxmlformats.org/officeDocument/2006/relationships/image" Target="../media/image5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6.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5.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5.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5.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5.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9.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9.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9.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9.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 name="Google Shape;12;p2"/>
          <p:cNvGrpSpPr/>
          <p:nvPr/>
        </p:nvGrpSpPr>
        <p:grpSpPr>
          <a:xfrm>
            <a:off x="6156975" y="0"/>
            <a:ext cx="2987025" cy="3854074"/>
            <a:chOff x="6156975" y="0"/>
            <a:chExt cx="2987025" cy="3854074"/>
          </a:xfrm>
        </p:grpSpPr>
        <p:pic>
          <p:nvPicPr>
            <p:cNvPr id="13" name="Google Shape;13;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4" name="Google Shape;14;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5" name="Google Shape;15;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6" name="Google Shape;16;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7" name="Google Shape;17;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18" name="Google Shape;18;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 name="Google Shape;19;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5" name="Google Shape;55;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56" name="Google Shape;56;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57" name="Google Shape;57;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6" name="Google Shape;66;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67" name="Google Shape;67;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68" name="Google Shape;68;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4" name="Google Shape;74;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 name="Google Shape;75;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76" name="Google Shape;76;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grpSp>
        <p:nvGrpSpPr>
          <p:cNvPr id="82" name="Google Shape;82;p9"/>
          <p:cNvGrpSpPr/>
          <p:nvPr/>
        </p:nvGrpSpPr>
        <p:grpSpPr>
          <a:xfrm>
            <a:off x="6156975" y="0"/>
            <a:ext cx="2987025" cy="3854074"/>
            <a:chOff x="6156975" y="0"/>
            <a:chExt cx="2987025" cy="3854074"/>
          </a:xfrm>
        </p:grpSpPr>
        <p:pic>
          <p:nvPicPr>
            <p:cNvPr id="83" name="Google Shape;83;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 name="Google Shape;84;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5" name="Google Shape;85;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4" name="Google Shape;94;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95" name="Google Shape;95;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grpSp>
        <p:nvGrpSpPr>
          <p:cNvPr id="101" name="Google Shape;101;p11"/>
          <p:cNvGrpSpPr/>
          <p:nvPr/>
        </p:nvGrpSpPr>
        <p:grpSpPr>
          <a:xfrm>
            <a:off x="6156975" y="0"/>
            <a:ext cx="2987025" cy="3854074"/>
            <a:chOff x="6156975" y="0"/>
            <a:chExt cx="2987025" cy="3854074"/>
          </a:xfrm>
        </p:grpSpPr>
        <p:pic>
          <p:nvPicPr>
            <p:cNvPr id="102" name="Google Shape;102;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3" name="Google Shape;103;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4" name="Google Shape;104;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16" name="Google Shape;116;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17" name="Google Shape;117;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pic>
        <p:nvPicPr>
          <p:cNvPr id="123" name="Google Shape;123;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24" name="Google Shape;124;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25" name="Google Shape;125;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pic>
        <p:nvPicPr>
          <p:cNvPr id="131" name="Google Shape;131;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32" name="Google Shape;132;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33" name="Google Shape;133;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grpSp>
        <p:nvGrpSpPr>
          <p:cNvPr id="139" name="Google Shape;139;p15"/>
          <p:cNvGrpSpPr/>
          <p:nvPr/>
        </p:nvGrpSpPr>
        <p:grpSpPr>
          <a:xfrm>
            <a:off x="6156975" y="0"/>
            <a:ext cx="2987025" cy="3854074"/>
            <a:chOff x="6156975" y="0"/>
            <a:chExt cx="2987025" cy="3854074"/>
          </a:xfrm>
        </p:grpSpPr>
        <p:pic>
          <p:nvPicPr>
            <p:cNvPr id="140" name="Google Shape;140;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1" name="Google Shape;141;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42" name="Google Shape;142;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43" name="Google Shape;143;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44" name="Google Shape;144;p15"/>
          <p:cNvPicPr preferRelativeResize="0"/>
          <p:nvPr/>
        </p:nvPicPr>
        <p:blipFill>
          <a:blip r:embed="rId5">
            <a:alphaModFix/>
          </a:blip>
          <a:stretch>
            <a:fillRect/>
          </a:stretch>
        </p:blipFill>
        <p:spPr>
          <a:xfrm rot="-375628">
            <a:off x="6551506" y="729991"/>
            <a:ext cx="2546513" cy="25464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54" name="Google Shape;154;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55" name="Google Shape;155;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sp>
        <p:nvSpPr>
          <p:cNvPr id="157" name="Google Shape;157;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59" name="Google Shape;159;p17"/>
          <p:cNvGrpSpPr/>
          <p:nvPr/>
        </p:nvGrpSpPr>
        <p:grpSpPr>
          <a:xfrm>
            <a:off x="6156975" y="0"/>
            <a:ext cx="2987025" cy="3854074"/>
            <a:chOff x="6156975" y="0"/>
            <a:chExt cx="2987025" cy="3854074"/>
          </a:xfrm>
        </p:grpSpPr>
        <p:pic>
          <p:nvPicPr>
            <p:cNvPr id="160" name="Google Shape;160;p17"/>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1" name="Google Shape;161;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2" name="Google Shape;162;p17"/>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63" name="Google Shape;163;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64" name="Google Shape;164;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65" name="Google Shape;165;p17"/>
          <p:cNvPicPr preferRelativeResize="0"/>
          <p:nvPr/>
        </p:nvPicPr>
        <p:blipFill rotWithShape="1">
          <a:blip r:embed="rId5">
            <a:alphaModFix/>
          </a:blip>
          <a:srcRect b="0" l="6209" r="6209" t="0"/>
          <a:stretch/>
        </p:blipFill>
        <p:spPr>
          <a:xfrm>
            <a:off x="324000" y="4008600"/>
            <a:ext cx="1360800" cy="128000"/>
          </a:xfrm>
          <a:prstGeom prst="rect">
            <a:avLst/>
          </a:prstGeom>
          <a:noFill/>
          <a:ln>
            <a:noFill/>
          </a:ln>
        </p:spPr>
      </p:pic>
      <p:sp>
        <p:nvSpPr>
          <p:cNvPr id="166" name="Google Shape;166;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sp>
        <p:nvSpPr>
          <p:cNvPr id="168" name="Google Shape;168;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70" name="Google Shape;170;p18"/>
          <p:cNvGrpSpPr/>
          <p:nvPr/>
        </p:nvGrpSpPr>
        <p:grpSpPr>
          <a:xfrm>
            <a:off x="6156975" y="0"/>
            <a:ext cx="2987025" cy="3854074"/>
            <a:chOff x="6156975" y="0"/>
            <a:chExt cx="2987025" cy="3854074"/>
          </a:xfrm>
        </p:grpSpPr>
        <p:pic>
          <p:nvPicPr>
            <p:cNvPr id="171" name="Google Shape;171;p1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2" name="Google Shape;172;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3" name="Google Shape;173;p18"/>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74" name="Google Shape;174;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75" name="Google Shape;175;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76" name="Google Shape;176;p18"/>
          <p:cNvPicPr preferRelativeResize="0"/>
          <p:nvPr/>
        </p:nvPicPr>
        <p:blipFill rotWithShape="1">
          <a:blip r:embed="rId5">
            <a:alphaModFix/>
          </a:blip>
          <a:srcRect b="0" l="6209" r="6209" t="0"/>
          <a:stretch/>
        </p:blipFill>
        <p:spPr>
          <a:xfrm>
            <a:off x="324000" y="4008600"/>
            <a:ext cx="1511900" cy="128000"/>
          </a:xfrm>
          <a:prstGeom prst="rect">
            <a:avLst/>
          </a:prstGeom>
          <a:noFill/>
          <a:ln>
            <a:noFill/>
          </a:ln>
        </p:spPr>
      </p:pic>
      <p:sp>
        <p:nvSpPr>
          <p:cNvPr id="177" name="Google Shape;177;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RSHE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pic>
        <p:nvPicPr>
          <p:cNvPr id="193" name="Google Shape;193;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08" name="Google Shape;208;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13" name="Google Shape;413;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4" name="Google Shape;414;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5" name="Google Shape;415;p39"/>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6" name="Google Shape;416;p39"/>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7" name="Google Shape;417;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18" name="Google Shape;418;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19" name="Google Shape;419;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20" name="Shape 420"/>
        <p:cNvGrpSpPr/>
        <p:nvPr/>
      </p:nvGrpSpPr>
      <p:grpSpPr>
        <a:xfrm>
          <a:off x="0" y="0"/>
          <a:ext cx="0" cy="0"/>
          <a:chOff x="0" y="0"/>
          <a:chExt cx="0" cy="0"/>
        </a:xfrm>
      </p:grpSpPr>
      <p:pic>
        <p:nvPicPr>
          <p:cNvPr id="421" name="Google Shape;421;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22" name="Google Shape;422;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3" name="Google Shape;423;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4" name="Google Shape;424;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5" name="Google Shape;425;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26" name="Google Shape;426;p40"/>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27" name="Google Shape;427;p40"/>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28" name="Google Shape;428;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29" name="Google Shape;429;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0" name="Google Shape;430;p40"/>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31" name="Google Shape;431;p4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2" name="Google Shape;432;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33" name="Google Shape;433;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34" name="Google Shape;434;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35" name="Shape 435"/>
        <p:cNvGrpSpPr/>
        <p:nvPr/>
      </p:nvGrpSpPr>
      <p:grpSpPr>
        <a:xfrm>
          <a:off x="0" y="0"/>
          <a:ext cx="0" cy="0"/>
          <a:chOff x="0" y="0"/>
          <a:chExt cx="0" cy="0"/>
        </a:xfrm>
      </p:grpSpPr>
      <p:pic>
        <p:nvPicPr>
          <p:cNvPr id="436" name="Google Shape;436;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7" name="Google Shape;437;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8" name="Google Shape;43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41" name="Google Shape;441;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42" name="Google Shape;442;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43" name="Google Shape;443;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4" name="Google Shape;444;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45" name="Google Shape;445;p41"/>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46" name="Google Shape;446;p4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7" name="Google Shape;447;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48" name="Google Shape;448;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49" name="Google Shape;449;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50" name="Shape 450"/>
        <p:cNvGrpSpPr/>
        <p:nvPr/>
      </p:nvGrpSpPr>
      <p:grpSpPr>
        <a:xfrm>
          <a:off x="0" y="0"/>
          <a:ext cx="0" cy="0"/>
          <a:chOff x="0" y="0"/>
          <a:chExt cx="0" cy="0"/>
        </a:xfrm>
      </p:grpSpPr>
      <p:pic>
        <p:nvPicPr>
          <p:cNvPr id="451" name="Google Shape;451;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2" name="Google Shape;452;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3" name="Google Shape;453;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4" name="Google Shape;454;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5" name="Google Shape;455;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57" name="Google Shape;457;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58" name="Google Shape;458;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9" name="Google Shape;459;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0" name="Google Shape;460;p42"/>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1" name="Google Shape;461;p42"/>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63" name="Google Shape;463;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64" name="Google Shape;464;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65" name="Shape 465"/>
        <p:cNvGrpSpPr/>
        <p:nvPr/>
      </p:nvGrpSpPr>
      <p:grpSpPr>
        <a:xfrm>
          <a:off x="0" y="0"/>
          <a:ext cx="0" cy="0"/>
          <a:chOff x="0" y="0"/>
          <a:chExt cx="0" cy="0"/>
        </a:xfrm>
      </p:grpSpPr>
      <p:pic>
        <p:nvPicPr>
          <p:cNvPr id="466" name="Google Shape;466;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67" name="Google Shape;467;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69" name="Google Shape;469;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0" name="Google Shape;470;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71" name="Google Shape;471;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2" name="Google Shape;472;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3" name="Google Shape;473;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4" name="Google Shape;474;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75" name="Google Shape;475;p43"/>
          <p:cNvGrpSpPr/>
          <p:nvPr/>
        </p:nvGrpSpPr>
        <p:grpSpPr>
          <a:xfrm>
            <a:off x="323653" y="1804438"/>
            <a:ext cx="457200" cy="457200"/>
            <a:chOff x="1020916" y="1442088"/>
            <a:chExt cx="457200" cy="457200"/>
          </a:xfrm>
        </p:grpSpPr>
        <p:pic>
          <p:nvPicPr>
            <p:cNvPr id="476" name="Google Shape;47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7" name="Google Shape;47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78" name="Google Shape;478;p43"/>
          <p:cNvGrpSpPr/>
          <p:nvPr/>
        </p:nvGrpSpPr>
        <p:grpSpPr>
          <a:xfrm>
            <a:off x="323653" y="2766575"/>
            <a:ext cx="457200" cy="457200"/>
            <a:chOff x="1020916" y="1442088"/>
            <a:chExt cx="457200" cy="457200"/>
          </a:xfrm>
        </p:grpSpPr>
        <p:pic>
          <p:nvPicPr>
            <p:cNvPr id="479" name="Google Shape;47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0" name="Google Shape;48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81" name="Google Shape;481;p43"/>
          <p:cNvGrpSpPr/>
          <p:nvPr/>
        </p:nvGrpSpPr>
        <p:grpSpPr>
          <a:xfrm>
            <a:off x="323641" y="3729038"/>
            <a:ext cx="457200" cy="457200"/>
            <a:chOff x="1020916" y="1442088"/>
            <a:chExt cx="457200" cy="457200"/>
          </a:xfrm>
        </p:grpSpPr>
        <p:pic>
          <p:nvPicPr>
            <p:cNvPr id="482" name="Google Shape;48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3" name="Google Shape;48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484" name="Shape 484"/>
        <p:cNvGrpSpPr/>
        <p:nvPr/>
      </p:nvGrpSpPr>
      <p:grpSpPr>
        <a:xfrm>
          <a:off x="0" y="0"/>
          <a:ext cx="0" cy="0"/>
          <a:chOff x="0" y="0"/>
          <a:chExt cx="0" cy="0"/>
        </a:xfrm>
      </p:grpSpPr>
      <p:pic>
        <p:nvPicPr>
          <p:cNvPr id="485" name="Google Shape;485;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86" name="Google Shape;486;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8" name="Google Shape;488;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9" name="Google Shape;489;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90" name="Google Shape;490;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91" name="Google Shape;491;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92" name="Google Shape;492;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93" name="Google Shape;493;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494" name="Google Shape;494;p44"/>
          <p:cNvGrpSpPr/>
          <p:nvPr/>
        </p:nvGrpSpPr>
        <p:grpSpPr>
          <a:xfrm>
            <a:off x="323653" y="1804438"/>
            <a:ext cx="457200" cy="457200"/>
            <a:chOff x="1020916" y="1442088"/>
            <a:chExt cx="457200" cy="457200"/>
          </a:xfrm>
        </p:grpSpPr>
        <p:pic>
          <p:nvPicPr>
            <p:cNvPr id="495" name="Google Shape;495;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6" name="Google Shape;496;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7" name="Google Shape;497;p44"/>
          <p:cNvGrpSpPr/>
          <p:nvPr/>
        </p:nvGrpSpPr>
        <p:grpSpPr>
          <a:xfrm>
            <a:off x="323653" y="2766575"/>
            <a:ext cx="457200" cy="457200"/>
            <a:chOff x="1020916" y="1442088"/>
            <a:chExt cx="457200" cy="457200"/>
          </a:xfrm>
        </p:grpSpPr>
        <p:pic>
          <p:nvPicPr>
            <p:cNvPr id="498" name="Google Shape;498;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9" name="Google Shape;499;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00" name="Google Shape;500;p44"/>
          <p:cNvGrpSpPr/>
          <p:nvPr/>
        </p:nvGrpSpPr>
        <p:grpSpPr>
          <a:xfrm>
            <a:off x="323641" y="3729038"/>
            <a:ext cx="457200" cy="457200"/>
            <a:chOff x="1020916" y="1442088"/>
            <a:chExt cx="457200" cy="457200"/>
          </a:xfrm>
        </p:grpSpPr>
        <p:pic>
          <p:nvPicPr>
            <p:cNvPr id="501" name="Google Shape;501;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2" name="Google Shape;502;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03" name="Shape 503"/>
        <p:cNvGrpSpPr/>
        <p:nvPr/>
      </p:nvGrpSpPr>
      <p:grpSpPr>
        <a:xfrm>
          <a:off x="0" y="0"/>
          <a:ext cx="0" cy="0"/>
          <a:chOff x="0" y="0"/>
          <a:chExt cx="0" cy="0"/>
        </a:xfrm>
      </p:grpSpPr>
      <p:pic>
        <p:nvPicPr>
          <p:cNvPr id="504" name="Google Shape;504;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5" name="Google Shape;505;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7" name="Google Shape;507;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8" name="Google Shape;508;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9" name="Google Shape;509;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0" name="Google Shape;510;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1" name="Google Shape;511;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2" name="Google Shape;512;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3" name="Google Shape;513;p45"/>
          <p:cNvGrpSpPr/>
          <p:nvPr/>
        </p:nvGrpSpPr>
        <p:grpSpPr>
          <a:xfrm>
            <a:off x="323653" y="1804438"/>
            <a:ext cx="457200" cy="457200"/>
            <a:chOff x="1020916" y="1442088"/>
            <a:chExt cx="457200" cy="457200"/>
          </a:xfrm>
        </p:grpSpPr>
        <p:pic>
          <p:nvPicPr>
            <p:cNvPr id="514" name="Google Shape;514;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6" name="Google Shape;516;p45"/>
          <p:cNvGrpSpPr/>
          <p:nvPr/>
        </p:nvGrpSpPr>
        <p:grpSpPr>
          <a:xfrm>
            <a:off x="323653" y="2766575"/>
            <a:ext cx="457200" cy="457200"/>
            <a:chOff x="1020916" y="1442088"/>
            <a:chExt cx="457200" cy="457200"/>
          </a:xfrm>
        </p:grpSpPr>
        <p:pic>
          <p:nvPicPr>
            <p:cNvPr id="517" name="Google Shape;517;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9" name="Google Shape;519;p45"/>
          <p:cNvGrpSpPr/>
          <p:nvPr/>
        </p:nvGrpSpPr>
        <p:grpSpPr>
          <a:xfrm>
            <a:off x="323641" y="3729038"/>
            <a:ext cx="457200" cy="457200"/>
            <a:chOff x="1020916" y="1442088"/>
            <a:chExt cx="457200" cy="457200"/>
          </a:xfrm>
        </p:grpSpPr>
        <p:pic>
          <p:nvPicPr>
            <p:cNvPr id="520" name="Google Shape;520;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22" name="Shape 522"/>
        <p:cNvGrpSpPr/>
        <p:nvPr/>
      </p:nvGrpSpPr>
      <p:grpSpPr>
        <a:xfrm>
          <a:off x="0" y="0"/>
          <a:ext cx="0" cy="0"/>
          <a:chOff x="0" y="0"/>
          <a:chExt cx="0" cy="0"/>
        </a:xfrm>
      </p:grpSpPr>
      <p:pic>
        <p:nvPicPr>
          <p:cNvPr id="523" name="Google Shape;523;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46"/>
          <p:cNvGrpSpPr/>
          <p:nvPr/>
        </p:nvGrpSpPr>
        <p:grpSpPr>
          <a:xfrm>
            <a:off x="323653" y="1804438"/>
            <a:ext cx="457200" cy="457200"/>
            <a:chOff x="1020916" y="1442088"/>
            <a:chExt cx="457200" cy="457200"/>
          </a:xfrm>
        </p:grpSpPr>
        <p:pic>
          <p:nvPicPr>
            <p:cNvPr id="533" name="Google Shape;533;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46"/>
          <p:cNvGrpSpPr/>
          <p:nvPr/>
        </p:nvGrpSpPr>
        <p:grpSpPr>
          <a:xfrm>
            <a:off x="323653" y="2766575"/>
            <a:ext cx="457200" cy="457200"/>
            <a:chOff x="1020916" y="1442088"/>
            <a:chExt cx="457200" cy="457200"/>
          </a:xfrm>
        </p:grpSpPr>
        <p:pic>
          <p:nvPicPr>
            <p:cNvPr id="536" name="Google Shape;536;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46"/>
          <p:cNvGrpSpPr/>
          <p:nvPr/>
        </p:nvGrpSpPr>
        <p:grpSpPr>
          <a:xfrm>
            <a:off x="323641" y="3729038"/>
            <a:ext cx="457200" cy="457200"/>
            <a:chOff x="1020916" y="1442088"/>
            <a:chExt cx="457200" cy="457200"/>
          </a:xfrm>
        </p:grpSpPr>
        <p:pic>
          <p:nvPicPr>
            <p:cNvPr id="539" name="Google Shape;539;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41" name="Shape 541"/>
        <p:cNvGrpSpPr/>
        <p:nvPr/>
      </p:nvGrpSpPr>
      <p:grpSpPr>
        <a:xfrm>
          <a:off x="0" y="0"/>
          <a:ext cx="0" cy="0"/>
          <a:chOff x="0" y="0"/>
          <a:chExt cx="0" cy="0"/>
        </a:xfrm>
      </p:grpSpPr>
      <p:pic>
        <p:nvPicPr>
          <p:cNvPr id="542" name="Google Shape;542;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3" name="Google Shape;543;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5" name="Google Shape;5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6" name="Google Shape;5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7" name="Google Shape;547;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48" name="Google Shape;548;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9" name="Google Shape;549;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0" name="Google Shape;550;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1" name="Google Shape;551;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2" name="Google Shape;552;p47"/>
          <p:cNvGrpSpPr/>
          <p:nvPr/>
        </p:nvGrpSpPr>
        <p:grpSpPr>
          <a:xfrm>
            <a:off x="323653" y="1652038"/>
            <a:ext cx="457200" cy="457200"/>
            <a:chOff x="1020916" y="1442088"/>
            <a:chExt cx="457200" cy="457200"/>
          </a:xfrm>
        </p:grpSpPr>
        <p:pic>
          <p:nvPicPr>
            <p:cNvPr id="553" name="Google Shape;553;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4" name="Google Shape;554;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5" name="Google Shape;555;p47"/>
          <p:cNvGrpSpPr/>
          <p:nvPr/>
        </p:nvGrpSpPr>
        <p:grpSpPr>
          <a:xfrm>
            <a:off x="323653" y="2461775"/>
            <a:ext cx="457200" cy="457200"/>
            <a:chOff x="1020916" y="1442088"/>
            <a:chExt cx="457200" cy="457200"/>
          </a:xfrm>
        </p:grpSpPr>
        <p:pic>
          <p:nvPicPr>
            <p:cNvPr id="556" name="Google Shape;55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8" name="Google Shape;558;p47"/>
          <p:cNvGrpSpPr/>
          <p:nvPr/>
        </p:nvGrpSpPr>
        <p:grpSpPr>
          <a:xfrm>
            <a:off x="323641" y="3271838"/>
            <a:ext cx="457200" cy="457200"/>
            <a:chOff x="1020916" y="1442088"/>
            <a:chExt cx="457200" cy="457200"/>
          </a:xfrm>
        </p:grpSpPr>
        <p:pic>
          <p:nvPicPr>
            <p:cNvPr id="559" name="Google Shape;559;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61" name="Google Shape;561;p47"/>
          <p:cNvGrpSpPr/>
          <p:nvPr/>
        </p:nvGrpSpPr>
        <p:grpSpPr>
          <a:xfrm>
            <a:off x="323641" y="4081763"/>
            <a:ext cx="457200" cy="457200"/>
            <a:chOff x="1020916" y="1442088"/>
            <a:chExt cx="457200" cy="457200"/>
          </a:xfrm>
        </p:grpSpPr>
        <p:pic>
          <p:nvPicPr>
            <p:cNvPr id="562" name="Google Shape;562;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64" name="Shape 564"/>
        <p:cNvGrpSpPr/>
        <p:nvPr/>
      </p:nvGrpSpPr>
      <p:grpSpPr>
        <a:xfrm>
          <a:off x="0" y="0"/>
          <a:ext cx="0" cy="0"/>
          <a:chOff x="0" y="0"/>
          <a:chExt cx="0" cy="0"/>
        </a:xfrm>
      </p:grpSpPr>
      <p:pic>
        <p:nvPicPr>
          <p:cNvPr id="565" name="Google Shape;565;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2" name="Google Shape;572;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3" name="Google Shape;573;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4" name="Google Shape;574;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5" name="Google Shape;575;p48"/>
          <p:cNvGrpSpPr/>
          <p:nvPr/>
        </p:nvGrpSpPr>
        <p:grpSpPr>
          <a:xfrm>
            <a:off x="323653" y="1652038"/>
            <a:ext cx="457200" cy="457200"/>
            <a:chOff x="1020916" y="1442088"/>
            <a:chExt cx="457200" cy="457200"/>
          </a:xfrm>
        </p:grpSpPr>
        <p:pic>
          <p:nvPicPr>
            <p:cNvPr id="576" name="Google Shape;57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7" name="Google Shape;57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8" name="Google Shape;578;p48"/>
          <p:cNvGrpSpPr/>
          <p:nvPr/>
        </p:nvGrpSpPr>
        <p:grpSpPr>
          <a:xfrm>
            <a:off x="323653" y="2461775"/>
            <a:ext cx="457200" cy="457200"/>
            <a:chOff x="1020916" y="1442088"/>
            <a:chExt cx="457200" cy="457200"/>
          </a:xfrm>
        </p:grpSpPr>
        <p:pic>
          <p:nvPicPr>
            <p:cNvPr id="579" name="Google Shape;579;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0" name="Google Shape;580;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1" name="Google Shape;581;p48"/>
          <p:cNvGrpSpPr/>
          <p:nvPr/>
        </p:nvGrpSpPr>
        <p:grpSpPr>
          <a:xfrm>
            <a:off x="323641" y="3271838"/>
            <a:ext cx="457200" cy="457200"/>
            <a:chOff x="1020916" y="1442088"/>
            <a:chExt cx="457200" cy="457200"/>
          </a:xfrm>
        </p:grpSpPr>
        <p:pic>
          <p:nvPicPr>
            <p:cNvPr id="582" name="Google Shape;582;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3" name="Google Shape;583;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84" name="Google Shape;584;p48"/>
          <p:cNvGrpSpPr/>
          <p:nvPr/>
        </p:nvGrpSpPr>
        <p:grpSpPr>
          <a:xfrm>
            <a:off x="323641" y="4081763"/>
            <a:ext cx="457200" cy="457200"/>
            <a:chOff x="1020916" y="1442088"/>
            <a:chExt cx="457200" cy="457200"/>
          </a:xfrm>
        </p:grpSpPr>
        <p:pic>
          <p:nvPicPr>
            <p:cNvPr id="585" name="Google Shape;585;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587" name="Shape 587"/>
        <p:cNvGrpSpPr/>
        <p:nvPr/>
      </p:nvGrpSpPr>
      <p:grpSpPr>
        <a:xfrm>
          <a:off x="0" y="0"/>
          <a:ext cx="0" cy="0"/>
          <a:chOff x="0" y="0"/>
          <a:chExt cx="0" cy="0"/>
        </a:xfrm>
      </p:grpSpPr>
      <p:pic>
        <p:nvPicPr>
          <p:cNvPr id="588" name="Google Shape;58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9" name="Google Shape;589;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91" name="Google Shape;591;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2" name="Google Shape;592;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3" name="Google Shape;593;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4" name="Google Shape;594;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5" name="Google Shape;595;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6" name="Google Shape;596;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7" name="Google Shape;597;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98" name="Google Shape;598;p49"/>
          <p:cNvGrpSpPr/>
          <p:nvPr/>
        </p:nvGrpSpPr>
        <p:grpSpPr>
          <a:xfrm>
            <a:off x="323653" y="1652038"/>
            <a:ext cx="457200" cy="457200"/>
            <a:chOff x="1020916" y="1442088"/>
            <a:chExt cx="457200" cy="457200"/>
          </a:xfrm>
        </p:grpSpPr>
        <p:pic>
          <p:nvPicPr>
            <p:cNvPr id="599" name="Google Shape;599;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01" name="Google Shape;601;p49"/>
          <p:cNvGrpSpPr/>
          <p:nvPr/>
        </p:nvGrpSpPr>
        <p:grpSpPr>
          <a:xfrm>
            <a:off x="323653" y="2461775"/>
            <a:ext cx="457200" cy="457200"/>
            <a:chOff x="1020916" y="1442088"/>
            <a:chExt cx="457200" cy="457200"/>
          </a:xfrm>
        </p:grpSpPr>
        <p:pic>
          <p:nvPicPr>
            <p:cNvPr id="602" name="Google Shape;602;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3" name="Google Shape;603;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4" name="Google Shape;604;p49"/>
          <p:cNvGrpSpPr/>
          <p:nvPr/>
        </p:nvGrpSpPr>
        <p:grpSpPr>
          <a:xfrm>
            <a:off x="323641" y="3271838"/>
            <a:ext cx="457200" cy="457200"/>
            <a:chOff x="1020916" y="1442088"/>
            <a:chExt cx="457200" cy="457200"/>
          </a:xfrm>
        </p:grpSpPr>
        <p:pic>
          <p:nvPicPr>
            <p:cNvPr id="605" name="Google Shape;605;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6" name="Google Shape;606;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07" name="Google Shape;607;p49"/>
          <p:cNvGrpSpPr/>
          <p:nvPr/>
        </p:nvGrpSpPr>
        <p:grpSpPr>
          <a:xfrm>
            <a:off x="323641" y="4081763"/>
            <a:ext cx="457200" cy="457200"/>
            <a:chOff x="1020916" y="1442088"/>
            <a:chExt cx="457200" cy="457200"/>
          </a:xfrm>
        </p:grpSpPr>
        <p:pic>
          <p:nvPicPr>
            <p:cNvPr id="608" name="Google Shape;608;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10" name="Shape 610"/>
        <p:cNvGrpSpPr/>
        <p:nvPr/>
      </p:nvGrpSpPr>
      <p:grpSpPr>
        <a:xfrm>
          <a:off x="0" y="0"/>
          <a:ext cx="0" cy="0"/>
          <a:chOff x="0" y="0"/>
          <a:chExt cx="0" cy="0"/>
        </a:xfrm>
      </p:grpSpPr>
      <p:pic>
        <p:nvPicPr>
          <p:cNvPr id="611" name="Google Shape;611;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2" name="Google Shape;612;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14" name="Google Shape;614;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5" name="Google Shape;615;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16" name="Google Shape;616;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7" name="Google Shape;617;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8" name="Google Shape;618;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9" name="Google Shape;619;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0" name="Google Shape;620;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1" name="Google Shape;621;p50"/>
          <p:cNvGrpSpPr/>
          <p:nvPr/>
        </p:nvGrpSpPr>
        <p:grpSpPr>
          <a:xfrm>
            <a:off x="323653" y="1652038"/>
            <a:ext cx="457200" cy="457200"/>
            <a:chOff x="1020916" y="1442088"/>
            <a:chExt cx="457200" cy="457200"/>
          </a:xfrm>
        </p:grpSpPr>
        <p:pic>
          <p:nvPicPr>
            <p:cNvPr id="622" name="Google Shape;62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3" name="Google Shape;62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4" name="Google Shape;624;p50"/>
          <p:cNvGrpSpPr/>
          <p:nvPr/>
        </p:nvGrpSpPr>
        <p:grpSpPr>
          <a:xfrm>
            <a:off x="323653" y="2461775"/>
            <a:ext cx="457200" cy="457200"/>
            <a:chOff x="1020916" y="1442088"/>
            <a:chExt cx="457200" cy="457200"/>
          </a:xfrm>
        </p:grpSpPr>
        <p:pic>
          <p:nvPicPr>
            <p:cNvPr id="625" name="Google Shape;62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6" name="Google Shape;62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27" name="Google Shape;627;p50"/>
          <p:cNvGrpSpPr/>
          <p:nvPr/>
        </p:nvGrpSpPr>
        <p:grpSpPr>
          <a:xfrm>
            <a:off x="323641" y="3271838"/>
            <a:ext cx="457200" cy="457200"/>
            <a:chOff x="1020916" y="1442088"/>
            <a:chExt cx="457200" cy="457200"/>
          </a:xfrm>
        </p:grpSpPr>
        <p:pic>
          <p:nvPicPr>
            <p:cNvPr id="628" name="Google Shape;628;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9" name="Google Shape;629;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0" name="Google Shape;630;p50"/>
          <p:cNvGrpSpPr/>
          <p:nvPr/>
        </p:nvGrpSpPr>
        <p:grpSpPr>
          <a:xfrm>
            <a:off x="323641" y="4081763"/>
            <a:ext cx="457200" cy="457200"/>
            <a:chOff x="1020916" y="1442088"/>
            <a:chExt cx="457200" cy="457200"/>
          </a:xfrm>
        </p:grpSpPr>
        <p:pic>
          <p:nvPicPr>
            <p:cNvPr id="631" name="Google Shape;631;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33" name="Shape 633"/>
        <p:cNvGrpSpPr/>
        <p:nvPr/>
      </p:nvGrpSpPr>
      <p:grpSpPr>
        <a:xfrm>
          <a:off x="0" y="0"/>
          <a:ext cx="0" cy="0"/>
          <a:chOff x="0" y="0"/>
          <a:chExt cx="0" cy="0"/>
        </a:xfrm>
      </p:grpSpPr>
      <p:pic>
        <p:nvPicPr>
          <p:cNvPr id="634" name="Google Shape;634;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35" name="Google Shape;635;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37" name="Google Shape;637;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8" name="Google Shape;638;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9" name="Google Shape;639;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0" name="Google Shape;640;p51"/>
          <p:cNvSpPr/>
          <p:nvPr>
            <p:ph idx="3" type="pic"/>
          </p:nvPr>
        </p:nvSpPr>
        <p:spPr>
          <a:xfrm>
            <a:off x="324000" y="1893950"/>
            <a:ext cx="2555400" cy="1939500"/>
          </a:xfrm>
          <a:prstGeom prst="rect">
            <a:avLst/>
          </a:prstGeom>
          <a:noFill/>
          <a:ln>
            <a:noFill/>
          </a:ln>
        </p:spPr>
        <p:txBody>
          <a:bodyPr/>
          <a:p/>
        </p:txBody>
      </p:sp>
      <p:sp>
        <p:nvSpPr>
          <p:cNvPr id="641" name="Google Shape;641;p51"/>
          <p:cNvSpPr/>
          <p:nvPr>
            <p:ph idx="4" type="pic"/>
          </p:nvPr>
        </p:nvSpPr>
        <p:spPr>
          <a:xfrm>
            <a:off x="6256800" y="1893950"/>
            <a:ext cx="2555400" cy="1939500"/>
          </a:xfrm>
          <a:prstGeom prst="rect">
            <a:avLst/>
          </a:prstGeom>
          <a:noFill/>
          <a:ln>
            <a:noFill/>
          </a:ln>
        </p:spPr>
        <p:txBody>
          <a:bodyPr/>
          <a:p/>
        </p:txBody>
      </p:sp>
      <p:sp>
        <p:nvSpPr>
          <p:cNvPr id="642" name="Google Shape;642;p51"/>
          <p:cNvSpPr/>
          <p:nvPr>
            <p:ph idx="5" type="pic"/>
          </p:nvPr>
        </p:nvSpPr>
        <p:spPr>
          <a:xfrm>
            <a:off x="3294300" y="1893950"/>
            <a:ext cx="2555400" cy="1939500"/>
          </a:xfrm>
          <a:prstGeom prst="rect">
            <a:avLst/>
          </a:prstGeom>
          <a:noFill/>
          <a:ln>
            <a:noFill/>
          </a:ln>
        </p:spPr>
        <p:txBody>
          <a:bodyPr/>
          <a:p/>
        </p:txBody>
      </p:sp>
      <p:grpSp>
        <p:nvGrpSpPr>
          <p:cNvPr id="643" name="Google Shape;643;p51"/>
          <p:cNvGrpSpPr/>
          <p:nvPr/>
        </p:nvGrpSpPr>
        <p:grpSpPr>
          <a:xfrm>
            <a:off x="1381028" y="4148538"/>
            <a:ext cx="457200" cy="457200"/>
            <a:chOff x="1020916" y="1442088"/>
            <a:chExt cx="457200" cy="457200"/>
          </a:xfrm>
        </p:grpSpPr>
        <p:pic>
          <p:nvPicPr>
            <p:cNvPr id="644" name="Google Shape;644;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5" name="Google Shape;645;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46" name="Google Shape;646;p51"/>
          <p:cNvGrpSpPr/>
          <p:nvPr/>
        </p:nvGrpSpPr>
        <p:grpSpPr>
          <a:xfrm>
            <a:off x="4331066" y="4148550"/>
            <a:ext cx="457200" cy="457200"/>
            <a:chOff x="1020916" y="1442088"/>
            <a:chExt cx="457200" cy="457200"/>
          </a:xfrm>
        </p:grpSpPr>
        <p:pic>
          <p:nvPicPr>
            <p:cNvPr id="647" name="Google Shape;647;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8" name="Google Shape;648;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49" name="Google Shape;649;p51"/>
          <p:cNvGrpSpPr/>
          <p:nvPr/>
        </p:nvGrpSpPr>
        <p:grpSpPr>
          <a:xfrm>
            <a:off x="7305791" y="4148538"/>
            <a:ext cx="457200" cy="457200"/>
            <a:chOff x="1020916" y="1442088"/>
            <a:chExt cx="457200" cy="457200"/>
          </a:xfrm>
        </p:grpSpPr>
        <p:pic>
          <p:nvPicPr>
            <p:cNvPr id="650" name="Google Shape;650;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1" name="Google Shape;651;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52" name="Shape 652"/>
        <p:cNvGrpSpPr/>
        <p:nvPr/>
      </p:nvGrpSpPr>
      <p:grpSpPr>
        <a:xfrm>
          <a:off x="0" y="0"/>
          <a:ext cx="0" cy="0"/>
          <a:chOff x="0" y="0"/>
          <a:chExt cx="0" cy="0"/>
        </a:xfrm>
      </p:grpSpPr>
      <p:pic>
        <p:nvPicPr>
          <p:cNvPr id="653" name="Google Shape;653;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4" name="Google Shape;654;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56" name="Google Shape;656;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57" name="Google Shape;657;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58" name="Google Shape;658;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9" name="Google Shape;659;p52"/>
          <p:cNvSpPr/>
          <p:nvPr>
            <p:ph idx="3" type="pic"/>
          </p:nvPr>
        </p:nvSpPr>
        <p:spPr>
          <a:xfrm>
            <a:off x="324000" y="1893950"/>
            <a:ext cx="2555400" cy="1939500"/>
          </a:xfrm>
          <a:prstGeom prst="rect">
            <a:avLst/>
          </a:prstGeom>
          <a:noFill/>
          <a:ln>
            <a:noFill/>
          </a:ln>
        </p:spPr>
        <p:txBody>
          <a:bodyPr/>
          <a:p/>
        </p:txBody>
      </p:sp>
      <p:sp>
        <p:nvSpPr>
          <p:cNvPr id="660" name="Google Shape;660;p52"/>
          <p:cNvSpPr/>
          <p:nvPr>
            <p:ph idx="4" type="pic"/>
          </p:nvPr>
        </p:nvSpPr>
        <p:spPr>
          <a:xfrm>
            <a:off x="6256800" y="1893950"/>
            <a:ext cx="2555400" cy="1939500"/>
          </a:xfrm>
          <a:prstGeom prst="rect">
            <a:avLst/>
          </a:prstGeom>
          <a:noFill/>
          <a:ln>
            <a:noFill/>
          </a:ln>
        </p:spPr>
        <p:txBody>
          <a:bodyPr/>
          <a:p/>
        </p:txBody>
      </p:sp>
      <p:sp>
        <p:nvSpPr>
          <p:cNvPr id="661" name="Google Shape;661;p52"/>
          <p:cNvSpPr/>
          <p:nvPr>
            <p:ph idx="5" type="pic"/>
          </p:nvPr>
        </p:nvSpPr>
        <p:spPr>
          <a:xfrm>
            <a:off x="3294300" y="1893950"/>
            <a:ext cx="2555400" cy="1939500"/>
          </a:xfrm>
          <a:prstGeom prst="rect">
            <a:avLst/>
          </a:prstGeom>
          <a:noFill/>
          <a:ln>
            <a:noFill/>
          </a:ln>
        </p:spPr>
        <p:txBody>
          <a:bodyPr/>
          <a:p/>
        </p:txBody>
      </p:sp>
      <p:grpSp>
        <p:nvGrpSpPr>
          <p:cNvPr id="662" name="Google Shape;662;p52"/>
          <p:cNvGrpSpPr/>
          <p:nvPr/>
        </p:nvGrpSpPr>
        <p:grpSpPr>
          <a:xfrm>
            <a:off x="1381028" y="4148538"/>
            <a:ext cx="457200" cy="457200"/>
            <a:chOff x="1020916" y="1442088"/>
            <a:chExt cx="457200" cy="457200"/>
          </a:xfrm>
        </p:grpSpPr>
        <p:pic>
          <p:nvPicPr>
            <p:cNvPr id="663" name="Google Shape;663;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65" name="Google Shape;665;p52"/>
          <p:cNvGrpSpPr/>
          <p:nvPr/>
        </p:nvGrpSpPr>
        <p:grpSpPr>
          <a:xfrm>
            <a:off x="4331066" y="4148550"/>
            <a:ext cx="457200" cy="457200"/>
            <a:chOff x="1020916" y="1442088"/>
            <a:chExt cx="457200" cy="457200"/>
          </a:xfrm>
        </p:grpSpPr>
        <p:pic>
          <p:nvPicPr>
            <p:cNvPr id="666" name="Google Shape;666;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7" name="Google Shape;667;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68" name="Google Shape;668;p52"/>
          <p:cNvGrpSpPr/>
          <p:nvPr/>
        </p:nvGrpSpPr>
        <p:grpSpPr>
          <a:xfrm>
            <a:off x="7305791" y="4148538"/>
            <a:ext cx="457200" cy="457200"/>
            <a:chOff x="1020916" y="1442088"/>
            <a:chExt cx="457200" cy="457200"/>
          </a:xfrm>
        </p:grpSpPr>
        <p:pic>
          <p:nvPicPr>
            <p:cNvPr id="669" name="Google Shape;669;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0" name="Google Shape;670;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671" name="Shape 671"/>
        <p:cNvGrpSpPr/>
        <p:nvPr/>
      </p:nvGrpSpPr>
      <p:grpSpPr>
        <a:xfrm>
          <a:off x="0" y="0"/>
          <a:ext cx="0" cy="0"/>
          <a:chOff x="0" y="0"/>
          <a:chExt cx="0" cy="0"/>
        </a:xfrm>
      </p:grpSpPr>
      <p:pic>
        <p:nvPicPr>
          <p:cNvPr id="672" name="Google Shape;672;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3" name="Google Shape;673;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75" name="Google Shape;675;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6" name="Google Shape;676;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7" name="Google Shape;677;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8" name="Google Shape;678;p53"/>
          <p:cNvSpPr/>
          <p:nvPr>
            <p:ph idx="3" type="pic"/>
          </p:nvPr>
        </p:nvSpPr>
        <p:spPr>
          <a:xfrm>
            <a:off x="324000" y="1893950"/>
            <a:ext cx="2555400" cy="1939500"/>
          </a:xfrm>
          <a:prstGeom prst="rect">
            <a:avLst/>
          </a:prstGeom>
          <a:noFill/>
          <a:ln>
            <a:noFill/>
          </a:ln>
        </p:spPr>
        <p:txBody>
          <a:bodyPr/>
          <a:p/>
        </p:txBody>
      </p:sp>
      <p:sp>
        <p:nvSpPr>
          <p:cNvPr id="679" name="Google Shape;679;p53"/>
          <p:cNvSpPr/>
          <p:nvPr>
            <p:ph idx="4" type="pic"/>
          </p:nvPr>
        </p:nvSpPr>
        <p:spPr>
          <a:xfrm>
            <a:off x="6256800" y="1893950"/>
            <a:ext cx="2555400" cy="1939500"/>
          </a:xfrm>
          <a:prstGeom prst="rect">
            <a:avLst/>
          </a:prstGeom>
          <a:noFill/>
          <a:ln>
            <a:noFill/>
          </a:ln>
        </p:spPr>
        <p:txBody>
          <a:bodyPr/>
          <a:p/>
        </p:txBody>
      </p:sp>
      <p:sp>
        <p:nvSpPr>
          <p:cNvPr id="680" name="Google Shape;680;p53"/>
          <p:cNvSpPr/>
          <p:nvPr>
            <p:ph idx="5" type="pic"/>
          </p:nvPr>
        </p:nvSpPr>
        <p:spPr>
          <a:xfrm>
            <a:off x="3294300" y="1893950"/>
            <a:ext cx="2555400" cy="1939500"/>
          </a:xfrm>
          <a:prstGeom prst="rect">
            <a:avLst/>
          </a:prstGeom>
          <a:noFill/>
          <a:ln>
            <a:noFill/>
          </a:ln>
        </p:spPr>
        <p:txBody>
          <a:bodyPr/>
          <a:p/>
        </p:txBody>
      </p:sp>
      <p:grpSp>
        <p:nvGrpSpPr>
          <p:cNvPr id="681" name="Google Shape;681;p53"/>
          <p:cNvGrpSpPr/>
          <p:nvPr/>
        </p:nvGrpSpPr>
        <p:grpSpPr>
          <a:xfrm>
            <a:off x="1381028" y="4148538"/>
            <a:ext cx="457200" cy="457200"/>
            <a:chOff x="1020916" y="1442088"/>
            <a:chExt cx="457200" cy="457200"/>
          </a:xfrm>
        </p:grpSpPr>
        <p:pic>
          <p:nvPicPr>
            <p:cNvPr id="682" name="Google Shape;68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84" name="Google Shape;684;p53"/>
          <p:cNvGrpSpPr/>
          <p:nvPr/>
        </p:nvGrpSpPr>
        <p:grpSpPr>
          <a:xfrm>
            <a:off x="4331066" y="4148550"/>
            <a:ext cx="457200" cy="457200"/>
            <a:chOff x="1020916" y="1442088"/>
            <a:chExt cx="457200" cy="457200"/>
          </a:xfrm>
        </p:grpSpPr>
        <p:pic>
          <p:nvPicPr>
            <p:cNvPr id="685" name="Google Shape;685;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6" name="Google Shape;686;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7" name="Google Shape;687;p53"/>
          <p:cNvGrpSpPr/>
          <p:nvPr/>
        </p:nvGrpSpPr>
        <p:grpSpPr>
          <a:xfrm>
            <a:off x="7305791" y="4148538"/>
            <a:ext cx="457200" cy="457200"/>
            <a:chOff x="1020916" y="1442088"/>
            <a:chExt cx="457200" cy="457200"/>
          </a:xfrm>
        </p:grpSpPr>
        <p:pic>
          <p:nvPicPr>
            <p:cNvPr id="688" name="Google Shape;688;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9" name="Google Shape;689;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90" name="Shape 690"/>
        <p:cNvGrpSpPr/>
        <p:nvPr/>
      </p:nvGrpSpPr>
      <p:grpSpPr>
        <a:xfrm>
          <a:off x="0" y="0"/>
          <a:ext cx="0" cy="0"/>
          <a:chOff x="0" y="0"/>
          <a:chExt cx="0" cy="0"/>
        </a:xfrm>
      </p:grpSpPr>
      <p:pic>
        <p:nvPicPr>
          <p:cNvPr id="691" name="Google Shape;691;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2" name="Google Shape;692;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94" name="Google Shape;694;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6" name="Google Shape;696;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7" name="Google Shape;697;p54"/>
          <p:cNvSpPr/>
          <p:nvPr>
            <p:ph idx="3" type="pic"/>
          </p:nvPr>
        </p:nvSpPr>
        <p:spPr>
          <a:xfrm>
            <a:off x="324000" y="1893950"/>
            <a:ext cx="2555400" cy="1939500"/>
          </a:xfrm>
          <a:prstGeom prst="rect">
            <a:avLst/>
          </a:prstGeom>
          <a:noFill/>
          <a:ln>
            <a:noFill/>
          </a:ln>
        </p:spPr>
        <p:txBody>
          <a:bodyPr/>
          <a:p/>
        </p:txBody>
      </p:sp>
      <p:sp>
        <p:nvSpPr>
          <p:cNvPr id="698" name="Google Shape;698;p54"/>
          <p:cNvSpPr/>
          <p:nvPr>
            <p:ph idx="4" type="pic"/>
          </p:nvPr>
        </p:nvSpPr>
        <p:spPr>
          <a:xfrm>
            <a:off x="6256800" y="1893950"/>
            <a:ext cx="2555400" cy="1939500"/>
          </a:xfrm>
          <a:prstGeom prst="rect">
            <a:avLst/>
          </a:prstGeom>
          <a:noFill/>
          <a:ln>
            <a:noFill/>
          </a:ln>
        </p:spPr>
        <p:txBody>
          <a:bodyPr/>
          <a:p/>
        </p:txBody>
      </p:sp>
      <p:sp>
        <p:nvSpPr>
          <p:cNvPr id="699" name="Google Shape;699;p54"/>
          <p:cNvSpPr/>
          <p:nvPr>
            <p:ph idx="5" type="pic"/>
          </p:nvPr>
        </p:nvSpPr>
        <p:spPr>
          <a:xfrm>
            <a:off x="3294300" y="1893950"/>
            <a:ext cx="2555400" cy="1939500"/>
          </a:xfrm>
          <a:prstGeom prst="rect">
            <a:avLst/>
          </a:prstGeom>
          <a:noFill/>
          <a:ln>
            <a:noFill/>
          </a:ln>
        </p:spPr>
        <p:txBody>
          <a:bodyPr/>
          <a:p/>
        </p:txBody>
      </p:sp>
      <p:grpSp>
        <p:nvGrpSpPr>
          <p:cNvPr id="700" name="Google Shape;700;p54"/>
          <p:cNvGrpSpPr/>
          <p:nvPr/>
        </p:nvGrpSpPr>
        <p:grpSpPr>
          <a:xfrm>
            <a:off x="1381028" y="4148538"/>
            <a:ext cx="457200" cy="457200"/>
            <a:chOff x="1020916" y="1442088"/>
            <a:chExt cx="457200" cy="457200"/>
          </a:xfrm>
        </p:grpSpPr>
        <p:pic>
          <p:nvPicPr>
            <p:cNvPr id="701" name="Google Shape;701;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03" name="Google Shape;703;p54"/>
          <p:cNvGrpSpPr/>
          <p:nvPr/>
        </p:nvGrpSpPr>
        <p:grpSpPr>
          <a:xfrm>
            <a:off x="4331066" y="4148550"/>
            <a:ext cx="457200" cy="457200"/>
            <a:chOff x="1020916" y="1442088"/>
            <a:chExt cx="457200" cy="457200"/>
          </a:xfrm>
        </p:grpSpPr>
        <p:pic>
          <p:nvPicPr>
            <p:cNvPr id="704" name="Google Shape;704;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5" name="Google Shape;705;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6" name="Google Shape;706;p54"/>
          <p:cNvGrpSpPr/>
          <p:nvPr/>
        </p:nvGrpSpPr>
        <p:grpSpPr>
          <a:xfrm>
            <a:off x="7305791" y="4148538"/>
            <a:ext cx="457200" cy="457200"/>
            <a:chOff x="1020916" y="1442088"/>
            <a:chExt cx="457200" cy="457200"/>
          </a:xfrm>
        </p:grpSpPr>
        <p:pic>
          <p:nvPicPr>
            <p:cNvPr id="707" name="Google Shape;707;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8" name="Google Shape;708;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09" name="Shape 709"/>
        <p:cNvGrpSpPr/>
        <p:nvPr/>
      </p:nvGrpSpPr>
      <p:grpSpPr>
        <a:xfrm>
          <a:off x="0" y="0"/>
          <a:ext cx="0" cy="0"/>
          <a:chOff x="0" y="0"/>
          <a:chExt cx="0" cy="0"/>
        </a:xfrm>
      </p:grpSpPr>
      <p:pic>
        <p:nvPicPr>
          <p:cNvPr id="710" name="Google Shape;710;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11" name="Google Shape;711;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13" name="Google Shape;713;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4" name="Google Shape;714;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15" name="Google Shape;715;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16" name="Shape 716"/>
        <p:cNvGrpSpPr/>
        <p:nvPr/>
      </p:nvGrpSpPr>
      <p:grpSpPr>
        <a:xfrm>
          <a:off x="0" y="0"/>
          <a:ext cx="0" cy="0"/>
          <a:chOff x="0" y="0"/>
          <a:chExt cx="0" cy="0"/>
        </a:xfrm>
      </p:grpSpPr>
      <p:pic>
        <p:nvPicPr>
          <p:cNvPr id="717" name="Google Shape;717;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18" name="Google Shape;718;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20" name="Google Shape;720;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1" name="Google Shape;721;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2" name="Google Shape;722;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23" name="Shape 723"/>
        <p:cNvGrpSpPr/>
        <p:nvPr/>
      </p:nvGrpSpPr>
      <p:grpSpPr>
        <a:xfrm>
          <a:off x="0" y="0"/>
          <a:ext cx="0" cy="0"/>
          <a:chOff x="0" y="0"/>
          <a:chExt cx="0" cy="0"/>
        </a:xfrm>
      </p:grpSpPr>
      <p:pic>
        <p:nvPicPr>
          <p:cNvPr id="724" name="Google Shape;724;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5" name="Google Shape;725;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27" name="Google Shape;727;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8" name="Google Shape;728;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9" name="Google Shape;729;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30" name="Shape 730"/>
        <p:cNvGrpSpPr/>
        <p:nvPr/>
      </p:nvGrpSpPr>
      <p:grpSpPr>
        <a:xfrm>
          <a:off x="0" y="0"/>
          <a:ext cx="0" cy="0"/>
          <a:chOff x="0" y="0"/>
          <a:chExt cx="0" cy="0"/>
        </a:xfrm>
      </p:grpSpPr>
      <p:pic>
        <p:nvPicPr>
          <p:cNvPr id="731" name="Google Shape;731;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32" name="Google Shape;732;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34" name="Google Shape;734;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35" name="Google Shape;735;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36" name="Google Shape;736;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37" name="Shape 737"/>
        <p:cNvGrpSpPr/>
        <p:nvPr/>
      </p:nvGrpSpPr>
      <p:grpSpPr>
        <a:xfrm>
          <a:off x="0" y="0"/>
          <a:ext cx="0" cy="0"/>
          <a:chOff x="0" y="0"/>
          <a:chExt cx="0" cy="0"/>
        </a:xfrm>
      </p:grpSpPr>
      <p:pic>
        <p:nvPicPr>
          <p:cNvPr id="738" name="Google Shape;738;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39" name="Google Shape;739;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1" name="Google Shape;741;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42" name="Google Shape;742;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43" name="Google Shape;743;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44" name="Google Shape;744;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45" name="Shape 745"/>
        <p:cNvGrpSpPr/>
        <p:nvPr/>
      </p:nvGrpSpPr>
      <p:grpSpPr>
        <a:xfrm>
          <a:off x="0" y="0"/>
          <a:ext cx="0" cy="0"/>
          <a:chOff x="0" y="0"/>
          <a:chExt cx="0" cy="0"/>
        </a:xfrm>
      </p:grpSpPr>
      <p:pic>
        <p:nvPicPr>
          <p:cNvPr id="746" name="Google Shape;746;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47" name="Google Shape;747;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49" name="Google Shape;749;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0" name="Google Shape;750;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1" name="Google Shape;751;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52" name="Google Shape;752;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53" name="Shape 753"/>
        <p:cNvGrpSpPr/>
        <p:nvPr/>
      </p:nvGrpSpPr>
      <p:grpSpPr>
        <a:xfrm>
          <a:off x="0" y="0"/>
          <a:ext cx="0" cy="0"/>
          <a:chOff x="0" y="0"/>
          <a:chExt cx="0" cy="0"/>
        </a:xfrm>
      </p:grpSpPr>
      <p:pic>
        <p:nvPicPr>
          <p:cNvPr id="754" name="Google Shape;754;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5" name="Google Shape;755;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57" name="Google Shape;757;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8" name="Google Shape;758;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9" name="Google Shape;759;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0" name="Google Shape;760;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61" name="Shape 761"/>
        <p:cNvGrpSpPr/>
        <p:nvPr/>
      </p:nvGrpSpPr>
      <p:grpSpPr>
        <a:xfrm>
          <a:off x="0" y="0"/>
          <a:ext cx="0" cy="0"/>
          <a:chOff x="0" y="0"/>
          <a:chExt cx="0" cy="0"/>
        </a:xfrm>
      </p:grpSpPr>
      <p:pic>
        <p:nvPicPr>
          <p:cNvPr id="762" name="Google Shape;762;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3" name="Google Shape;763;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65" name="Google Shape;765;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66" name="Google Shape;766;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67" name="Google Shape;767;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8" name="Google Shape;768;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769" name="Shape 769"/>
        <p:cNvGrpSpPr/>
        <p:nvPr/>
      </p:nvGrpSpPr>
      <p:grpSpPr>
        <a:xfrm>
          <a:off x="0" y="0"/>
          <a:ext cx="0" cy="0"/>
          <a:chOff x="0" y="0"/>
          <a:chExt cx="0" cy="0"/>
        </a:xfrm>
      </p:grpSpPr>
      <p:pic>
        <p:nvPicPr>
          <p:cNvPr id="770" name="Google Shape;770;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73" name="Google Shape;773;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4" name="Google Shape;774;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775" name="Google Shape;775;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76" name="Google Shape;776;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777" name="Shape 777"/>
        <p:cNvGrpSpPr/>
        <p:nvPr/>
      </p:nvGrpSpPr>
      <p:grpSpPr>
        <a:xfrm>
          <a:off x="0" y="0"/>
          <a:ext cx="0" cy="0"/>
          <a:chOff x="0" y="0"/>
          <a:chExt cx="0" cy="0"/>
        </a:xfrm>
      </p:grpSpPr>
      <p:pic>
        <p:nvPicPr>
          <p:cNvPr id="778" name="Google Shape;778;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1" name="Google Shape;781;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82" name="Google Shape;782;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3" name="Google Shape;783;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84" name="Google Shape;784;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785" name="Shape 785"/>
        <p:cNvGrpSpPr/>
        <p:nvPr/>
      </p:nvGrpSpPr>
      <p:grpSpPr>
        <a:xfrm>
          <a:off x="0" y="0"/>
          <a:ext cx="0" cy="0"/>
          <a:chOff x="0" y="0"/>
          <a:chExt cx="0" cy="0"/>
        </a:xfrm>
      </p:grpSpPr>
      <p:pic>
        <p:nvPicPr>
          <p:cNvPr id="786" name="Google Shape;786;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0" name="Google Shape;790;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1" name="Google Shape;791;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2" name="Google Shape;792;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93" name="Shape 793"/>
        <p:cNvGrpSpPr/>
        <p:nvPr/>
      </p:nvGrpSpPr>
      <p:grpSpPr>
        <a:xfrm>
          <a:off x="0" y="0"/>
          <a:ext cx="0" cy="0"/>
          <a:chOff x="0" y="0"/>
          <a:chExt cx="0" cy="0"/>
        </a:xfrm>
      </p:grpSpPr>
      <p:grpSp>
        <p:nvGrpSpPr>
          <p:cNvPr id="794" name="Google Shape;794;p66"/>
          <p:cNvGrpSpPr/>
          <p:nvPr/>
        </p:nvGrpSpPr>
        <p:grpSpPr>
          <a:xfrm>
            <a:off x="0" y="1"/>
            <a:ext cx="9151202" cy="649234"/>
            <a:chOff x="0" y="1"/>
            <a:chExt cx="9151202" cy="649234"/>
          </a:xfrm>
        </p:grpSpPr>
        <p:pic>
          <p:nvPicPr>
            <p:cNvPr id="795" name="Google Shape;795;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6" name="Google Shape;796;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7" name="Google Shape;797;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8" name="Google Shape;798;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9" name="Google Shape;799;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0" name="Google Shape;800;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01" name="Google Shape;801;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02" name="Shape 802"/>
        <p:cNvGrpSpPr/>
        <p:nvPr/>
      </p:nvGrpSpPr>
      <p:grpSpPr>
        <a:xfrm>
          <a:off x="0" y="0"/>
          <a:ext cx="0" cy="0"/>
          <a:chOff x="0" y="0"/>
          <a:chExt cx="0" cy="0"/>
        </a:xfrm>
      </p:grpSpPr>
      <p:sp>
        <p:nvSpPr>
          <p:cNvPr id="803" name="Google Shape;803;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4" name="Google Shape;804;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05" name="Google Shape;805;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06" name="Google Shape;806;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07" name="Google Shape;807;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08" name="Shape 808"/>
        <p:cNvGrpSpPr/>
        <p:nvPr/>
      </p:nvGrpSpPr>
      <p:grpSpPr>
        <a:xfrm>
          <a:off x="0" y="0"/>
          <a:ext cx="0" cy="0"/>
          <a:chOff x="0" y="0"/>
          <a:chExt cx="0" cy="0"/>
        </a:xfrm>
      </p:grpSpPr>
      <p:sp>
        <p:nvSpPr>
          <p:cNvPr id="809" name="Google Shape;809;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0" name="Google Shape;810;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11" name="Google Shape;811;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2" name="Google Shape;812;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13" name="Google Shape;813;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14" name="Shape 814"/>
        <p:cNvGrpSpPr/>
        <p:nvPr/>
      </p:nvGrpSpPr>
      <p:grpSpPr>
        <a:xfrm>
          <a:off x="0" y="0"/>
          <a:ext cx="0" cy="0"/>
          <a:chOff x="0" y="0"/>
          <a:chExt cx="0" cy="0"/>
        </a:xfrm>
      </p:grpSpPr>
      <p:sp>
        <p:nvSpPr>
          <p:cNvPr id="816" name="Google Shape;816;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17" name="Shape 817"/>
        <p:cNvGrpSpPr/>
        <p:nvPr/>
      </p:nvGrpSpPr>
      <p:grpSpPr>
        <a:xfrm>
          <a:off x="0" y="0"/>
          <a:ext cx="0" cy="0"/>
          <a:chOff x="0" y="0"/>
          <a:chExt cx="0" cy="0"/>
        </a:xfrm>
      </p:grpSpPr>
      <p:sp>
        <p:nvSpPr>
          <p:cNvPr id="818" name="Google Shape;818;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19" name="Google Shape;819;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20" name="Google Shape;820;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21" name="Google Shape;821;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22" name="Google Shape;822;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23" name="Google Shape;823;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24" name="Google Shape;824;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25" name="Google Shape;825;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26" name="Google Shape;826;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27" name="Shape 827"/>
        <p:cNvGrpSpPr/>
        <p:nvPr/>
      </p:nvGrpSpPr>
      <p:grpSpPr>
        <a:xfrm>
          <a:off x="0" y="0"/>
          <a:ext cx="0" cy="0"/>
          <a:chOff x="0" y="0"/>
          <a:chExt cx="0" cy="0"/>
        </a:xfrm>
      </p:grpSpPr>
      <p:pic>
        <p:nvPicPr>
          <p:cNvPr id="828" name="Google Shape;828;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29" name="Google Shape;829;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30" name="Shape 830"/>
        <p:cNvGrpSpPr/>
        <p:nvPr/>
      </p:nvGrpSpPr>
      <p:grpSpPr>
        <a:xfrm>
          <a:off x="0" y="0"/>
          <a:ext cx="0" cy="0"/>
          <a:chOff x="0" y="0"/>
          <a:chExt cx="0" cy="0"/>
        </a:xfrm>
      </p:grpSpPr>
      <p:sp>
        <p:nvSpPr>
          <p:cNvPr id="831" name="Google Shape;831;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 Id="rId3" Type="http://schemas.openxmlformats.org/officeDocument/2006/relationships/image" Target="../media/image6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 Id="rId3" Type="http://schemas.openxmlformats.org/officeDocument/2006/relationships/image" Target="../media/image75.jpg"/><Relationship Id="rId4" Type="http://schemas.openxmlformats.org/officeDocument/2006/relationships/image" Target="../media/image7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 Id="rId3" Type="http://schemas.openxmlformats.org/officeDocument/2006/relationships/image" Target="../media/image74.jpg"/><Relationship Id="rId4" Type="http://schemas.openxmlformats.org/officeDocument/2006/relationships/image" Target="../media/image72.jpg"/><Relationship Id="rId5" Type="http://schemas.openxmlformats.org/officeDocument/2006/relationships/image" Target="../media/image7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8.xml"/><Relationship Id="rId3" Type="http://schemas.openxmlformats.org/officeDocument/2006/relationships/image" Target="../media/image7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9.xml"/><Relationship Id="rId3" Type="http://schemas.openxmlformats.org/officeDocument/2006/relationships/image" Target="../media/image75.jpg"/><Relationship Id="rId4" Type="http://schemas.openxmlformats.org/officeDocument/2006/relationships/image" Target="../media/image71.png"/><Relationship Id="rId5" Type="http://schemas.openxmlformats.org/officeDocument/2006/relationships/image" Target="../media/image7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2.xml"/><Relationship Id="rId3" Type="http://schemas.openxmlformats.org/officeDocument/2006/relationships/image" Target="../media/image7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3.xml"/><Relationship Id="rId3" Type="http://schemas.openxmlformats.org/officeDocument/2006/relationships/image" Target="../media/image7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9.xml"/><Relationship Id="rId3" Type="http://schemas.openxmlformats.org/officeDocument/2006/relationships/image" Target="../media/image7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1.xml"/><Relationship Id="rId3" Type="http://schemas.openxmlformats.org/officeDocument/2006/relationships/image" Target="../media/image6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2.xml"/><Relationship Id="rId3" Type="http://schemas.openxmlformats.org/officeDocument/2006/relationships/image" Target="../media/image8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4.xml"/><Relationship Id="rId3" Type="http://schemas.openxmlformats.org/officeDocument/2006/relationships/image" Target="../media/image7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5.xml"/><Relationship Id="rId3" Type="http://schemas.openxmlformats.org/officeDocument/2006/relationships/image" Target="../media/image8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6.xml"/><Relationship Id="rId3" Type="http://schemas.openxmlformats.org/officeDocument/2006/relationships/image" Target="../media/image7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7.xml"/><Relationship Id="rId3" Type="http://schemas.openxmlformats.org/officeDocument/2006/relationships/image" Target="../media/image8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8.xml"/><Relationship Id="rId3" Type="http://schemas.openxmlformats.org/officeDocument/2006/relationships/image" Target="../media/image8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9.xml"/><Relationship Id="rId3" Type="http://schemas.openxmlformats.org/officeDocument/2006/relationships/image" Target="../media/image8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0.xml"/><Relationship Id="rId3" Type="http://schemas.openxmlformats.org/officeDocument/2006/relationships/image" Target="../media/image83.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1.xml"/><Relationship Id="rId3" Type="http://schemas.openxmlformats.org/officeDocument/2006/relationships/image" Target="../media/image8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32.xml"/><Relationship Id="rId3" Type="http://schemas.openxmlformats.org/officeDocument/2006/relationships/image" Target="../media/image7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9.xml"/><Relationship Id="rId3" Type="http://schemas.openxmlformats.org/officeDocument/2006/relationships/image" Target="../media/image8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5" name="Shape 835"/>
        <p:cNvGrpSpPr/>
        <p:nvPr/>
      </p:nvGrpSpPr>
      <p:grpSpPr>
        <a:xfrm>
          <a:off x="0" y="0"/>
          <a:ext cx="0" cy="0"/>
          <a:chOff x="0" y="0"/>
          <a:chExt cx="0" cy="0"/>
        </a:xfrm>
      </p:grpSpPr>
      <p:sp>
        <p:nvSpPr>
          <p:cNvPr id="836" name="Google Shape;836;p7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Cilmi-yaqaanka Xiddigaha (Astrophysicist)</a:t>
            </a:r>
            <a:endParaRPr/>
          </a:p>
        </p:txBody>
      </p:sp>
      <p:sp>
        <p:nvSpPr>
          <p:cNvPr id="837" name="Google Shape;837;p73"/>
          <p:cNvSpPr txBox="1"/>
          <p:nvPr>
            <p:ph idx="1" type="subTitle"/>
          </p:nvPr>
        </p:nvSpPr>
        <p:spPr>
          <a:xfrm>
            <a:off x="966425" y="4327975"/>
            <a:ext cx="59424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Xisaabta goobta shaqada (Xisaab in the workplace)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41" name="Shape 841"/>
        <p:cNvGrpSpPr/>
        <p:nvPr/>
      </p:nvGrpSpPr>
      <p:grpSpPr>
        <a:xfrm>
          <a:off x="0" y="0"/>
          <a:ext cx="0" cy="0"/>
          <a:chOff x="0" y="0"/>
          <a:chExt cx="0" cy="0"/>
        </a:xfrm>
      </p:grpSpPr>
      <p:sp>
        <p:nvSpPr>
          <p:cNvPr id="842" name="Google Shape;842;p74"/>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7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100">
                <a:latin typeface="Lexend"/>
              </a:rPr>
              <a:t>Waxaan fahmi karaa sida xisaabta loogu isticmaalo cilmi-yaqaannada xiddigaha (astrophysicists).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p76"/>
          <p:cNvSpPr txBox="1"/>
          <p:nvPr>
            <p:ph idx="4294967295"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Cilmi-yaqaanka xiddigaha (astrophysicist) wuxuu isku dayaa inuu fahmo caalamka iyo waxa ku jira isagoo adeegsanaya sharciyada fiisigiska (physics).</a:t>
            </a:r>
            <a:r>
              <a:rPr b="1" lang="en-GB">
                <a:latin typeface="Lexend"/>
              </a:rPr>
              <a:t/>
            </a:r>
            <a:r>
              <a:rPr lang="en-GB">
                <a:latin typeface="Lexend"/>
              </a:rP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6" name="Shape 856"/>
        <p:cNvGrpSpPr/>
        <p:nvPr/>
      </p:nvGrpSpPr>
      <p:grpSpPr>
        <a:xfrm>
          <a:off x="0" y="0"/>
          <a:ext cx="0" cy="0"/>
          <a:chOff x="0" y="0"/>
          <a:chExt cx="0" cy="0"/>
        </a:xfrm>
      </p:grpSpPr>
      <p:sp>
        <p:nvSpPr>
          <p:cNvPr id="857" name="Google Shape;857;p7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Noqoshada cilmi-yaqaanka xiddigaha (astrophysicist)</a:t>
            </a:r>
            <a:endParaRPr/>
          </a:p>
        </p:txBody>
      </p:sp>
      <p:sp>
        <p:nvSpPr>
          <p:cNvPr id="858" name="Google Shape;858;p7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Go'aaminta astaamaha dhulka (terrain features)</a:t>
            </a:r>
            <a:endParaRPr/>
          </a:p>
        </p:txBody>
      </p:sp>
      <p:sp>
        <p:nvSpPr>
          <p:cNvPr id="859" name="Google Shape;859;p7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Cilmi-yaqaanka Xiddigaha (Astrophysicist)</a:t>
            </a:r>
            <a:endParaRPr/>
          </a:p>
        </p:txBody>
      </p:sp>
      <p:pic>
        <p:nvPicPr>
          <p:cNvPr id="860" name="Google Shape;860;p77"/>
          <p:cNvPicPr preferRelativeResize="0"/>
          <p:nvPr/>
        </p:nvPicPr>
        <p:blipFill>
          <a:blip r:embed="rId3">
            <a:alphaModFix/>
          </a:blip>
          <a:stretch>
            <a:fillRect/>
          </a:stretch>
        </p:blipFill>
        <p:spPr>
          <a:xfrm>
            <a:off x="417542" y="20521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sp>
        <p:nvSpPr>
          <p:cNvPr id="865" name="Google Shape;865;p78"/>
          <p:cNvSpPr txBox="1"/>
          <p:nvPr>
            <p:ph idx="1" type="body"/>
          </p:nvPr>
        </p:nvSpPr>
        <p:spPr>
          <a:xfrm>
            <a:off x="324000" y="759300"/>
            <a:ext cx="8237700" cy="930000"/>
          </a:xfrm>
          <a:prstGeom prst="rect">
            <a:avLst/>
          </a:prstGeom>
        </p:spPr>
        <p:txBody>
          <a:bodyPr anchorCtr="0" anchor="t" bIns="0" lIns="0" spcFirstLastPara="1" rIns="0" wrap="square" tIns="0">
            <a:normAutofit/>
          </a:bodyPr>
          <a:lstStyle/>
          <a:p>
            <a:pPr indent="0" lvl="0" marL="0" rtl="0" algn="l">
              <a:lnSpc>
                <a:spcPct val="130000"/>
              </a:lnSpc>
              <a:spcBef>
                <a:spcPts val="0"/>
              </a:spcBef>
              <a:spcAft>
                <a:spcPts val="1000"/>
              </a:spcAft>
              <a:buClr>
                <a:schemeClr val="dk1"/>
              </a:buClr>
              <a:buSzPts val="1100"/>
              <a:buFont typeface="Arial"/>
              <a:buNone/>
              <a:defRPr/>
            </a:pPr>
            <a:r>
              <a:rPr lang="en-GB">
                <a:latin typeface="Lexend"/>
              </a:rPr>
              <a:t>Cilmi-yaqaanka xiddigaha (astrophysicist) wuxuu isku dayaa inuu fahmo caalamka iyo waxa ku jira isagoo adeegsanaya sharciyada fiisigiska (physics).</a:t>
            </a:r>
            <a:r>
              <a:rPr b="1" lang="en-GB">
                <a:latin typeface="Lexend"/>
              </a:rPr>
              <a:t/>
            </a:r>
            <a:r>
              <a:rPr lang="en-GB">
                <a:latin typeface="Lexend"/>
              </a:rPr>
              <a:t/>
            </a:r>
            <a:endParaRPr/>
          </a:p>
        </p:txBody>
      </p:sp>
      <p:sp>
        <p:nvSpPr>
          <p:cNvPr id="866" name="Google Shape;866;p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Noqoshada cilmi-yaqaanka xiddigaha (astrophysicist)</a:t>
            </a:r>
            <a:endParaRPr/>
          </a:p>
        </p:txBody>
      </p:sp>
      <p:sp>
        <p:nvSpPr>
          <p:cNvPr id="867" name="Google Shape;867;p78"/>
          <p:cNvSpPr txBox="1"/>
          <p:nvPr>
            <p:ph idx="1" type="body"/>
          </p:nvPr>
        </p:nvSpPr>
        <p:spPr>
          <a:xfrm>
            <a:off x="324000" y="759300"/>
            <a:ext cx="8237700" cy="930000"/>
          </a:xfrm>
          <a:prstGeom prst="rect">
            <a:avLst/>
          </a:prstGeom>
        </p:spPr>
        <p:txBody>
          <a:bodyPr anchorCtr="0" anchor="t" bIns="0" lIns="0" spcFirstLastPara="1" rIns="0" wrap="square" tIns="0">
            <a:normAutofit/>
          </a:bodyPr>
          <a:lstStyle/>
          <a:p>
            <a:pPr indent="0" lvl="0" marL="0" rtl="0" algn="l">
              <a:lnSpc>
                <a:spcPct val="130000"/>
              </a:lnSpc>
              <a:spcBef>
                <a:spcPts val="0"/>
              </a:spcBef>
              <a:spcAft>
                <a:spcPts val="1000"/>
              </a:spcAft>
              <a:buNone/>
              <a:defRPr/>
            </a:pPr>
            <a:r>
              <a:rPr lang="en-GB">
                <a:latin typeface="Lexend"/>
              </a:rPr>
              <a:t>Cilmi-yaqaanka xiddigaha (astrophysicist) wuxuu isku dayaa inuu fahmo caalamka iyo waxa ku jira isagoo adeegsanaya sharciyada fiisigiska (physics).</a:t>
            </a:r>
            <a:r>
              <a:rPr b="1" lang="en-GB">
                <a:latin typeface="Lexend"/>
              </a:rPr>
              <a:t/>
            </a:r>
            <a:r>
              <a:rPr lang="en-GB">
                <a:latin typeface="Lexend"/>
              </a:rPr>
              <a:t/>
            </a:r>
            <a:r>
              <a:rPr lang="en-GB">
                <a:solidFill>
                  <a:schemeClr val="accent4"/>
                </a:solidFill>
                <a:latin typeface="Lexend"/>
              </a:rPr>
              <a:t/>
            </a:r>
            <a:r>
              <a:rPr lang="en-GB">
                <a:latin typeface="Lexend"/>
              </a:rPr>
              <a:t/>
            </a:r>
            <a:endParaRPr/>
          </a:p>
        </p:txBody>
      </p:sp>
      <p:pic>
        <p:nvPicPr>
          <p:cNvPr id="868" name="Google Shape;868;p78"/>
          <p:cNvPicPr preferRelativeResize="0"/>
          <p:nvPr/>
        </p:nvPicPr>
        <p:blipFill rotWithShape="1">
          <a:blip r:embed="rId3">
            <a:alphaModFix/>
          </a:blip>
          <a:srcRect b="0" l="20917" r="0" t="0"/>
          <a:stretch/>
        </p:blipFill>
        <p:spPr>
          <a:xfrm flipH="1">
            <a:off x="324000" y="2451575"/>
            <a:ext cx="733524" cy="2368824"/>
          </a:xfrm>
          <a:prstGeom prst="rect">
            <a:avLst/>
          </a:prstGeom>
          <a:noFill/>
          <a:ln>
            <a:noFill/>
          </a:ln>
        </p:spPr>
      </p:pic>
      <p:sp>
        <p:nvSpPr>
          <p:cNvPr id="869" name="Google Shape;869;p78"/>
          <p:cNvSpPr txBox="1"/>
          <p:nvPr/>
        </p:nvSpPr>
        <p:spPr>
          <a:xfrm>
            <a:off x="1057525" y="45069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800">
                <a:latin typeface="Lexend"/>
                <a:ea typeface="Lexend"/>
                <a:cs typeface="Lexend"/>
                <a:sym typeface="Lexend"/>
              </a:rPr>
              <a:t>Caasha</a:t>
            </a:r>
            <a:endParaRPr sz="1800">
              <a:latin typeface="Lexend"/>
              <a:ea typeface="Lexend"/>
              <a:cs typeface="Lexend"/>
              <a:sym typeface="Lexend"/>
            </a:endParaRPr>
          </a:p>
        </p:txBody>
      </p:sp>
      <p:pic>
        <p:nvPicPr>
          <p:cNvPr id="870" name="Google Shape;870;p78"/>
          <p:cNvPicPr preferRelativeResize="0"/>
          <p:nvPr/>
        </p:nvPicPr>
        <p:blipFill rotWithShape="1">
          <a:blip r:embed="rId4">
            <a:alphaModFix/>
          </a:blip>
          <a:srcRect b="6172" l="40550" r="0" t="13240"/>
          <a:stretch/>
        </p:blipFill>
        <p:spPr>
          <a:xfrm>
            <a:off x="905125" y="1620000"/>
            <a:ext cx="1949379" cy="1411800"/>
          </a:xfrm>
          <a:prstGeom prst="rect">
            <a:avLst/>
          </a:prstGeom>
          <a:noFill/>
          <a:ln>
            <a:noFill/>
          </a:ln>
        </p:spPr>
      </p:pic>
      <p:sp>
        <p:nvSpPr>
          <p:cNvPr id="871" name="Google Shape;871;p78"/>
          <p:cNvSpPr txBox="1"/>
          <p:nvPr/>
        </p:nvSpPr>
        <p:spPr>
          <a:xfrm>
            <a:off x="1051633" y="1770741"/>
            <a:ext cx="1820100" cy="9864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Waa maxay waxa ku jira caalamka?</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Noqoshada cilmi-yaqaanka xiddigaha (astrophysicist)</a:t>
            </a:r>
            <a:endParaRPr/>
          </a:p>
        </p:txBody>
      </p:sp>
      <p:grpSp>
        <p:nvGrpSpPr>
          <p:cNvPr id="877" name="Google Shape;877;p79"/>
          <p:cNvGrpSpPr/>
          <p:nvPr/>
        </p:nvGrpSpPr>
        <p:grpSpPr>
          <a:xfrm>
            <a:off x="324000" y="810000"/>
            <a:ext cx="2454600" cy="2138925"/>
            <a:chOff x="324000" y="810000"/>
            <a:chExt cx="2454600" cy="2138925"/>
          </a:xfrm>
        </p:grpSpPr>
        <p:pic>
          <p:nvPicPr>
            <p:cNvPr id="878" name="Google Shape;878;p79"/>
            <p:cNvPicPr preferRelativeResize="0"/>
            <p:nvPr/>
          </p:nvPicPr>
          <p:blipFill rotWithShape="1">
            <a:blip r:embed="rId3">
              <a:alphaModFix/>
            </a:blip>
            <a:srcRect b="0" l="0" r="0" t="0"/>
            <a:stretch/>
          </p:blipFill>
          <p:spPr>
            <a:xfrm>
              <a:off x="324003" y="810000"/>
              <a:ext cx="2454472" cy="1761751"/>
            </a:xfrm>
            <a:prstGeom prst="rect">
              <a:avLst/>
            </a:prstGeom>
            <a:noFill/>
            <a:ln>
              <a:noFill/>
            </a:ln>
          </p:spPr>
        </p:pic>
        <p:sp>
          <p:nvSpPr>
            <p:cNvPr id="879" name="Google Shape;879;p79"/>
            <p:cNvSpPr txBox="1"/>
            <p:nvPr/>
          </p:nvSpPr>
          <p:spPr>
            <a:xfrm>
              <a:off x="324000" y="2653125"/>
              <a:ext cx="2454600" cy="295800"/>
            </a:xfrm>
            <a:prstGeom prst="rect">
              <a:avLst/>
            </a:prstGeom>
            <a:noFill/>
            <a:ln>
              <a:noFill/>
            </a:ln>
          </p:spPr>
          <p:txBody>
            <a:bodyPr anchorCtr="0" anchor="t" bIns="0" lIns="0" spcFirstLastPara="1" rIns="0" wrap="square" tIns="0">
              <a:noAutofit/>
            </a:bodyPr>
            <a:lstStyle/>
            <a:p>
              <a:pPr indent="0" lvl="0" marL="0" rtl="0" algn="ctr">
                <a:lnSpc>
                  <a:spcPct val="115000"/>
                </a:lnSpc>
                <a:spcBef>
                  <a:spcPts val="0"/>
                </a:spcBef>
                <a:spcAft>
                  <a:spcPts val="0"/>
                </a:spcAft>
                <a:buNone/>
              </a:pPr>
              <a:r>
                <a:rPr lang="en-GB" sz="1200">
                  <a:latin typeface="Lexend"/>
                  <a:ea typeface="Lexend"/>
                  <a:cs typeface="Lexend"/>
                  <a:sym typeface="Lexend"/>
                </a:rPr>
                <a:t>Galaxiyada (Galaxies)</a:t>
              </a:r>
              <a:endParaRPr sz="1800">
                <a:solidFill>
                  <a:srgbClr val="000000"/>
                </a:solidFill>
                <a:latin typeface="Lexend"/>
                <a:ea typeface="Lexend"/>
                <a:cs typeface="Lexend"/>
                <a:sym typeface="Lexend"/>
              </a:endParaRPr>
            </a:p>
          </p:txBody>
        </p:sp>
      </p:grpSp>
      <p:grpSp>
        <p:nvGrpSpPr>
          <p:cNvPr id="880" name="Google Shape;880;p79"/>
          <p:cNvGrpSpPr/>
          <p:nvPr/>
        </p:nvGrpSpPr>
        <p:grpSpPr>
          <a:xfrm>
            <a:off x="2923450" y="810000"/>
            <a:ext cx="2641300" cy="2138925"/>
            <a:chOff x="2923450" y="810000"/>
            <a:chExt cx="2641300" cy="2138925"/>
          </a:xfrm>
        </p:grpSpPr>
        <p:pic>
          <p:nvPicPr>
            <p:cNvPr id="881" name="Google Shape;881;p79"/>
            <p:cNvPicPr preferRelativeResize="0"/>
            <p:nvPr/>
          </p:nvPicPr>
          <p:blipFill>
            <a:blip r:embed="rId4">
              <a:alphaModFix/>
            </a:blip>
            <a:stretch>
              <a:fillRect/>
            </a:stretch>
          </p:blipFill>
          <p:spPr>
            <a:xfrm>
              <a:off x="2923450" y="810000"/>
              <a:ext cx="2641300" cy="1761750"/>
            </a:xfrm>
            <a:prstGeom prst="rect">
              <a:avLst/>
            </a:prstGeom>
            <a:noFill/>
            <a:ln>
              <a:noFill/>
            </a:ln>
          </p:spPr>
        </p:pic>
        <p:sp>
          <p:nvSpPr>
            <p:cNvPr id="882" name="Google Shape;882;p79"/>
            <p:cNvSpPr txBox="1"/>
            <p:nvPr/>
          </p:nvSpPr>
          <p:spPr>
            <a:xfrm>
              <a:off x="2923450" y="2653125"/>
              <a:ext cx="2641200" cy="295800"/>
            </a:xfrm>
            <a:prstGeom prst="rect">
              <a:avLst/>
            </a:prstGeom>
            <a:noFill/>
            <a:ln>
              <a:noFill/>
            </a:ln>
          </p:spPr>
          <p:txBody>
            <a:bodyPr anchorCtr="0" anchor="t" bIns="0" lIns="0" spcFirstLastPara="1" rIns="0" wrap="square" tIns="0">
              <a:noAutofit/>
            </a:bodyPr>
            <a:lstStyle/>
            <a:p>
              <a:pPr indent="0" lvl="0" marL="0" rtl="0" algn="ctr">
                <a:lnSpc>
                  <a:spcPct val="115000"/>
                </a:lnSpc>
                <a:spcBef>
                  <a:spcPts val="0"/>
                </a:spcBef>
                <a:spcAft>
                  <a:spcPts val="0"/>
                </a:spcAft>
                <a:buNone/>
              </a:pPr>
              <a:r>
                <a:rPr lang="en-GB" sz="1200">
                  <a:latin typeface="Lexend"/>
                  <a:ea typeface="Lexend"/>
                  <a:cs typeface="Lexend"/>
                  <a:sym typeface="Lexend"/>
                </a:rPr>
                <a:t>Xiddigaha (Stars)</a:t>
              </a:r>
              <a:endParaRPr sz="1800">
                <a:solidFill>
                  <a:srgbClr val="000000"/>
                </a:solidFill>
                <a:latin typeface="Lexend"/>
                <a:ea typeface="Lexend"/>
                <a:cs typeface="Lexend"/>
                <a:sym typeface="Lexend"/>
              </a:endParaRPr>
            </a:p>
          </p:txBody>
        </p:sp>
      </p:grpSp>
      <p:sp>
        <p:nvSpPr>
          <p:cNvPr id="883" name="Google Shape;883;p79"/>
          <p:cNvSpPr txBox="1"/>
          <p:nvPr/>
        </p:nvSpPr>
        <p:spPr>
          <a:xfrm>
            <a:off x="6440700" y="810000"/>
            <a:ext cx="2379300" cy="2138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Dayaxa (Moons)</a:t>
            </a:r>
            <a:endParaRPr sz="1800">
              <a:latin typeface="Lexend"/>
              <a:ea typeface="Lexend"/>
              <a:cs typeface="Lexend"/>
              <a:sym typeface="Lexend"/>
            </a:endParaRPr>
          </a:p>
          <a:p>
            <a:pPr indent="0" lvl="0" marL="0" rtl="0" algn="l">
              <a:lnSpc>
                <a:spcPct val="115000"/>
              </a:lnSpc>
              <a:spcBef>
                <a:spcPts val="0"/>
              </a:spcBef>
              <a:spcAft>
                <a:spcPts val="0"/>
              </a:spcAft>
              <a:buNone/>
            </a:pPr>
            <a:r>
              <a:rPr lang="en-GB" sz="1100">
                <a:latin typeface="Lexend"/>
                <a:ea typeface="Lexend"/>
                <a:cs typeface="Lexend"/>
                <a:sym typeface="Lexend"/>
              </a:rPr>
              <a:t>Meesha (Comets)</a:t>
            </a:r>
            <a:endParaRPr sz="1800">
              <a:latin typeface="Lexend"/>
              <a:ea typeface="Lexend"/>
              <a:cs typeface="Lexend"/>
              <a:sym typeface="Lexend"/>
            </a:endParaRPr>
          </a:p>
          <a:p>
            <a:pPr indent="0" lvl="0" marL="0" rtl="0" algn="l">
              <a:lnSpc>
                <a:spcPct val="115000"/>
              </a:lnSpc>
              <a:spcBef>
                <a:spcPts val="0"/>
              </a:spcBef>
              <a:spcAft>
                <a:spcPts val="0"/>
              </a:spcAft>
              <a:buNone/>
            </a:pPr>
            <a:r>
              <a:rPr lang="en-GB" sz="1100">
                <a:latin typeface="Lexend"/>
                <a:ea typeface="Lexend"/>
                <a:cs typeface="Lexend"/>
                <a:sym typeface="Lexend"/>
              </a:rPr>
              <a:t>Asteroids (Asteroids)</a:t>
            </a:r>
            <a:endParaRPr sz="1800">
              <a:latin typeface="Lexend"/>
              <a:ea typeface="Lexend"/>
              <a:cs typeface="Lexend"/>
              <a:sym typeface="Lexend"/>
            </a:endParaRPr>
          </a:p>
          <a:p>
            <a:pPr indent="0" lvl="0" marL="0" rtl="0" algn="l">
              <a:lnSpc>
                <a:spcPct val="115000"/>
              </a:lnSpc>
              <a:spcBef>
                <a:spcPts val="0"/>
              </a:spcBef>
              <a:spcAft>
                <a:spcPts val="0"/>
              </a:spcAft>
              <a:buNone/>
            </a:pPr>
            <a:r>
              <a:rPr>
                <a:latin typeface="Lexend"/>
              </a:rPr>
              <a:t/>
            </a:r>
            <a:endParaRPr sz="1800">
              <a:latin typeface="Lexend"/>
              <a:ea typeface="Lexend"/>
              <a:cs typeface="Lexend"/>
              <a:sym typeface="Lexend"/>
            </a:endParaRPr>
          </a:p>
          <a:p>
            <a:pPr indent="0" lvl="0" marL="0" rtl="0" algn="l">
              <a:lnSpc>
                <a:spcPct val="115000"/>
              </a:lnSpc>
              <a:spcBef>
                <a:spcPts val="0"/>
              </a:spcBef>
              <a:spcAft>
                <a:spcPts val="0"/>
              </a:spcAft>
              <a:buNone/>
            </a:pPr>
            <a:r>
              <a:rPr lang="en-GB" sz="1100">
                <a:latin typeface="Lexend"/>
                <a:ea typeface="Lexend"/>
                <a:cs typeface="Lexend"/>
                <a:sym typeface="Lexend"/>
              </a:rPr>
              <a:t>Liisku wuu sii socdaa!</a:t>
            </a:r>
            <a:endParaRPr sz="1800">
              <a:latin typeface="Lexend"/>
              <a:ea typeface="Lexend"/>
              <a:cs typeface="Lexend"/>
              <a:sym typeface="Lexend"/>
            </a:endParaRPr>
          </a:p>
        </p:txBody>
      </p:sp>
      <p:grpSp>
        <p:nvGrpSpPr>
          <p:cNvPr id="884" name="Google Shape;884;p79"/>
          <p:cNvGrpSpPr/>
          <p:nvPr/>
        </p:nvGrpSpPr>
        <p:grpSpPr>
          <a:xfrm>
            <a:off x="324000" y="3058650"/>
            <a:ext cx="6792725" cy="1761750"/>
            <a:chOff x="324000" y="3058650"/>
            <a:chExt cx="6792725" cy="1761750"/>
          </a:xfrm>
        </p:grpSpPr>
        <p:pic>
          <p:nvPicPr>
            <p:cNvPr id="885" name="Google Shape;885;p79"/>
            <p:cNvPicPr preferRelativeResize="0"/>
            <p:nvPr/>
          </p:nvPicPr>
          <p:blipFill>
            <a:blip r:embed="rId5">
              <a:alphaModFix/>
            </a:blip>
            <a:stretch>
              <a:fillRect/>
            </a:stretch>
          </p:blipFill>
          <p:spPr>
            <a:xfrm>
              <a:off x="324000" y="3058650"/>
              <a:ext cx="5281123" cy="1761750"/>
            </a:xfrm>
            <a:prstGeom prst="rect">
              <a:avLst/>
            </a:prstGeom>
            <a:noFill/>
            <a:ln>
              <a:noFill/>
            </a:ln>
          </p:spPr>
        </p:pic>
        <p:sp>
          <p:nvSpPr>
            <p:cNvPr id="886" name="Google Shape;886;p79"/>
            <p:cNvSpPr txBox="1"/>
            <p:nvPr/>
          </p:nvSpPr>
          <p:spPr>
            <a:xfrm>
              <a:off x="5709125" y="3791625"/>
              <a:ext cx="1407600" cy="2958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lang="en-GB" sz="1200">
                  <a:latin typeface="Lexend"/>
                  <a:ea typeface="Lexend"/>
                  <a:cs typeface="Lexend"/>
                  <a:sym typeface="Lexend"/>
                </a:rPr>
                <a:t>Meeraha (Planets)</a:t>
              </a:r>
              <a:endParaRPr sz="1800">
                <a:solidFill>
                  <a:srgbClr val="000000"/>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3">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sp>
        <p:nvSpPr>
          <p:cNvPr id="891" name="Google Shape;891;p80"/>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sharciyada bayoolajiga (biology)</a:t>
            </a:r>
            <a:r>
              <a:rPr lang="en-GB" sz="1400">
                <a:latin typeface="Lexend"/>
              </a:rPr>
              <a:t/>
            </a:r>
            <a:endParaRPr sz="1800"/>
          </a:p>
        </p:txBody>
      </p:sp>
      <p:sp>
        <p:nvSpPr>
          <p:cNvPr id="892" name="Google Shape;892;p80"/>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Astrophysicist ahaansho</a:t>
            </a:r>
            <a:endParaRPr/>
          </a:p>
        </p:txBody>
      </p:sp>
      <p:sp>
        <p:nvSpPr>
          <p:cNvPr id="893" name="Google Shape;893;p80"/>
          <p:cNvSpPr txBox="1"/>
          <p:nvPr>
            <p:ph type="title"/>
          </p:nvPr>
        </p:nvSpPr>
        <p:spPr>
          <a:xfrm>
            <a:off x="324000" y="809988"/>
            <a:ext cx="8179200" cy="489600"/>
          </a:xfrm>
          <a:prstGeom prst="rect">
            <a:avLst/>
          </a:prstGeom>
        </p:spPr>
        <p:txBody>
          <a:bodyPr anchorCtr="0" anchor="t" bIns="0" lIns="0" spcFirstLastPara="1" rIns="0" wrap="square" tIns="0">
            <a:normAutofit/>
          </a:bodyPr>
          <a:lstStyle/>
          <a:p>
            <a:pPr indent="0" lvl="0" marL="0" rtl="0" algn="l">
              <a:lnSpc>
                <a:spcPct val="130000"/>
              </a:lnSpc>
              <a:spcBef>
                <a:spcPts val="0"/>
              </a:spcBef>
              <a:spcAft>
                <a:spcPts val="1000"/>
              </a:spcAft>
              <a:buClr>
                <a:schemeClr val="dk1"/>
              </a:buClr>
              <a:buSzPts val="1100"/>
              <a:buFont typeface="Arial"/>
              <a:buNone/>
            </a:pPr>
            <a:r>
              <a:rPr lang="en-GB" sz="1400">
                <a:latin typeface="Lexend"/>
              </a:rPr>
              <a:t>Astrophysicist wuxuu isku dayaa inuu fahmo universe-ka iyo waxa ku jira isagoo adeegsanaya:</a:t>
            </a:r>
            <a:r>
              <a:rPr b="1" lang="en-GB" sz="1400">
                <a:latin typeface="Lexend"/>
              </a:rPr>
              <a:t/>
            </a:r>
            <a:r>
              <a:rPr lang="en-GB" sz="1400">
                <a:latin typeface="Lexend"/>
              </a:rPr>
              <a:t/>
            </a:r>
            <a:endParaRPr sz="1800"/>
          </a:p>
        </p:txBody>
      </p:sp>
      <p:sp>
        <p:nvSpPr>
          <p:cNvPr id="894" name="Google Shape;894;p80"/>
          <p:cNvSpPr txBox="1"/>
          <p:nvPr>
            <p:ph idx="3" type="subTitle"/>
          </p:nvPr>
        </p:nvSpPr>
        <p:spPr>
          <a:xfrm>
            <a:off x="1034425" y="24894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shuruucda chemistry-ga (laws of chemistry)</a:t>
            </a:r>
            <a:endParaRPr/>
          </a:p>
        </p:txBody>
      </p:sp>
      <p:sp>
        <p:nvSpPr>
          <p:cNvPr id="895" name="Google Shape;895;p80"/>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shuruucda dhaqaalaha (laws of economics)</a:t>
            </a:r>
            <a:endParaRPr/>
          </a:p>
        </p:txBody>
      </p:sp>
      <p:sp>
        <p:nvSpPr>
          <p:cNvPr id="896" name="Google Shape;896;p80"/>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shuruucda physics-ka (laws of physics)</a:t>
            </a:r>
            <a:endParaRPr/>
          </a:p>
        </p:txBody>
      </p:sp>
      <p:pic>
        <p:nvPicPr>
          <p:cNvPr id="897" name="Google Shape;897;p80"/>
          <p:cNvPicPr preferRelativeResize="0"/>
          <p:nvPr/>
        </p:nvPicPr>
        <p:blipFill>
          <a:blip r:embed="rId3">
            <a:alphaModFix/>
          </a:blip>
          <a:stretch>
            <a:fillRect/>
          </a:stretch>
        </p:blipFill>
        <p:spPr>
          <a:xfrm>
            <a:off x="3521108" y="39788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1" name="Shape 901"/>
        <p:cNvGrpSpPr/>
        <p:nvPr/>
      </p:nvGrpSpPr>
      <p:grpSpPr>
        <a:xfrm>
          <a:off x="0" y="0"/>
          <a:ext cx="0" cy="0"/>
          <a:chOff x="0" y="0"/>
          <a:chExt cx="0" cy="0"/>
        </a:xfrm>
      </p:grpSpPr>
      <p:sp>
        <p:nvSpPr>
          <p:cNvPr id="902" name="Google Shape;902;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Astrophysicist ahaansho</a:t>
            </a:r>
            <a:endParaRPr/>
          </a:p>
        </p:txBody>
      </p:sp>
      <p:pic>
        <p:nvPicPr>
          <p:cNvPr id="903" name="Google Shape;903;p81"/>
          <p:cNvPicPr preferRelativeResize="0"/>
          <p:nvPr/>
        </p:nvPicPr>
        <p:blipFill rotWithShape="1">
          <a:blip r:embed="rId3">
            <a:alphaModFix/>
          </a:blip>
          <a:srcRect b="0" l="20917" r="0" t="0"/>
          <a:stretch/>
        </p:blipFill>
        <p:spPr>
          <a:xfrm flipH="1">
            <a:off x="324000" y="2146775"/>
            <a:ext cx="733524" cy="2368824"/>
          </a:xfrm>
          <a:prstGeom prst="rect">
            <a:avLst/>
          </a:prstGeom>
          <a:noFill/>
          <a:ln>
            <a:noFill/>
          </a:ln>
        </p:spPr>
      </p:pic>
      <p:sp>
        <p:nvSpPr>
          <p:cNvPr id="904" name="Google Shape;904;p81"/>
          <p:cNvSpPr txBox="1"/>
          <p:nvPr/>
        </p:nvSpPr>
        <p:spPr>
          <a:xfrm>
            <a:off x="1057525" y="42021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800">
                <a:latin typeface="Lexend"/>
                <a:ea typeface="Lexend"/>
                <a:cs typeface="Lexend"/>
                <a:sym typeface="Lexend"/>
              </a:rPr>
              <a:t>Caasha</a:t>
            </a:r>
            <a:endParaRPr sz="1800">
              <a:latin typeface="Lexend"/>
              <a:ea typeface="Lexend"/>
              <a:cs typeface="Lexend"/>
              <a:sym typeface="Lexend"/>
            </a:endParaRPr>
          </a:p>
        </p:txBody>
      </p:sp>
      <p:pic>
        <p:nvPicPr>
          <p:cNvPr id="905" name="Google Shape;905;p81"/>
          <p:cNvPicPr preferRelativeResize="0"/>
          <p:nvPr/>
        </p:nvPicPr>
        <p:blipFill rotWithShape="1">
          <a:blip r:embed="rId4">
            <a:alphaModFix/>
          </a:blip>
          <a:srcRect b="6172" l="40550" r="0" t="13240"/>
          <a:stretch/>
        </p:blipFill>
        <p:spPr>
          <a:xfrm>
            <a:off x="905125" y="1361925"/>
            <a:ext cx="2694999" cy="1365076"/>
          </a:xfrm>
          <a:prstGeom prst="rect">
            <a:avLst/>
          </a:prstGeom>
          <a:noFill/>
          <a:ln>
            <a:noFill/>
          </a:ln>
        </p:spPr>
      </p:pic>
      <p:sp>
        <p:nvSpPr>
          <p:cNvPr id="906" name="Google Shape;906;p81"/>
          <p:cNvSpPr txBox="1"/>
          <p:nvPr/>
        </p:nvSpPr>
        <p:spPr>
          <a:xfrm>
            <a:off x="1176526" y="1429434"/>
            <a:ext cx="2330400" cy="11055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Astrophysicists iyo astronomers ma isku mid bay yihiin?</a:t>
            </a:r>
            <a:r>
              <a:rPr b="1" lang="en-GB" sz="1800">
                <a:latin typeface="Lexend"/>
                <a:ea typeface="Lexend"/>
                <a:cs typeface="Lexend"/>
                <a:sym typeface="Lexend"/>
              </a:rPr>
              <a:t/>
            </a:r>
            <a:r>
              <a:rPr lang="en-GB" sz="18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907" name="Google Shape;907;p81"/>
          <p:cNvPicPr preferRelativeResize="0"/>
          <p:nvPr/>
        </p:nvPicPr>
        <p:blipFill>
          <a:blip r:embed="rId5">
            <a:alphaModFix/>
          </a:blip>
          <a:stretch>
            <a:fillRect/>
          </a:stretch>
        </p:blipFill>
        <p:spPr>
          <a:xfrm flipH="1">
            <a:off x="7153600" y="2080959"/>
            <a:ext cx="1406325" cy="2564250"/>
          </a:xfrm>
          <a:prstGeom prst="rect">
            <a:avLst/>
          </a:prstGeom>
          <a:noFill/>
          <a:ln>
            <a:noFill/>
          </a:ln>
        </p:spPr>
      </p:pic>
      <p:sp>
        <p:nvSpPr>
          <p:cNvPr id="908" name="Google Shape;908;p81"/>
          <p:cNvSpPr txBox="1"/>
          <p:nvPr/>
        </p:nvSpPr>
        <p:spPr>
          <a:xfrm>
            <a:off x="6914932" y="4067016"/>
            <a:ext cx="838800" cy="5859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800">
                <a:latin typeface="Lexend"/>
                <a:ea typeface="Lexend"/>
                <a:cs typeface="Lexend"/>
                <a:sym typeface="Lexend"/>
              </a:rPr>
              <a:t>Isra</a:t>
            </a:r>
            <a:endParaRPr b="1" sz="1800">
              <a:latin typeface="Lexend"/>
              <a:ea typeface="Lexend"/>
              <a:cs typeface="Lexend"/>
              <a:sym typeface="Lexend"/>
            </a:endParaRPr>
          </a:p>
        </p:txBody>
      </p:sp>
      <p:pic>
        <p:nvPicPr>
          <p:cNvPr id="909" name="Google Shape;909;p81"/>
          <p:cNvPicPr preferRelativeResize="0"/>
          <p:nvPr/>
        </p:nvPicPr>
        <p:blipFill rotWithShape="1">
          <a:blip r:embed="rId4">
            <a:alphaModFix/>
          </a:blip>
          <a:srcRect b="6172" l="40550" r="0" t="13240"/>
          <a:stretch/>
        </p:blipFill>
        <p:spPr>
          <a:xfrm flipH="1">
            <a:off x="5133107" y="1497475"/>
            <a:ext cx="1863363" cy="1202526"/>
          </a:xfrm>
          <a:prstGeom prst="rect">
            <a:avLst/>
          </a:prstGeom>
          <a:noFill/>
          <a:ln>
            <a:noFill/>
          </a:ln>
        </p:spPr>
      </p:pic>
      <p:sp>
        <p:nvSpPr>
          <p:cNvPr id="910" name="Google Shape;910;p81"/>
          <p:cNvSpPr txBox="1"/>
          <p:nvPr/>
        </p:nvSpPr>
        <p:spPr>
          <a:xfrm flipH="1">
            <a:off x="5384950" y="1559900"/>
            <a:ext cx="1372500" cy="8403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800">
                <a:latin typeface="Lexend"/>
                <a:ea typeface="Lexend"/>
                <a:cs typeface="Lexend"/>
                <a:sym typeface="Lexend"/>
              </a:rPr>
              <a:t>Haa iyo maya.</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sp>
        <p:nvSpPr>
          <p:cNvPr id="915" name="Google Shape;915;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Astrophysicist ahaansho</a:t>
            </a:r>
            <a:endParaRPr/>
          </a:p>
        </p:txBody>
      </p:sp>
      <p:sp>
        <p:nvSpPr>
          <p:cNvPr id="916" name="Google Shape;916;p82"/>
          <p:cNvSpPr txBox="1"/>
          <p:nvPr>
            <p:ph idx="1" type="body"/>
          </p:nvPr>
        </p:nvSpPr>
        <p:spPr>
          <a:xfrm>
            <a:off x="324000" y="759300"/>
            <a:ext cx="8237700" cy="3795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b="1" lang="en-GB" sz="1100">
                <a:latin typeface="Lexend"/>
              </a:rPr>
              <a:t>Astrophysics waa laan ka mid ah astronomy-ga.</a:t>
            </a:r>
            <a:r>
              <a:rPr lang="en-GB" sz="1100">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defRPr/>
            </a:pPr>
            <a:r>
              <a:rPr lang="en-GB" sz="1100">
                <a:latin typeface="Lexend"/>
              </a:rPr>
              <a:t>Astronomers waxay bartaan universe-ka iyagoo adeegsanaya farsamooyin indho-indhayn (observational techniques) si ay u qiimeeyaan oo u kala saaraan jirrada samada (celestial bodies) kala duwan.</a:t>
            </a:r>
            <a:r>
              <a:rPr lang="en-GB" sz="1100">
                <a:latin typeface="Lexend"/>
              </a:rPr>
              <a:t/>
            </a:r>
            <a:r>
              <a:rPr lang="en-GB" sz="1100">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defRPr/>
            </a:pPr>
            <a:r>
              <a:rPr b="1" lang="en-GB" sz="1100">
                <a:latin typeface="Lexend"/>
              </a:rPr>
              <a:t>Astrophysicists waxay leeyihiin diiradda dheeri ah. Waxay bartaan physics-ka universe-ka sida sida jirrada samada isu dhexgalaan ama hababka kale ee jirka (physical processes).</a:t>
            </a:r>
            <a:r>
              <a:rPr lang="en-GB" sz="1100">
                <a:latin typeface="Lexend"/>
              </a:rPr>
              <a:t/>
            </a:r>
            <a:r>
              <a:rPr lang="en-GB" sz="1100">
                <a:latin typeface="Lexend"/>
              </a:rPr>
              <a:t/>
            </a:r>
            <a:r>
              <a:rPr lang="en-GB" sz="1100">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6">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Astrophysicist ahaansho</a:t>
            </a:r>
            <a:endParaRPr/>
          </a:p>
        </p:txBody>
      </p:sp>
      <p:sp>
        <p:nvSpPr>
          <p:cNvPr id="922" name="Google Shape;922;p83"/>
          <p:cNvSpPr txBox="1"/>
          <p:nvPr>
            <p:ph idx="1" type="body"/>
          </p:nvPr>
        </p:nvSpPr>
        <p:spPr>
          <a:xfrm>
            <a:off x="324000" y="759300"/>
            <a:ext cx="8237700" cy="28005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b="1" lang="en-GB" sz="1100">
                <a:latin typeface="Lexend"/>
              </a:rPr>
              <a:t>Astrophysicists waxay inta badan u baahan yihiin inay fasiraan xogta (data). Tani waxay ku lug yeelan kartaa beddelka noocyada kala duwan ee cutubyada cabbiraadda (units of measurement) iyo isticmaalka qaaciidooyinka (formulas) si loo helo xog cusub.</a:t>
            </a:r>
            <a:r>
              <a:rPr lang="en-GB" sz="1100">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defRPr/>
            </a:pPr>
            <a:r>
              <a:rPr lang="en-GB" sz="1100">
                <a:latin typeface="Lexend"/>
              </a:rPr>
              <a:t>Qaabka caadiga ah (standard form) ayaa laga yaabaa in la isticmaalo haddii qiimaha la qoray uu aad u weyn yahay.</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pPr>
            <a:r>
              <a:rPr>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2">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sp>
        <p:nvSpPr>
          <p:cNvPr id="927" name="Google Shape;927;p84"/>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pPr>
            <a:r>
              <a:rPr i="1" lang="en-GB" sz="1800">
                <a:latin typeface="Lexend"/>
                <a:ea typeface="Times New Roman"/>
                <a:cs typeface="Times New Roman"/>
                <a:sym typeface="Times New Roman"/>
              </a:rPr>
              <a:t>A × 10n (halkaas oo 0 ≤ A &lt; 10 iyo n uu yahay tiro isku dhafan (integer)).</a:t>
            </a:r>
            <a:r>
              <a:rPr lang="en-GB" sz="1800">
                <a:latin typeface="Lexend"/>
                <a:ea typeface="Times New Roman"/>
                <a:cs typeface="Times New Roman"/>
                <a:sym typeface="Times New Roman"/>
              </a:rPr>
              <a:t/>
            </a:r>
            <a:r>
              <a:rPr baseline="30000" i="1"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r>
              <a:rPr i="1" lang="en-GB" sz="1800">
                <a:latin typeface="Lexend"/>
                <a:ea typeface="Times New Roman"/>
                <a:cs typeface="Times New Roman"/>
                <a:sym typeface="Times New Roman"/>
              </a:rPr>
              <a:t/>
            </a:r>
            <a:r>
              <a:rPr lang="en-GB" sz="1800">
                <a:latin typeface="Lexend"/>
              </a:rPr>
              <a:t/>
            </a:r>
            <a:endParaRPr/>
          </a:p>
        </p:txBody>
      </p:sp>
      <p:sp>
        <p:nvSpPr>
          <p:cNvPr id="928" name="Google Shape;928;p84"/>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Astrophysicist ahaansho</a:t>
            </a:r>
            <a:endParaRPr/>
          </a:p>
        </p:txBody>
      </p:sp>
      <p:sp>
        <p:nvSpPr>
          <p:cNvPr id="929" name="Google Shape;929;p84"/>
          <p:cNvSpPr txBox="1"/>
          <p:nvPr>
            <p:ph type="title"/>
          </p:nvPr>
        </p:nvSpPr>
        <p:spPr>
          <a:xfrm>
            <a:off x="324000" y="809988"/>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Qaabka caadiga ah (standard form) waa marka lambar lagu qoro qaabkan:</a:t>
            </a:r>
            <a:endParaRPr sz="1900"/>
          </a:p>
        </p:txBody>
      </p:sp>
      <p:sp>
        <p:nvSpPr>
          <p:cNvPr id="930" name="Google Shape;930;p84"/>
          <p:cNvSpPr txBox="1"/>
          <p:nvPr>
            <p:ph idx="3" type="subTitle"/>
          </p:nvPr>
        </p:nvSpPr>
        <p:spPr>
          <a:xfrm>
            <a:off x="1034425" y="2489447"/>
            <a:ext cx="7506600" cy="3891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i="1" lang="en-GB" sz="1800">
                <a:latin typeface="Lexend"/>
                <a:ea typeface="Times New Roman"/>
                <a:cs typeface="Times New Roman"/>
                <a:sym typeface="Times New Roman"/>
              </a:rPr>
              <a:t>A × 10n (halkaas oo 1 ≤ A &lt; 10 iyo n uu yahay tiro isku dhafan (integer)).</a:t>
            </a:r>
            <a:r>
              <a:rPr lang="en-GB" sz="1800">
                <a:latin typeface="Lexend"/>
                <a:ea typeface="Times New Roman"/>
                <a:cs typeface="Times New Roman"/>
                <a:sym typeface="Times New Roman"/>
              </a:rPr>
              <a:t/>
            </a:r>
            <a:r>
              <a:rPr baseline="30000" i="1"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r>
              <a:rPr i="1" lang="en-GB" sz="1800">
                <a:latin typeface="Lexend"/>
                <a:ea typeface="Times New Roman"/>
                <a:cs typeface="Times New Roman"/>
                <a:sym typeface="Times New Roman"/>
              </a:rPr>
              <a:t/>
            </a:r>
            <a:r>
              <a:rPr lang="en-GB" sz="1800">
                <a:latin typeface="Lexend"/>
              </a:rPr>
              <a:t/>
            </a:r>
            <a:endParaRPr/>
          </a:p>
        </p:txBody>
      </p:sp>
      <p:sp>
        <p:nvSpPr>
          <p:cNvPr id="931" name="Google Shape;931;p84"/>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pPr>
            <a:r>
              <a:rPr i="1" lang="en-GB" sz="1800">
                <a:latin typeface="Lexend"/>
                <a:ea typeface="Times New Roman"/>
                <a:cs typeface="Times New Roman"/>
                <a:sym typeface="Times New Roman"/>
              </a:rPr>
              <a:t>A × 10n (halkaas oo 1 &lt; A ≤ 10 iyo n uu yahay tiro isku dhafan (integer)).</a:t>
            </a:r>
            <a:r>
              <a:rPr lang="en-GB" sz="1800">
                <a:latin typeface="Lexend"/>
                <a:ea typeface="Times New Roman"/>
                <a:cs typeface="Times New Roman"/>
                <a:sym typeface="Times New Roman"/>
              </a:rPr>
              <a:t/>
            </a:r>
            <a:r>
              <a:rPr baseline="30000" i="1"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r>
              <a:rPr i="1" lang="en-GB" sz="1800">
                <a:latin typeface="Lexend"/>
                <a:ea typeface="Times New Roman"/>
                <a:cs typeface="Times New Roman"/>
                <a:sym typeface="Times New Roman"/>
              </a:rPr>
              <a:t/>
            </a:r>
            <a:r>
              <a:rPr lang="en-GB" sz="1800">
                <a:latin typeface="Lexend"/>
              </a:rPr>
              <a:t/>
            </a:r>
            <a:endParaRPr/>
          </a:p>
        </p:txBody>
      </p:sp>
      <p:sp>
        <p:nvSpPr>
          <p:cNvPr id="932" name="Google Shape;932;p84"/>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pPr>
            <a:r>
              <a:rPr i="1" lang="en-GB" sz="1800">
                <a:latin typeface="Lexend"/>
                <a:ea typeface="Times New Roman"/>
                <a:cs typeface="Times New Roman"/>
                <a:sym typeface="Times New Roman"/>
              </a:rPr>
              <a:t>A × 10n (halkaas oo 0 &lt; A ≤ 9 iyo n waa tiro (integer)).</a:t>
            </a:r>
            <a:r>
              <a:rPr lang="en-GB" sz="1800">
                <a:latin typeface="Lexend"/>
                <a:ea typeface="Times New Roman"/>
                <a:cs typeface="Times New Roman"/>
                <a:sym typeface="Times New Roman"/>
              </a:rPr>
              <a:t/>
            </a:r>
            <a:r>
              <a:rPr baseline="30000" i="1" lang="en-GB" sz="1800">
                <a:latin typeface="Lexend"/>
                <a:ea typeface="Times New Roman"/>
                <a:cs typeface="Times New Roman"/>
                <a:sym typeface="Times New Roman"/>
              </a:rPr>
              <a:t/>
            </a:r>
            <a:r>
              <a:rPr lang="en-GB" sz="1800">
                <a:latin typeface="Lexend"/>
              </a:rPr>
              <a:t/>
            </a:r>
            <a:r>
              <a:rPr lang="en-GB" sz="1800">
                <a:latin typeface="Lexend"/>
                <a:ea typeface="Times New Roman"/>
                <a:cs typeface="Times New Roman"/>
                <a:sym typeface="Times New Roman"/>
              </a:rPr>
              <a:t/>
            </a:r>
            <a:r>
              <a:rPr lang="en-GB" sz="1800">
                <a:latin typeface="Lexend"/>
              </a:rPr>
              <a:t/>
            </a:r>
            <a:r>
              <a:rPr i="1" lang="en-GB" sz="1800">
                <a:latin typeface="Lexend"/>
                <a:ea typeface="Times New Roman"/>
                <a:cs typeface="Times New Roman"/>
                <a:sym typeface="Times New Roman"/>
              </a:rPr>
              <a:t/>
            </a:r>
            <a:r>
              <a:rPr lang="en-GB" sz="1800">
                <a:latin typeface="Lexend"/>
              </a:rPr>
              <a:t/>
            </a:r>
            <a:endParaRPr/>
          </a:p>
        </p:txBody>
      </p:sp>
      <p:pic>
        <p:nvPicPr>
          <p:cNvPr id="933" name="Google Shape;933;p84"/>
          <p:cNvPicPr preferRelativeResize="0"/>
          <p:nvPr/>
        </p:nvPicPr>
        <p:blipFill>
          <a:blip r:embed="rId3">
            <a:alphaModFix/>
          </a:blip>
          <a:stretch>
            <a:fillRect/>
          </a:stretch>
        </p:blipFill>
        <p:spPr>
          <a:xfrm>
            <a:off x="6379458" y="23957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7" name="Shape 937"/>
        <p:cNvGrpSpPr/>
        <p:nvPr/>
      </p:nvGrpSpPr>
      <p:grpSpPr>
        <a:xfrm>
          <a:off x="0" y="0"/>
          <a:ext cx="0" cy="0"/>
          <a:chOff x="0" y="0"/>
          <a:chExt cx="0" cy="0"/>
        </a:xfrm>
      </p:grpSpPr>
      <p:sp>
        <p:nvSpPr>
          <p:cNvPr id="938" name="Google Shape;938;p85"/>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pPr>
            <a:r>
              <a:rPr lang="en-GB" sz="1800">
                <a:latin typeface="Lexend"/>
              </a:rPr>
              <a:t>5.834</a:t>
            </a:r>
            <a:r>
              <a:rPr lang="en-GB" sz="1800">
                <a:latin typeface="Lexend"/>
              </a:rPr>
              <a:t> × 10</a:t>
            </a:r>
            <a:r>
              <a:rPr baseline="30000" lang="en-GB" sz="1800">
                <a:latin typeface="Lexend"/>
              </a:rPr>
              <a:t>12</a:t>
            </a:r>
            <a:endParaRPr/>
          </a:p>
        </p:txBody>
      </p:sp>
      <p:sp>
        <p:nvSpPr>
          <p:cNvPr id="939" name="Google Shape;939;p85"/>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Noqoshada astrophysicist</a:t>
            </a:r>
            <a:endParaRPr/>
          </a:p>
        </p:txBody>
      </p:sp>
      <p:sp>
        <p:nvSpPr>
          <p:cNvPr id="940" name="Google Shape;940;p85"/>
          <p:cNvSpPr txBox="1"/>
          <p:nvPr>
            <p:ph type="title"/>
          </p:nvPr>
        </p:nvSpPr>
        <p:spPr>
          <a:xfrm>
            <a:off x="324000" y="809988"/>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Dooro qaabka saxda ah ee loo qoro 5 834 000 000 000 qaabka caadiga ah (standard form).</a:t>
            </a:r>
            <a:endParaRPr sz="1900"/>
          </a:p>
        </p:txBody>
      </p:sp>
      <p:sp>
        <p:nvSpPr>
          <p:cNvPr id="941" name="Google Shape;941;p85"/>
          <p:cNvSpPr txBox="1"/>
          <p:nvPr>
            <p:ph idx="3" type="subTitle"/>
          </p:nvPr>
        </p:nvSpPr>
        <p:spPr>
          <a:xfrm>
            <a:off x="1034425" y="2489447"/>
            <a:ext cx="7506600" cy="3891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pPr>
            <a:r>
              <a:rPr lang="en-GB" sz="1800">
                <a:latin typeface="Lexend"/>
              </a:rPr>
              <a:t>5 × 10</a:t>
            </a:r>
            <a:r>
              <a:rPr baseline="30000" lang="en-GB" sz="1800">
                <a:latin typeface="Lexend"/>
              </a:rPr>
              <a:t>12</a:t>
            </a:r>
            <a:endParaRPr/>
          </a:p>
        </p:txBody>
      </p:sp>
      <p:sp>
        <p:nvSpPr>
          <p:cNvPr id="942" name="Google Shape;942;p85"/>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pPr>
            <a:r>
              <a:rPr lang="en-GB" sz="1800">
                <a:latin typeface="Lexend"/>
              </a:rPr>
              <a:t>5.834 × 10</a:t>
            </a:r>
            <a:r>
              <a:rPr baseline="30000" lang="en-GB" sz="1800">
                <a:latin typeface="Lexend"/>
              </a:rPr>
              <a:t>−12</a:t>
            </a:r>
            <a:endParaRPr/>
          </a:p>
        </p:txBody>
      </p:sp>
      <p:sp>
        <p:nvSpPr>
          <p:cNvPr id="943" name="Google Shape;943;p85"/>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pPr>
            <a:r>
              <a:rPr lang="en-GB" sz="1800">
                <a:latin typeface="Lexend"/>
              </a:rPr>
              <a:t>5834 × 10</a:t>
            </a:r>
            <a:r>
              <a:rPr baseline="30000" lang="en-GB" sz="1800">
                <a:latin typeface="Lexend"/>
              </a:rPr>
              <a:t>−12</a:t>
            </a:r>
            <a:endParaRPr/>
          </a:p>
        </p:txBody>
      </p:sp>
      <p:pic>
        <p:nvPicPr>
          <p:cNvPr id="944" name="Google Shape;944;p85"/>
          <p:cNvPicPr preferRelativeResize="0"/>
          <p:nvPr/>
        </p:nvPicPr>
        <p:blipFill>
          <a:blip r:embed="rId3">
            <a:alphaModFix/>
          </a:blip>
          <a:stretch>
            <a:fillRect/>
          </a:stretch>
        </p:blipFill>
        <p:spPr>
          <a:xfrm>
            <a:off x="2602583" y="159087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sp>
        <p:nvSpPr>
          <p:cNvPr id="949" name="Google Shape;949;p8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Noqoshada astrophysicist</a:t>
            </a:r>
            <a:endParaRPr/>
          </a:p>
        </p:txBody>
      </p:sp>
      <p:sp>
        <p:nvSpPr>
          <p:cNvPr id="950" name="Google Shape;950;p86"/>
          <p:cNvSpPr txBox="1"/>
          <p:nvPr>
            <p:ph idx="1" type="body"/>
          </p:nvPr>
        </p:nvSpPr>
        <p:spPr>
          <a:xfrm>
            <a:off x="324000" y="759300"/>
            <a:ext cx="81120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1) Buuxi meelaha bannaan.</a:t>
            </a:r>
            <a:endParaRPr sz="2100"/>
          </a:p>
          <a:p>
            <a:pPr indent="0" lvl="0" marL="0" rtl="0" algn="l">
              <a:spcBef>
                <a:spcPts val="1000"/>
              </a:spcBef>
              <a:spcAft>
                <a:spcPts val="1000"/>
              </a:spcAft>
              <a:buNone/>
            </a:pPr>
            <a:r>
              <a:rPr lang="en-GB" sz="1400">
                <a:latin typeface="Lexend"/>
                <a:ea typeface="Arial"/>
                <a:cs typeface="Arial"/>
                <a:sym typeface="Arial"/>
              </a:rPr>
              <a:t>____ waa laan ka mid ah astronomy (xiddigiska). ____ waxay bartaan universe (caalamka) iyagoo isticmaalaya ____ ____ si ay u qiimeeyaan oo u kala saaraan ____ jirrada (bodies). Astrophysicists waxay leeyihiin diirad ____ ah. Waxay bartaan physics-ka universe (caalamka) sida siday u ____ ____ ama hababka ____ kale.</a:t>
            </a:r>
            <a:r>
              <a:rPr lang="en-GB" sz="1400">
                <a:latin typeface="Lexend"/>
              </a:rPr>
              <a:t/>
            </a:r>
            <a:br>
              <a:rPr lang="en-GB" sz="2100"/>
            </a:br>
            <a:r>
              <a:rPr lang="en-GB" sz="1400">
                <a:latin typeface="Lexend"/>
                <a:ea typeface="Arial"/>
                <a:cs typeface="Arial"/>
                <a:sym typeface="Arial"/>
              </a:rPr>
              <a:t/>
            </a:r>
            <a:r>
              <a:rPr lang="en-GB" sz="1400">
                <a:latin typeface="Lexend"/>
              </a:rPr>
              <a:t/>
            </a:r>
            <a:r>
              <a:rPr lang="en-GB" sz="1400">
                <a:latin typeface="Lexend"/>
                <a:ea typeface="Arial"/>
                <a:cs typeface="Arial"/>
                <a:sym typeface="Arial"/>
              </a:rPr>
              <a:t/>
            </a:r>
            <a:r>
              <a:rPr lang="en-GB" sz="1400">
                <a:latin typeface="Lexend"/>
              </a:rPr>
              <a:t/>
            </a:r>
            <a:r>
              <a:rPr lang="en-GB" sz="1400">
                <a:latin typeface="Lexend"/>
                <a:ea typeface="Arial"/>
                <a:cs typeface="Arial"/>
                <a:sym typeface="Arial"/>
              </a:rPr>
              <a:t/>
            </a:r>
            <a:r>
              <a:rPr lang="en-GB" sz="1400">
                <a:latin typeface="Lexend"/>
              </a:rPr>
              <a:t/>
            </a:r>
            <a:br>
              <a:rPr lang="en-GB" sz="2100"/>
            </a:br>
            <a:r>
              <a:rPr b="1" lang="en-GB" sz="1400">
                <a:latin typeface="Lexend"/>
              </a:rPr>
              <a:t/>
            </a:r>
            <a:r>
              <a:rPr lang="en-GB" sz="1400">
                <a:latin typeface="Lexend"/>
              </a:rPr>
              <a:t/>
            </a:r>
            <a:r>
              <a:rPr lang="en-GB" sz="1400">
                <a:latin typeface="Lexend"/>
                <a:ea typeface="Arial"/>
                <a:cs typeface="Arial"/>
                <a:sym typeface="Arial"/>
              </a:rPr>
              <a:t/>
            </a:r>
            <a:r>
              <a:rPr lang="en-GB" sz="1400">
                <a:latin typeface="Lexend"/>
              </a:rPr>
              <a:t/>
            </a:r>
            <a:r>
              <a:rPr lang="en-GB" sz="1400">
                <a:latin typeface="Lexend"/>
                <a:ea typeface="Arial"/>
                <a:cs typeface="Arial"/>
                <a:sym typeface="Arial"/>
              </a:rPr>
              <a:t/>
            </a:r>
            <a:r>
              <a:rPr lang="en-GB" sz="1400">
                <a:latin typeface="Lexend"/>
              </a:rPr>
              <a:t/>
            </a:r>
            <a:r>
              <a:rPr lang="en-GB" sz="1400">
                <a:solidFill>
                  <a:schemeClr val="lt1"/>
                </a:solidFill>
                <a:latin typeface="Lexend"/>
              </a:rPr>
              <a:t/>
            </a:r>
            <a:r>
              <a:rPr lang="en-GB" sz="1400">
                <a:latin typeface="Lexend"/>
              </a:rPr>
              <a:t/>
            </a:r>
            <a:r>
              <a:rPr lang="en-GB" sz="1400">
                <a:latin typeface="Lexend"/>
                <a:ea typeface="Arial"/>
                <a:cs typeface="Arial"/>
                <a:sym typeface="Arial"/>
              </a:rPr>
              <a:t/>
            </a:r>
            <a:r>
              <a:rPr lang="en-GB" sz="1400">
                <a:latin typeface="Lexend"/>
              </a:rPr>
              <a:t/>
            </a:r>
            <a:endParaRPr sz="2100"/>
          </a:p>
        </p:txBody>
      </p:sp>
      <p:sp>
        <p:nvSpPr>
          <p:cNvPr id="951" name="Google Shape;951;p86"/>
          <p:cNvSpPr txBox="1"/>
          <p:nvPr/>
        </p:nvSpPr>
        <p:spPr>
          <a:xfrm>
            <a:off x="324000" y="3814725"/>
            <a:ext cx="1953600" cy="295800"/>
          </a:xfrm>
          <a:prstGeom prst="rect">
            <a:avLst/>
          </a:prstGeom>
          <a:noFill/>
          <a:ln>
            <a:noFill/>
          </a:ln>
        </p:spPr>
        <p:txBody>
          <a:bodyPr anchorCtr="0" anchor="t" bIns="0" lIns="0" spcFirstLastPara="1" rIns="0" wrap="square" tIns="0">
            <a:normAutofit/>
          </a:bodyPr>
          <a:lstStyle/>
          <a:p>
            <a:pPr indent="0" lvl="0" marL="0" rtl="0" algn="ctr">
              <a:lnSpc>
                <a:spcPct val="115000"/>
              </a:lnSpc>
              <a:spcBef>
                <a:spcPts val="0"/>
              </a:spcBef>
              <a:spcAft>
                <a:spcPts val="0"/>
              </a:spcAft>
              <a:buNone/>
            </a:pPr>
            <a:r>
              <a:rPr b="1" lang="en-GB" sz="1100">
                <a:latin typeface="Lexend"/>
                <a:ea typeface="Lexend"/>
                <a:cs typeface="Lexend"/>
                <a:sym typeface="Lexend"/>
              </a:rPr>
              <a:t>Astrophysics</a:t>
            </a:r>
            <a:endParaRPr b="1" sz="1800">
              <a:solidFill>
                <a:srgbClr val="000000"/>
              </a:solidFill>
              <a:latin typeface="Lexend"/>
              <a:ea typeface="Lexend"/>
              <a:cs typeface="Lexend"/>
              <a:sym typeface="Lexend"/>
            </a:endParaRPr>
          </a:p>
        </p:txBody>
      </p:sp>
      <p:sp>
        <p:nvSpPr>
          <p:cNvPr id="952" name="Google Shape;952;p86"/>
          <p:cNvSpPr txBox="1"/>
          <p:nvPr/>
        </p:nvSpPr>
        <p:spPr>
          <a:xfrm>
            <a:off x="324000" y="4278675"/>
            <a:ext cx="1953600" cy="295800"/>
          </a:xfrm>
          <a:prstGeom prst="rect">
            <a:avLst/>
          </a:prstGeom>
          <a:noFill/>
          <a:ln>
            <a:noFill/>
          </a:ln>
        </p:spPr>
        <p:txBody>
          <a:bodyPr anchorCtr="0" anchor="t"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Astronomers (xiddigiyayaal)</a:t>
            </a:r>
            <a:endParaRPr sz="1800">
              <a:solidFill>
                <a:srgbClr val="000000"/>
              </a:solidFill>
              <a:latin typeface="Lexend"/>
              <a:ea typeface="Lexend"/>
              <a:cs typeface="Lexend"/>
              <a:sym typeface="Lexend"/>
            </a:endParaRPr>
          </a:p>
        </p:txBody>
      </p:sp>
      <p:sp>
        <p:nvSpPr>
          <p:cNvPr id="953" name="Google Shape;953;p86"/>
          <p:cNvSpPr txBox="1"/>
          <p:nvPr/>
        </p:nvSpPr>
        <p:spPr>
          <a:xfrm>
            <a:off x="4231200" y="4278675"/>
            <a:ext cx="1953600" cy="295800"/>
          </a:xfrm>
          <a:prstGeom prst="rect">
            <a:avLst/>
          </a:prstGeom>
          <a:noFill/>
          <a:ln>
            <a:noFill/>
          </a:ln>
        </p:spPr>
        <p:txBody>
          <a:bodyPr anchorCtr="0" anchor="t"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observational (indho-indhayn)</a:t>
            </a:r>
            <a:endParaRPr sz="1800">
              <a:solidFill>
                <a:srgbClr val="000000"/>
              </a:solidFill>
              <a:latin typeface="Lexend"/>
              <a:ea typeface="Lexend"/>
              <a:cs typeface="Lexend"/>
              <a:sym typeface="Lexend"/>
            </a:endParaRPr>
          </a:p>
        </p:txBody>
      </p:sp>
      <p:sp>
        <p:nvSpPr>
          <p:cNvPr id="954" name="Google Shape;954;p86"/>
          <p:cNvSpPr txBox="1"/>
          <p:nvPr/>
        </p:nvSpPr>
        <p:spPr>
          <a:xfrm>
            <a:off x="6482400" y="4278675"/>
            <a:ext cx="1953600" cy="295800"/>
          </a:xfrm>
          <a:prstGeom prst="rect">
            <a:avLst/>
          </a:prstGeom>
          <a:noFill/>
          <a:ln>
            <a:noFill/>
          </a:ln>
        </p:spPr>
        <p:txBody>
          <a:bodyPr anchorCtr="0" anchor="t"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techniques (farsamooyin)</a:t>
            </a:r>
            <a:endParaRPr sz="1800">
              <a:solidFill>
                <a:srgbClr val="000000"/>
              </a:solidFill>
              <a:latin typeface="Lexend"/>
              <a:ea typeface="Lexend"/>
              <a:cs typeface="Lexend"/>
              <a:sym typeface="Lexend"/>
            </a:endParaRPr>
          </a:p>
        </p:txBody>
      </p:sp>
      <p:sp>
        <p:nvSpPr>
          <p:cNvPr id="955" name="Google Shape;955;p86"/>
          <p:cNvSpPr txBox="1"/>
          <p:nvPr/>
        </p:nvSpPr>
        <p:spPr>
          <a:xfrm>
            <a:off x="2277600" y="4278675"/>
            <a:ext cx="1953600" cy="295800"/>
          </a:xfrm>
          <a:prstGeom prst="rect">
            <a:avLst/>
          </a:prstGeom>
          <a:noFill/>
          <a:ln>
            <a:noFill/>
          </a:ln>
        </p:spPr>
        <p:txBody>
          <a:bodyPr anchorCtr="0" anchor="t"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celestial (cirka)</a:t>
            </a:r>
            <a:endParaRPr sz="1800">
              <a:solidFill>
                <a:srgbClr val="000000"/>
              </a:solidFill>
              <a:latin typeface="Lexend"/>
              <a:ea typeface="Lexend"/>
              <a:cs typeface="Lexend"/>
              <a:sym typeface="Lexend"/>
            </a:endParaRPr>
          </a:p>
        </p:txBody>
      </p:sp>
      <p:sp>
        <p:nvSpPr>
          <p:cNvPr id="956" name="Google Shape;956;p86"/>
          <p:cNvSpPr txBox="1"/>
          <p:nvPr/>
        </p:nvSpPr>
        <p:spPr>
          <a:xfrm>
            <a:off x="4231200" y="3814725"/>
            <a:ext cx="1953600" cy="295800"/>
          </a:xfrm>
          <a:prstGeom prst="rect">
            <a:avLst/>
          </a:prstGeom>
          <a:noFill/>
          <a:ln>
            <a:noFill/>
          </a:ln>
        </p:spPr>
        <p:txBody>
          <a:bodyPr anchorCtr="0" anchor="t"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narrowed (cufan)</a:t>
            </a:r>
            <a:endParaRPr sz="1800">
              <a:solidFill>
                <a:srgbClr val="000000"/>
              </a:solidFill>
              <a:latin typeface="Lexend"/>
              <a:ea typeface="Lexend"/>
              <a:cs typeface="Lexend"/>
              <a:sym typeface="Lexend"/>
            </a:endParaRPr>
          </a:p>
        </p:txBody>
      </p:sp>
      <p:sp>
        <p:nvSpPr>
          <p:cNvPr id="957" name="Google Shape;957;p86"/>
          <p:cNvSpPr txBox="1"/>
          <p:nvPr/>
        </p:nvSpPr>
        <p:spPr>
          <a:xfrm>
            <a:off x="2277600" y="3814725"/>
            <a:ext cx="1953600" cy="295800"/>
          </a:xfrm>
          <a:prstGeom prst="rect">
            <a:avLst/>
          </a:prstGeom>
          <a:noFill/>
          <a:ln>
            <a:noFill/>
          </a:ln>
        </p:spPr>
        <p:txBody>
          <a:bodyPr anchorCtr="0" anchor="t"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bodies (jirro)</a:t>
            </a:r>
            <a:endParaRPr sz="1800">
              <a:solidFill>
                <a:srgbClr val="000000"/>
              </a:solidFill>
              <a:latin typeface="Lexend"/>
              <a:ea typeface="Lexend"/>
              <a:cs typeface="Lexend"/>
              <a:sym typeface="Lexend"/>
            </a:endParaRPr>
          </a:p>
        </p:txBody>
      </p:sp>
      <p:sp>
        <p:nvSpPr>
          <p:cNvPr id="958" name="Google Shape;958;p86"/>
          <p:cNvSpPr txBox="1"/>
          <p:nvPr/>
        </p:nvSpPr>
        <p:spPr>
          <a:xfrm>
            <a:off x="6482400" y="3814725"/>
            <a:ext cx="1953600" cy="295800"/>
          </a:xfrm>
          <a:prstGeom prst="rect">
            <a:avLst/>
          </a:prstGeom>
          <a:noFill/>
          <a:ln>
            <a:noFill/>
          </a:ln>
        </p:spPr>
        <p:txBody>
          <a:bodyPr anchorCtr="0" anchor="t" bIns="0" lIns="0" spcFirstLastPara="1" rIns="0" wrap="squar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physical (jireed)</a:t>
            </a:r>
            <a:endParaRPr sz="1800">
              <a:solidFill>
                <a:srgbClr val="000000"/>
              </a:solidFill>
              <a:latin typeface="Lexend"/>
              <a:ea typeface="Lexend"/>
              <a:cs typeface="Lexend"/>
              <a:sym typeface="Lexen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2" name="Shape 962"/>
        <p:cNvGrpSpPr/>
        <p:nvPr/>
      </p:nvGrpSpPr>
      <p:grpSpPr>
        <a:xfrm>
          <a:off x="0" y="0"/>
          <a:ext cx="0" cy="0"/>
          <a:chOff x="0" y="0"/>
          <a:chExt cx="0" cy="0"/>
        </a:xfrm>
      </p:grpSpPr>
      <p:sp>
        <p:nvSpPr>
          <p:cNvPr id="963" name="Google Shape;963;p8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Noqoshada astrophysicist</a:t>
            </a:r>
            <a:endParaRPr/>
          </a:p>
        </p:txBody>
      </p:sp>
      <p:sp>
        <p:nvSpPr>
          <p:cNvPr id="964" name="Google Shape;964;p87"/>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 a) Jadwalka hoose wuxuu muujinayaa masaafooyinka celceliska ee u dhow ee dhulka ilaa meelo ka mid ah meerayaasha kale ee nidaamka qorraxda. U qor masaafooyinka qaabka caadiga ah (standard form).</a:t>
            </a:r>
            <a:endParaRPr sz="2100"/>
          </a:p>
        </p:txBody>
      </p:sp>
      <p:graphicFrame>
        <p:nvGraphicFramePr>
          <p:cNvPr id="965" name="Google Shape;965;p87"/>
          <p:cNvGraphicFramePr/>
          <p:nvPr/>
        </p:nvGraphicFramePr>
        <p:xfrm>
          <a:off x="324000" y="2018800"/>
          <a:ext cx="3000000" cy="3000000"/>
        </p:xfrm>
        <a:graphic>
          <a:graphicData uri="http://schemas.openxmlformats.org/drawingml/2006/table">
            <a:tbl>
              <a:tblPr>
                <a:noFill/>
                <a:tableStyleId>{3E59533E-C2E1-412E-949C-4C880D1FAD4F}</a:tableStyleId>
              </a:tblPr>
              <a:tblGrid>
                <a:gridCol w="1809750"/>
                <a:gridCol w="1809750"/>
                <a:gridCol w="1809750"/>
                <a:gridCol w="2020550"/>
              </a:tblGrid>
              <a:tr h="381000">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Laga bilaabo</a:t>
                      </a:r>
                      <a:endParaRPr sz="1800">
                        <a:solidFill>
                          <a:schemeClr val="lt1"/>
                        </a:solidFill>
                        <a:latin typeface="Lexend"/>
                        <a:ea typeface="Lexend"/>
                        <a:cs typeface="Lexend"/>
                        <a:sym typeface="Lexend"/>
                      </a:endParaRPr>
                    </a:p>
                  </a:txBody>
                  <a:tcPr marT="91425" marB="91425" marR="91425" marL="91425">
                    <a:solidFill>
                      <a:schemeClr val="accent4"/>
                    </a:solidFill>
                  </a:tcPr>
                </a:tc>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Ilaa</a:t>
                      </a:r>
                      <a:endParaRPr sz="1800">
                        <a:solidFill>
                          <a:schemeClr val="lt1"/>
                        </a:solidFill>
                        <a:latin typeface="Lexend"/>
                        <a:ea typeface="Lexend"/>
                        <a:cs typeface="Lexend"/>
                        <a:sym typeface="Lexend"/>
                      </a:endParaRPr>
                    </a:p>
                  </a:txBody>
                  <a:tcPr marT="91425" marB="91425" marR="91425" marL="91425">
                    <a:solidFill>
                      <a:schemeClr val="accent4"/>
                    </a:solidFill>
                  </a:tcPr>
                </a:tc>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Masaafada (km)</a:t>
                      </a:r>
                      <a:endParaRPr sz="1800">
                        <a:solidFill>
                          <a:schemeClr val="lt1"/>
                        </a:solidFill>
                        <a:latin typeface="Lexend"/>
                        <a:ea typeface="Lexend"/>
                        <a:cs typeface="Lexend"/>
                        <a:sym typeface="Lexend"/>
                      </a:endParaRPr>
                    </a:p>
                  </a:txBody>
                  <a:tcPr marT="91425" marB="91425" marR="91425" marL="91425">
                    <a:solidFill>
                      <a:schemeClr val="accent4"/>
                    </a:solidFill>
                  </a:tcPr>
                </a:tc>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Qaabka caadiga ah (standard form)</a:t>
                      </a:r>
                      <a:endParaRPr sz="1800">
                        <a:solidFill>
                          <a:schemeClr val="lt1"/>
                        </a:solidFill>
                        <a:latin typeface="Lexend"/>
                        <a:ea typeface="Lexend"/>
                        <a:cs typeface="Lexend"/>
                        <a:sym typeface="Lexend"/>
                      </a:endParaRPr>
                    </a:p>
                  </a:txBody>
                  <a:tcPr marT="91425" marB="91425" marR="91425" marL="91425">
                    <a:solidFill>
                      <a:schemeClr val="accent4"/>
                    </a:solidFill>
                  </a:tcPr>
                </a:tc>
              </a:tr>
              <a:tr h="381000">
                <a:tc>
                  <a:txBody>
                    <a:bodyPr/>
                    <a:lstStyle/>
                    <a:p>
                      <a:pPr indent="0" lvl="0" marL="0" rtl="0" algn="l">
                        <a:spcBef>
                          <a:spcPts val="0"/>
                        </a:spcBef>
                        <a:spcAft>
                          <a:spcPts val="0"/>
                        </a:spcAft>
                        <a:buNone/>
                      </a:pPr>
                      <a:r>
                        <a:rPr lang="en-GB" sz="1300">
                          <a:latin typeface="Lexend"/>
                          <a:ea typeface="Lexend"/>
                          <a:cs typeface="Lexend"/>
                          <a:sym typeface="Lexend"/>
                        </a:rPr>
                        <a:t>Dhulka</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300">
                          <a:latin typeface="Lexend"/>
                          <a:ea typeface="Lexend"/>
                          <a:cs typeface="Lexend"/>
                          <a:sym typeface="Lexend"/>
                        </a:rPr>
                        <a:t>Mercury</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300">
                          <a:latin typeface="Lexend"/>
                          <a:ea typeface="Lexend"/>
                          <a:cs typeface="Lexend"/>
                          <a:sym typeface="Lexend"/>
                        </a:rPr>
                        <a:t>91 691 000</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tc>
              </a:tr>
              <a:tr h="381000">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Dhul (Earth)</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300">
                          <a:latin typeface="Lexend"/>
                          <a:ea typeface="Lexend"/>
                          <a:cs typeface="Lexend"/>
                          <a:sym typeface="Lexend"/>
                        </a:rPr>
                        <a:t>Waxar (Venus)</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300">
                          <a:latin typeface="Lexend"/>
                          <a:ea typeface="Lexend"/>
                          <a:cs typeface="Lexend"/>
                          <a:sym typeface="Lexend"/>
                        </a:rPr>
                        <a:t>41 400 000</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tc>
              </a:tr>
              <a:tr h="381000">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Dhul (Earth)</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300">
                          <a:latin typeface="Lexend"/>
                          <a:ea typeface="Lexend"/>
                          <a:cs typeface="Lexend"/>
                          <a:sym typeface="Lexend"/>
                        </a:rPr>
                        <a:t>Farax (Mars)</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300">
                          <a:latin typeface="Lexend"/>
                          <a:ea typeface="Lexend"/>
                          <a:cs typeface="Lexend"/>
                          <a:sym typeface="Lexend"/>
                        </a:rPr>
                        <a:t>78 340 000</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tc>
              </a:tr>
              <a:tr h="381000">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Dhul (Earth)</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300">
                          <a:latin typeface="Lexend"/>
                          <a:ea typeface="Lexend"/>
                          <a:cs typeface="Lexend"/>
                          <a:sym typeface="Lexend"/>
                        </a:rPr>
                        <a:t>Cirjeex (Jupiter)</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300">
                          <a:latin typeface="Lexend"/>
                          <a:ea typeface="Lexend"/>
                          <a:cs typeface="Lexend"/>
                          <a:sym typeface="Lexend"/>
                        </a:rPr>
                        <a:t>628 730 000</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tc>
              </a:tr>
              <a:tr h="381000">
                <a:tc>
                  <a:txBody>
                    <a:bodyPr/>
                    <a:lstStyle/>
                    <a:p>
                      <a:pPr indent="0" lvl="0" marL="0" rtl="0" algn="l">
                        <a:spcBef>
                          <a:spcPts val="0"/>
                        </a:spcBef>
                        <a:spcAft>
                          <a:spcPts val="0"/>
                        </a:spcAft>
                        <a:buNone/>
                      </a:pPr>
                      <a:r>
                        <a:rPr lang="en-GB" sz="1300">
                          <a:solidFill>
                            <a:schemeClr val="dk1"/>
                          </a:solidFill>
                          <a:latin typeface="Lexend"/>
                          <a:ea typeface="Lexend"/>
                          <a:cs typeface="Lexend"/>
                          <a:sym typeface="Lexend"/>
                        </a:rPr>
                        <a:t>Dhul (Earth)</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300">
                          <a:latin typeface="Lexend"/>
                          <a:ea typeface="Lexend"/>
                          <a:cs typeface="Lexend"/>
                          <a:sym typeface="Lexend"/>
                        </a:rPr>
                        <a:t>Saxal (Saturn)</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300">
                          <a:latin typeface="Lexend"/>
                          <a:ea typeface="Lexend"/>
                          <a:cs typeface="Lexend"/>
                          <a:sym typeface="Lexend"/>
                        </a:rPr>
                        <a:t>1 275 000 000</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9" name="Shape 969"/>
        <p:cNvGrpSpPr/>
        <p:nvPr/>
      </p:nvGrpSpPr>
      <p:grpSpPr>
        <a:xfrm>
          <a:off x="0" y="0"/>
          <a:ext cx="0" cy="0"/>
          <a:chOff x="0" y="0"/>
          <a:chExt cx="0" cy="0"/>
        </a:xfrm>
      </p:grpSpPr>
      <p:sp>
        <p:nvSpPr>
          <p:cNvPr id="970" name="Google Shape;970;p8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Noqoshada cilmiga xiddigaha (astrophysicist)</a:t>
            </a:r>
            <a:endParaRPr/>
          </a:p>
        </p:txBody>
      </p:sp>
      <p:sp>
        <p:nvSpPr>
          <p:cNvPr id="971" name="Google Shape;971;p88"/>
          <p:cNvSpPr txBox="1"/>
          <p:nvPr>
            <p:ph idx="1" type="body"/>
          </p:nvPr>
        </p:nvSpPr>
        <p:spPr>
          <a:xfrm>
            <a:off x="324000" y="759300"/>
            <a:ext cx="8010600" cy="1221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2) b) Sannadkii 2021, xawaaraha ugu dheereeyay ee dayaxgacmeedku qabtay wuxuu ahaa 163 km/s. Adigoo isticmaalaya xawaarahaas iyo qaacidada</a:t>
            </a:r>
            <a:endParaRPr sz="2100"/>
          </a:p>
          <a:p>
            <a:pPr indent="0" lvl="0" marL="0" rtl="0" algn="ctr">
              <a:spcBef>
                <a:spcPts val="1000"/>
              </a:spcBef>
              <a:spcAft>
                <a:spcPts val="1000"/>
              </a:spcAft>
              <a:buNone/>
            </a:pPr>
            <a:r>
              <a:rPr lang="en-GB" sz="1800">
                <a:latin typeface="Lexend"/>
              </a:rPr>
              <a:t>Masaafo (Distance) = Xawaare (Speed) × Waqti (Time)</a:t>
            </a:r>
            <a:endParaRPr sz="2100"/>
          </a:p>
        </p:txBody>
      </p:sp>
      <p:sp>
        <p:nvSpPr>
          <p:cNvPr id="972" name="Google Shape;972;p88"/>
          <p:cNvSpPr txBox="1"/>
          <p:nvPr/>
        </p:nvSpPr>
        <p:spPr>
          <a:xfrm>
            <a:off x="5007750" y="2018800"/>
            <a:ext cx="3812400" cy="1221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Xisaabi inta ay qaadanayso, maalmaha, in laga safro Dhulka (Earth) una gaaro meere kasta.</a:t>
            </a:r>
            <a:endParaRPr sz="21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100">
              <a:solidFill>
                <a:schemeClr val="dk1"/>
              </a:solidFill>
              <a:latin typeface="Lexend"/>
              <a:ea typeface="Lexend"/>
              <a:cs typeface="Lexend"/>
              <a:sym typeface="Lexend"/>
            </a:endParaRPr>
          </a:p>
          <a:p>
            <a:pPr indent="0" lvl="0" marL="0" rtl="0" algn="l">
              <a:spcBef>
                <a:spcPts val="0"/>
              </a:spcBef>
              <a:spcAft>
                <a:spcPts val="0"/>
              </a:spcAft>
              <a:buNone/>
            </a:pPr>
            <a:r>
              <a:rPr lang="en-GB" sz="1800">
                <a:solidFill>
                  <a:schemeClr val="dk1"/>
                </a:solidFill>
                <a:latin typeface="Lexend"/>
                <a:ea typeface="Lexend"/>
                <a:cs typeface="Lexend"/>
                <a:sym typeface="Lexend"/>
              </a:rPr>
              <a:t>Ku soo wareeji jawaabtaada si ku habboon maalinta ugu dhow.</a:t>
            </a:r>
            <a:endParaRPr sz="2100">
              <a:solidFill>
                <a:schemeClr val="dk1"/>
              </a:solidFill>
              <a:latin typeface="Lexend"/>
              <a:ea typeface="Lexend"/>
              <a:cs typeface="Lexend"/>
              <a:sym typeface="Lexend"/>
            </a:endParaRPr>
          </a:p>
        </p:txBody>
      </p:sp>
      <p:graphicFrame>
        <p:nvGraphicFramePr>
          <p:cNvPr id="973" name="Google Shape;973;p88"/>
          <p:cNvGraphicFramePr/>
          <p:nvPr/>
        </p:nvGraphicFramePr>
        <p:xfrm>
          <a:off x="324000" y="2018800"/>
          <a:ext cx="3000000" cy="3000000"/>
        </p:xfrm>
        <a:graphic>
          <a:graphicData uri="http://schemas.openxmlformats.org/drawingml/2006/table">
            <a:tbl>
              <a:tblPr>
                <a:noFill/>
                <a:tableStyleId>{3E59533E-C2E1-412E-949C-4C880D1FAD4F}</a:tableStyleId>
              </a:tblPr>
              <a:tblGrid>
                <a:gridCol w="1155300"/>
                <a:gridCol w="1813375"/>
                <a:gridCol w="1531325"/>
              </a:tblGrid>
              <a:tr h="381000">
                <a:tc>
                  <a:txBody>
                    <a:bodyPr/>
                    <a:lstStyle/>
                    <a:p>
                      <a:pPr indent="0" lvl="0" marL="0" rtl="0" algn="l">
                        <a:spcBef>
                          <a:spcPts val="0"/>
                        </a:spcBef>
                        <a:spcAft>
                          <a:spcPts val="0"/>
                        </a:spcAft>
                        <a:buNone/>
                      </a:pPr>
                      <a:r>
                        <a:rPr lang="en-GB" sz="1800">
                          <a:solidFill>
                            <a:schemeClr val="lt1"/>
                          </a:solidFill>
                          <a:latin typeface="Lexend"/>
                          <a:ea typeface="Lexend"/>
                          <a:cs typeface="Lexend"/>
                          <a:sym typeface="Lexend"/>
                        </a:rPr>
                        <a:t>Xagga (To)</a:t>
                      </a:r>
                      <a:endParaRPr sz="1800">
                        <a:solidFill>
                          <a:schemeClr val="lt1"/>
                        </a:solidFill>
                        <a:latin typeface="Lexend"/>
                        <a:ea typeface="Lexend"/>
                        <a:cs typeface="Lexend"/>
                        <a:sym typeface="Lexend"/>
                      </a:endParaRPr>
                    </a:p>
                  </a:txBody>
                  <a:tcPr marT="91425" marB="91425" marR="91425" marL="91425">
                    <a:solidFill>
                      <a:schemeClr val="accent4"/>
                    </a:solidFill>
                  </a:tcPr>
                </a:tc>
                <a:tc>
                  <a:txBody>
                    <a:bodyPr/>
                    <a:lstStyle/>
                    <a:p>
                      <a:pPr indent="0" lvl="0" marL="0" rtl="0" algn="l">
                        <a:spcBef>
                          <a:spcPts val="0"/>
                        </a:spcBef>
                        <a:spcAft>
                          <a:spcPts val="0"/>
                        </a:spcAft>
                        <a:buNone/>
                      </a:pPr>
                      <a:r>
                        <a:rPr lang="en-GB" sz="1800">
                          <a:solidFill>
                            <a:schemeClr val="lt1"/>
                          </a:solidFill>
                          <a:latin typeface="Lexend"/>
                          <a:ea typeface="Lexend"/>
                          <a:cs typeface="Lexend"/>
                          <a:sym typeface="Lexend"/>
                        </a:rPr>
                        <a:t>Masaafo (km)</a:t>
                      </a:r>
                      <a:endParaRPr sz="1800">
                        <a:solidFill>
                          <a:schemeClr val="lt1"/>
                        </a:solidFill>
                        <a:latin typeface="Lexend"/>
                        <a:ea typeface="Lexend"/>
                        <a:cs typeface="Lexend"/>
                        <a:sym typeface="Lexend"/>
                      </a:endParaRPr>
                    </a:p>
                  </a:txBody>
                  <a:tcPr marT="91425" marB="91425" marR="91425" marL="91425">
                    <a:solidFill>
                      <a:schemeClr val="accent4"/>
                    </a:solidFill>
                  </a:tcPr>
                </a:tc>
                <a:tc>
                  <a:txBody>
                    <a:bodyPr/>
                    <a:lstStyle/>
                    <a:p>
                      <a:pPr indent="0" lvl="0" marL="0" rtl="0" algn="l">
                        <a:spcBef>
                          <a:spcPts val="0"/>
                        </a:spcBef>
                        <a:spcAft>
                          <a:spcPts val="0"/>
                        </a:spcAft>
                        <a:buNone/>
                      </a:pPr>
                      <a:r>
                        <a:rPr lang="en-GB" sz="1800">
                          <a:solidFill>
                            <a:schemeClr val="lt1"/>
                          </a:solidFill>
                          <a:latin typeface="Lexend"/>
                          <a:ea typeface="Lexend"/>
                          <a:cs typeface="Lexend"/>
                          <a:sym typeface="Lexend"/>
                        </a:rPr>
                        <a:t>Waqti (maalmaha)</a:t>
                      </a:r>
                      <a:endParaRPr sz="1800">
                        <a:solidFill>
                          <a:schemeClr val="lt1"/>
                        </a:solidFill>
                        <a:latin typeface="Lexend"/>
                        <a:ea typeface="Lexend"/>
                        <a:cs typeface="Lexend"/>
                        <a:sym typeface="Lexend"/>
                      </a:endParaRPr>
                    </a:p>
                  </a:txBody>
                  <a:tcPr marT="91425" marB="91425" marR="91425" marL="91425">
                    <a:solidFill>
                      <a:schemeClr val="accent4"/>
                    </a:solidFill>
                  </a:tcPr>
                </a:tc>
              </a:tr>
              <a:tr h="381000">
                <a:tc>
                  <a:txBody>
                    <a:bodyPr/>
                    <a:lstStyle/>
                    <a:p>
                      <a:pPr indent="0" lvl="0" marL="0" rtl="0" algn="l">
                        <a:spcBef>
                          <a:spcPts val="0"/>
                        </a:spcBef>
                        <a:spcAft>
                          <a:spcPts val="0"/>
                        </a:spcAft>
                        <a:buNone/>
                      </a:pPr>
                      <a:r>
                        <a:rPr lang="en-GB" sz="1800">
                          <a:latin typeface="Lexend"/>
                          <a:ea typeface="Lexend"/>
                          <a:cs typeface="Lexend"/>
                          <a:sym typeface="Lexend"/>
                        </a:rPr>
                        <a:t>Meerkuri (Mercury)</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800">
                          <a:latin typeface="Lexend"/>
                          <a:ea typeface="Lexend"/>
                          <a:cs typeface="Lexend"/>
                          <a:sym typeface="Lexend"/>
                        </a:rPr>
                        <a:t>91 691 000</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tc>
              </a:tr>
              <a:tr h="381000">
                <a:tc>
                  <a:txBody>
                    <a:bodyPr/>
                    <a:lstStyle/>
                    <a:p>
                      <a:pPr indent="0" lvl="0" marL="0" rtl="0" algn="l">
                        <a:spcBef>
                          <a:spcPts val="0"/>
                        </a:spcBef>
                        <a:spcAft>
                          <a:spcPts val="0"/>
                        </a:spcAft>
                        <a:buNone/>
                      </a:pPr>
                      <a:r>
                        <a:rPr lang="en-GB" sz="1800">
                          <a:latin typeface="Lexend"/>
                          <a:ea typeface="Lexend"/>
                          <a:cs typeface="Lexend"/>
                          <a:sym typeface="Lexend"/>
                        </a:rPr>
                        <a:t>Waxar (Venus)</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800">
                          <a:latin typeface="Lexend"/>
                          <a:ea typeface="Lexend"/>
                          <a:cs typeface="Lexend"/>
                          <a:sym typeface="Lexend"/>
                        </a:rPr>
                        <a:t>41 400 000</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tc>
              </a:tr>
              <a:tr h="381000">
                <a:tc>
                  <a:txBody>
                    <a:bodyPr/>
                    <a:lstStyle/>
                    <a:p>
                      <a:pPr indent="0" lvl="0" marL="0" rtl="0" algn="l">
                        <a:spcBef>
                          <a:spcPts val="0"/>
                        </a:spcBef>
                        <a:spcAft>
                          <a:spcPts val="0"/>
                        </a:spcAft>
                        <a:buNone/>
                      </a:pPr>
                      <a:r>
                        <a:rPr lang="en-GB" sz="1800">
                          <a:latin typeface="Lexend"/>
                          <a:ea typeface="Lexend"/>
                          <a:cs typeface="Lexend"/>
                          <a:sym typeface="Lexend"/>
                        </a:rPr>
                        <a:t>Farax (Mars)</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800">
                          <a:latin typeface="Lexend"/>
                          <a:ea typeface="Lexend"/>
                          <a:cs typeface="Lexend"/>
                          <a:sym typeface="Lexend"/>
                        </a:rPr>
                        <a:t>78 340 000</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tc>
              </a:tr>
              <a:tr h="381000">
                <a:tc>
                  <a:txBody>
                    <a:bodyPr/>
                    <a:lstStyle/>
                    <a:p>
                      <a:pPr indent="0" lvl="0" marL="0" rtl="0" algn="l">
                        <a:spcBef>
                          <a:spcPts val="0"/>
                        </a:spcBef>
                        <a:spcAft>
                          <a:spcPts val="0"/>
                        </a:spcAft>
                        <a:buNone/>
                      </a:pPr>
                      <a:r>
                        <a:rPr lang="en-GB" sz="1800">
                          <a:latin typeface="Lexend"/>
                          <a:ea typeface="Lexend"/>
                          <a:cs typeface="Lexend"/>
                          <a:sym typeface="Lexend"/>
                        </a:rPr>
                        <a:t>Cirjeex (Jupiter)</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800">
                          <a:latin typeface="Lexend"/>
                          <a:ea typeface="Lexend"/>
                          <a:cs typeface="Lexend"/>
                          <a:sym typeface="Lexend"/>
                        </a:rPr>
                        <a:t>628 730 000</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tc>
              </a:tr>
              <a:tr h="381000">
                <a:tc>
                  <a:txBody>
                    <a:bodyPr/>
                    <a:lstStyle/>
                    <a:p>
                      <a:pPr indent="0" lvl="0" marL="0" rtl="0" algn="l">
                        <a:spcBef>
                          <a:spcPts val="0"/>
                        </a:spcBef>
                        <a:spcAft>
                          <a:spcPts val="0"/>
                        </a:spcAft>
                        <a:buNone/>
                      </a:pPr>
                      <a:r>
                        <a:rPr lang="en-GB" sz="1800">
                          <a:latin typeface="Lexend"/>
                          <a:ea typeface="Lexend"/>
                          <a:cs typeface="Lexend"/>
                          <a:sym typeface="Lexend"/>
                        </a:rPr>
                        <a:t>Saxal (Saturn)</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800">
                          <a:latin typeface="Lexend"/>
                          <a:ea typeface="Lexend"/>
                          <a:cs typeface="Lexend"/>
                          <a:sym typeface="Lexend"/>
                        </a:rPr>
                        <a:t>1 275 000 000</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7" name="Shape 977"/>
        <p:cNvGrpSpPr/>
        <p:nvPr/>
      </p:nvGrpSpPr>
      <p:grpSpPr>
        <a:xfrm>
          <a:off x="0" y="0"/>
          <a:ext cx="0" cy="0"/>
          <a:chOff x="0" y="0"/>
          <a:chExt cx="0" cy="0"/>
        </a:xfrm>
      </p:grpSpPr>
      <p:sp>
        <p:nvSpPr>
          <p:cNvPr id="978" name="Google Shape;978;p8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Noqoshada cilmiga xiddigaha (astrophysicist)</a:t>
            </a:r>
            <a:endParaRPr/>
          </a:p>
        </p:txBody>
      </p:sp>
      <p:sp>
        <p:nvSpPr>
          <p:cNvPr id="979" name="Google Shape;979;p89"/>
          <p:cNvSpPr txBox="1"/>
          <p:nvPr>
            <p:ph idx="1" type="body"/>
          </p:nvPr>
        </p:nvSpPr>
        <p:spPr>
          <a:xfrm>
            <a:off x="324000" y="759300"/>
            <a:ext cx="8112000" cy="4061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1) Buuxi meelaha bannaan.</a:t>
            </a:r>
            <a:endParaRPr sz="2100"/>
          </a:p>
          <a:p>
            <a:pPr indent="0" lvl="0" marL="0" rtl="0" algn="l">
              <a:spcBef>
                <a:spcPts val="1000"/>
              </a:spcBef>
              <a:spcAft>
                <a:spcPts val="0"/>
              </a:spcAft>
              <a:buNone/>
            </a:pPr>
            <a:r>
              <a:rPr b="1" lang="en-GB" sz="1100">
                <a:latin typeface="Kalam"/>
                <a:ea typeface="Kalam"/>
                <a:cs typeface="Kalam"/>
                <a:sym typeface="Kalam"/>
              </a:rPr>
              <a:t>Astrophysics waa laan ka mid ah astronomy.</a:t>
            </a:r>
            <a:r>
              <a:rPr lang="en-GB" sz="1400">
                <a:latin typeface="Lexend"/>
              </a:rPr>
              <a:t/>
            </a:r>
            <a:endParaRPr sz="2100"/>
          </a:p>
          <a:p>
            <a:pPr indent="0" lvl="0" marL="0" rtl="0" algn="l">
              <a:spcBef>
                <a:spcPts val="1000"/>
              </a:spcBef>
              <a:spcAft>
                <a:spcPts val="0"/>
              </a:spcAft>
              <a:buNone/>
            </a:pPr>
            <a:br>
              <a:rPr lang="en-GB" sz="2100"/>
            </a:br>
            <a:r>
              <a:rPr lang="en-GB" sz="1100">
                <a:latin typeface="Kalam"/>
                <a:ea typeface="Kalam"/>
                <a:cs typeface="Kalam"/>
                <a:sym typeface="Kalam"/>
              </a:rPr>
              <a:t>Astronomers waxay bartaan universe iyagoo isticmaalaya farsamooyin indho-indhayn (observational techniques) si ay u qiimeeyaan (value) oo u kala saaraan jirrada samada (celestial bodies) kala duwan.</a:t>
            </a:r>
            <a:r>
              <a:rPr lang="en-GB" sz="1400">
                <a:latin typeface="Lexend"/>
              </a:rPr>
              <a:t/>
            </a:r>
            <a:r>
              <a:rPr lang="en-GB" sz="1100">
                <a:latin typeface="Kalam"/>
                <a:ea typeface="Kalam"/>
                <a:cs typeface="Kalam"/>
                <a:sym typeface="Kalam"/>
              </a:rPr>
              <a:t/>
            </a:r>
            <a:r>
              <a:rPr lang="en-GB" sz="1400">
                <a:latin typeface="Lexend"/>
              </a:rPr>
              <a:t/>
            </a:r>
            <a:r>
              <a:rPr lang="en-GB" sz="1100">
                <a:latin typeface="Kalam"/>
                <a:ea typeface="Kalam"/>
                <a:cs typeface="Kalam"/>
                <a:sym typeface="Kalam"/>
              </a:rPr>
              <a:t/>
            </a:r>
            <a:r>
              <a:rPr lang="en-GB" sz="1400">
                <a:latin typeface="Lexend"/>
              </a:rPr>
              <a:t/>
            </a:r>
            <a:r>
              <a:rPr lang="en-GB" sz="1100">
                <a:latin typeface="Kalam"/>
                <a:ea typeface="Kalam"/>
                <a:cs typeface="Kalam"/>
                <a:sym typeface="Kalam"/>
              </a:rPr>
              <a:t/>
            </a:r>
            <a:r>
              <a:rPr lang="en-GB" sz="1400">
                <a:latin typeface="Lexend"/>
              </a:rPr>
              <a:t/>
            </a:r>
            <a:endParaRPr sz="2100"/>
          </a:p>
          <a:p>
            <a:pPr indent="0" lvl="0" marL="0" rtl="0" algn="l">
              <a:spcBef>
                <a:spcPts val="1000"/>
              </a:spcBef>
              <a:spcAft>
                <a:spcPts val="1000"/>
              </a:spcAft>
              <a:buNone/>
            </a:pPr>
            <a:br>
              <a:rPr lang="en-GB" sz="2100"/>
            </a:br>
            <a:r>
              <a:rPr b="1" lang="en-GB" sz="1400">
                <a:latin typeface="Lexend"/>
              </a:rPr>
              <a:t>Astrophysicists waxay leeyihiin diirad dheer. Waxay bartaan physics-ka universe sida sida jirrada samada (celestial bodies) isu dhexgalaan ama hababka kale ee jirka (physical processes).</a:t>
            </a:r>
            <a:r>
              <a:rPr lang="en-GB" sz="1400">
                <a:latin typeface="Lexend"/>
              </a:rPr>
              <a:t/>
            </a:r>
            <a:r>
              <a:rPr lang="en-GB" sz="1100">
                <a:latin typeface="Kalam"/>
                <a:ea typeface="Kalam"/>
                <a:cs typeface="Kalam"/>
                <a:sym typeface="Kalam"/>
              </a:rPr>
              <a:t/>
            </a:r>
            <a:r>
              <a:rPr lang="en-GB" sz="1400">
                <a:latin typeface="Lexend"/>
              </a:rPr>
              <a:t/>
            </a:r>
            <a:r>
              <a:rPr lang="en-GB" sz="1100">
                <a:latin typeface="Kalam"/>
                <a:ea typeface="Kalam"/>
                <a:cs typeface="Kalam"/>
                <a:sym typeface="Kalam"/>
              </a:rPr>
              <a:t/>
            </a:r>
            <a:r>
              <a:rPr lang="en-GB" sz="1400">
                <a:solidFill>
                  <a:srgbClr val="EBEDFE"/>
                </a:solidFill>
                <a:latin typeface="Lexend"/>
              </a:rPr>
              <a:t/>
            </a:r>
            <a:r>
              <a:rPr lang="en-GB" sz="1400" u="sng">
                <a:latin typeface="Lexend"/>
              </a:rPr>
              <a:t/>
            </a:r>
            <a:r>
              <a:rPr lang="en-GB" sz="1400">
                <a:latin typeface="Lexend"/>
              </a:rPr>
              <a:t/>
            </a:r>
            <a:r>
              <a:rPr lang="en-GB" sz="1400">
                <a:latin typeface="Lexend"/>
              </a:rPr>
              <a:t/>
            </a:r>
            <a:r>
              <a:rPr lang="en-GB" sz="1100">
                <a:latin typeface="Kalam"/>
                <a:ea typeface="Kalam"/>
                <a:cs typeface="Kalam"/>
                <a:sym typeface="Kalam"/>
              </a:rPr>
              <a:t/>
            </a:r>
            <a:r>
              <a:rPr lang="en-GB" sz="1400">
                <a:latin typeface="Lexend"/>
              </a:rPr>
              <a:t/>
            </a:r>
            <a:endParaRPr sz="21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3" name="Shape 983"/>
        <p:cNvGrpSpPr/>
        <p:nvPr/>
      </p:nvGrpSpPr>
      <p:grpSpPr>
        <a:xfrm>
          <a:off x="0" y="0"/>
          <a:ext cx="0" cy="0"/>
          <a:chOff x="0" y="0"/>
          <a:chExt cx="0" cy="0"/>
        </a:xfrm>
      </p:grpSpPr>
      <p:sp>
        <p:nvSpPr>
          <p:cNvPr id="984" name="Google Shape;984;p9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Ahaanshaha astrophysicist</a:t>
            </a:r>
            <a:endParaRPr/>
          </a:p>
        </p:txBody>
      </p:sp>
      <p:sp>
        <p:nvSpPr>
          <p:cNvPr id="985" name="Google Shape;985;p90"/>
          <p:cNvSpPr txBox="1"/>
          <p:nvPr>
            <p:ph idx="1" type="body"/>
          </p:nvPr>
        </p:nvSpPr>
        <p:spPr>
          <a:xfrm>
            <a:off x="324000" y="759300"/>
            <a:ext cx="8112000" cy="125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 a) Jadwalka hoose wuxuu muujinayaa masaafooyinka celceliska ee u dhow ee dhulka ilaa qaar ka mid ah meerayaasha kale ee nidaamka qorraxda. U qor masaafooyinka qaabka caadiga ah (standard form).</a:t>
            </a:r>
            <a:r>
              <a:rPr lang="en-GB" sz="1800">
                <a:latin typeface="Lexend"/>
              </a:rPr>
              <a:t/>
            </a:r>
            <a:endParaRPr sz="2100"/>
          </a:p>
        </p:txBody>
      </p:sp>
      <p:graphicFrame>
        <p:nvGraphicFramePr>
          <p:cNvPr id="986" name="Google Shape;986;p90"/>
          <p:cNvGraphicFramePr/>
          <p:nvPr/>
        </p:nvGraphicFramePr>
        <p:xfrm>
          <a:off x="324000" y="2018800"/>
          <a:ext cx="3000000" cy="3000000"/>
        </p:xfrm>
        <a:graphic>
          <a:graphicData uri="http://schemas.openxmlformats.org/drawingml/2006/table">
            <a:tbl>
              <a:tblPr>
                <a:noFill/>
                <a:tableStyleId>{3E59533E-C2E1-412E-949C-4C880D1FAD4F}</a:tableStyleId>
              </a:tblPr>
              <a:tblGrid>
                <a:gridCol w="1860950"/>
                <a:gridCol w="1860950"/>
                <a:gridCol w="1860950"/>
                <a:gridCol w="1975400"/>
              </a:tblGrid>
              <a:tr h="381000">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Laga bilaabo</a:t>
                      </a:r>
                      <a:endParaRPr sz="1800">
                        <a:solidFill>
                          <a:schemeClr val="lt1"/>
                        </a:solidFill>
                        <a:latin typeface="Lexend"/>
                        <a:ea typeface="Lexend"/>
                        <a:cs typeface="Lexend"/>
                        <a:sym typeface="Lexend"/>
                      </a:endParaRPr>
                    </a:p>
                  </a:txBody>
                  <a:tcPr marT="91425" marB="91425" marR="91425" marL="91425">
                    <a:solidFill>
                      <a:schemeClr val="accent4"/>
                    </a:solidFill>
                  </a:tcPr>
                </a:tc>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Ilaa</a:t>
                      </a:r>
                      <a:endParaRPr sz="1800">
                        <a:solidFill>
                          <a:schemeClr val="lt1"/>
                        </a:solidFill>
                        <a:latin typeface="Lexend"/>
                        <a:ea typeface="Lexend"/>
                        <a:cs typeface="Lexend"/>
                        <a:sym typeface="Lexend"/>
                      </a:endParaRPr>
                    </a:p>
                  </a:txBody>
                  <a:tcPr marT="91425" marB="91425" marR="91425" marL="91425">
                    <a:solidFill>
                      <a:schemeClr val="accent4"/>
                    </a:solidFill>
                  </a:tcPr>
                </a:tc>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Masaafo (km)</a:t>
                      </a:r>
                      <a:endParaRPr sz="1800">
                        <a:solidFill>
                          <a:schemeClr val="lt1"/>
                        </a:solidFill>
                        <a:latin typeface="Lexend"/>
                        <a:ea typeface="Lexend"/>
                        <a:cs typeface="Lexend"/>
                        <a:sym typeface="Lexend"/>
                      </a:endParaRPr>
                    </a:p>
                  </a:txBody>
                  <a:tcPr marT="91425" marB="91425" marR="91425" marL="91425">
                    <a:solidFill>
                      <a:schemeClr val="accent4"/>
                    </a:solidFill>
                  </a:tcPr>
                </a:tc>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Qaabka caadiga ah (standard form)</a:t>
                      </a:r>
                      <a:endParaRPr sz="1800">
                        <a:solidFill>
                          <a:schemeClr val="lt1"/>
                        </a:solidFill>
                        <a:latin typeface="Lexend"/>
                        <a:ea typeface="Lexend"/>
                        <a:cs typeface="Lexend"/>
                        <a:sym typeface="Lexend"/>
                      </a:endParaRPr>
                    </a:p>
                  </a:txBody>
                  <a:tcPr marT="91425" marB="91425" marR="91425" marL="91425">
                    <a:solidFill>
                      <a:schemeClr val="accent4"/>
                    </a:solidFill>
                  </a:tcPr>
                </a:tc>
              </a:tr>
              <a:tr h="381000">
                <a:tc>
                  <a:txBody>
                    <a:bodyPr/>
                    <a:lstStyle/>
                    <a:p>
                      <a:pPr indent="0" lvl="0" marL="0" rtl="0" algn="l">
                        <a:spcBef>
                          <a:spcPts val="0"/>
                        </a:spcBef>
                        <a:spcAft>
                          <a:spcPts val="0"/>
                        </a:spcAft>
                        <a:buNone/>
                      </a:pPr>
                      <a:r>
                        <a:rPr lang="en-GB" sz="1300">
                          <a:latin typeface="Lexend"/>
                          <a:ea typeface="Lexend"/>
                          <a:cs typeface="Lexend"/>
                          <a:sym typeface="Lexend"/>
                        </a:rPr>
                        <a:t>Dhulka</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300">
                          <a:latin typeface="Lexend"/>
                          <a:ea typeface="Lexend"/>
                          <a:cs typeface="Lexend"/>
                          <a:sym typeface="Lexend"/>
                        </a:rPr>
                        <a:t>Mercury</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300">
                          <a:latin typeface="Lexend"/>
                          <a:ea typeface="Lexend"/>
                          <a:cs typeface="Lexend"/>
                          <a:sym typeface="Lexend"/>
                        </a:rPr>
                        <a:t>91 691 000</a:t>
                      </a:r>
                      <a:endParaRPr sz="1800">
                        <a:latin typeface="Lexend"/>
                        <a:ea typeface="Lexend"/>
                        <a:cs typeface="Lexend"/>
                        <a:sym typeface="Lexend"/>
                      </a:endParaRPr>
                    </a:p>
                  </a:txBody>
                  <a:tcPr marT="91425" marB="91425" marR="91425" marL="91425"/>
                </a:tc>
                <a:tc>
                  <a:txBody>
                    <a:bodyPr/>
                    <a:lstStyle/>
                    <a:p>
                      <a:pPr indent="0" lvl="0" marL="0" rtl="0" algn="l">
                        <a:lnSpc>
                          <a:spcPct val="115000"/>
                        </a:lnSpc>
                        <a:spcBef>
                          <a:spcPts val="0"/>
                        </a:spcBef>
                        <a:spcAft>
                          <a:spcPts val="0"/>
                        </a:spcAft>
                        <a:buClr>
                          <a:schemeClr val="dk1"/>
                        </a:buClr>
                        <a:buSzPts val="1100"/>
                        <a:buFont typeface="Arial"/>
                        <a:buNone/>
                      </a:pPr>
                      <a:r>
                        <a:rPr lang="en-GB" sz="1300">
                          <a:solidFill>
                            <a:schemeClr val="dk1"/>
                          </a:solidFill>
                          <a:latin typeface="Kalam"/>
                          <a:ea typeface="Kalam"/>
                          <a:cs typeface="Kalam"/>
                          <a:sym typeface="Kalam"/>
                        </a:rPr>
                        <a:t>9.1691</a:t>
                      </a:r>
                      <a:r>
                        <a:rPr lang="en-GB" sz="1300">
                          <a:solidFill>
                            <a:schemeClr val="dk1"/>
                          </a:solidFill>
                          <a:latin typeface="Kalam"/>
                          <a:ea typeface="Kalam"/>
                          <a:cs typeface="Kalam"/>
                          <a:sym typeface="Kalam"/>
                        </a:rPr>
                        <a:t> × 10</a:t>
                      </a:r>
                      <a:r>
                        <a:rPr baseline="30000" lang="en-GB" sz="1300">
                          <a:solidFill>
                            <a:schemeClr val="dk1"/>
                          </a:solidFill>
                          <a:latin typeface="Kalam"/>
                          <a:ea typeface="Kalam"/>
                          <a:cs typeface="Kalam"/>
                          <a:sym typeface="Kalam"/>
                        </a:rPr>
                        <a:t>7</a:t>
                      </a:r>
                      <a:endParaRPr sz="1500">
                        <a:latin typeface="Kalam"/>
                        <a:ea typeface="Kalam"/>
                        <a:cs typeface="Kalam"/>
                        <a:sym typeface="Kalam"/>
                      </a:endParaRPr>
                    </a:p>
                  </a:txBody>
                  <a:tcPr marT="91425" marB="91425" marR="91425" marL="91425"/>
                </a:tc>
              </a:tr>
              <a:tr h="381000">
                <a:tc>
                  <a:txBody>
                    <a:bodyPr/>
                    <a:lstStyle/>
                    <a:p>
                      <a:pPr indent="0" lvl="0" marL="0" rtl="0" algn="l">
                        <a:spcBef>
                          <a:spcPts val="0"/>
                        </a:spcBef>
                        <a:spcAft>
                          <a:spcPts val="0"/>
                        </a:spcAft>
                        <a:buClr>
                          <a:schemeClr val="dk1"/>
                        </a:buClr>
                        <a:buSzPts val="1100"/>
                        <a:buFont typeface="Arial"/>
                        <a:buNone/>
                      </a:pPr>
                      <a:r>
                        <a:rPr lang="en-GB" sz="1300">
                          <a:solidFill>
                            <a:schemeClr val="dk1"/>
                          </a:solidFill>
                          <a:latin typeface="Lexend"/>
                          <a:ea typeface="Lexend"/>
                          <a:cs typeface="Lexend"/>
                          <a:sym typeface="Lexend"/>
                        </a:rPr>
                        <a:t>Dhulka</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300">
                          <a:latin typeface="Lexend"/>
                          <a:ea typeface="Lexend"/>
                          <a:cs typeface="Lexend"/>
                          <a:sym typeface="Lexend"/>
                        </a:rPr>
                        <a:t>Venus</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300">
                          <a:latin typeface="Lexend"/>
                          <a:ea typeface="Lexend"/>
                          <a:cs typeface="Lexend"/>
                          <a:sym typeface="Lexend"/>
                        </a:rPr>
                        <a:t>41 400 000</a:t>
                      </a:r>
                      <a:endParaRPr sz="1800">
                        <a:latin typeface="Lexend"/>
                        <a:ea typeface="Lexend"/>
                        <a:cs typeface="Lexend"/>
                        <a:sym typeface="Lexend"/>
                      </a:endParaRPr>
                    </a:p>
                  </a:txBody>
                  <a:tcPr marT="91425" marB="91425" marR="91425" marL="91425"/>
                </a:tc>
                <a:tc>
                  <a:txBody>
                    <a:bodyPr/>
                    <a:lstStyle/>
                    <a:p>
                      <a:pPr indent="0" lvl="0" marL="0" rtl="0" algn="l">
                        <a:lnSpc>
                          <a:spcPct val="115000"/>
                        </a:lnSpc>
                        <a:spcBef>
                          <a:spcPts val="0"/>
                        </a:spcBef>
                        <a:spcAft>
                          <a:spcPts val="0"/>
                        </a:spcAft>
                        <a:buClr>
                          <a:schemeClr val="dk1"/>
                        </a:buClr>
                        <a:buSzPts val="1100"/>
                        <a:buFont typeface="Arial"/>
                        <a:buNone/>
                      </a:pPr>
                      <a:r>
                        <a:rPr lang="en-GB" sz="1300">
                          <a:solidFill>
                            <a:schemeClr val="dk1"/>
                          </a:solidFill>
                          <a:latin typeface="Kalam"/>
                          <a:ea typeface="Kalam"/>
                          <a:cs typeface="Kalam"/>
                          <a:sym typeface="Kalam"/>
                        </a:rPr>
                        <a:t>4.14</a:t>
                      </a:r>
                      <a:r>
                        <a:rPr lang="en-GB" sz="1300">
                          <a:solidFill>
                            <a:schemeClr val="dk1"/>
                          </a:solidFill>
                          <a:latin typeface="Kalam"/>
                          <a:ea typeface="Kalam"/>
                          <a:cs typeface="Kalam"/>
                          <a:sym typeface="Kalam"/>
                        </a:rPr>
                        <a:t> × 10</a:t>
                      </a:r>
                      <a:r>
                        <a:rPr baseline="30000" lang="en-GB" sz="1300">
                          <a:solidFill>
                            <a:schemeClr val="dk1"/>
                          </a:solidFill>
                          <a:latin typeface="Kalam"/>
                          <a:ea typeface="Kalam"/>
                          <a:cs typeface="Kalam"/>
                          <a:sym typeface="Kalam"/>
                        </a:rPr>
                        <a:t>7</a:t>
                      </a:r>
                      <a:endParaRPr sz="1800">
                        <a:latin typeface="Kalam"/>
                        <a:ea typeface="Kalam"/>
                        <a:cs typeface="Kalam"/>
                        <a:sym typeface="Kalam"/>
                      </a:endParaRPr>
                    </a:p>
                  </a:txBody>
                  <a:tcPr marT="91425" marB="91425" marR="91425" marL="91425"/>
                </a:tc>
              </a:tr>
              <a:tr h="381000">
                <a:tc>
                  <a:txBody>
                    <a:bodyPr/>
                    <a:lstStyle/>
                    <a:p>
                      <a:pPr indent="0" lvl="0" marL="0" rtl="0" algn="l">
                        <a:spcBef>
                          <a:spcPts val="0"/>
                        </a:spcBef>
                        <a:spcAft>
                          <a:spcPts val="0"/>
                        </a:spcAft>
                        <a:buClr>
                          <a:schemeClr val="dk1"/>
                        </a:buClr>
                        <a:buSzPts val="1100"/>
                        <a:buFont typeface="Arial"/>
                        <a:buNone/>
                      </a:pPr>
                      <a:r>
                        <a:rPr lang="en-GB" sz="1300">
                          <a:solidFill>
                            <a:schemeClr val="dk1"/>
                          </a:solidFill>
                          <a:latin typeface="Lexend"/>
                          <a:ea typeface="Lexend"/>
                          <a:cs typeface="Lexend"/>
                          <a:sym typeface="Lexend"/>
                        </a:rPr>
                        <a:t>Dhulka</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300">
                          <a:latin typeface="Lexend"/>
                          <a:ea typeface="Lexend"/>
                          <a:cs typeface="Lexend"/>
                          <a:sym typeface="Lexend"/>
                        </a:rPr>
                        <a:t>Mars</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300">
                          <a:latin typeface="Lexend"/>
                          <a:ea typeface="Lexend"/>
                          <a:cs typeface="Lexend"/>
                          <a:sym typeface="Lexend"/>
                        </a:rPr>
                        <a:t>78 340 000</a:t>
                      </a:r>
                      <a:endParaRPr sz="1800">
                        <a:latin typeface="Lexend"/>
                        <a:ea typeface="Lexend"/>
                        <a:cs typeface="Lexend"/>
                        <a:sym typeface="Lexend"/>
                      </a:endParaRPr>
                    </a:p>
                  </a:txBody>
                  <a:tcPr marT="91425" marB="91425" marR="91425" marL="91425"/>
                </a:tc>
                <a:tc>
                  <a:txBody>
                    <a:bodyPr/>
                    <a:lstStyle/>
                    <a:p>
                      <a:pPr indent="0" lvl="0" marL="0" rtl="0" algn="l">
                        <a:lnSpc>
                          <a:spcPct val="115000"/>
                        </a:lnSpc>
                        <a:spcBef>
                          <a:spcPts val="0"/>
                        </a:spcBef>
                        <a:spcAft>
                          <a:spcPts val="0"/>
                        </a:spcAft>
                        <a:buClr>
                          <a:schemeClr val="dk1"/>
                        </a:buClr>
                        <a:buSzPts val="1100"/>
                        <a:buFont typeface="Arial"/>
                        <a:buNone/>
                      </a:pPr>
                      <a:r>
                        <a:rPr lang="en-GB" sz="1300">
                          <a:solidFill>
                            <a:schemeClr val="dk1"/>
                          </a:solidFill>
                          <a:latin typeface="Kalam"/>
                          <a:ea typeface="Kalam"/>
                          <a:cs typeface="Kalam"/>
                          <a:sym typeface="Kalam"/>
                        </a:rPr>
                        <a:t>7.834</a:t>
                      </a:r>
                      <a:r>
                        <a:rPr lang="en-GB" sz="1300">
                          <a:solidFill>
                            <a:schemeClr val="dk1"/>
                          </a:solidFill>
                          <a:latin typeface="Kalam"/>
                          <a:ea typeface="Kalam"/>
                          <a:cs typeface="Kalam"/>
                          <a:sym typeface="Kalam"/>
                        </a:rPr>
                        <a:t> × 10</a:t>
                      </a:r>
                      <a:r>
                        <a:rPr baseline="30000" lang="en-GB" sz="1300">
                          <a:solidFill>
                            <a:schemeClr val="dk1"/>
                          </a:solidFill>
                          <a:latin typeface="Kalam"/>
                          <a:ea typeface="Kalam"/>
                          <a:cs typeface="Kalam"/>
                          <a:sym typeface="Kalam"/>
                        </a:rPr>
                        <a:t>7</a:t>
                      </a:r>
                      <a:endParaRPr sz="1800">
                        <a:latin typeface="Kalam"/>
                        <a:ea typeface="Kalam"/>
                        <a:cs typeface="Kalam"/>
                        <a:sym typeface="Kalam"/>
                      </a:endParaRPr>
                    </a:p>
                  </a:txBody>
                  <a:tcPr marT="91425" marB="91425" marR="91425" marL="91425"/>
                </a:tc>
              </a:tr>
              <a:tr h="381000">
                <a:tc>
                  <a:txBody>
                    <a:bodyPr/>
                    <a:lstStyle/>
                    <a:p>
                      <a:pPr indent="0" lvl="0" marL="0" rtl="0" algn="l">
                        <a:spcBef>
                          <a:spcPts val="0"/>
                        </a:spcBef>
                        <a:spcAft>
                          <a:spcPts val="0"/>
                        </a:spcAft>
                        <a:buClr>
                          <a:schemeClr val="dk1"/>
                        </a:buClr>
                        <a:buSzPts val="1100"/>
                        <a:buFont typeface="Arial"/>
                        <a:buNone/>
                      </a:pPr>
                      <a:r>
                        <a:rPr lang="en-GB" sz="1300">
                          <a:solidFill>
                            <a:schemeClr val="dk1"/>
                          </a:solidFill>
                          <a:latin typeface="Lexend"/>
                          <a:ea typeface="Lexend"/>
                          <a:cs typeface="Lexend"/>
                          <a:sym typeface="Lexend"/>
                        </a:rPr>
                        <a:t>Dhulka</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300">
                          <a:latin typeface="Lexend"/>
                          <a:ea typeface="Lexend"/>
                          <a:cs typeface="Lexend"/>
                          <a:sym typeface="Lexend"/>
                        </a:rPr>
                        <a:t>Jupiter</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300">
                          <a:latin typeface="Lexend"/>
                          <a:ea typeface="Lexend"/>
                          <a:cs typeface="Lexend"/>
                          <a:sym typeface="Lexend"/>
                        </a:rPr>
                        <a:t>628 730 000</a:t>
                      </a:r>
                      <a:endParaRPr sz="1800">
                        <a:latin typeface="Lexend"/>
                        <a:ea typeface="Lexend"/>
                        <a:cs typeface="Lexend"/>
                        <a:sym typeface="Lexend"/>
                      </a:endParaRPr>
                    </a:p>
                  </a:txBody>
                  <a:tcPr marT="91425" marB="91425" marR="91425" marL="91425"/>
                </a:tc>
                <a:tc>
                  <a:txBody>
                    <a:bodyPr/>
                    <a:lstStyle/>
                    <a:p>
                      <a:pPr indent="0" lvl="0" marL="0" rtl="0" algn="l">
                        <a:lnSpc>
                          <a:spcPct val="115000"/>
                        </a:lnSpc>
                        <a:spcBef>
                          <a:spcPts val="0"/>
                        </a:spcBef>
                        <a:spcAft>
                          <a:spcPts val="0"/>
                        </a:spcAft>
                        <a:buClr>
                          <a:schemeClr val="dk1"/>
                        </a:buClr>
                        <a:buSzPts val="1100"/>
                        <a:buFont typeface="Arial"/>
                        <a:buNone/>
                      </a:pPr>
                      <a:r>
                        <a:rPr lang="en-GB" sz="1300">
                          <a:solidFill>
                            <a:schemeClr val="dk1"/>
                          </a:solidFill>
                          <a:latin typeface="Kalam"/>
                          <a:ea typeface="Kalam"/>
                          <a:cs typeface="Kalam"/>
                          <a:sym typeface="Kalam"/>
                        </a:rPr>
                        <a:t>6.2873</a:t>
                      </a:r>
                      <a:r>
                        <a:rPr lang="en-GB" sz="1300">
                          <a:solidFill>
                            <a:schemeClr val="dk1"/>
                          </a:solidFill>
                          <a:latin typeface="Kalam"/>
                          <a:ea typeface="Kalam"/>
                          <a:cs typeface="Kalam"/>
                          <a:sym typeface="Kalam"/>
                        </a:rPr>
                        <a:t> × 10</a:t>
                      </a:r>
                      <a:r>
                        <a:rPr baseline="30000" lang="en-GB" sz="1300">
                          <a:solidFill>
                            <a:schemeClr val="dk1"/>
                          </a:solidFill>
                          <a:latin typeface="Kalam"/>
                          <a:ea typeface="Kalam"/>
                          <a:cs typeface="Kalam"/>
                          <a:sym typeface="Kalam"/>
                        </a:rPr>
                        <a:t>8</a:t>
                      </a:r>
                      <a:endParaRPr sz="1800">
                        <a:latin typeface="Kalam"/>
                        <a:ea typeface="Kalam"/>
                        <a:cs typeface="Kalam"/>
                        <a:sym typeface="Kalam"/>
                      </a:endParaRPr>
                    </a:p>
                  </a:txBody>
                  <a:tcPr marT="91425" marB="91425" marR="91425" marL="91425"/>
                </a:tc>
              </a:tr>
              <a:tr h="381000">
                <a:tc>
                  <a:txBody>
                    <a:bodyPr/>
                    <a:lstStyle/>
                    <a:p>
                      <a:pPr indent="0" lvl="0" marL="0" rtl="0" algn="l">
                        <a:spcBef>
                          <a:spcPts val="0"/>
                        </a:spcBef>
                        <a:spcAft>
                          <a:spcPts val="0"/>
                        </a:spcAft>
                        <a:buClr>
                          <a:schemeClr val="dk1"/>
                        </a:buClr>
                        <a:buSzPts val="1100"/>
                        <a:buFont typeface="Arial"/>
                        <a:buNone/>
                      </a:pPr>
                      <a:r>
                        <a:rPr lang="en-GB" sz="1300">
                          <a:solidFill>
                            <a:schemeClr val="dk1"/>
                          </a:solidFill>
                          <a:latin typeface="Lexend"/>
                          <a:ea typeface="Lexend"/>
                          <a:cs typeface="Lexend"/>
                          <a:sym typeface="Lexend"/>
                        </a:rPr>
                        <a:t>Dhulka</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300">
                          <a:latin typeface="Lexend"/>
                          <a:ea typeface="Lexend"/>
                          <a:cs typeface="Lexend"/>
                          <a:sym typeface="Lexend"/>
                        </a:rPr>
                        <a:t>Saturn</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300">
                          <a:latin typeface="Lexend"/>
                          <a:ea typeface="Lexend"/>
                          <a:cs typeface="Lexend"/>
                          <a:sym typeface="Lexend"/>
                        </a:rPr>
                        <a:t>1 275 000 000</a:t>
                      </a:r>
                      <a:endParaRPr sz="1800">
                        <a:latin typeface="Lexend"/>
                        <a:ea typeface="Lexend"/>
                        <a:cs typeface="Lexend"/>
                        <a:sym typeface="Lexend"/>
                      </a:endParaRPr>
                    </a:p>
                  </a:txBody>
                  <a:tcPr marT="91425" marB="91425" marR="91425" marL="91425"/>
                </a:tc>
                <a:tc>
                  <a:txBody>
                    <a:bodyPr/>
                    <a:lstStyle/>
                    <a:p>
                      <a:pPr indent="0" lvl="0" marL="0" rtl="0" algn="l">
                        <a:lnSpc>
                          <a:spcPct val="115000"/>
                        </a:lnSpc>
                        <a:spcBef>
                          <a:spcPts val="0"/>
                        </a:spcBef>
                        <a:spcAft>
                          <a:spcPts val="0"/>
                        </a:spcAft>
                        <a:buClr>
                          <a:schemeClr val="dk1"/>
                        </a:buClr>
                        <a:buSzPts val="1100"/>
                        <a:buFont typeface="Arial"/>
                        <a:buNone/>
                      </a:pPr>
                      <a:r>
                        <a:rPr lang="en-GB" sz="1300">
                          <a:solidFill>
                            <a:schemeClr val="dk1"/>
                          </a:solidFill>
                          <a:latin typeface="Kalam"/>
                          <a:ea typeface="Kalam"/>
                          <a:cs typeface="Kalam"/>
                          <a:sym typeface="Kalam"/>
                        </a:rPr>
                        <a:t>1.275</a:t>
                      </a:r>
                      <a:r>
                        <a:rPr lang="en-GB" sz="1300">
                          <a:solidFill>
                            <a:schemeClr val="dk1"/>
                          </a:solidFill>
                          <a:latin typeface="Kalam"/>
                          <a:ea typeface="Kalam"/>
                          <a:cs typeface="Kalam"/>
                          <a:sym typeface="Kalam"/>
                        </a:rPr>
                        <a:t> × 10</a:t>
                      </a:r>
                      <a:r>
                        <a:rPr baseline="30000" lang="en-GB" sz="1300">
                          <a:solidFill>
                            <a:schemeClr val="dk1"/>
                          </a:solidFill>
                          <a:latin typeface="Kalam"/>
                          <a:ea typeface="Kalam"/>
                          <a:cs typeface="Kalam"/>
                          <a:sym typeface="Kalam"/>
                        </a:rPr>
                        <a:t>9</a:t>
                      </a:r>
                      <a:endParaRPr sz="1800">
                        <a:latin typeface="Kalam"/>
                        <a:ea typeface="Kalam"/>
                        <a:cs typeface="Kalam"/>
                        <a:sym typeface="Kalam"/>
                      </a:endParaRPr>
                    </a:p>
                  </a:txBody>
                  <a:tcPr marT="91425" marB="91425" marR="91425" marL="91425"/>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0" name="Shape 990"/>
        <p:cNvGrpSpPr/>
        <p:nvPr/>
      </p:nvGrpSpPr>
      <p:grpSpPr>
        <a:xfrm>
          <a:off x="0" y="0"/>
          <a:ext cx="0" cy="0"/>
          <a:chOff x="0" y="0"/>
          <a:chExt cx="0" cy="0"/>
        </a:xfrm>
      </p:grpSpPr>
      <p:sp>
        <p:nvSpPr>
          <p:cNvPr id="991" name="Google Shape;991;p9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Ahaanshaha astrophysicist</a:t>
            </a:r>
            <a:endParaRPr/>
          </a:p>
        </p:txBody>
      </p:sp>
      <p:sp>
        <p:nvSpPr>
          <p:cNvPr id="992" name="Google Shape;992;p91"/>
          <p:cNvSpPr txBox="1"/>
          <p:nvPr>
            <p:ph idx="1" type="body"/>
          </p:nvPr>
        </p:nvSpPr>
        <p:spPr>
          <a:xfrm>
            <a:off x="324000" y="759300"/>
            <a:ext cx="8010600" cy="794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2) b) Sannadkii 2021, xawaaraha ugu dheereeyay ee uu diiwaangeliyay dayaxgacmeed wuxuu ahaa 163 km/s. Adigoo isticmaalaya xawaarahaas iyo qaacidada (formula)</a:t>
            </a:r>
            <a:endParaRPr sz="2100"/>
          </a:p>
          <a:p>
            <a:pPr indent="0" lvl="0" marL="0" rtl="0" algn="ctr">
              <a:spcBef>
                <a:spcPts val="1000"/>
              </a:spcBef>
              <a:spcAft>
                <a:spcPts val="1000"/>
              </a:spcAft>
              <a:buNone/>
            </a:pPr>
            <a:r>
              <a:rPr lang="en-GB" sz="1400">
                <a:latin typeface="Lexend"/>
              </a:rPr>
              <a:t>Masaafo (Distance) = Xawaare (Speed) × Waqti (Time)</a:t>
            </a:r>
            <a:endParaRPr sz="2100"/>
          </a:p>
        </p:txBody>
      </p:sp>
      <p:graphicFrame>
        <p:nvGraphicFramePr>
          <p:cNvPr id="993" name="Google Shape;993;p91"/>
          <p:cNvGraphicFramePr/>
          <p:nvPr/>
        </p:nvGraphicFramePr>
        <p:xfrm>
          <a:off x="324000" y="2018800"/>
          <a:ext cx="3000000" cy="3000000"/>
        </p:xfrm>
        <a:graphic>
          <a:graphicData uri="http://schemas.openxmlformats.org/drawingml/2006/table">
            <a:tbl>
              <a:tblPr>
                <a:noFill/>
                <a:tableStyleId>{3E59533E-C2E1-412E-949C-4C880D1FAD4F}</a:tableStyleId>
              </a:tblPr>
              <a:tblGrid>
                <a:gridCol w="1155300"/>
                <a:gridCol w="1729050"/>
                <a:gridCol w="1615650"/>
              </a:tblGrid>
              <a:tr h="381000">
                <a:tc>
                  <a:txBody>
                    <a:bodyPr/>
                    <a:lstStyle/>
                    <a:p>
                      <a:pPr indent="0" lvl="0" marL="0" rtl="0" algn="l">
                        <a:spcBef>
                          <a:spcPts val="0"/>
                        </a:spcBef>
                        <a:spcAft>
                          <a:spcPts val="0"/>
                        </a:spcAft>
                        <a:buNone/>
                      </a:pPr>
                      <a:r>
                        <a:rPr lang="en-GB" sz="1800">
                          <a:solidFill>
                            <a:schemeClr val="lt1"/>
                          </a:solidFill>
                          <a:latin typeface="Lexend"/>
                          <a:ea typeface="Lexend"/>
                          <a:cs typeface="Lexend"/>
                          <a:sym typeface="Lexend"/>
                        </a:rPr>
                        <a:t>To</a:t>
                      </a:r>
                      <a:endParaRPr sz="1800">
                        <a:solidFill>
                          <a:schemeClr val="lt1"/>
                        </a:solidFill>
                        <a:latin typeface="Lexend"/>
                        <a:ea typeface="Lexend"/>
                        <a:cs typeface="Lexend"/>
                        <a:sym typeface="Lexend"/>
                      </a:endParaRPr>
                    </a:p>
                  </a:txBody>
                  <a:tcPr marT="91425" marB="91425" marR="91425" marL="91425">
                    <a:solidFill>
                      <a:schemeClr val="accent4"/>
                    </a:solidFill>
                  </a:tcPr>
                </a:tc>
                <a:tc>
                  <a:txBody>
                    <a:bodyPr/>
                    <a:lstStyle/>
                    <a:p>
                      <a:pPr indent="0" lvl="0" marL="0" rtl="0" algn="l">
                        <a:spcBef>
                          <a:spcPts val="0"/>
                        </a:spcBef>
                        <a:spcAft>
                          <a:spcPts val="0"/>
                        </a:spcAft>
                        <a:buNone/>
                      </a:pPr>
                      <a:r>
                        <a:rPr lang="en-GB" sz="1800">
                          <a:solidFill>
                            <a:schemeClr val="lt1"/>
                          </a:solidFill>
                          <a:latin typeface="Lexend"/>
                          <a:ea typeface="Lexend"/>
                          <a:cs typeface="Lexend"/>
                          <a:sym typeface="Lexend"/>
                        </a:rPr>
                        <a:t>Masaafo (Distance) (km)</a:t>
                      </a:r>
                      <a:endParaRPr sz="1800">
                        <a:solidFill>
                          <a:schemeClr val="lt1"/>
                        </a:solidFill>
                        <a:latin typeface="Lexend"/>
                        <a:ea typeface="Lexend"/>
                        <a:cs typeface="Lexend"/>
                        <a:sym typeface="Lexend"/>
                      </a:endParaRPr>
                    </a:p>
                  </a:txBody>
                  <a:tcPr marT="91425" marB="91425" marR="91425" marL="91425">
                    <a:solidFill>
                      <a:schemeClr val="accent4"/>
                    </a:solidFill>
                  </a:tcPr>
                </a:tc>
                <a:tc>
                  <a:txBody>
                    <a:bodyPr/>
                    <a:lstStyle/>
                    <a:p>
                      <a:pPr indent="0" lvl="0" marL="0" rtl="0" algn="l">
                        <a:spcBef>
                          <a:spcPts val="0"/>
                        </a:spcBef>
                        <a:spcAft>
                          <a:spcPts val="0"/>
                        </a:spcAft>
                        <a:buClr>
                          <a:schemeClr val="dk1"/>
                        </a:buClr>
                        <a:buSzPts val="1100"/>
                        <a:buFont typeface="Arial"/>
                        <a:buNone/>
                      </a:pPr>
                      <a:r>
                        <a:rPr lang="en-GB" sz="1800">
                          <a:solidFill>
                            <a:schemeClr val="lt1"/>
                          </a:solidFill>
                          <a:latin typeface="Lexend"/>
                          <a:ea typeface="Lexend"/>
                          <a:cs typeface="Lexend"/>
                          <a:sym typeface="Lexend"/>
                        </a:rPr>
                        <a:t>Waqti (Time) (maalmaha)</a:t>
                      </a:r>
                      <a:endParaRPr sz="1800">
                        <a:solidFill>
                          <a:schemeClr val="lt1"/>
                        </a:solidFill>
                        <a:latin typeface="Lexend"/>
                        <a:ea typeface="Lexend"/>
                        <a:cs typeface="Lexend"/>
                        <a:sym typeface="Lexend"/>
                      </a:endParaRPr>
                    </a:p>
                  </a:txBody>
                  <a:tcPr marT="91425" marB="91425" marR="91425" marL="91425">
                    <a:solidFill>
                      <a:schemeClr val="accent4"/>
                    </a:solidFill>
                  </a:tcPr>
                </a:tc>
              </a:tr>
              <a:tr h="381000">
                <a:tc>
                  <a:txBody>
                    <a:bodyPr/>
                    <a:lstStyle/>
                    <a:p>
                      <a:pPr indent="0" lvl="0" marL="0" rtl="0" algn="l">
                        <a:spcBef>
                          <a:spcPts val="0"/>
                        </a:spcBef>
                        <a:spcAft>
                          <a:spcPts val="0"/>
                        </a:spcAft>
                        <a:buNone/>
                      </a:pPr>
                      <a:r>
                        <a:rPr lang="en-GB" sz="1800">
                          <a:latin typeface="Lexend"/>
                          <a:ea typeface="Lexend"/>
                          <a:cs typeface="Lexend"/>
                          <a:sym typeface="Lexend"/>
                        </a:rPr>
                        <a:t>Mercury</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800">
                          <a:latin typeface="Lexend"/>
                          <a:ea typeface="Lexend"/>
                          <a:cs typeface="Lexend"/>
                          <a:sym typeface="Lexend"/>
                        </a:rPr>
                        <a:t>91 691 000</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tc>
              </a:tr>
              <a:tr h="381000">
                <a:tc>
                  <a:txBody>
                    <a:bodyPr/>
                    <a:lstStyle/>
                    <a:p>
                      <a:pPr indent="0" lvl="0" marL="0" rtl="0" algn="l">
                        <a:spcBef>
                          <a:spcPts val="0"/>
                        </a:spcBef>
                        <a:spcAft>
                          <a:spcPts val="0"/>
                        </a:spcAft>
                        <a:buNone/>
                      </a:pPr>
                      <a:r>
                        <a:rPr lang="en-GB" sz="1800">
                          <a:latin typeface="Lexend"/>
                          <a:ea typeface="Lexend"/>
                          <a:cs typeface="Lexend"/>
                          <a:sym typeface="Lexend"/>
                        </a:rPr>
                        <a:t>Venus</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800">
                          <a:latin typeface="Lexend"/>
                          <a:ea typeface="Lexend"/>
                          <a:cs typeface="Lexend"/>
                          <a:sym typeface="Lexend"/>
                        </a:rPr>
                        <a:t>41 400 000</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tc>
              </a:tr>
              <a:tr h="381000">
                <a:tc>
                  <a:txBody>
                    <a:bodyPr/>
                    <a:lstStyle/>
                    <a:p>
                      <a:pPr indent="0" lvl="0" marL="0" rtl="0" algn="l">
                        <a:spcBef>
                          <a:spcPts val="0"/>
                        </a:spcBef>
                        <a:spcAft>
                          <a:spcPts val="0"/>
                        </a:spcAft>
                        <a:buNone/>
                      </a:pPr>
                      <a:r>
                        <a:rPr lang="en-GB" sz="1800">
                          <a:latin typeface="Lexend"/>
                          <a:ea typeface="Lexend"/>
                          <a:cs typeface="Lexend"/>
                          <a:sym typeface="Lexend"/>
                        </a:rPr>
                        <a:t>Mars</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800">
                          <a:latin typeface="Lexend"/>
                          <a:ea typeface="Lexend"/>
                          <a:cs typeface="Lexend"/>
                          <a:sym typeface="Lexend"/>
                        </a:rPr>
                        <a:t>78 340 000</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tc>
              </a:tr>
              <a:tr h="381000">
                <a:tc>
                  <a:txBody>
                    <a:bodyPr/>
                    <a:lstStyle/>
                    <a:p>
                      <a:pPr indent="0" lvl="0" marL="0" rtl="0" algn="l">
                        <a:spcBef>
                          <a:spcPts val="0"/>
                        </a:spcBef>
                        <a:spcAft>
                          <a:spcPts val="0"/>
                        </a:spcAft>
                        <a:buNone/>
                      </a:pPr>
                      <a:r>
                        <a:rPr lang="en-GB" sz="1800">
                          <a:latin typeface="Lexend"/>
                          <a:ea typeface="Lexend"/>
                          <a:cs typeface="Lexend"/>
                          <a:sym typeface="Lexend"/>
                        </a:rPr>
                        <a:t>Jupiter</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800">
                          <a:latin typeface="Lexend"/>
                          <a:ea typeface="Lexend"/>
                          <a:cs typeface="Lexend"/>
                          <a:sym typeface="Lexend"/>
                        </a:rPr>
                        <a:t>628 730 000</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tc>
              </a:tr>
              <a:tr h="381000">
                <a:tc>
                  <a:txBody>
                    <a:bodyPr/>
                    <a:lstStyle/>
                    <a:p>
                      <a:pPr indent="0" lvl="0" marL="0" rtl="0" algn="l">
                        <a:spcBef>
                          <a:spcPts val="0"/>
                        </a:spcBef>
                        <a:spcAft>
                          <a:spcPts val="0"/>
                        </a:spcAft>
                        <a:buNone/>
                      </a:pPr>
                      <a:r>
                        <a:rPr lang="en-GB" sz="1800">
                          <a:latin typeface="Lexend"/>
                          <a:ea typeface="Lexend"/>
                          <a:cs typeface="Lexend"/>
                          <a:sym typeface="Lexend"/>
                        </a:rPr>
                        <a:t>Saturn</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800">
                          <a:latin typeface="Lexend"/>
                          <a:ea typeface="Lexend"/>
                          <a:cs typeface="Lexend"/>
                          <a:sym typeface="Lexend"/>
                        </a:rPr>
                        <a:t>1 275 000 000</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91425" marB="91425" marR="91425" marL="91425"/>
                </a:tc>
              </a:tr>
            </a:tbl>
          </a:graphicData>
        </a:graphic>
      </p:graphicFrame>
      <p:pic>
        <p:nvPicPr>
          <p:cNvPr descr="&lt;math xmlns=&quot;http://www.w3.org/1998/Math/MathML&quot; display=&quot;block&quot; data-is-equatio=&quot;1&quot; data-latex=&quot;\begin{array}{l}\frac{91691000}{163}\times\frac{1}{60}\times\frac{1}{60}\times\frac{1}{24}\\&amp;#13;&amp;#10;=6.5\ \text{days}\end{array}&quot;&gt;&lt;mtable columnalign=&quot;left&quot; columnspacing=&quot;1em&quot; rowspacing=&quot;4pt&quot;&gt;&lt;mtr&gt;&lt;mtd&gt;&lt;mfrac&gt;&lt;mn&gt;91691000&lt;/mn&gt;&lt;mn&gt;163&lt;/mn&gt;&lt;/mfrac&gt;&lt;mo&gt;×&lt;/mo&gt;&lt;mfrac&gt;&lt;mn&gt;1&lt;/mn&gt;&lt;mn&gt;60&lt;/mn&gt;&lt;/mfrac&gt;&lt;mo&gt;×&lt;/mo&gt;&lt;mfrac&gt;&lt;mn&gt;1&lt;/mn&gt;&lt;mn&gt;60&lt;/mn&gt;&lt;/mfrac&gt;&lt;mo&gt;×&lt;/mo&gt;&lt;mfrac&gt;&lt;mn&gt;1&lt;/mn&gt;&lt;mn&gt;24&lt;/mn&gt;&lt;/mfrac&gt;&lt;/mtd&gt;&lt;/mtr&gt;&lt;mtr&gt;&lt;mtd&gt;&lt;mo&gt;=&lt;/mo&gt;&lt;mn&gt;6.5&lt;/mn&gt;&lt;mtext&gt;&lt;/mtext&gt;&lt;mtext&gt;days&lt;/mtext&gt;&lt;/mtd&gt;&lt;/mtr&gt;&lt;/mtable&gt;&lt;/math&gt;" id="994" name="Google Shape;994;p91" title="2 lines Line 1: 91691000 over 163 times 1 over 60 times 1 over 60 times 1 over 24 Line 2: equals 6.5 days"/>
          <p:cNvPicPr preferRelativeResize="0"/>
          <p:nvPr/>
        </p:nvPicPr>
        <p:blipFill>
          <a:blip r:embed="rId3">
            <a:alphaModFix/>
          </a:blip>
          <a:stretch>
            <a:fillRect/>
          </a:stretch>
        </p:blipFill>
        <p:spPr>
          <a:xfrm>
            <a:off x="5020238" y="2475950"/>
            <a:ext cx="3724275" cy="1104900"/>
          </a:xfrm>
          <a:prstGeom prst="rect">
            <a:avLst/>
          </a:prstGeom>
          <a:noFill/>
          <a:ln>
            <a:noFill/>
          </a:ln>
        </p:spPr>
      </p:pic>
      <p:sp>
        <p:nvSpPr>
          <p:cNvPr id="995" name="Google Shape;995;p91"/>
          <p:cNvSpPr txBox="1"/>
          <p:nvPr/>
        </p:nvSpPr>
        <p:spPr>
          <a:xfrm>
            <a:off x="4932325" y="3656700"/>
            <a:ext cx="3887700" cy="747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Waxay qaadan doontaa in ka badan 6 maalmood, marka waxaan ku soo wareejinaynaa 7 maalmood.</a:t>
            </a:r>
            <a:endParaRPr sz="1900">
              <a:solidFill>
                <a:schemeClr val="dk1"/>
              </a:solidFill>
              <a:latin typeface="Kalam"/>
              <a:ea typeface="Kalam"/>
              <a:cs typeface="Kalam"/>
              <a:sym typeface="Kalam"/>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9" name="Shape 999"/>
        <p:cNvGrpSpPr/>
        <p:nvPr/>
      </p:nvGrpSpPr>
      <p:grpSpPr>
        <a:xfrm>
          <a:off x="0" y="0"/>
          <a:ext cx="0" cy="0"/>
          <a:chOff x="0" y="0"/>
          <a:chExt cx="0" cy="0"/>
        </a:xfrm>
      </p:grpSpPr>
      <p:sp>
        <p:nvSpPr>
          <p:cNvPr id="1000" name="Google Shape;1000;p9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Noqoshada astrophysicist</a:t>
            </a:r>
            <a:endParaRPr/>
          </a:p>
        </p:txBody>
      </p:sp>
      <p:sp>
        <p:nvSpPr>
          <p:cNvPr id="1001" name="Google Shape;1001;p92"/>
          <p:cNvSpPr txBox="1"/>
          <p:nvPr>
            <p:ph idx="1" type="body"/>
          </p:nvPr>
        </p:nvSpPr>
        <p:spPr>
          <a:xfrm>
            <a:off x="324000" y="759300"/>
            <a:ext cx="8010600" cy="794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2) b) Sannadkii 2021, xawaaraha (speed) ugu dheereeyay ee uu duuliyaha (spacecraft) qabtay wuxuu ahaa 163 km/s. Iyadoo la isticmaalayo xawaarahaas iyo qaacidada (formula)</a:t>
            </a:r>
            <a:endParaRPr sz="2100"/>
          </a:p>
          <a:p>
            <a:pPr indent="0" lvl="0" marL="0" rtl="0" algn="ctr">
              <a:spcBef>
                <a:spcPts val="1000"/>
              </a:spcBef>
              <a:spcAft>
                <a:spcPts val="1000"/>
              </a:spcAft>
              <a:buNone/>
            </a:pPr>
            <a:r>
              <a:rPr lang="en-GB" sz="1400">
                <a:latin typeface="Lexend"/>
              </a:rPr>
              <a:t>Masaafo (Distance) = Xawaare (Speed) × Waqti (Time)</a:t>
            </a:r>
            <a:endParaRPr sz="2100"/>
          </a:p>
        </p:txBody>
      </p:sp>
      <p:graphicFrame>
        <p:nvGraphicFramePr>
          <p:cNvPr id="1002" name="Google Shape;1002;p92"/>
          <p:cNvGraphicFramePr/>
          <p:nvPr/>
        </p:nvGraphicFramePr>
        <p:xfrm>
          <a:off x="324000" y="2018800"/>
          <a:ext cx="3000000" cy="3000000"/>
        </p:xfrm>
        <a:graphic>
          <a:graphicData uri="http://schemas.openxmlformats.org/drawingml/2006/table">
            <a:tbl>
              <a:tblPr>
                <a:noFill/>
                <a:tableStyleId>{3E59533E-C2E1-412E-949C-4C880D1FAD4F}</a:tableStyleId>
              </a:tblPr>
              <a:tblGrid>
                <a:gridCol w="1203475"/>
                <a:gridCol w="1801350"/>
                <a:gridCol w="1681875"/>
              </a:tblGrid>
              <a:tr h="381000">
                <a:tc>
                  <a:txBody>
                    <a:bodyPr/>
                    <a:lstStyle/>
                    <a:p>
                      <a:pPr indent="0" lvl="0" marL="0" rtl="0" algn="l">
                        <a:spcBef>
                          <a:spcPts val="0"/>
                        </a:spcBef>
                        <a:spcAft>
                          <a:spcPts val="0"/>
                        </a:spcAft>
                        <a:buNone/>
                      </a:pPr>
                      <a:r>
                        <a:rPr lang="en-GB" sz="1800">
                          <a:solidFill>
                            <a:schemeClr val="lt1"/>
                          </a:solidFill>
                          <a:latin typeface="Lexend"/>
                          <a:ea typeface="Lexend"/>
                          <a:cs typeface="Lexend"/>
                          <a:sym typeface="Lexend"/>
                        </a:rPr>
                        <a:t>To</a:t>
                      </a:r>
                      <a:endParaRPr sz="1800">
                        <a:solidFill>
                          <a:schemeClr val="lt1"/>
                        </a:solidFill>
                        <a:latin typeface="Lexend"/>
                        <a:ea typeface="Lexend"/>
                        <a:cs typeface="Lexend"/>
                        <a:sym typeface="Lexend"/>
                      </a:endParaRPr>
                    </a:p>
                  </a:txBody>
                  <a:tcPr marT="91425" marB="91425" marR="91425" marL="91425">
                    <a:solidFill>
                      <a:schemeClr val="accent4"/>
                    </a:solidFill>
                  </a:tcPr>
                </a:tc>
                <a:tc>
                  <a:txBody>
                    <a:bodyPr/>
                    <a:lstStyle/>
                    <a:p>
                      <a:pPr indent="0" lvl="0" marL="0" rtl="0" algn="l">
                        <a:spcBef>
                          <a:spcPts val="0"/>
                        </a:spcBef>
                        <a:spcAft>
                          <a:spcPts val="0"/>
                        </a:spcAft>
                        <a:buNone/>
                      </a:pPr>
                      <a:r>
                        <a:rPr lang="en-GB" sz="1800">
                          <a:solidFill>
                            <a:schemeClr val="lt1"/>
                          </a:solidFill>
                          <a:latin typeface="Lexend"/>
                          <a:ea typeface="Lexend"/>
                          <a:cs typeface="Lexend"/>
                          <a:sym typeface="Lexend"/>
                        </a:rPr>
                        <a:t>Masaafo (Distance) (km)</a:t>
                      </a:r>
                      <a:endParaRPr sz="1800">
                        <a:solidFill>
                          <a:schemeClr val="lt1"/>
                        </a:solidFill>
                        <a:latin typeface="Lexend"/>
                        <a:ea typeface="Lexend"/>
                        <a:cs typeface="Lexend"/>
                        <a:sym typeface="Lexend"/>
                      </a:endParaRPr>
                    </a:p>
                  </a:txBody>
                  <a:tcPr marT="91425" marB="91425" marR="91425" marL="91425">
                    <a:solidFill>
                      <a:schemeClr val="accent4"/>
                    </a:solidFill>
                  </a:tcPr>
                </a:tc>
                <a:tc>
                  <a:txBody>
                    <a:bodyPr/>
                    <a:lstStyle/>
                    <a:p>
                      <a:pPr indent="0" lvl="0" marL="0" rtl="0" algn="l">
                        <a:spcBef>
                          <a:spcPts val="0"/>
                        </a:spcBef>
                        <a:spcAft>
                          <a:spcPts val="0"/>
                        </a:spcAft>
                        <a:buNone/>
                      </a:pPr>
                      <a:r>
                        <a:rPr lang="en-GB" sz="1800">
                          <a:solidFill>
                            <a:schemeClr val="lt1"/>
                          </a:solidFill>
                          <a:latin typeface="Lexend"/>
                          <a:ea typeface="Lexend"/>
                          <a:cs typeface="Lexend"/>
                          <a:sym typeface="Lexend"/>
                        </a:rPr>
                        <a:t>Waqti (Time) (maalmaha)</a:t>
                      </a:r>
                      <a:endParaRPr sz="1800">
                        <a:solidFill>
                          <a:schemeClr val="lt1"/>
                        </a:solidFill>
                        <a:latin typeface="Lexend"/>
                        <a:ea typeface="Lexend"/>
                        <a:cs typeface="Lexend"/>
                        <a:sym typeface="Lexend"/>
                      </a:endParaRPr>
                    </a:p>
                  </a:txBody>
                  <a:tcPr marT="91425" marB="91425" marR="91425" marL="91425">
                    <a:solidFill>
                      <a:schemeClr val="accent4"/>
                    </a:solidFill>
                  </a:tcPr>
                </a:tc>
              </a:tr>
              <a:tr h="381000">
                <a:tc>
                  <a:txBody>
                    <a:bodyPr/>
                    <a:lstStyle/>
                    <a:p>
                      <a:pPr indent="0" lvl="0" marL="0" rtl="0" algn="l">
                        <a:spcBef>
                          <a:spcPts val="0"/>
                        </a:spcBef>
                        <a:spcAft>
                          <a:spcPts val="0"/>
                        </a:spcAft>
                        <a:buNone/>
                      </a:pPr>
                      <a:r>
                        <a:rPr lang="en-GB" sz="1800">
                          <a:latin typeface="Lexend"/>
                          <a:ea typeface="Lexend"/>
                          <a:cs typeface="Lexend"/>
                          <a:sym typeface="Lexend"/>
                        </a:rPr>
                        <a:t>Mercury</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800">
                          <a:latin typeface="Lexend"/>
                          <a:ea typeface="Lexend"/>
                          <a:cs typeface="Lexend"/>
                          <a:sym typeface="Lexend"/>
                        </a:rPr>
                        <a:t>91 691 000</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800">
                          <a:latin typeface="Kalam"/>
                          <a:ea typeface="Kalam"/>
                          <a:cs typeface="Kalam"/>
                          <a:sym typeface="Kalam"/>
                        </a:rPr>
                        <a:t>7</a:t>
                      </a:r>
                      <a:endParaRPr sz="1800">
                        <a:latin typeface="Kalam"/>
                        <a:ea typeface="Kalam"/>
                        <a:cs typeface="Kalam"/>
                        <a:sym typeface="Kalam"/>
                      </a:endParaRPr>
                    </a:p>
                  </a:txBody>
                  <a:tcPr marT="91425" marB="91425" marR="91425" marL="91425"/>
                </a:tc>
              </a:tr>
              <a:tr h="381000">
                <a:tc>
                  <a:txBody>
                    <a:bodyPr/>
                    <a:lstStyle/>
                    <a:p>
                      <a:pPr indent="0" lvl="0" marL="0" rtl="0" algn="l">
                        <a:spcBef>
                          <a:spcPts val="0"/>
                        </a:spcBef>
                        <a:spcAft>
                          <a:spcPts val="0"/>
                        </a:spcAft>
                        <a:buNone/>
                      </a:pPr>
                      <a:r>
                        <a:rPr lang="en-GB" sz="1800">
                          <a:latin typeface="Lexend"/>
                          <a:ea typeface="Lexend"/>
                          <a:cs typeface="Lexend"/>
                          <a:sym typeface="Lexend"/>
                        </a:rPr>
                        <a:t>Venus</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800">
                          <a:latin typeface="Lexend"/>
                          <a:ea typeface="Lexend"/>
                          <a:cs typeface="Lexend"/>
                          <a:sym typeface="Lexend"/>
                        </a:rPr>
                        <a:t>41 400 000</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800">
                          <a:latin typeface="Kalam"/>
                          <a:ea typeface="Kalam"/>
                          <a:cs typeface="Kalam"/>
                          <a:sym typeface="Kalam"/>
                        </a:rPr>
                        <a:t>3</a:t>
                      </a:r>
                      <a:endParaRPr sz="1800">
                        <a:latin typeface="Kalam"/>
                        <a:ea typeface="Kalam"/>
                        <a:cs typeface="Kalam"/>
                        <a:sym typeface="Kalam"/>
                      </a:endParaRPr>
                    </a:p>
                  </a:txBody>
                  <a:tcPr marT="91425" marB="91425" marR="91425" marL="91425"/>
                </a:tc>
              </a:tr>
              <a:tr h="381000">
                <a:tc>
                  <a:txBody>
                    <a:bodyPr/>
                    <a:lstStyle/>
                    <a:p>
                      <a:pPr indent="0" lvl="0" marL="0" rtl="0" algn="l">
                        <a:spcBef>
                          <a:spcPts val="0"/>
                        </a:spcBef>
                        <a:spcAft>
                          <a:spcPts val="0"/>
                        </a:spcAft>
                        <a:buNone/>
                      </a:pPr>
                      <a:r>
                        <a:rPr lang="en-GB" sz="1800">
                          <a:latin typeface="Lexend"/>
                          <a:ea typeface="Lexend"/>
                          <a:cs typeface="Lexend"/>
                          <a:sym typeface="Lexend"/>
                        </a:rPr>
                        <a:t>Mars</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800">
                          <a:latin typeface="Lexend"/>
                          <a:ea typeface="Lexend"/>
                          <a:cs typeface="Lexend"/>
                          <a:sym typeface="Lexend"/>
                        </a:rPr>
                        <a:t>78 340 000</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800">
                          <a:latin typeface="Kalam"/>
                          <a:ea typeface="Kalam"/>
                          <a:cs typeface="Kalam"/>
                          <a:sym typeface="Kalam"/>
                        </a:rPr>
                        <a:t>6</a:t>
                      </a:r>
                      <a:endParaRPr sz="1800">
                        <a:latin typeface="Kalam"/>
                        <a:ea typeface="Kalam"/>
                        <a:cs typeface="Kalam"/>
                        <a:sym typeface="Kalam"/>
                      </a:endParaRPr>
                    </a:p>
                  </a:txBody>
                  <a:tcPr marT="91425" marB="91425" marR="91425" marL="91425"/>
                </a:tc>
              </a:tr>
              <a:tr h="381000">
                <a:tc>
                  <a:txBody>
                    <a:bodyPr/>
                    <a:lstStyle/>
                    <a:p>
                      <a:pPr indent="0" lvl="0" marL="0" rtl="0" algn="l">
                        <a:spcBef>
                          <a:spcPts val="0"/>
                        </a:spcBef>
                        <a:spcAft>
                          <a:spcPts val="0"/>
                        </a:spcAft>
                        <a:buNone/>
                      </a:pPr>
                      <a:r>
                        <a:rPr lang="en-GB" sz="1800">
                          <a:latin typeface="Lexend"/>
                          <a:ea typeface="Lexend"/>
                          <a:cs typeface="Lexend"/>
                          <a:sym typeface="Lexend"/>
                        </a:rPr>
                        <a:t>Jupiter</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800">
                          <a:latin typeface="Lexend"/>
                          <a:ea typeface="Lexend"/>
                          <a:cs typeface="Lexend"/>
                          <a:sym typeface="Lexend"/>
                        </a:rPr>
                        <a:t>628 730 000</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800">
                          <a:latin typeface="Kalam"/>
                          <a:ea typeface="Kalam"/>
                          <a:cs typeface="Kalam"/>
                          <a:sym typeface="Kalam"/>
                        </a:rPr>
                        <a:t>45</a:t>
                      </a:r>
                      <a:endParaRPr sz="1800">
                        <a:latin typeface="Kalam"/>
                        <a:ea typeface="Kalam"/>
                        <a:cs typeface="Kalam"/>
                        <a:sym typeface="Kalam"/>
                      </a:endParaRPr>
                    </a:p>
                  </a:txBody>
                  <a:tcPr marT="91425" marB="91425" marR="91425" marL="91425"/>
                </a:tc>
              </a:tr>
              <a:tr h="381000">
                <a:tc>
                  <a:txBody>
                    <a:bodyPr/>
                    <a:lstStyle/>
                    <a:p>
                      <a:pPr indent="0" lvl="0" marL="0" rtl="0" algn="l">
                        <a:spcBef>
                          <a:spcPts val="0"/>
                        </a:spcBef>
                        <a:spcAft>
                          <a:spcPts val="0"/>
                        </a:spcAft>
                        <a:buNone/>
                      </a:pPr>
                      <a:r>
                        <a:rPr lang="en-GB" sz="1800">
                          <a:latin typeface="Lexend"/>
                          <a:ea typeface="Lexend"/>
                          <a:cs typeface="Lexend"/>
                          <a:sym typeface="Lexend"/>
                        </a:rPr>
                        <a:t>Saturn</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800">
                          <a:latin typeface="Lexend"/>
                          <a:ea typeface="Lexend"/>
                          <a:cs typeface="Lexend"/>
                          <a:sym typeface="Lexend"/>
                        </a:rPr>
                        <a:t>1 275 000 000</a:t>
                      </a:r>
                      <a:endParaRPr sz="18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800">
                          <a:latin typeface="Kalam"/>
                          <a:ea typeface="Kalam"/>
                          <a:cs typeface="Kalam"/>
                          <a:sym typeface="Kalam"/>
                        </a:rPr>
                        <a:t>91</a:t>
                      </a:r>
                      <a:endParaRPr sz="1800">
                        <a:latin typeface="Kalam"/>
                        <a:ea typeface="Kalam"/>
                        <a:cs typeface="Kalam"/>
                        <a:sym typeface="Kalam"/>
                      </a:endParaRPr>
                    </a:p>
                  </a:txBody>
                  <a:tcPr marT="91425" marB="91425" marR="91425" marL="91425"/>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6" name="Shape 1006"/>
        <p:cNvGrpSpPr/>
        <p:nvPr/>
      </p:nvGrpSpPr>
      <p:grpSpPr>
        <a:xfrm>
          <a:off x="0" y="0"/>
          <a:ext cx="0" cy="0"/>
          <a:chOff x="0" y="0"/>
          <a:chExt cx="0" cy="0"/>
        </a:xfrm>
      </p:grpSpPr>
      <p:sp>
        <p:nvSpPr>
          <p:cNvPr id="1007" name="Google Shape;1007;p93"/>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Noqoshada astrophysicist</a:t>
            </a:r>
            <a:endParaRPr/>
          </a:p>
        </p:txBody>
      </p:sp>
      <p:sp>
        <p:nvSpPr>
          <p:cNvPr id="1008" name="Google Shape;1008;p93"/>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Go'aaminta astaamaha dhulka (terrain features)</a:t>
            </a:r>
            <a:endParaRPr/>
          </a:p>
        </p:txBody>
      </p:sp>
      <p:sp>
        <p:nvSpPr>
          <p:cNvPr id="1009" name="Google Shape;1009;p93"/>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Cilmi-yaaqa xiddigiska (Astrophysicist)</a:t>
            </a:r>
            <a:endParaRPr/>
          </a:p>
        </p:txBody>
      </p:sp>
      <p:pic>
        <p:nvPicPr>
          <p:cNvPr id="1010" name="Google Shape;1010;p93"/>
          <p:cNvPicPr preferRelativeResize="0"/>
          <p:nvPr/>
        </p:nvPicPr>
        <p:blipFill>
          <a:blip r:embed="rId3">
            <a:alphaModFix/>
          </a:blip>
          <a:stretch>
            <a:fillRect/>
          </a:stretch>
        </p:blipFill>
        <p:spPr>
          <a:xfrm>
            <a:off x="417542" y="2989125"/>
            <a:ext cx="450575" cy="4467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4" name="Shape 1014"/>
        <p:cNvGrpSpPr/>
        <p:nvPr/>
      </p:nvGrpSpPr>
      <p:grpSpPr>
        <a:xfrm>
          <a:off x="0" y="0"/>
          <a:ext cx="0" cy="0"/>
          <a:chOff x="0" y="0"/>
          <a:chExt cx="0" cy="0"/>
        </a:xfrm>
      </p:grpSpPr>
      <p:sp>
        <p:nvSpPr>
          <p:cNvPr id="1015" name="Google Shape;1015;p94"/>
          <p:cNvSpPr txBox="1"/>
          <p:nvPr>
            <p:ph idx="1" type="body"/>
          </p:nvPr>
        </p:nvSpPr>
        <p:spPr>
          <a:xfrm>
            <a:off x="324000" y="759300"/>
            <a:ext cx="8237700" cy="8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Dagashadii ugu horreysay ee Dayaxa waxay dhacday 1969. Maadaama aadanuhu ay ku socon karaan Dayaxa, waxay la macno tahay in cabbiro laga qaadi karo dusha Dayaxa.</a:t>
            </a:r>
            <a:endParaRPr/>
          </a:p>
        </p:txBody>
      </p:sp>
      <p:sp>
        <p:nvSpPr>
          <p:cNvPr id="1016" name="Google Shape;1016;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Go'aaminta astaamaha dhulka (terrain features)</a:t>
            </a:r>
            <a:endParaRPr/>
          </a:p>
        </p:txBody>
      </p:sp>
      <p:pic>
        <p:nvPicPr>
          <p:cNvPr id="1017" name="Google Shape;1017;p94"/>
          <p:cNvPicPr preferRelativeResize="0"/>
          <p:nvPr/>
        </p:nvPicPr>
        <p:blipFill>
          <a:blip r:embed="rId3">
            <a:alphaModFix/>
          </a:blip>
          <a:stretch>
            <a:fillRect/>
          </a:stretch>
        </p:blipFill>
        <p:spPr>
          <a:xfrm>
            <a:off x="324000" y="1966121"/>
            <a:ext cx="3996001" cy="2854279"/>
          </a:xfrm>
          <a:prstGeom prst="rect">
            <a:avLst/>
          </a:prstGeom>
          <a:noFill/>
          <a:ln>
            <a:noFill/>
          </a:ln>
        </p:spPr>
      </p:pic>
      <p:sp>
        <p:nvSpPr>
          <p:cNvPr id="1018" name="Google Shape;1018;p94"/>
          <p:cNvSpPr txBox="1"/>
          <p:nvPr/>
        </p:nvSpPr>
        <p:spPr>
          <a:xfrm>
            <a:off x="4572000" y="2866200"/>
            <a:ext cx="4248000" cy="747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Waa kuwee cabbiro (measurements) noocee ah oo faa'iido u yeelan kara in la qoro?</a:t>
            </a:r>
            <a:endParaRPr sz="22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2" name="Shape 1022"/>
        <p:cNvGrpSpPr/>
        <p:nvPr/>
      </p:nvGrpSpPr>
      <p:grpSpPr>
        <a:xfrm>
          <a:off x="0" y="0"/>
          <a:ext cx="0" cy="0"/>
          <a:chOff x="0" y="0"/>
          <a:chExt cx="0" cy="0"/>
        </a:xfrm>
      </p:grpSpPr>
      <p:sp>
        <p:nvSpPr>
          <p:cNvPr id="1023" name="Google Shape;1023;p95"/>
          <p:cNvSpPr txBox="1"/>
          <p:nvPr>
            <p:ph idx="1" type="body"/>
          </p:nvPr>
        </p:nvSpPr>
        <p:spPr>
          <a:xfrm>
            <a:off x="324000" y="759300"/>
            <a:ext cx="8496000" cy="3524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Xisaabinta dhererka astaamaha kala duwan (sida buuraha) waxaa badanaa lagu sameeyaa iyadoo la adeegsanayo laser altimeter.</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defRPr/>
            </a:pPr>
            <a:r>
              <a:rPr lang="en-GB" sz="1400">
                <a:latin typeface="Lexend"/>
              </a:rPr>
              <a:t>Si kastaba ha ahaatee, ma aha dhammaan howlaha hawada sare (space missions) inay leeyihiin mid.</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defRPr/>
            </a:pPr>
            <a:r>
              <a:rPr lang="en-GB" sz="1400">
                <a:latin typeface="Lexend"/>
              </a:rPr>
              <a:t>Xaaladahaas, waxaan weli ku ogaan karnaa qiyaas dhererka astaamaha kala duwan iyadoo la adeegsanayo trigonometry.</a:t>
            </a:r>
            <a:r>
              <a:rPr lang="en-GB" sz="1400">
                <a:latin typeface="Lexend"/>
              </a:rPr>
              <a:t/>
            </a:r>
            <a:endParaRPr/>
          </a:p>
        </p:txBody>
      </p:sp>
      <p:sp>
        <p:nvSpPr>
          <p:cNvPr id="1024" name="Google Shape;1024;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Go'aaminta astaamaha dhulka (terrain features)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8" name="Shape 1028"/>
        <p:cNvGrpSpPr/>
        <p:nvPr/>
      </p:nvGrpSpPr>
      <p:grpSpPr>
        <a:xfrm>
          <a:off x="0" y="0"/>
          <a:ext cx="0" cy="0"/>
          <a:chOff x="0" y="0"/>
          <a:chExt cx="0" cy="0"/>
        </a:xfrm>
      </p:grpSpPr>
      <p:sp>
        <p:nvSpPr>
          <p:cNvPr id="1029" name="Google Shape;1029;p96"/>
          <p:cNvSpPr txBox="1"/>
          <p:nvPr>
            <p:ph idx="1" type="body"/>
          </p:nvPr>
        </p:nvSpPr>
        <p:spPr>
          <a:xfrm>
            <a:off x="324000" y="759300"/>
            <a:ext cx="8237700" cy="8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Jilitaanka (Simulations) waxaa lagu samayn karaa Dhulka si loo barto astaamaha jidhka kale ee meeraha (planetary bodies).</a:t>
            </a:r>
            <a:endParaRPr/>
          </a:p>
        </p:txBody>
      </p:sp>
      <p:sp>
        <p:nvSpPr>
          <p:cNvPr id="1030" name="Google Shape;1030;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Go'aaminta astaamaha dhulka (terrain features)</a:t>
            </a:r>
            <a:endParaRPr/>
          </a:p>
        </p:txBody>
      </p:sp>
      <p:sp>
        <p:nvSpPr>
          <p:cNvPr id="1031" name="Google Shape;1031;p96"/>
          <p:cNvSpPr txBox="1"/>
          <p:nvPr/>
        </p:nvSpPr>
        <p:spPr>
          <a:xfrm>
            <a:off x="2573425" y="1620000"/>
            <a:ext cx="5405700" cy="747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Kani waa Professor Veronica Bray, PhD.</a:t>
            </a:r>
            <a:endParaRPr sz="22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2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Iyadu waa borofisar cilmi-baaris la xiriirta (associate research professor).</a:t>
            </a:r>
            <a:endParaRPr sz="22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2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Waxay u labisan tahay sidan sababtoo ah waxay la samaynaysaa jilitaan (simulation) asxaabteeda.</a:t>
            </a:r>
            <a:endParaRPr sz="2200">
              <a:solidFill>
                <a:schemeClr val="dk1"/>
              </a:solidFill>
              <a:latin typeface="Lexend"/>
              <a:ea typeface="Lexend"/>
              <a:cs typeface="Lexend"/>
              <a:sym typeface="Lexend"/>
            </a:endParaRPr>
          </a:p>
        </p:txBody>
      </p:sp>
      <p:pic>
        <p:nvPicPr>
          <p:cNvPr id="1032" name="Google Shape;1032;p96"/>
          <p:cNvPicPr preferRelativeResize="0"/>
          <p:nvPr/>
        </p:nvPicPr>
        <p:blipFill>
          <a:blip r:embed="rId3">
            <a:alphaModFix/>
          </a:blip>
          <a:stretch>
            <a:fillRect/>
          </a:stretch>
        </p:blipFill>
        <p:spPr>
          <a:xfrm>
            <a:off x="324000" y="1620000"/>
            <a:ext cx="1968699" cy="262492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6" name="Shape 1036"/>
        <p:cNvGrpSpPr/>
        <p:nvPr/>
      </p:nvGrpSpPr>
      <p:grpSpPr>
        <a:xfrm>
          <a:off x="0" y="0"/>
          <a:ext cx="0" cy="0"/>
          <a:chOff x="0" y="0"/>
          <a:chExt cx="0" cy="0"/>
        </a:xfrm>
      </p:grpSpPr>
      <p:sp>
        <p:nvSpPr>
          <p:cNvPr id="1037" name="Google Shape;1037;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Go'aaminta astaamaha dhulka (terrain features)</a:t>
            </a:r>
            <a:endParaRPr/>
          </a:p>
        </p:txBody>
      </p:sp>
      <p:sp>
        <p:nvSpPr>
          <p:cNvPr id="1038" name="Google Shape;1038;p97"/>
          <p:cNvSpPr txBox="1"/>
          <p:nvPr/>
        </p:nvSpPr>
        <p:spPr>
          <a:xfrm>
            <a:off x="4419600" y="810000"/>
            <a:ext cx="4400400" cy="747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Waxay jilayaan xaaladaha astronaut-ka Artemis ee Koofurta Pole ee Dayaxa.</a:t>
            </a:r>
            <a:endParaRPr sz="22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200">
              <a:solidFill>
                <a:schemeClr val="dk1"/>
              </a:solidFill>
              <a:latin typeface="Lexend"/>
              <a:ea typeface="Lexend"/>
              <a:cs typeface="Lexend"/>
              <a:sym typeface="Lexend"/>
            </a:endParaRPr>
          </a:p>
          <a:p>
            <a:pPr indent="0" lvl="0" marL="0" rtl="0" algn="l">
              <a:spcBef>
                <a:spcPts val="0"/>
              </a:spcBef>
              <a:spcAft>
                <a:spcPts val="0"/>
              </a:spcAft>
              <a:buNone/>
            </a:pPr>
            <a:r>
              <a:rPr lang="en-GB" sz="1800">
                <a:solidFill>
                  <a:schemeClr val="dk1"/>
                </a:solidFill>
                <a:latin typeface="Lexend"/>
                <a:ea typeface="Lexend"/>
                <a:cs typeface="Lexend"/>
                <a:sym typeface="Lexend"/>
              </a:rPr>
              <a:t>Professor Bray iyo asxaabteeda waxay dib u abuuraysaa xaaladaha iftiinka saxda ah ee tababarka astronaut-ka.</a:t>
            </a:r>
            <a:endParaRPr sz="2200">
              <a:solidFill>
                <a:schemeClr val="dk1"/>
              </a:solidFill>
              <a:latin typeface="Lexend"/>
              <a:ea typeface="Lexend"/>
              <a:cs typeface="Lexend"/>
              <a:sym typeface="Lexend"/>
            </a:endParaRPr>
          </a:p>
        </p:txBody>
      </p:sp>
      <p:pic>
        <p:nvPicPr>
          <p:cNvPr id="1039" name="Google Shape;1039;p97"/>
          <p:cNvPicPr preferRelativeResize="0"/>
          <p:nvPr/>
        </p:nvPicPr>
        <p:blipFill>
          <a:blip r:embed="rId3">
            <a:alphaModFix/>
          </a:blip>
          <a:stretch>
            <a:fillRect/>
          </a:stretch>
        </p:blipFill>
        <p:spPr>
          <a:xfrm>
            <a:off x="324000" y="810000"/>
            <a:ext cx="3996001" cy="29970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3" name="Shape 1043"/>
        <p:cNvGrpSpPr/>
        <p:nvPr/>
      </p:nvGrpSpPr>
      <p:grpSpPr>
        <a:xfrm>
          <a:off x="0" y="0"/>
          <a:ext cx="0" cy="0"/>
          <a:chOff x="0" y="0"/>
          <a:chExt cx="0" cy="0"/>
        </a:xfrm>
      </p:grpSpPr>
      <p:sp>
        <p:nvSpPr>
          <p:cNvPr id="1044" name="Google Shape;1044;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Go'aaminta astaamaha dhulka (terrain features)</a:t>
            </a:r>
            <a:endParaRPr/>
          </a:p>
        </p:txBody>
      </p:sp>
      <p:sp>
        <p:nvSpPr>
          <p:cNvPr id="1045" name="Google Shape;1045;p98"/>
          <p:cNvSpPr txBox="1"/>
          <p:nvPr/>
        </p:nvSpPr>
        <p:spPr>
          <a:xfrm>
            <a:off x="324000" y="3240000"/>
            <a:ext cx="8496000" cy="1254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Waxay u baahan yihiin inay ogaadaan xagasha qorraxda (𝜃°) si ay u xisaabiyaan saamiga saxda ah ee dhererka (opposite) isha iftiinka iyo masaafada (adjacent) ee astaamaha.</a:t>
            </a:r>
            <a:r>
              <a:rPr lang="en-GB" sz="1800">
                <a:solidFill>
                  <a:schemeClr val="dk1"/>
                </a:solidFill>
                <a:latin typeface="Lexend"/>
                <a:ea typeface="Times New Roman"/>
                <a:cs typeface="Times New Roman"/>
                <a:sym typeface="Times New Roman"/>
              </a:rPr>
              <a:t/>
            </a:r>
            <a:r>
              <a:rPr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pic>
        <p:nvPicPr>
          <p:cNvPr id="1046" name="Google Shape;1046;p98"/>
          <p:cNvPicPr preferRelativeResize="0"/>
          <p:nvPr/>
        </p:nvPicPr>
        <p:blipFill rotWithShape="1">
          <a:blip r:embed="rId3">
            <a:alphaModFix/>
          </a:blip>
          <a:srcRect b="0" l="0" r="0" t="0"/>
          <a:stretch/>
        </p:blipFill>
        <p:spPr>
          <a:xfrm>
            <a:off x="324000" y="810000"/>
            <a:ext cx="5722769" cy="2430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0" name="Shape 1050"/>
        <p:cNvGrpSpPr/>
        <p:nvPr/>
      </p:nvGrpSpPr>
      <p:grpSpPr>
        <a:xfrm>
          <a:off x="0" y="0"/>
          <a:ext cx="0" cy="0"/>
          <a:chOff x="0" y="0"/>
          <a:chExt cx="0" cy="0"/>
        </a:xfrm>
      </p:grpSpPr>
      <p:sp>
        <p:nvSpPr>
          <p:cNvPr id="1051" name="Google Shape;1051;p99"/>
          <p:cNvSpPr txBox="1"/>
          <p:nvPr>
            <p:ph idx="1" type="body"/>
          </p:nvPr>
        </p:nvSpPr>
        <p:spPr>
          <a:xfrm>
            <a:off x="324000" y="759300"/>
            <a:ext cx="8496000" cy="352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Buuraha Dayaxa waxaa la sameeyay iyada oo loo marayo saameyn weyn oo asteroid ah. Saameyntaas waxay keentay godadka (craters) aan arki karno. Derbiyada godadka waxay noqon karaan kuwo aad u sarreeya.</a:t>
            </a:r>
            <a:r>
              <a:rPr lang="en-GB">
                <a:latin typeface="Lexend"/>
              </a:rPr>
              <a:t/>
            </a:r>
            <a:endParaRPr/>
          </a:p>
        </p:txBody>
      </p:sp>
      <p:sp>
        <p:nvSpPr>
          <p:cNvPr id="1052" name="Google Shape;1052;p9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Go'aaminta astaamaha dhulka (terrain features)</a:t>
            </a:r>
            <a:endParaRPr/>
          </a:p>
        </p:txBody>
      </p:sp>
      <p:pic>
        <p:nvPicPr>
          <p:cNvPr id="1053" name="Google Shape;1053;p99"/>
          <p:cNvPicPr preferRelativeResize="0"/>
          <p:nvPr/>
        </p:nvPicPr>
        <p:blipFill rotWithShape="1">
          <a:blip r:embed="rId3">
            <a:alphaModFix/>
          </a:blip>
          <a:srcRect b="62398" l="43794" r="40163" t="24390"/>
          <a:stretch/>
        </p:blipFill>
        <p:spPr>
          <a:xfrm>
            <a:off x="324000" y="2160000"/>
            <a:ext cx="2910324" cy="171200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sp>
        <p:nvSpPr>
          <p:cNvPr id="1058" name="Google Shape;1058;p100"/>
          <p:cNvSpPr txBox="1"/>
          <p:nvPr>
            <p:ph idx="1" type="body"/>
          </p:nvPr>
        </p:nvSpPr>
        <p:spPr>
          <a:xfrm>
            <a:off x="324000" y="759300"/>
            <a:ext cx="8496000" cy="77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Si loo qiyaaso dhererka derbiga godka (crater wall) ee barta la doortay, waxaan u isticmaali karnaa trigonometry.</a:t>
            </a:r>
            <a:r>
              <a:rPr lang="en-GB">
                <a:latin typeface="Lexend"/>
              </a:rPr>
              <a:t/>
            </a:r>
            <a:r>
              <a:rPr lang="en-GB">
                <a:latin typeface="Lexend"/>
              </a:rPr>
              <a:t/>
            </a:r>
            <a:r>
              <a:rPr lang="en-GB">
                <a:latin typeface="Lexend"/>
              </a:rPr>
              <a:t/>
            </a:r>
            <a:endParaRPr/>
          </a:p>
        </p:txBody>
      </p:sp>
      <p:sp>
        <p:nvSpPr>
          <p:cNvPr id="1059" name="Google Shape;1059;p10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Go'aaminta astaamaha dhulka (terrain features)</a:t>
            </a:r>
            <a:endParaRPr/>
          </a:p>
        </p:txBody>
      </p:sp>
      <p:pic>
        <p:nvPicPr>
          <p:cNvPr id="1060" name="Google Shape;1060;p100"/>
          <p:cNvPicPr preferRelativeResize="0"/>
          <p:nvPr/>
        </p:nvPicPr>
        <p:blipFill rotWithShape="1">
          <a:blip r:embed="rId3">
            <a:alphaModFix/>
          </a:blip>
          <a:srcRect b="62398" l="43794" r="40163" t="24390"/>
          <a:stretch/>
        </p:blipFill>
        <p:spPr>
          <a:xfrm>
            <a:off x="324000" y="2160000"/>
            <a:ext cx="2910324" cy="1712001"/>
          </a:xfrm>
          <a:prstGeom prst="rect">
            <a:avLst/>
          </a:prstGeom>
          <a:noFill/>
          <a:ln>
            <a:noFill/>
          </a:ln>
        </p:spPr>
      </p:pic>
      <p:grpSp>
        <p:nvGrpSpPr>
          <p:cNvPr id="1061" name="Google Shape;1061;p100"/>
          <p:cNvGrpSpPr/>
          <p:nvPr/>
        </p:nvGrpSpPr>
        <p:grpSpPr>
          <a:xfrm>
            <a:off x="1236858" y="3046875"/>
            <a:ext cx="279000" cy="90600"/>
            <a:chOff x="1244400" y="3046875"/>
            <a:chExt cx="279000" cy="90600"/>
          </a:xfrm>
        </p:grpSpPr>
        <p:cxnSp>
          <p:nvCxnSpPr>
            <p:cNvPr id="1062" name="Google Shape;1062;p100"/>
            <p:cNvCxnSpPr/>
            <p:nvPr/>
          </p:nvCxnSpPr>
          <p:spPr>
            <a:xfrm>
              <a:off x="1244400" y="3046875"/>
              <a:ext cx="279000" cy="90600"/>
            </a:xfrm>
            <a:prstGeom prst="straightConnector1">
              <a:avLst/>
            </a:prstGeom>
            <a:noFill/>
            <a:ln cap="flat" cmpd="sng" w="28575">
              <a:solidFill>
                <a:schemeClr val="accent5"/>
              </a:solidFill>
              <a:prstDash val="solid"/>
              <a:round/>
              <a:headEnd len="med" w="med" type="none"/>
              <a:tailEnd len="med" w="med" type="none"/>
            </a:ln>
          </p:spPr>
        </p:cxnSp>
        <p:cxnSp>
          <p:nvCxnSpPr>
            <p:cNvPr id="1063" name="Google Shape;1063;p100"/>
            <p:cNvCxnSpPr/>
            <p:nvPr/>
          </p:nvCxnSpPr>
          <p:spPr>
            <a:xfrm flipH="1">
              <a:off x="1244400" y="3046875"/>
              <a:ext cx="279000" cy="90600"/>
            </a:xfrm>
            <a:prstGeom prst="straightConnector1">
              <a:avLst/>
            </a:prstGeom>
            <a:noFill/>
            <a:ln cap="flat" cmpd="sng" w="28575">
              <a:solidFill>
                <a:schemeClr val="accent5"/>
              </a:solidFill>
              <a:prstDash val="solid"/>
              <a:round/>
              <a:headEnd len="med" w="med" type="none"/>
              <a:tailEnd len="med" w="med" type="none"/>
            </a:ln>
          </p:spPr>
        </p:cxnSp>
      </p:grpSp>
      <p:sp>
        <p:nvSpPr>
          <p:cNvPr id="1064" name="Google Shape;1064;p100"/>
          <p:cNvSpPr txBox="1"/>
          <p:nvPr/>
        </p:nvSpPr>
        <p:spPr>
          <a:xfrm>
            <a:off x="3369600" y="2160000"/>
            <a:ext cx="5450400" cy="1712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Waxaan u baahan doonnaa inaan ogaanno:</a:t>
            </a:r>
            <a:endParaRPr sz="22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200">
              <a:solidFill>
                <a:schemeClr val="dk1"/>
              </a:solidFill>
              <a:latin typeface="Lexend"/>
              <a:ea typeface="Lexend"/>
              <a:cs typeface="Lexend"/>
              <a:sym typeface="Lexend"/>
            </a:endParaRPr>
          </a:p>
          <a:p>
            <a:pPr indent="-368300" lvl="0" marL="457200" rtl="0" algn="l">
              <a:spcBef>
                <a:spcPts val="0"/>
              </a:spcBef>
              <a:spcAft>
                <a:spcPts val="0"/>
              </a:spcAft>
              <a:buClr>
                <a:schemeClr val="dk1"/>
              </a:buClr>
              <a:buSzPts val="2200"/>
              <a:buFont typeface="Lexend"/>
              <a:buChar char="●"/>
            </a:pPr>
            <a:r>
              <a:rPr lang="en-GB" sz="1800">
                <a:solidFill>
                  <a:schemeClr val="dk1"/>
                </a:solidFill>
                <a:latin typeface="Lexend"/>
                <a:ea typeface="Lexend"/>
                <a:cs typeface="Lexend"/>
                <a:sym typeface="Lexend"/>
              </a:rPr>
              <a:t>dhererka hooska (shadow)</a:t>
            </a:r>
            <a:endParaRPr sz="2200">
              <a:solidFill>
                <a:schemeClr val="dk1"/>
              </a:solidFill>
              <a:latin typeface="Lexend"/>
              <a:ea typeface="Lexend"/>
              <a:cs typeface="Lexend"/>
              <a:sym typeface="Lexend"/>
            </a:endParaRPr>
          </a:p>
          <a:p>
            <a:pPr indent="0" lvl="0" marL="457200" rtl="0" algn="l">
              <a:spcBef>
                <a:spcPts val="0"/>
              </a:spcBef>
              <a:spcAft>
                <a:spcPts val="0"/>
              </a:spcAft>
              <a:buNone/>
            </a:pPr>
            <a:r>
              <a:rPr>
                <a:latin typeface="Lexend"/>
              </a:rPr>
              <a:t/>
            </a:r>
            <a:endParaRPr sz="2200">
              <a:solidFill>
                <a:schemeClr val="dk1"/>
              </a:solidFill>
              <a:latin typeface="Lexend"/>
              <a:ea typeface="Lexend"/>
              <a:cs typeface="Lexend"/>
              <a:sym typeface="Lexend"/>
            </a:endParaRPr>
          </a:p>
          <a:p>
            <a:pPr indent="-368300" lvl="0" marL="457200" rtl="0" algn="l">
              <a:spcBef>
                <a:spcPts val="0"/>
              </a:spcBef>
              <a:spcAft>
                <a:spcPts val="0"/>
              </a:spcAft>
              <a:buClr>
                <a:schemeClr val="dk1"/>
              </a:buClr>
              <a:buSzPts val="2200"/>
              <a:buFont typeface="Lexend"/>
              <a:buChar char="●"/>
            </a:pPr>
            <a:r>
              <a:rPr lang="en-GB" sz="1800">
                <a:solidFill>
                  <a:schemeClr val="dk1"/>
                </a:solidFill>
                <a:latin typeface="Lexend"/>
                <a:ea typeface="Lexend"/>
                <a:cs typeface="Lexend"/>
                <a:sym typeface="Lexend"/>
              </a:rPr>
              <a:t>xagasha (angle) qorraxdu ku jirto</a:t>
            </a:r>
            <a:endParaRPr sz="2200">
              <a:solidFill>
                <a:schemeClr val="dk1"/>
              </a:solidFill>
              <a:latin typeface="Lexend"/>
              <a:ea typeface="Lexend"/>
              <a:cs typeface="Lexend"/>
              <a:sym typeface="Lexen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8" name="Shape 1068"/>
        <p:cNvGrpSpPr/>
        <p:nvPr/>
      </p:nvGrpSpPr>
      <p:grpSpPr>
        <a:xfrm>
          <a:off x="0" y="0"/>
          <a:ext cx="0" cy="0"/>
          <a:chOff x="0" y="0"/>
          <a:chExt cx="0" cy="0"/>
        </a:xfrm>
      </p:grpSpPr>
      <p:sp>
        <p:nvSpPr>
          <p:cNvPr id="1069" name="Google Shape;1069;p10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Go'aaminta astaamaha dhulka (terrain features)</a:t>
            </a:r>
            <a:endParaRPr/>
          </a:p>
        </p:txBody>
      </p:sp>
      <p:pic>
        <p:nvPicPr>
          <p:cNvPr id="1070" name="Google Shape;1070;p101"/>
          <p:cNvPicPr preferRelativeResize="0"/>
          <p:nvPr/>
        </p:nvPicPr>
        <p:blipFill rotWithShape="1">
          <a:blip r:embed="rId3">
            <a:alphaModFix/>
          </a:blip>
          <a:srcRect b="62398" l="43794" r="40163" t="24390"/>
          <a:stretch/>
        </p:blipFill>
        <p:spPr>
          <a:xfrm>
            <a:off x="324000" y="810000"/>
            <a:ext cx="2910324" cy="1712001"/>
          </a:xfrm>
          <a:prstGeom prst="rect">
            <a:avLst/>
          </a:prstGeom>
          <a:noFill/>
          <a:ln>
            <a:noFill/>
          </a:ln>
        </p:spPr>
      </p:pic>
      <p:grpSp>
        <p:nvGrpSpPr>
          <p:cNvPr id="1071" name="Google Shape;1071;p101"/>
          <p:cNvGrpSpPr/>
          <p:nvPr/>
        </p:nvGrpSpPr>
        <p:grpSpPr>
          <a:xfrm>
            <a:off x="1236858" y="1696875"/>
            <a:ext cx="279000" cy="90600"/>
            <a:chOff x="1244400" y="3046875"/>
            <a:chExt cx="279000" cy="90600"/>
          </a:xfrm>
        </p:grpSpPr>
        <p:cxnSp>
          <p:nvCxnSpPr>
            <p:cNvPr id="1072" name="Google Shape;1072;p101"/>
            <p:cNvCxnSpPr/>
            <p:nvPr/>
          </p:nvCxnSpPr>
          <p:spPr>
            <a:xfrm>
              <a:off x="1244400" y="3046875"/>
              <a:ext cx="279000" cy="90600"/>
            </a:xfrm>
            <a:prstGeom prst="straightConnector1">
              <a:avLst/>
            </a:prstGeom>
            <a:noFill/>
            <a:ln cap="flat" cmpd="sng" w="28575">
              <a:solidFill>
                <a:schemeClr val="accent5"/>
              </a:solidFill>
              <a:prstDash val="solid"/>
              <a:round/>
              <a:headEnd len="med" w="med" type="none"/>
              <a:tailEnd len="med" w="med" type="none"/>
            </a:ln>
          </p:spPr>
        </p:cxnSp>
        <p:cxnSp>
          <p:nvCxnSpPr>
            <p:cNvPr id="1073" name="Google Shape;1073;p101"/>
            <p:cNvCxnSpPr/>
            <p:nvPr/>
          </p:nvCxnSpPr>
          <p:spPr>
            <a:xfrm flipH="1">
              <a:off x="1244400" y="3046875"/>
              <a:ext cx="279000" cy="90600"/>
            </a:xfrm>
            <a:prstGeom prst="straightConnector1">
              <a:avLst/>
            </a:prstGeom>
            <a:noFill/>
            <a:ln cap="flat" cmpd="sng" w="28575">
              <a:solidFill>
                <a:schemeClr val="accent5"/>
              </a:solidFill>
              <a:prstDash val="solid"/>
              <a:round/>
              <a:headEnd len="med" w="med" type="none"/>
              <a:tailEnd len="med" w="med" type="none"/>
            </a:ln>
          </p:spPr>
        </p:cxnSp>
      </p:grpSp>
      <p:sp>
        <p:nvSpPr>
          <p:cNvPr id="1074" name="Google Shape;1074;p101"/>
          <p:cNvSpPr txBox="1"/>
          <p:nvPr/>
        </p:nvSpPr>
        <p:spPr>
          <a:xfrm>
            <a:off x="3369600" y="809950"/>
            <a:ext cx="5450400" cy="8100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Sawir qaab dhimeed (sketch) wuxuu fududeyn doonaa waxa aan tixgelinayno.</a:t>
            </a:r>
            <a:endParaRPr sz="2200">
              <a:solidFill>
                <a:schemeClr val="dk1"/>
              </a:solidFill>
              <a:latin typeface="Lexend"/>
              <a:ea typeface="Lexend"/>
              <a:cs typeface="Lexend"/>
              <a:sym typeface="Lexend"/>
            </a:endParaRPr>
          </a:p>
        </p:txBody>
      </p:sp>
      <p:cxnSp>
        <p:nvCxnSpPr>
          <p:cNvPr id="1075" name="Google Shape;1075;p101"/>
          <p:cNvCxnSpPr/>
          <p:nvPr/>
        </p:nvCxnSpPr>
        <p:spPr>
          <a:xfrm>
            <a:off x="1425400" y="3069500"/>
            <a:ext cx="2865900" cy="1266900"/>
          </a:xfrm>
          <a:prstGeom prst="straightConnector1">
            <a:avLst/>
          </a:prstGeom>
          <a:noFill/>
          <a:ln cap="flat" cmpd="sng" w="28575">
            <a:solidFill>
              <a:schemeClr val="accent5"/>
            </a:solidFill>
            <a:prstDash val="solid"/>
            <a:round/>
            <a:headEnd len="med" w="med" type="none"/>
            <a:tailEnd len="med" w="med" type="none"/>
          </a:ln>
        </p:spPr>
      </p:cxnSp>
      <p:sp>
        <p:nvSpPr>
          <p:cNvPr id="1076" name="Google Shape;1076;p101"/>
          <p:cNvSpPr txBox="1"/>
          <p:nvPr/>
        </p:nvSpPr>
        <p:spPr>
          <a:xfrm>
            <a:off x="2887200" y="2973000"/>
            <a:ext cx="1169100" cy="377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iftiinka qorraxda (sunlight)</a:t>
            </a:r>
            <a:endParaRPr sz="2200">
              <a:solidFill>
                <a:schemeClr val="dk1"/>
              </a:solidFill>
              <a:latin typeface="Lexend"/>
              <a:ea typeface="Lexend"/>
              <a:cs typeface="Lexend"/>
              <a:sym typeface="Lexend"/>
            </a:endParaRPr>
          </a:p>
        </p:txBody>
      </p:sp>
      <p:cxnSp>
        <p:nvCxnSpPr>
          <p:cNvPr id="1077" name="Google Shape;1077;p101"/>
          <p:cNvCxnSpPr>
            <a:stCxn id="1076" idx="1"/>
          </p:cNvCxnSpPr>
          <p:nvPr/>
        </p:nvCxnSpPr>
        <p:spPr>
          <a:xfrm flipH="1">
            <a:off x="2511300" y="3161550"/>
            <a:ext cx="375900" cy="383100"/>
          </a:xfrm>
          <a:prstGeom prst="straightConnector1">
            <a:avLst/>
          </a:prstGeom>
          <a:noFill/>
          <a:ln cap="flat" cmpd="sng" w="19050">
            <a:solidFill>
              <a:schemeClr val="dk1"/>
            </a:solidFill>
            <a:prstDash val="solid"/>
            <a:round/>
            <a:headEnd len="med" w="med" type="none"/>
            <a:tailEnd len="med" w="med" type="triangle"/>
          </a:ln>
        </p:spPr>
      </p:cxnSp>
      <p:grpSp>
        <p:nvGrpSpPr>
          <p:cNvPr id="1078" name="Google Shape;1078;p101"/>
          <p:cNvGrpSpPr/>
          <p:nvPr/>
        </p:nvGrpSpPr>
        <p:grpSpPr>
          <a:xfrm>
            <a:off x="624975" y="2870850"/>
            <a:ext cx="988975" cy="377100"/>
            <a:chOff x="624975" y="2870850"/>
            <a:chExt cx="988975" cy="377100"/>
          </a:xfrm>
        </p:grpSpPr>
        <p:sp>
          <p:nvSpPr>
            <p:cNvPr id="1079" name="Google Shape;1079;p101"/>
            <p:cNvSpPr/>
            <p:nvPr/>
          </p:nvSpPr>
          <p:spPr>
            <a:xfrm>
              <a:off x="1236850" y="2870850"/>
              <a:ext cx="377100" cy="3771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80" name="Google Shape;1080;p101"/>
            <p:cNvSpPr txBox="1"/>
            <p:nvPr/>
          </p:nvSpPr>
          <p:spPr>
            <a:xfrm>
              <a:off x="624975" y="2870850"/>
              <a:ext cx="566400" cy="377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chemeClr val="dk1"/>
                  </a:solidFill>
                  <a:latin typeface="Lexend"/>
                  <a:ea typeface="Lexend"/>
                  <a:cs typeface="Lexend"/>
                  <a:sym typeface="Lexend"/>
                </a:rPr>
                <a:t>Qorraxda (Sun)</a:t>
              </a:r>
              <a:endParaRPr sz="2200">
                <a:solidFill>
                  <a:schemeClr val="dk1"/>
                </a:solidFill>
                <a:latin typeface="Lexend"/>
                <a:ea typeface="Lexend"/>
                <a:cs typeface="Lexend"/>
                <a:sym typeface="Lexend"/>
              </a:endParaRPr>
            </a:p>
          </p:txBody>
        </p:sp>
      </p:grpSp>
      <p:grpSp>
        <p:nvGrpSpPr>
          <p:cNvPr id="1081" name="Google Shape;1081;p101"/>
          <p:cNvGrpSpPr/>
          <p:nvPr/>
        </p:nvGrpSpPr>
        <p:grpSpPr>
          <a:xfrm>
            <a:off x="784350" y="4131450"/>
            <a:ext cx="5895000" cy="377100"/>
            <a:chOff x="784350" y="4131450"/>
            <a:chExt cx="5895000" cy="377100"/>
          </a:xfrm>
        </p:grpSpPr>
        <p:cxnSp>
          <p:nvCxnSpPr>
            <p:cNvPr id="1082" name="Google Shape;1082;p101"/>
            <p:cNvCxnSpPr/>
            <p:nvPr/>
          </p:nvCxnSpPr>
          <p:spPr>
            <a:xfrm>
              <a:off x="784350" y="4328975"/>
              <a:ext cx="4660800" cy="0"/>
            </a:xfrm>
            <a:prstGeom prst="straightConnector1">
              <a:avLst/>
            </a:prstGeom>
            <a:noFill/>
            <a:ln cap="flat" cmpd="sng" w="28575">
              <a:solidFill>
                <a:schemeClr val="dk1"/>
              </a:solidFill>
              <a:prstDash val="solid"/>
              <a:round/>
              <a:headEnd len="med" w="med" type="none"/>
              <a:tailEnd len="med" w="med" type="none"/>
            </a:ln>
          </p:spPr>
        </p:cxnSp>
        <p:sp>
          <p:nvSpPr>
            <p:cNvPr id="1083" name="Google Shape;1083;p101"/>
            <p:cNvSpPr txBox="1"/>
            <p:nvPr/>
          </p:nvSpPr>
          <p:spPr>
            <a:xfrm>
              <a:off x="5510250" y="4131450"/>
              <a:ext cx="1169100" cy="377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chemeClr val="dk1"/>
                  </a:solidFill>
                  <a:latin typeface="Lexend"/>
                  <a:ea typeface="Lexend"/>
                  <a:cs typeface="Lexend"/>
                  <a:sym typeface="Lexend"/>
                </a:rPr>
                <a:t>dusha sare (surface)</a:t>
              </a:r>
              <a:endParaRPr sz="2200">
                <a:solidFill>
                  <a:schemeClr val="dk1"/>
                </a:solidFill>
                <a:latin typeface="Lexend"/>
                <a:ea typeface="Lexend"/>
                <a:cs typeface="Lexend"/>
                <a:sym typeface="Lexend"/>
              </a:endParaRPr>
            </a:p>
          </p:txBody>
        </p:sp>
      </p:grpSp>
      <p:grpSp>
        <p:nvGrpSpPr>
          <p:cNvPr id="1084" name="Google Shape;1084;p101"/>
          <p:cNvGrpSpPr/>
          <p:nvPr/>
        </p:nvGrpSpPr>
        <p:grpSpPr>
          <a:xfrm>
            <a:off x="1466500" y="3710550"/>
            <a:ext cx="1422000" cy="626100"/>
            <a:chOff x="1466500" y="3710550"/>
            <a:chExt cx="1422000" cy="626100"/>
          </a:xfrm>
        </p:grpSpPr>
        <p:cxnSp>
          <p:nvCxnSpPr>
            <p:cNvPr id="1085" name="Google Shape;1085;p101"/>
            <p:cNvCxnSpPr/>
            <p:nvPr/>
          </p:nvCxnSpPr>
          <p:spPr>
            <a:xfrm>
              <a:off x="2888500" y="3710550"/>
              <a:ext cx="0" cy="626100"/>
            </a:xfrm>
            <a:prstGeom prst="straightConnector1">
              <a:avLst/>
            </a:prstGeom>
            <a:noFill/>
            <a:ln cap="flat" cmpd="sng" w="28575">
              <a:solidFill>
                <a:schemeClr val="dk1"/>
              </a:solidFill>
              <a:prstDash val="solid"/>
              <a:round/>
              <a:headEnd len="med" w="med" type="none"/>
              <a:tailEnd len="med" w="med" type="none"/>
            </a:ln>
          </p:spPr>
        </p:cxnSp>
        <p:sp>
          <p:nvSpPr>
            <p:cNvPr id="1086" name="Google Shape;1086;p101"/>
            <p:cNvSpPr txBox="1"/>
            <p:nvPr/>
          </p:nvSpPr>
          <p:spPr>
            <a:xfrm>
              <a:off x="1466500" y="3835050"/>
              <a:ext cx="1044900" cy="377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chemeClr val="dk1"/>
                  </a:solidFill>
                  <a:latin typeface="Lexend"/>
                  <a:ea typeface="Lexend"/>
                  <a:cs typeface="Lexend"/>
                  <a:sym typeface="Lexend"/>
                </a:rPr>
                <a:t>astaanta (feature)</a:t>
              </a:r>
              <a:endParaRPr sz="2200">
                <a:solidFill>
                  <a:schemeClr val="dk1"/>
                </a:solidFill>
                <a:latin typeface="Lexend"/>
                <a:ea typeface="Lexend"/>
                <a:cs typeface="Lexend"/>
                <a:sym typeface="Lexend"/>
              </a:endParaRPr>
            </a:p>
          </p:txBody>
        </p:sp>
        <p:cxnSp>
          <p:nvCxnSpPr>
            <p:cNvPr id="1087" name="Google Shape;1087;p101"/>
            <p:cNvCxnSpPr>
              <a:stCxn id="1086" idx="3"/>
            </p:cNvCxnSpPr>
            <p:nvPr/>
          </p:nvCxnSpPr>
          <p:spPr>
            <a:xfrm>
              <a:off x="2511400" y="4023600"/>
              <a:ext cx="362100" cy="0"/>
            </a:xfrm>
            <a:prstGeom prst="straightConnector1">
              <a:avLst/>
            </a:prstGeom>
            <a:noFill/>
            <a:ln cap="flat" cmpd="sng" w="19050">
              <a:solidFill>
                <a:schemeClr val="dk1"/>
              </a:solidFill>
              <a:prstDash val="solid"/>
              <a:round/>
              <a:headEnd len="med" w="med" type="none"/>
              <a:tailEnd len="med" w="med" type="triangle"/>
            </a:ln>
          </p:spPr>
        </p:cxnSp>
      </p:grpSp>
      <p:sp>
        <p:nvSpPr>
          <p:cNvPr id="1088" name="Google Shape;1088;p101"/>
          <p:cNvSpPr/>
          <p:nvPr/>
        </p:nvSpPr>
        <p:spPr>
          <a:xfrm>
            <a:off x="2883800" y="4113624"/>
            <a:ext cx="209100" cy="209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2" name="Shape 1092"/>
        <p:cNvGrpSpPr/>
        <p:nvPr/>
      </p:nvGrpSpPr>
      <p:grpSpPr>
        <a:xfrm>
          <a:off x="0" y="0"/>
          <a:ext cx="0" cy="0"/>
          <a:chOff x="0" y="0"/>
          <a:chExt cx="0" cy="0"/>
        </a:xfrm>
      </p:grpSpPr>
      <p:sp>
        <p:nvSpPr>
          <p:cNvPr id="1093" name="Google Shape;1093;p10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Go'aaminta astaamaha dhulka (terrain features)</a:t>
            </a:r>
            <a:endParaRPr/>
          </a:p>
        </p:txBody>
      </p:sp>
      <p:pic>
        <p:nvPicPr>
          <p:cNvPr id="1094" name="Google Shape;1094;p102"/>
          <p:cNvPicPr preferRelativeResize="0"/>
          <p:nvPr/>
        </p:nvPicPr>
        <p:blipFill rotWithShape="1">
          <a:blip r:embed="rId3">
            <a:alphaModFix/>
          </a:blip>
          <a:srcRect b="62398" l="43794" r="40163" t="24390"/>
          <a:stretch/>
        </p:blipFill>
        <p:spPr>
          <a:xfrm>
            <a:off x="324000" y="810000"/>
            <a:ext cx="2910324" cy="1712001"/>
          </a:xfrm>
          <a:prstGeom prst="rect">
            <a:avLst/>
          </a:prstGeom>
          <a:noFill/>
          <a:ln>
            <a:noFill/>
          </a:ln>
        </p:spPr>
      </p:pic>
      <p:grpSp>
        <p:nvGrpSpPr>
          <p:cNvPr id="1095" name="Google Shape;1095;p102"/>
          <p:cNvGrpSpPr/>
          <p:nvPr/>
        </p:nvGrpSpPr>
        <p:grpSpPr>
          <a:xfrm>
            <a:off x="1236858" y="1696875"/>
            <a:ext cx="279000" cy="90600"/>
            <a:chOff x="1244400" y="3046875"/>
            <a:chExt cx="279000" cy="90600"/>
          </a:xfrm>
        </p:grpSpPr>
        <p:cxnSp>
          <p:nvCxnSpPr>
            <p:cNvPr id="1096" name="Google Shape;1096;p102"/>
            <p:cNvCxnSpPr/>
            <p:nvPr/>
          </p:nvCxnSpPr>
          <p:spPr>
            <a:xfrm>
              <a:off x="1244400" y="3046875"/>
              <a:ext cx="279000" cy="90600"/>
            </a:xfrm>
            <a:prstGeom prst="straightConnector1">
              <a:avLst/>
            </a:prstGeom>
            <a:noFill/>
            <a:ln cap="flat" cmpd="sng" w="28575">
              <a:solidFill>
                <a:schemeClr val="accent5"/>
              </a:solidFill>
              <a:prstDash val="solid"/>
              <a:round/>
              <a:headEnd len="med" w="med" type="none"/>
              <a:tailEnd len="med" w="med" type="none"/>
            </a:ln>
          </p:spPr>
        </p:cxnSp>
        <p:cxnSp>
          <p:nvCxnSpPr>
            <p:cNvPr id="1097" name="Google Shape;1097;p102"/>
            <p:cNvCxnSpPr/>
            <p:nvPr/>
          </p:nvCxnSpPr>
          <p:spPr>
            <a:xfrm flipH="1">
              <a:off x="1244400" y="3046875"/>
              <a:ext cx="279000" cy="90600"/>
            </a:xfrm>
            <a:prstGeom prst="straightConnector1">
              <a:avLst/>
            </a:prstGeom>
            <a:noFill/>
            <a:ln cap="flat" cmpd="sng" w="28575">
              <a:solidFill>
                <a:schemeClr val="accent5"/>
              </a:solidFill>
              <a:prstDash val="solid"/>
              <a:round/>
              <a:headEnd len="med" w="med" type="none"/>
              <a:tailEnd len="med" w="med" type="none"/>
            </a:ln>
          </p:spPr>
        </p:cxnSp>
      </p:grpSp>
      <p:cxnSp>
        <p:nvCxnSpPr>
          <p:cNvPr id="1098" name="Google Shape;1098;p102"/>
          <p:cNvCxnSpPr/>
          <p:nvPr/>
        </p:nvCxnSpPr>
        <p:spPr>
          <a:xfrm>
            <a:off x="1425400" y="3069500"/>
            <a:ext cx="2865900" cy="1266900"/>
          </a:xfrm>
          <a:prstGeom prst="straightConnector1">
            <a:avLst/>
          </a:prstGeom>
          <a:noFill/>
          <a:ln cap="flat" cmpd="sng" w="28575">
            <a:solidFill>
              <a:schemeClr val="accent5"/>
            </a:solidFill>
            <a:prstDash val="solid"/>
            <a:round/>
            <a:headEnd len="med" w="med" type="none"/>
            <a:tailEnd len="med" w="med" type="none"/>
          </a:ln>
        </p:spPr>
      </p:cxnSp>
      <p:sp>
        <p:nvSpPr>
          <p:cNvPr id="1099" name="Google Shape;1099;p102"/>
          <p:cNvSpPr txBox="1"/>
          <p:nvPr/>
        </p:nvSpPr>
        <p:spPr>
          <a:xfrm>
            <a:off x="2887200" y="2973000"/>
            <a:ext cx="1169100" cy="377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iftiinka qorraxda (sunlight)</a:t>
            </a:r>
            <a:endParaRPr sz="2200">
              <a:solidFill>
                <a:schemeClr val="dk1"/>
              </a:solidFill>
              <a:latin typeface="Lexend"/>
              <a:ea typeface="Lexend"/>
              <a:cs typeface="Lexend"/>
              <a:sym typeface="Lexend"/>
            </a:endParaRPr>
          </a:p>
        </p:txBody>
      </p:sp>
      <p:cxnSp>
        <p:nvCxnSpPr>
          <p:cNvPr id="1100" name="Google Shape;1100;p102"/>
          <p:cNvCxnSpPr>
            <a:stCxn id="1099" idx="1"/>
          </p:cNvCxnSpPr>
          <p:nvPr/>
        </p:nvCxnSpPr>
        <p:spPr>
          <a:xfrm flipH="1">
            <a:off x="2511300" y="3161550"/>
            <a:ext cx="375900" cy="383100"/>
          </a:xfrm>
          <a:prstGeom prst="straightConnector1">
            <a:avLst/>
          </a:prstGeom>
          <a:noFill/>
          <a:ln cap="flat" cmpd="sng" w="19050">
            <a:solidFill>
              <a:schemeClr val="dk1"/>
            </a:solidFill>
            <a:prstDash val="solid"/>
            <a:round/>
            <a:headEnd len="med" w="med" type="none"/>
            <a:tailEnd len="med" w="med" type="triangle"/>
          </a:ln>
        </p:spPr>
      </p:cxnSp>
      <p:grpSp>
        <p:nvGrpSpPr>
          <p:cNvPr id="1101" name="Google Shape;1101;p102"/>
          <p:cNvGrpSpPr/>
          <p:nvPr/>
        </p:nvGrpSpPr>
        <p:grpSpPr>
          <a:xfrm>
            <a:off x="617800" y="2870850"/>
            <a:ext cx="996150" cy="377100"/>
            <a:chOff x="617800" y="2870850"/>
            <a:chExt cx="996150" cy="377100"/>
          </a:xfrm>
        </p:grpSpPr>
        <p:sp>
          <p:nvSpPr>
            <p:cNvPr id="1102" name="Google Shape;1102;p102"/>
            <p:cNvSpPr/>
            <p:nvPr/>
          </p:nvSpPr>
          <p:spPr>
            <a:xfrm>
              <a:off x="1236850" y="2870850"/>
              <a:ext cx="377100" cy="3771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03" name="Google Shape;1103;p102"/>
            <p:cNvSpPr txBox="1"/>
            <p:nvPr/>
          </p:nvSpPr>
          <p:spPr>
            <a:xfrm>
              <a:off x="617800" y="2870850"/>
              <a:ext cx="573600" cy="377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chemeClr val="dk1"/>
                  </a:solidFill>
                  <a:latin typeface="Lexend"/>
                  <a:ea typeface="Lexend"/>
                  <a:cs typeface="Lexend"/>
                  <a:sym typeface="Lexend"/>
                </a:rPr>
                <a:t>Qorraxda (Sun)</a:t>
              </a:r>
              <a:endParaRPr sz="2200">
                <a:solidFill>
                  <a:schemeClr val="dk1"/>
                </a:solidFill>
                <a:latin typeface="Lexend"/>
                <a:ea typeface="Lexend"/>
                <a:cs typeface="Lexend"/>
                <a:sym typeface="Lexend"/>
              </a:endParaRPr>
            </a:p>
          </p:txBody>
        </p:sp>
      </p:grpSp>
      <p:grpSp>
        <p:nvGrpSpPr>
          <p:cNvPr id="1104" name="Google Shape;1104;p102"/>
          <p:cNvGrpSpPr/>
          <p:nvPr/>
        </p:nvGrpSpPr>
        <p:grpSpPr>
          <a:xfrm>
            <a:off x="784350" y="4131450"/>
            <a:ext cx="5895000" cy="377100"/>
            <a:chOff x="784350" y="4131450"/>
            <a:chExt cx="5895000" cy="377100"/>
          </a:xfrm>
        </p:grpSpPr>
        <p:cxnSp>
          <p:nvCxnSpPr>
            <p:cNvPr id="1105" name="Google Shape;1105;p102"/>
            <p:cNvCxnSpPr/>
            <p:nvPr/>
          </p:nvCxnSpPr>
          <p:spPr>
            <a:xfrm>
              <a:off x="784350" y="4328975"/>
              <a:ext cx="4660800" cy="0"/>
            </a:xfrm>
            <a:prstGeom prst="straightConnector1">
              <a:avLst/>
            </a:prstGeom>
            <a:noFill/>
            <a:ln cap="flat" cmpd="sng" w="28575">
              <a:solidFill>
                <a:schemeClr val="dk1"/>
              </a:solidFill>
              <a:prstDash val="solid"/>
              <a:round/>
              <a:headEnd len="med" w="med" type="none"/>
              <a:tailEnd len="med" w="med" type="none"/>
            </a:ln>
          </p:spPr>
        </p:cxnSp>
        <p:sp>
          <p:nvSpPr>
            <p:cNvPr id="1106" name="Google Shape;1106;p102"/>
            <p:cNvSpPr txBox="1"/>
            <p:nvPr/>
          </p:nvSpPr>
          <p:spPr>
            <a:xfrm>
              <a:off x="5510250" y="4131450"/>
              <a:ext cx="1169100" cy="377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chemeClr val="dk1"/>
                  </a:solidFill>
                  <a:latin typeface="Lexend"/>
                  <a:ea typeface="Lexend"/>
                  <a:cs typeface="Lexend"/>
                  <a:sym typeface="Lexend"/>
                </a:rPr>
                <a:t>dusha sare (surface)</a:t>
              </a:r>
              <a:endParaRPr sz="2200">
                <a:solidFill>
                  <a:schemeClr val="dk1"/>
                </a:solidFill>
                <a:latin typeface="Lexend"/>
                <a:ea typeface="Lexend"/>
                <a:cs typeface="Lexend"/>
                <a:sym typeface="Lexend"/>
              </a:endParaRPr>
            </a:p>
          </p:txBody>
        </p:sp>
      </p:grpSp>
      <p:grpSp>
        <p:nvGrpSpPr>
          <p:cNvPr id="1107" name="Google Shape;1107;p102"/>
          <p:cNvGrpSpPr/>
          <p:nvPr/>
        </p:nvGrpSpPr>
        <p:grpSpPr>
          <a:xfrm>
            <a:off x="1466500" y="3710550"/>
            <a:ext cx="1422000" cy="626100"/>
            <a:chOff x="1466500" y="3710550"/>
            <a:chExt cx="1422000" cy="626100"/>
          </a:xfrm>
        </p:grpSpPr>
        <p:cxnSp>
          <p:nvCxnSpPr>
            <p:cNvPr id="1108" name="Google Shape;1108;p102"/>
            <p:cNvCxnSpPr/>
            <p:nvPr/>
          </p:nvCxnSpPr>
          <p:spPr>
            <a:xfrm>
              <a:off x="2888500" y="3710550"/>
              <a:ext cx="0" cy="626100"/>
            </a:xfrm>
            <a:prstGeom prst="straightConnector1">
              <a:avLst/>
            </a:prstGeom>
            <a:noFill/>
            <a:ln cap="flat" cmpd="sng" w="28575">
              <a:solidFill>
                <a:schemeClr val="dk1"/>
              </a:solidFill>
              <a:prstDash val="solid"/>
              <a:round/>
              <a:headEnd len="med" w="med" type="none"/>
              <a:tailEnd len="med" w="med" type="none"/>
            </a:ln>
          </p:spPr>
        </p:cxnSp>
        <p:sp>
          <p:nvSpPr>
            <p:cNvPr id="1109" name="Google Shape;1109;p102"/>
            <p:cNvSpPr txBox="1"/>
            <p:nvPr/>
          </p:nvSpPr>
          <p:spPr>
            <a:xfrm>
              <a:off x="1466500" y="3835050"/>
              <a:ext cx="1044900" cy="377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chemeClr val="dk1"/>
                  </a:solidFill>
                  <a:latin typeface="Lexend"/>
                  <a:ea typeface="Lexend"/>
                  <a:cs typeface="Lexend"/>
                  <a:sym typeface="Lexend"/>
                </a:rPr>
                <a:t>astaanta (feature)</a:t>
              </a:r>
              <a:endParaRPr sz="2200">
                <a:solidFill>
                  <a:schemeClr val="dk1"/>
                </a:solidFill>
                <a:latin typeface="Lexend"/>
                <a:ea typeface="Lexend"/>
                <a:cs typeface="Lexend"/>
                <a:sym typeface="Lexend"/>
              </a:endParaRPr>
            </a:p>
          </p:txBody>
        </p:sp>
        <p:cxnSp>
          <p:nvCxnSpPr>
            <p:cNvPr id="1110" name="Google Shape;1110;p102"/>
            <p:cNvCxnSpPr>
              <a:stCxn id="1109" idx="3"/>
            </p:cNvCxnSpPr>
            <p:nvPr/>
          </p:nvCxnSpPr>
          <p:spPr>
            <a:xfrm>
              <a:off x="2511400" y="4023600"/>
              <a:ext cx="362100" cy="0"/>
            </a:xfrm>
            <a:prstGeom prst="straightConnector1">
              <a:avLst/>
            </a:prstGeom>
            <a:noFill/>
            <a:ln cap="flat" cmpd="sng" w="19050">
              <a:solidFill>
                <a:schemeClr val="dk1"/>
              </a:solidFill>
              <a:prstDash val="solid"/>
              <a:round/>
              <a:headEnd len="med" w="med" type="none"/>
              <a:tailEnd len="med" w="med" type="triangle"/>
            </a:ln>
          </p:spPr>
        </p:cxnSp>
      </p:grpSp>
      <p:sp>
        <p:nvSpPr>
          <p:cNvPr id="1111" name="Google Shape;1111;p102"/>
          <p:cNvSpPr txBox="1"/>
          <p:nvPr/>
        </p:nvSpPr>
        <p:spPr>
          <a:xfrm>
            <a:off x="3369600" y="810000"/>
            <a:ext cx="5450400" cy="1761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Waxaan u baahan doonnaa inaan ogaanno:</a:t>
            </a:r>
            <a:endParaRPr sz="22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200">
              <a:solidFill>
                <a:schemeClr val="dk1"/>
              </a:solidFill>
              <a:latin typeface="Lexend"/>
              <a:ea typeface="Lexend"/>
              <a:cs typeface="Lexend"/>
              <a:sym typeface="Lexend"/>
            </a:endParaRPr>
          </a:p>
          <a:p>
            <a:pPr indent="-368300" lvl="0" marL="457200" rtl="0" algn="l">
              <a:spcBef>
                <a:spcPts val="0"/>
              </a:spcBef>
              <a:spcAft>
                <a:spcPts val="0"/>
              </a:spcAft>
              <a:buClr>
                <a:schemeClr val="dk1"/>
              </a:buClr>
              <a:buSzPts val="2200"/>
              <a:buFont typeface="Lexend"/>
              <a:buChar char="●"/>
            </a:pPr>
            <a:r>
              <a:rPr lang="en-GB" sz="1100">
                <a:solidFill>
                  <a:schemeClr val="dk1"/>
                </a:solidFill>
                <a:latin typeface="Lexend"/>
                <a:ea typeface="Lexend"/>
                <a:cs typeface="Lexend"/>
                <a:sym typeface="Lexend"/>
              </a:rPr>
              <a:t>dhererka hooska (shadow)</a:t>
            </a:r>
            <a:endParaRPr sz="2200">
              <a:solidFill>
                <a:schemeClr val="dk1"/>
              </a:solidFill>
              <a:latin typeface="Lexend"/>
              <a:ea typeface="Lexend"/>
              <a:cs typeface="Lexend"/>
              <a:sym typeface="Lexend"/>
            </a:endParaRPr>
          </a:p>
          <a:p>
            <a:pPr indent="0" lvl="0" marL="457200" rtl="0" algn="l">
              <a:spcBef>
                <a:spcPts val="0"/>
              </a:spcBef>
              <a:spcAft>
                <a:spcPts val="0"/>
              </a:spcAft>
              <a:buNone/>
            </a:pPr>
            <a:r>
              <a:rPr>
                <a:latin typeface="Lexend"/>
              </a:rPr>
              <a:t/>
            </a:r>
            <a:endParaRPr sz="2200">
              <a:solidFill>
                <a:schemeClr val="dk1"/>
              </a:solidFill>
              <a:latin typeface="Lexend"/>
              <a:ea typeface="Lexend"/>
              <a:cs typeface="Lexend"/>
              <a:sym typeface="Lexend"/>
            </a:endParaRPr>
          </a:p>
          <a:p>
            <a:pPr indent="-368300" lvl="0" marL="457200" rtl="0" algn="l">
              <a:spcBef>
                <a:spcPts val="0"/>
              </a:spcBef>
              <a:spcAft>
                <a:spcPts val="0"/>
              </a:spcAft>
              <a:buClr>
                <a:schemeClr val="dk1"/>
              </a:buClr>
              <a:buSzPts val="2200"/>
              <a:buFont typeface="Lexend"/>
              <a:buChar char="●"/>
            </a:pPr>
            <a:r>
              <a:rPr lang="en-GB" sz="1100">
                <a:solidFill>
                  <a:schemeClr val="dk1"/>
                </a:solidFill>
                <a:latin typeface="Lexend"/>
                <a:ea typeface="Lexend"/>
                <a:cs typeface="Lexend"/>
                <a:sym typeface="Lexend"/>
              </a:rPr>
              <a:t>xagasha (angle) qorraxdu ku jirto</a:t>
            </a:r>
            <a:endParaRPr sz="2200">
              <a:solidFill>
                <a:schemeClr val="dk1"/>
              </a:solidFill>
              <a:latin typeface="Lexend"/>
              <a:ea typeface="Lexend"/>
              <a:cs typeface="Lexend"/>
              <a:sym typeface="Lexend"/>
            </a:endParaRPr>
          </a:p>
        </p:txBody>
      </p:sp>
      <p:grpSp>
        <p:nvGrpSpPr>
          <p:cNvPr id="1112" name="Google Shape;1112;p102"/>
          <p:cNvGrpSpPr/>
          <p:nvPr/>
        </p:nvGrpSpPr>
        <p:grpSpPr>
          <a:xfrm>
            <a:off x="2887200" y="4419500"/>
            <a:ext cx="1404150" cy="383875"/>
            <a:chOff x="2887200" y="4419500"/>
            <a:chExt cx="1404150" cy="383875"/>
          </a:xfrm>
        </p:grpSpPr>
        <p:cxnSp>
          <p:nvCxnSpPr>
            <p:cNvPr id="1113" name="Google Shape;1113;p102"/>
            <p:cNvCxnSpPr/>
            <p:nvPr/>
          </p:nvCxnSpPr>
          <p:spPr>
            <a:xfrm>
              <a:off x="2896050" y="4419500"/>
              <a:ext cx="1395300" cy="0"/>
            </a:xfrm>
            <a:prstGeom prst="straightConnector1">
              <a:avLst/>
            </a:prstGeom>
            <a:noFill/>
            <a:ln cap="flat" cmpd="sng" w="19050">
              <a:solidFill>
                <a:schemeClr val="dk1"/>
              </a:solidFill>
              <a:prstDash val="solid"/>
              <a:round/>
              <a:headEnd len="med" w="med" type="triangle"/>
              <a:tailEnd len="med" w="med" type="triangle"/>
            </a:ln>
          </p:spPr>
        </p:cxnSp>
        <p:sp>
          <p:nvSpPr>
            <p:cNvPr id="1114" name="Google Shape;1114;p102"/>
            <p:cNvSpPr txBox="1"/>
            <p:nvPr/>
          </p:nvSpPr>
          <p:spPr>
            <a:xfrm>
              <a:off x="2887200" y="4426275"/>
              <a:ext cx="1395300" cy="3771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200">
                  <a:solidFill>
                    <a:schemeClr val="dk1"/>
                  </a:solidFill>
                  <a:latin typeface="Lexend"/>
                  <a:ea typeface="Lexend"/>
                  <a:cs typeface="Lexend"/>
                  <a:sym typeface="Lexend"/>
                </a:rPr>
                <a:t>hooska (shadow)</a:t>
              </a:r>
              <a:endParaRPr sz="2200">
                <a:solidFill>
                  <a:schemeClr val="dk1"/>
                </a:solidFill>
                <a:latin typeface="Lexend"/>
                <a:ea typeface="Lexend"/>
                <a:cs typeface="Lexend"/>
                <a:sym typeface="Lexend"/>
              </a:endParaRPr>
            </a:p>
          </p:txBody>
        </p:sp>
      </p:grpSp>
      <p:grpSp>
        <p:nvGrpSpPr>
          <p:cNvPr id="1115" name="Google Shape;1115;p102"/>
          <p:cNvGrpSpPr/>
          <p:nvPr/>
        </p:nvGrpSpPr>
        <p:grpSpPr>
          <a:xfrm>
            <a:off x="3477100" y="4034184"/>
            <a:ext cx="456100" cy="377100"/>
            <a:chOff x="3477100" y="4034184"/>
            <a:chExt cx="456100" cy="377100"/>
          </a:xfrm>
        </p:grpSpPr>
        <p:cxnSp>
          <p:nvCxnSpPr>
            <p:cNvPr id="1116" name="Google Shape;1116;p102"/>
            <p:cNvCxnSpPr/>
            <p:nvPr/>
          </p:nvCxnSpPr>
          <p:spPr>
            <a:xfrm flipH="1" rot="10800000">
              <a:off x="3770900" y="4174525"/>
              <a:ext cx="162300" cy="162000"/>
            </a:xfrm>
            <a:prstGeom prst="curvedConnector3">
              <a:avLst>
                <a:gd fmla="val 4636" name="adj1"/>
              </a:avLst>
            </a:prstGeom>
            <a:noFill/>
            <a:ln cap="flat" cmpd="sng" w="28575">
              <a:solidFill>
                <a:schemeClr val="accent5"/>
              </a:solidFill>
              <a:prstDash val="solid"/>
              <a:round/>
              <a:headEnd len="med" w="med" type="none"/>
              <a:tailEnd len="med" w="med" type="none"/>
            </a:ln>
          </p:spPr>
        </p:cxnSp>
        <p:sp>
          <p:nvSpPr>
            <p:cNvPr id="1117" name="Google Shape;1117;p102"/>
            <p:cNvSpPr txBox="1"/>
            <p:nvPr/>
          </p:nvSpPr>
          <p:spPr>
            <a:xfrm>
              <a:off x="3477100" y="4034184"/>
              <a:ext cx="324000" cy="377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chemeClr val="dk1"/>
                  </a:solidFill>
                  <a:latin typeface="Times New Roman"/>
                  <a:ea typeface="Times New Roman"/>
                  <a:cs typeface="Times New Roman"/>
                  <a:sym typeface="Times New Roman"/>
                </a:rPr>
                <a:t>𝜃</a:t>
              </a:r>
              <a:r>
                <a:rPr lang="en-GB" sz="1200">
                  <a:solidFill>
                    <a:schemeClr val="dk1"/>
                  </a:solidFill>
                  <a:latin typeface="Lexend"/>
                  <a:ea typeface="Lexend"/>
                  <a:cs typeface="Lexend"/>
                  <a:sym typeface="Lexend"/>
                </a:rPr>
                <a:t>°</a:t>
              </a:r>
              <a:endParaRPr sz="2200">
                <a:solidFill>
                  <a:schemeClr val="dk1"/>
                </a:solidFill>
                <a:latin typeface="Lexend"/>
                <a:ea typeface="Lexend"/>
                <a:cs typeface="Lexend"/>
                <a:sym typeface="Lexend"/>
              </a:endParaRPr>
            </a:p>
          </p:txBody>
        </p:sp>
      </p:grpSp>
      <p:sp>
        <p:nvSpPr>
          <p:cNvPr id="1118" name="Google Shape;1118;p102"/>
          <p:cNvSpPr/>
          <p:nvPr/>
        </p:nvSpPr>
        <p:spPr>
          <a:xfrm>
            <a:off x="2883800" y="4113624"/>
            <a:ext cx="209100" cy="209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2" name="Shape 1122"/>
        <p:cNvGrpSpPr/>
        <p:nvPr/>
      </p:nvGrpSpPr>
      <p:grpSpPr>
        <a:xfrm>
          <a:off x="0" y="0"/>
          <a:ext cx="0" cy="0"/>
          <a:chOff x="0" y="0"/>
          <a:chExt cx="0" cy="0"/>
        </a:xfrm>
      </p:grpSpPr>
      <p:sp>
        <p:nvSpPr>
          <p:cNvPr id="1123" name="Google Shape;1123;p10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Go'aaminta astaamaha dhulka (terrain features)</a:t>
            </a:r>
            <a:endParaRPr/>
          </a:p>
        </p:txBody>
      </p:sp>
      <p:pic>
        <p:nvPicPr>
          <p:cNvPr id="1124" name="Google Shape;1124;p103"/>
          <p:cNvPicPr preferRelativeResize="0"/>
          <p:nvPr/>
        </p:nvPicPr>
        <p:blipFill rotWithShape="1">
          <a:blip r:embed="rId3">
            <a:alphaModFix/>
          </a:blip>
          <a:srcRect b="62398" l="43794" r="40163" t="24390"/>
          <a:stretch/>
        </p:blipFill>
        <p:spPr>
          <a:xfrm>
            <a:off x="324000" y="810000"/>
            <a:ext cx="2910324" cy="1712001"/>
          </a:xfrm>
          <a:prstGeom prst="rect">
            <a:avLst/>
          </a:prstGeom>
          <a:noFill/>
          <a:ln>
            <a:noFill/>
          </a:ln>
        </p:spPr>
      </p:pic>
      <p:grpSp>
        <p:nvGrpSpPr>
          <p:cNvPr id="1125" name="Google Shape;1125;p103"/>
          <p:cNvGrpSpPr/>
          <p:nvPr/>
        </p:nvGrpSpPr>
        <p:grpSpPr>
          <a:xfrm>
            <a:off x="1236858" y="1696875"/>
            <a:ext cx="279000" cy="90600"/>
            <a:chOff x="1244400" y="3046875"/>
            <a:chExt cx="279000" cy="90600"/>
          </a:xfrm>
        </p:grpSpPr>
        <p:cxnSp>
          <p:nvCxnSpPr>
            <p:cNvPr id="1126" name="Google Shape;1126;p103"/>
            <p:cNvCxnSpPr/>
            <p:nvPr/>
          </p:nvCxnSpPr>
          <p:spPr>
            <a:xfrm>
              <a:off x="1244400" y="3046875"/>
              <a:ext cx="279000" cy="90600"/>
            </a:xfrm>
            <a:prstGeom prst="straightConnector1">
              <a:avLst/>
            </a:prstGeom>
            <a:noFill/>
            <a:ln cap="flat" cmpd="sng" w="28575">
              <a:solidFill>
                <a:schemeClr val="accent5"/>
              </a:solidFill>
              <a:prstDash val="solid"/>
              <a:round/>
              <a:headEnd len="med" w="med" type="none"/>
              <a:tailEnd len="med" w="med" type="none"/>
            </a:ln>
          </p:spPr>
        </p:cxnSp>
        <p:cxnSp>
          <p:nvCxnSpPr>
            <p:cNvPr id="1127" name="Google Shape;1127;p103"/>
            <p:cNvCxnSpPr/>
            <p:nvPr/>
          </p:nvCxnSpPr>
          <p:spPr>
            <a:xfrm flipH="1">
              <a:off x="1244400" y="3046875"/>
              <a:ext cx="279000" cy="90600"/>
            </a:xfrm>
            <a:prstGeom prst="straightConnector1">
              <a:avLst/>
            </a:prstGeom>
            <a:noFill/>
            <a:ln cap="flat" cmpd="sng" w="28575">
              <a:solidFill>
                <a:schemeClr val="accent5"/>
              </a:solidFill>
              <a:prstDash val="solid"/>
              <a:round/>
              <a:headEnd len="med" w="med" type="none"/>
              <a:tailEnd len="med" w="med" type="none"/>
            </a:ln>
          </p:spPr>
        </p:cxnSp>
      </p:grpSp>
      <p:sp>
        <p:nvSpPr>
          <p:cNvPr id="1128" name="Google Shape;1128;p103"/>
          <p:cNvSpPr txBox="1"/>
          <p:nvPr/>
        </p:nvSpPr>
        <p:spPr>
          <a:xfrm>
            <a:off x="3369600" y="810000"/>
            <a:ext cx="5450400" cy="1761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Dhererka hooska (shadow) waxaa laga cabbiri karaa sawir ilaa inta cabbirka (scale) la ogyahay.</a:t>
            </a:r>
            <a:endParaRPr sz="2200">
              <a:solidFill>
                <a:schemeClr val="dk1"/>
              </a:solidFill>
              <a:latin typeface="Lexend"/>
              <a:ea typeface="Lexend"/>
              <a:cs typeface="Lexend"/>
              <a:sym typeface="Lexend"/>
            </a:endParaRPr>
          </a:p>
        </p:txBody>
      </p:sp>
      <p:sp>
        <p:nvSpPr>
          <p:cNvPr id="1129" name="Google Shape;1129;p103"/>
          <p:cNvSpPr txBox="1"/>
          <p:nvPr/>
        </p:nvSpPr>
        <p:spPr>
          <a:xfrm>
            <a:off x="324000" y="2768100"/>
            <a:ext cx="8496000" cy="947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Xagasha (angle) qorraxda waxaa la go'aamin karaa haddii aan ogaanno goorta sawirka la duubay.</a:t>
            </a:r>
            <a:endParaRPr sz="2200">
              <a:solidFill>
                <a:schemeClr val="dk1"/>
              </a:solidFill>
              <a:latin typeface="Lexend"/>
              <a:ea typeface="Lexend"/>
              <a:cs typeface="Lexend"/>
              <a:sym typeface="Lexen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3" name="Shape 1133"/>
        <p:cNvGrpSpPr/>
        <p:nvPr/>
      </p:nvGrpSpPr>
      <p:grpSpPr>
        <a:xfrm>
          <a:off x="0" y="0"/>
          <a:ext cx="0" cy="0"/>
          <a:chOff x="0" y="0"/>
          <a:chExt cx="0" cy="0"/>
        </a:xfrm>
      </p:grpSpPr>
      <p:sp>
        <p:nvSpPr>
          <p:cNvPr id="1134" name="Google Shape;1134;p104"/>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Go'aaminta astaamaha dhulka (terrain features)</a:t>
            </a:r>
            <a:endParaRPr/>
          </a:p>
        </p:txBody>
      </p:sp>
      <p:grpSp>
        <p:nvGrpSpPr>
          <p:cNvPr id="1135" name="Google Shape;1135;p104"/>
          <p:cNvGrpSpPr/>
          <p:nvPr/>
        </p:nvGrpSpPr>
        <p:grpSpPr>
          <a:xfrm>
            <a:off x="4572000" y="1657538"/>
            <a:ext cx="3899700" cy="1932525"/>
            <a:chOff x="643350" y="2870850"/>
            <a:chExt cx="3899700" cy="1932525"/>
          </a:xfrm>
        </p:grpSpPr>
        <p:cxnSp>
          <p:nvCxnSpPr>
            <p:cNvPr id="1136" name="Google Shape;1136;p104"/>
            <p:cNvCxnSpPr/>
            <p:nvPr/>
          </p:nvCxnSpPr>
          <p:spPr>
            <a:xfrm>
              <a:off x="1425400" y="3069500"/>
              <a:ext cx="2865900" cy="1266900"/>
            </a:xfrm>
            <a:prstGeom prst="straightConnector1">
              <a:avLst/>
            </a:prstGeom>
            <a:noFill/>
            <a:ln cap="flat" cmpd="sng" w="28575">
              <a:solidFill>
                <a:schemeClr val="accent5"/>
              </a:solidFill>
              <a:prstDash val="solid"/>
              <a:round/>
              <a:headEnd len="med" w="med" type="none"/>
              <a:tailEnd len="med" w="med" type="none"/>
            </a:ln>
          </p:spPr>
        </p:cxnSp>
        <p:sp>
          <p:nvSpPr>
            <p:cNvPr id="1137" name="Google Shape;1137;p104"/>
            <p:cNvSpPr txBox="1"/>
            <p:nvPr/>
          </p:nvSpPr>
          <p:spPr>
            <a:xfrm>
              <a:off x="2887200" y="2973000"/>
              <a:ext cx="1169100" cy="377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chemeClr val="dk1"/>
                  </a:solidFill>
                  <a:latin typeface="Lexend"/>
                  <a:ea typeface="Lexend"/>
                  <a:cs typeface="Lexend"/>
                  <a:sym typeface="Lexend"/>
                </a:rPr>
                <a:t>iftiinka qorraxda (sunlight)</a:t>
              </a:r>
              <a:endParaRPr sz="2200">
                <a:solidFill>
                  <a:schemeClr val="dk1"/>
                </a:solidFill>
                <a:latin typeface="Lexend"/>
                <a:ea typeface="Lexend"/>
                <a:cs typeface="Lexend"/>
                <a:sym typeface="Lexend"/>
              </a:endParaRPr>
            </a:p>
          </p:txBody>
        </p:sp>
        <p:cxnSp>
          <p:nvCxnSpPr>
            <p:cNvPr id="1138" name="Google Shape;1138;p104"/>
            <p:cNvCxnSpPr>
              <a:stCxn id="1137" idx="1"/>
            </p:cNvCxnSpPr>
            <p:nvPr/>
          </p:nvCxnSpPr>
          <p:spPr>
            <a:xfrm flipH="1">
              <a:off x="2511300" y="3161550"/>
              <a:ext cx="375900" cy="383100"/>
            </a:xfrm>
            <a:prstGeom prst="straightConnector1">
              <a:avLst/>
            </a:prstGeom>
            <a:noFill/>
            <a:ln cap="flat" cmpd="sng" w="19050">
              <a:solidFill>
                <a:schemeClr val="dk1"/>
              </a:solidFill>
              <a:prstDash val="solid"/>
              <a:round/>
              <a:headEnd len="med" w="med" type="none"/>
              <a:tailEnd len="med" w="med" type="triangle"/>
            </a:ln>
          </p:spPr>
        </p:cxnSp>
        <p:grpSp>
          <p:nvGrpSpPr>
            <p:cNvPr id="1139" name="Google Shape;1139;p104"/>
            <p:cNvGrpSpPr/>
            <p:nvPr/>
          </p:nvGrpSpPr>
          <p:grpSpPr>
            <a:xfrm>
              <a:off x="643350" y="2870850"/>
              <a:ext cx="970600" cy="377113"/>
              <a:chOff x="643350" y="2870850"/>
              <a:chExt cx="970600" cy="377113"/>
            </a:xfrm>
          </p:grpSpPr>
          <p:sp>
            <p:nvSpPr>
              <p:cNvPr id="1140" name="Google Shape;1140;p104"/>
              <p:cNvSpPr/>
              <p:nvPr/>
            </p:nvSpPr>
            <p:spPr>
              <a:xfrm>
                <a:off x="1236850" y="2870850"/>
                <a:ext cx="377100" cy="3771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41" name="Google Shape;1141;p104"/>
              <p:cNvSpPr txBox="1"/>
              <p:nvPr/>
            </p:nvSpPr>
            <p:spPr>
              <a:xfrm>
                <a:off x="643350" y="2870863"/>
                <a:ext cx="548100" cy="377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chemeClr val="dk1"/>
                    </a:solidFill>
                    <a:latin typeface="Lexend"/>
                    <a:ea typeface="Lexend"/>
                    <a:cs typeface="Lexend"/>
                    <a:sym typeface="Lexend"/>
                  </a:rPr>
                  <a:t>Qorrax (Sun)</a:t>
                </a:r>
                <a:endParaRPr sz="2200">
                  <a:solidFill>
                    <a:schemeClr val="dk1"/>
                  </a:solidFill>
                  <a:latin typeface="Lexend"/>
                  <a:ea typeface="Lexend"/>
                  <a:cs typeface="Lexend"/>
                  <a:sym typeface="Lexend"/>
                </a:endParaRPr>
              </a:p>
            </p:txBody>
          </p:sp>
        </p:grpSp>
        <p:cxnSp>
          <p:nvCxnSpPr>
            <p:cNvPr id="1142" name="Google Shape;1142;p104"/>
            <p:cNvCxnSpPr/>
            <p:nvPr/>
          </p:nvCxnSpPr>
          <p:spPr>
            <a:xfrm>
              <a:off x="784350" y="4328975"/>
              <a:ext cx="3758700" cy="0"/>
            </a:xfrm>
            <a:prstGeom prst="straightConnector1">
              <a:avLst/>
            </a:prstGeom>
            <a:noFill/>
            <a:ln cap="flat" cmpd="sng" w="28575">
              <a:solidFill>
                <a:schemeClr val="dk1"/>
              </a:solidFill>
              <a:prstDash val="solid"/>
              <a:round/>
              <a:headEnd len="med" w="med" type="none"/>
              <a:tailEnd len="med" w="med" type="none"/>
            </a:ln>
          </p:spPr>
        </p:cxnSp>
        <p:grpSp>
          <p:nvGrpSpPr>
            <p:cNvPr id="1143" name="Google Shape;1143;p104"/>
            <p:cNvGrpSpPr/>
            <p:nvPr/>
          </p:nvGrpSpPr>
          <p:grpSpPr>
            <a:xfrm>
              <a:off x="1466500" y="3710550"/>
              <a:ext cx="1422000" cy="626100"/>
              <a:chOff x="1466500" y="3710550"/>
              <a:chExt cx="1422000" cy="626100"/>
            </a:xfrm>
          </p:grpSpPr>
          <p:cxnSp>
            <p:nvCxnSpPr>
              <p:cNvPr id="1144" name="Google Shape;1144;p104"/>
              <p:cNvCxnSpPr/>
              <p:nvPr/>
            </p:nvCxnSpPr>
            <p:spPr>
              <a:xfrm>
                <a:off x="2888500" y="3710550"/>
                <a:ext cx="0" cy="626100"/>
              </a:xfrm>
              <a:prstGeom prst="straightConnector1">
                <a:avLst/>
              </a:prstGeom>
              <a:noFill/>
              <a:ln cap="flat" cmpd="sng" w="28575">
                <a:solidFill>
                  <a:schemeClr val="dk1"/>
                </a:solidFill>
                <a:prstDash val="solid"/>
                <a:round/>
                <a:headEnd len="med" w="med" type="none"/>
                <a:tailEnd len="med" w="med" type="none"/>
              </a:ln>
            </p:spPr>
          </p:cxnSp>
          <p:sp>
            <p:nvSpPr>
              <p:cNvPr id="1145" name="Google Shape;1145;p104"/>
              <p:cNvSpPr txBox="1"/>
              <p:nvPr/>
            </p:nvSpPr>
            <p:spPr>
              <a:xfrm>
                <a:off x="1466500" y="3835050"/>
                <a:ext cx="1044900" cy="377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chemeClr val="dk1"/>
                    </a:solidFill>
                    <a:latin typeface="Lexend"/>
                    <a:ea typeface="Lexend"/>
                    <a:cs typeface="Lexend"/>
                    <a:sym typeface="Lexend"/>
                  </a:rPr>
                  <a:t>astaame (feature)</a:t>
                </a:r>
                <a:endParaRPr sz="2200">
                  <a:solidFill>
                    <a:schemeClr val="dk1"/>
                  </a:solidFill>
                  <a:latin typeface="Lexend"/>
                  <a:ea typeface="Lexend"/>
                  <a:cs typeface="Lexend"/>
                  <a:sym typeface="Lexend"/>
                </a:endParaRPr>
              </a:p>
            </p:txBody>
          </p:sp>
          <p:cxnSp>
            <p:nvCxnSpPr>
              <p:cNvPr id="1146" name="Google Shape;1146;p104"/>
              <p:cNvCxnSpPr>
                <a:stCxn id="1145" idx="3"/>
              </p:cNvCxnSpPr>
              <p:nvPr/>
            </p:nvCxnSpPr>
            <p:spPr>
              <a:xfrm>
                <a:off x="2511400" y="4023600"/>
                <a:ext cx="362100" cy="0"/>
              </a:xfrm>
              <a:prstGeom prst="straightConnector1">
                <a:avLst/>
              </a:prstGeom>
              <a:noFill/>
              <a:ln cap="flat" cmpd="sng" w="19050">
                <a:solidFill>
                  <a:schemeClr val="dk1"/>
                </a:solidFill>
                <a:prstDash val="solid"/>
                <a:round/>
                <a:headEnd len="med" w="med" type="none"/>
                <a:tailEnd len="med" w="med" type="triangle"/>
              </a:ln>
            </p:spPr>
          </p:cxnSp>
        </p:grpSp>
        <p:grpSp>
          <p:nvGrpSpPr>
            <p:cNvPr id="1147" name="Google Shape;1147;p104"/>
            <p:cNvGrpSpPr/>
            <p:nvPr/>
          </p:nvGrpSpPr>
          <p:grpSpPr>
            <a:xfrm>
              <a:off x="2887200" y="4419500"/>
              <a:ext cx="1404150" cy="383875"/>
              <a:chOff x="2887200" y="4419500"/>
              <a:chExt cx="1404150" cy="383875"/>
            </a:xfrm>
          </p:grpSpPr>
          <p:cxnSp>
            <p:nvCxnSpPr>
              <p:cNvPr id="1148" name="Google Shape;1148;p104"/>
              <p:cNvCxnSpPr/>
              <p:nvPr/>
            </p:nvCxnSpPr>
            <p:spPr>
              <a:xfrm>
                <a:off x="2896050" y="4419500"/>
                <a:ext cx="1395300" cy="0"/>
              </a:xfrm>
              <a:prstGeom prst="straightConnector1">
                <a:avLst/>
              </a:prstGeom>
              <a:noFill/>
              <a:ln cap="flat" cmpd="sng" w="19050">
                <a:solidFill>
                  <a:schemeClr val="dk1"/>
                </a:solidFill>
                <a:prstDash val="solid"/>
                <a:round/>
                <a:headEnd len="med" w="med" type="triangle"/>
                <a:tailEnd len="med" w="med" type="triangle"/>
              </a:ln>
            </p:spPr>
          </p:cxnSp>
          <p:sp>
            <p:nvSpPr>
              <p:cNvPr id="1149" name="Google Shape;1149;p104"/>
              <p:cNvSpPr txBox="1"/>
              <p:nvPr/>
            </p:nvSpPr>
            <p:spPr>
              <a:xfrm>
                <a:off x="2887200" y="4426275"/>
                <a:ext cx="1395300" cy="3771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200">
                    <a:solidFill>
                      <a:schemeClr val="dk1"/>
                    </a:solidFill>
                    <a:latin typeface="Lexend"/>
                    <a:ea typeface="Lexend"/>
                    <a:cs typeface="Lexend"/>
                    <a:sym typeface="Lexend"/>
                  </a:rPr>
                  <a:t>hadh (shadow)</a:t>
                </a:r>
                <a:endParaRPr sz="2200">
                  <a:solidFill>
                    <a:schemeClr val="dk1"/>
                  </a:solidFill>
                  <a:latin typeface="Lexend"/>
                  <a:ea typeface="Lexend"/>
                  <a:cs typeface="Lexend"/>
                  <a:sym typeface="Lexend"/>
                </a:endParaRPr>
              </a:p>
            </p:txBody>
          </p:sp>
        </p:grpSp>
        <p:grpSp>
          <p:nvGrpSpPr>
            <p:cNvPr id="1150" name="Google Shape;1150;p104"/>
            <p:cNvGrpSpPr/>
            <p:nvPr/>
          </p:nvGrpSpPr>
          <p:grpSpPr>
            <a:xfrm>
              <a:off x="3477100" y="4034184"/>
              <a:ext cx="456100" cy="377100"/>
              <a:chOff x="3477100" y="4034184"/>
              <a:chExt cx="456100" cy="377100"/>
            </a:xfrm>
          </p:grpSpPr>
          <p:cxnSp>
            <p:nvCxnSpPr>
              <p:cNvPr id="1151" name="Google Shape;1151;p104"/>
              <p:cNvCxnSpPr/>
              <p:nvPr/>
            </p:nvCxnSpPr>
            <p:spPr>
              <a:xfrm flipH="1" rot="10800000">
                <a:off x="3770900" y="4174525"/>
                <a:ext cx="162300" cy="162000"/>
              </a:xfrm>
              <a:prstGeom prst="curvedConnector3">
                <a:avLst>
                  <a:gd fmla="val 4636" name="adj1"/>
                </a:avLst>
              </a:prstGeom>
              <a:noFill/>
              <a:ln cap="flat" cmpd="sng" w="28575">
                <a:solidFill>
                  <a:schemeClr val="accent5"/>
                </a:solidFill>
                <a:prstDash val="solid"/>
                <a:round/>
                <a:headEnd len="med" w="med" type="none"/>
                <a:tailEnd len="med" w="med" type="none"/>
              </a:ln>
            </p:spPr>
          </p:cxnSp>
          <p:sp>
            <p:nvSpPr>
              <p:cNvPr id="1152" name="Google Shape;1152;p104"/>
              <p:cNvSpPr txBox="1"/>
              <p:nvPr/>
            </p:nvSpPr>
            <p:spPr>
              <a:xfrm>
                <a:off x="3477100" y="4034184"/>
                <a:ext cx="324000" cy="377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200">
                    <a:solidFill>
                      <a:schemeClr val="dk1"/>
                    </a:solidFill>
                    <a:latin typeface="Times New Roman"/>
                    <a:ea typeface="Times New Roman"/>
                    <a:cs typeface="Times New Roman"/>
                    <a:sym typeface="Times New Roman"/>
                  </a:rPr>
                  <a:t>𝜃</a:t>
                </a:r>
                <a:r>
                  <a:rPr lang="en-GB" sz="1200">
                    <a:solidFill>
                      <a:schemeClr val="dk1"/>
                    </a:solidFill>
                    <a:latin typeface="Lexend"/>
                    <a:ea typeface="Lexend"/>
                    <a:cs typeface="Lexend"/>
                    <a:sym typeface="Lexend"/>
                  </a:rPr>
                  <a:t>°</a:t>
                </a:r>
                <a:endParaRPr sz="2200">
                  <a:solidFill>
                    <a:schemeClr val="dk1"/>
                  </a:solidFill>
                  <a:latin typeface="Lexend"/>
                  <a:ea typeface="Lexend"/>
                  <a:cs typeface="Lexend"/>
                  <a:sym typeface="Lexend"/>
                </a:endParaRPr>
              </a:p>
            </p:txBody>
          </p:sp>
        </p:grpSp>
      </p:grpSp>
      <p:sp>
        <p:nvSpPr>
          <p:cNvPr id="1153" name="Google Shape;1153;p104"/>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Marka la ogaado dhererka hadhka iyo xagasha qorraxda, maxaa loo isticmaali karaa in lagu go'aamiyo dhererka astaamaha?</a:t>
            </a:r>
            <a:endParaRPr sz="2000"/>
          </a:p>
        </p:txBody>
      </p:sp>
      <p:sp>
        <p:nvSpPr>
          <p:cNvPr id="1154" name="Google Shape;1154;p104"/>
          <p:cNvSpPr txBox="1"/>
          <p:nvPr>
            <p:ph idx="1" type="subTitle"/>
          </p:nvPr>
        </p:nvSpPr>
        <p:spPr>
          <a:xfrm>
            <a:off x="1034425" y="1837775"/>
            <a:ext cx="31854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Aragtida Pythagoras (Pythagoras’ theorem)</a:t>
            </a:r>
            <a:endParaRPr/>
          </a:p>
        </p:txBody>
      </p:sp>
      <p:sp>
        <p:nvSpPr>
          <p:cNvPr id="1155" name="Google Shape;1155;p104"/>
          <p:cNvSpPr txBox="1"/>
          <p:nvPr>
            <p:ph idx="3" type="subTitle"/>
          </p:nvPr>
        </p:nvSpPr>
        <p:spPr>
          <a:xfrm>
            <a:off x="1034425" y="2794250"/>
            <a:ext cx="29307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Saddexagallo isku mid ah (Similar triangles)</a:t>
            </a:r>
            <a:endParaRPr/>
          </a:p>
        </p:txBody>
      </p:sp>
      <p:sp>
        <p:nvSpPr>
          <p:cNvPr id="1156" name="Google Shape;1156;p104"/>
          <p:cNvSpPr txBox="1"/>
          <p:nvPr>
            <p:ph idx="4" type="subTitle"/>
          </p:nvPr>
        </p:nvSpPr>
        <p:spPr>
          <a:xfrm>
            <a:off x="1034425" y="3766975"/>
            <a:ext cx="20868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Trigonometry (Trigonometry)</a:t>
            </a:r>
            <a:endParaRPr/>
          </a:p>
        </p:txBody>
      </p:sp>
      <p:pic>
        <p:nvPicPr>
          <p:cNvPr id="1157" name="Google Shape;1157;p104"/>
          <p:cNvPicPr preferRelativeResize="0"/>
          <p:nvPr/>
        </p:nvPicPr>
        <p:blipFill>
          <a:blip r:embed="rId3">
            <a:alphaModFix/>
          </a:blip>
          <a:stretch>
            <a:fillRect/>
          </a:stretch>
        </p:blipFill>
        <p:spPr>
          <a:xfrm>
            <a:off x="2974983" y="3681950"/>
            <a:ext cx="396000" cy="419100"/>
          </a:xfrm>
          <a:prstGeom prst="rect">
            <a:avLst/>
          </a:prstGeom>
          <a:noFill/>
          <a:ln>
            <a:noFill/>
          </a:ln>
        </p:spPr>
      </p:pic>
      <p:sp>
        <p:nvSpPr>
          <p:cNvPr id="1158" name="Google Shape;1158;p104"/>
          <p:cNvSpPr/>
          <p:nvPr/>
        </p:nvSpPr>
        <p:spPr>
          <a:xfrm>
            <a:off x="6817772" y="2910348"/>
            <a:ext cx="209100" cy="209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2" name="Shape 1162"/>
        <p:cNvGrpSpPr/>
        <p:nvPr/>
      </p:nvGrpSpPr>
      <p:grpSpPr>
        <a:xfrm>
          <a:off x="0" y="0"/>
          <a:ext cx="0" cy="0"/>
          <a:chOff x="0" y="0"/>
          <a:chExt cx="0" cy="0"/>
        </a:xfrm>
      </p:grpSpPr>
      <p:sp>
        <p:nvSpPr>
          <p:cNvPr id="1163" name="Google Shape;1163;p105"/>
          <p:cNvSpPr txBox="1"/>
          <p:nvPr>
            <p:ph idx="1" type="subTitle"/>
          </p:nvPr>
        </p:nvSpPr>
        <p:spPr>
          <a:xfrm>
            <a:off x="337825" y="810000"/>
            <a:ext cx="3982200" cy="135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Marka xagasha qorraxdu tahay 42°, dhererka hadhka waxaa lagu qoray 7300 m. Waa maxay dhererka gidaarka godka (crater wall)?</a:t>
            </a:r>
            <a:endParaRPr/>
          </a:p>
        </p:txBody>
      </p:sp>
      <p:sp>
        <p:nvSpPr>
          <p:cNvPr id="1164" name="Google Shape;1164;p105"/>
          <p:cNvSpPr txBox="1"/>
          <p:nvPr>
            <p:ph idx="2" type="subTitle"/>
          </p:nvPr>
        </p:nvSpPr>
        <p:spPr>
          <a:xfrm>
            <a:off x="4824000" y="810000"/>
            <a:ext cx="3982200" cy="13500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100">
                <a:latin typeface="Lexend"/>
              </a:rPr>
              <a:t>Marka xagasha qorraxdu tahay 87°, dhererka hadhka waxaa lagu qoray 346 m. Waa maxay dhererka gidaarka godka (crater wall)?</a:t>
            </a:r>
            <a:endParaRPr/>
          </a:p>
        </p:txBody>
      </p:sp>
      <p:sp>
        <p:nvSpPr>
          <p:cNvPr id="1165" name="Google Shape;1165;p10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Go'aaminta astaamaha dhulka (terrain features)</a:t>
            </a:r>
            <a:endParaRPr/>
          </a:p>
        </p:txBody>
      </p:sp>
      <p:sp>
        <p:nvSpPr>
          <p:cNvPr id="1166" name="Google Shape;1166;p105"/>
          <p:cNvSpPr txBox="1"/>
          <p:nvPr/>
        </p:nvSpPr>
        <p:spPr>
          <a:xfrm>
            <a:off x="320175" y="4207050"/>
            <a:ext cx="3982200" cy="613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Times New Roman"/>
                <a:cs typeface="Times New Roman"/>
                <a:sym typeface="Times New Roman"/>
              </a:rPr>
              <a:t>7300 × tan(42°) = 6572.9495…</a:t>
            </a:r>
            <a:endParaRPr sz="20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GB" sz="1800">
                <a:solidFill>
                  <a:schemeClr val="dk1"/>
                </a:solidFill>
                <a:latin typeface="Lexend"/>
                <a:ea typeface="Times New Roman"/>
                <a:cs typeface="Times New Roman"/>
                <a:sym typeface="Times New Roman"/>
              </a:rPr>
              <a:t>≈ 6.6 km</a:t>
            </a:r>
            <a:endParaRPr sz="2000">
              <a:solidFill>
                <a:schemeClr val="dk1"/>
              </a:solidFill>
              <a:latin typeface="Times New Roman"/>
              <a:ea typeface="Times New Roman"/>
              <a:cs typeface="Times New Roman"/>
              <a:sym typeface="Times New Roman"/>
            </a:endParaRPr>
          </a:p>
        </p:txBody>
      </p:sp>
      <p:sp>
        <p:nvSpPr>
          <p:cNvPr id="1167" name="Google Shape;1167;p105"/>
          <p:cNvSpPr txBox="1"/>
          <p:nvPr/>
        </p:nvSpPr>
        <p:spPr>
          <a:xfrm>
            <a:off x="4892175" y="4207050"/>
            <a:ext cx="3982200" cy="613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Times New Roman"/>
                <a:cs typeface="Times New Roman"/>
                <a:sym typeface="Times New Roman"/>
              </a:rPr>
              <a:t>346 × tan(87°) = 6602.0732…</a:t>
            </a:r>
            <a:endParaRPr sz="20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GB" sz="1800">
                <a:solidFill>
                  <a:schemeClr val="dk1"/>
                </a:solidFill>
                <a:latin typeface="Lexend"/>
                <a:ea typeface="Times New Roman"/>
                <a:cs typeface="Times New Roman"/>
                <a:sym typeface="Times New Roman"/>
              </a:rPr>
              <a:t>≈ 6.6 km</a:t>
            </a:r>
            <a:endParaRPr sz="2000">
              <a:solidFill>
                <a:schemeClr val="dk1"/>
              </a:solidFill>
              <a:latin typeface="Times New Roman"/>
              <a:ea typeface="Times New Roman"/>
              <a:cs typeface="Times New Roman"/>
              <a:sym typeface="Times New Roman"/>
            </a:endParaRPr>
          </a:p>
        </p:txBody>
      </p:sp>
      <p:grpSp>
        <p:nvGrpSpPr>
          <p:cNvPr id="1168" name="Google Shape;1168;p105"/>
          <p:cNvGrpSpPr/>
          <p:nvPr/>
        </p:nvGrpSpPr>
        <p:grpSpPr>
          <a:xfrm>
            <a:off x="350424" y="2267125"/>
            <a:ext cx="3856500" cy="1932525"/>
            <a:chOff x="350424" y="2267125"/>
            <a:chExt cx="3856500" cy="1932525"/>
          </a:xfrm>
        </p:grpSpPr>
        <p:grpSp>
          <p:nvGrpSpPr>
            <p:cNvPr id="1169" name="Google Shape;1169;p105"/>
            <p:cNvGrpSpPr/>
            <p:nvPr/>
          </p:nvGrpSpPr>
          <p:grpSpPr>
            <a:xfrm>
              <a:off x="350424" y="2267125"/>
              <a:ext cx="3856500" cy="1932525"/>
              <a:chOff x="686550" y="2870850"/>
              <a:chExt cx="3856500" cy="1932525"/>
            </a:xfrm>
          </p:grpSpPr>
          <p:cxnSp>
            <p:nvCxnSpPr>
              <p:cNvPr id="1170" name="Google Shape;1170;p105"/>
              <p:cNvCxnSpPr/>
              <p:nvPr/>
            </p:nvCxnSpPr>
            <p:spPr>
              <a:xfrm>
                <a:off x="1425400" y="3069500"/>
                <a:ext cx="2865900" cy="1266900"/>
              </a:xfrm>
              <a:prstGeom prst="straightConnector1">
                <a:avLst/>
              </a:prstGeom>
              <a:noFill/>
              <a:ln cap="flat" cmpd="sng" w="28575">
                <a:solidFill>
                  <a:schemeClr val="accent5"/>
                </a:solidFill>
                <a:prstDash val="solid"/>
                <a:round/>
                <a:headEnd len="med" w="med" type="none"/>
                <a:tailEnd len="med" w="med" type="none"/>
              </a:ln>
            </p:spPr>
          </p:cxnSp>
          <p:sp>
            <p:nvSpPr>
              <p:cNvPr id="1171" name="Google Shape;1171;p105"/>
              <p:cNvSpPr txBox="1"/>
              <p:nvPr/>
            </p:nvSpPr>
            <p:spPr>
              <a:xfrm>
                <a:off x="2887200" y="2973000"/>
                <a:ext cx="1169100" cy="377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iftiinka qorraxda (sunlight)</a:t>
                </a:r>
                <a:endParaRPr sz="1800">
                  <a:solidFill>
                    <a:schemeClr val="dk1"/>
                  </a:solidFill>
                  <a:latin typeface="Lexend"/>
                  <a:ea typeface="Lexend"/>
                  <a:cs typeface="Lexend"/>
                  <a:sym typeface="Lexend"/>
                </a:endParaRPr>
              </a:p>
            </p:txBody>
          </p:sp>
          <p:cxnSp>
            <p:nvCxnSpPr>
              <p:cNvPr id="1172" name="Google Shape;1172;p105"/>
              <p:cNvCxnSpPr>
                <a:stCxn id="1171" idx="1"/>
              </p:cNvCxnSpPr>
              <p:nvPr/>
            </p:nvCxnSpPr>
            <p:spPr>
              <a:xfrm flipH="1">
                <a:off x="2511300" y="3161550"/>
                <a:ext cx="375900" cy="383100"/>
              </a:xfrm>
              <a:prstGeom prst="straightConnector1">
                <a:avLst/>
              </a:prstGeom>
              <a:noFill/>
              <a:ln cap="flat" cmpd="sng" w="19050">
                <a:solidFill>
                  <a:schemeClr val="dk1"/>
                </a:solidFill>
                <a:prstDash val="solid"/>
                <a:round/>
                <a:headEnd len="med" w="med" type="none"/>
                <a:tailEnd len="med" w="med" type="triangle"/>
              </a:ln>
            </p:spPr>
          </p:cxnSp>
          <p:grpSp>
            <p:nvGrpSpPr>
              <p:cNvPr id="1173" name="Google Shape;1173;p105"/>
              <p:cNvGrpSpPr/>
              <p:nvPr/>
            </p:nvGrpSpPr>
            <p:grpSpPr>
              <a:xfrm>
                <a:off x="686550" y="2870850"/>
                <a:ext cx="927400" cy="377100"/>
                <a:chOff x="686550" y="2870850"/>
                <a:chExt cx="927400" cy="377100"/>
              </a:xfrm>
            </p:grpSpPr>
            <p:sp>
              <p:nvSpPr>
                <p:cNvPr id="1174" name="Google Shape;1174;p105"/>
                <p:cNvSpPr/>
                <p:nvPr/>
              </p:nvSpPr>
              <p:spPr>
                <a:xfrm>
                  <a:off x="1236850" y="2870850"/>
                  <a:ext cx="377100" cy="3771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75" name="Google Shape;1175;p105"/>
                <p:cNvSpPr txBox="1"/>
                <p:nvPr/>
              </p:nvSpPr>
              <p:spPr>
                <a:xfrm>
                  <a:off x="686550" y="2870850"/>
                  <a:ext cx="504900" cy="377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Qorrax (Sun)</a:t>
                  </a:r>
                  <a:endParaRPr sz="1800">
                    <a:solidFill>
                      <a:schemeClr val="dk1"/>
                    </a:solidFill>
                    <a:latin typeface="Lexend"/>
                    <a:ea typeface="Lexend"/>
                    <a:cs typeface="Lexend"/>
                    <a:sym typeface="Lexend"/>
                  </a:endParaRPr>
                </a:p>
              </p:txBody>
            </p:sp>
          </p:grpSp>
          <p:cxnSp>
            <p:nvCxnSpPr>
              <p:cNvPr id="1176" name="Google Shape;1176;p105"/>
              <p:cNvCxnSpPr/>
              <p:nvPr/>
            </p:nvCxnSpPr>
            <p:spPr>
              <a:xfrm>
                <a:off x="784350" y="4328975"/>
                <a:ext cx="3758700" cy="0"/>
              </a:xfrm>
              <a:prstGeom prst="straightConnector1">
                <a:avLst/>
              </a:prstGeom>
              <a:noFill/>
              <a:ln cap="flat" cmpd="sng" w="28575">
                <a:solidFill>
                  <a:schemeClr val="dk1"/>
                </a:solidFill>
                <a:prstDash val="solid"/>
                <a:round/>
                <a:headEnd len="med" w="med" type="none"/>
                <a:tailEnd len="med" w="med" type="none"/>
              </a:ln>
            </p:spPr>
          </p:cxnSp>
          <p:grpSp>
            <p:nvGrpSpPr>
              <p:cNvPr id="1177" name="Google Shape;1177;p105"/>
              <p:cNvGrpSpPr/>
              <p:nvPr/>
            </p:nvGrpSpPr>
            <p:grpSpPr>
              <a:xfrm>
                <a:off x="1613951" y="3710550"/>
                <a:ext cx="1274549" cy="626100"/>
                <a:chOff x="1613951" y="3710550"/>
                <a:chExt cx="1274549" cy="626100"/>
              </a:xfrm>
            </p:grpSpPr>
            <p:cxnSp>
              <p:nvCxnSpPr>
                <p:cNvPr id="1178" name="Google Shape;1178;p105"/>
                <p:cNvCxnSpPr/>
                <p:nvPr/>
              </p:nvCxnSpPr>
              <p:spPr>
                <a:xfrm>
                  <a:off x="2888500" y="3710550"/>
                  <a:ext cx="0" cy="626100"/>
                </a:xfrm>
                <a:prstGeom prst="straightConnector1">
                  <a:avLst/>
                </a:prstGeom>
                <a:noFill/>
                <a:ln cap="flat" cmpd="sng" w="28575">
                  <a:solidFill>
                    <a:schemeClr val="dk1"/>
                  </a:solidFill>
                  <a:prstDash val="solid"/>
                  <a:round/>
                  <a:headEnd len="med" w="med" type="none"/>
                  <a:tailEnd len="med" w="med" type="none"/>
                </a:ln>
              </p:spPr>
            </p:cxnSp>
            <p:sp>
              <p:nvSpPr>
                <p:cNvPr id="1179" name="Google Shape;1179;p105"/>
                <p:cNvSpPr txBox="1"/>
                <p:nvPr/>
              </p:nvSpPr>
              <p:spPr>
                <a:xfrm>
                  <a:off x="1613951" y="3835050"/>
                  <a:ext cx="897300" cy="377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astaame (feature)</a:t>
                  </a:r>
                  <a:endParaRPr sz="1800">
                    <a:solidFill>
                      <a:schemeClr val="dk1"/>
                    </a:solidFill>
                    <a:latin typeface="Lexend"/>
                    <a:ea typeface="Lexend"/>
                    <a:cs typeface="Lexend"/>
                    <a:sym typeface="Lexend"/>
                  </a:endParaRPr>
                </a:p>
              </p:txBody>
            </p:sp>
            <p:cxnSp>
              <p:nvCxnSpPr>
                <p:cNvPr id="1180" name="Google Shape;1180;p105"/>
                <p:cNvCxnSpPr>
                  <a:stCxn id="1179" idx="3"/>
                </p:cNvCxnSpPr>
                <p:nvPr/>
              </p:nvCxnSpPr>
              <p:spPr>
                <a:xfrm>
                  <a:off x="2511251" y="4023600"/>
                  <a:ext cx="362100" cy="0"/>
                </a:xfrm>
                <a:prstGeom prst="straightConnector1">
                  <a:avLst/>
                </a:prstGeom>
                <a:noFill/>
                <a:ln cap="flat" cmpd="sng" w="19050">
                  <a:solidFill>
                    <a:schemeClr val="dk1"/>
                  </a:solidFill>
                  <a:prstDash val="solid"/>
                  <a:round/>
                  <a:headEnd len="med" w="med" type="none"/>
                  <a:tailEnd len="med" w="med" type="triangle"/>
                </a:ln>
              </p:spPr>
            </p:cxnSp>
          </p:grpSp>
          <p:grpSp>
            <p:nvGrpSpPr>
              <p:cNvPr id="1181" name="Google Shape;1181;p105"/>
              <p:cNvGrpSpPr/>
              <p:nvPr/>
            </p:nvGrpSpPr>
            <p:grpSpPr>
              <a:xfrm>
                <a:off x="2887200" y="4419500"/>
                <a:ext cx="1404150" cy="383875"/>
                <a:chOff x="2887200" y="4419500"/>
                <a:chExt cx="1404150" cy="383875"/>
              </a:xfrm>
            </p:grpSpPr>
            <p:cxnSp>
              <p:nvCxnSpPr>
                <p:cNvPr id="1182" name="Google Shape;1182;p105"/>
                <p:cNvCxnSpPr/>
                <p:nvPr/>
              </p:nvCxnSpPr>
              <p:spPr>
                <a:xfrm>
                  <a:off x="2896050" y="4419500"/>
                  <a:ext cx="1395300" cy="0"/>
                </a:xfrm>
                <a:prstGeom prst="straightConnector1">
                  <a:avLst/>
                </a:prstGeom>
                <a:noFill/>
                <a:ln cap="flat" cmpd="sng" w="19050">
                  <a:solidFill>
                    <a:schemeClr val="dk1"/>
                  </a:solidFill>
                  <a:prstDash val="solid"/>
                  <a:round/>
                  <a:headEnd len="med" w="med" type="triangle"/>
                  <a:tailEnd len="med" w="med" type="triangle"/>
                </a:ln>
              </p:spPr>
            </p:cxnSp>
            <p:sp>
              <p:nvSpPr>
                <p:cNvPr id="1183" name="Google Shape;1183;p105"/>
                <p:cNvSpPr txBox="1"/>
                <p:nvPr/>
              </p:nvSpPr>
              <p:spPr>
                <a:xfrm>
                  <a:off x="2887200" y="4426275"/>
                  <a:ext cx="1395300" cy="3771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7300</a:t>
                  </a:r>
                  <a:endParaRPr sz="1800">
                    <a:solidFill>
                      <a:schemeClr val="dk1"/>
                    </a:solidFill>
                    <a:latin typeface="Lexend"/>
                    <a:ea typeface="Lexend"/>
                    <a:cs typeface="Lexend"/>
                    <a:sym typeface="Lexend"/>
                  </a:endParaRPr>
                </a:p>
              </p:txBody>
            </p:sp>
          </p:grpSp>
          <p:grpSp>
            <p:nvGrpSpPr>
              <p:cNvPr id="1184" name="Google Shape;1184;p105"/>
              <p:cNvGrpSpPr/>
              <p:nvPr/>
            </p:nvGrpSpPr>
            <p:grpSpPr>
              <a:xfrm>
                <a:off x="3296200" y="4034175"/>
                <a:ext cx="637000" cy="377100"/>
                <a:chOff x="3296200" y="4034175"/>
                <a:chExt cx="637000" cy="377100"/>
              </a:xfrm>
            </p:grpSpPr>
            <p:cxnSp>
              <p:nvCxnSpPr>
                <p:cNvPr id="1185" name="Google Shape;1185;p105"/>
                <p:cNvCxnSpPr/>
                <p:nvPr/>
              </p:nvCxnSpPr>
              <p:spPr>
                <a:xfrm flipH="1" rot="10800000">
                  <a:off x="3770900" y="4174525"/>
                  <a:ext cx="162300" cy="162000"/>
                </a:xfrm>
                <a:prstGeom prst="curvedConnector3">
                  <a:avLst>
                    <a:gd fmla="val 4636" name="adj1"/>
                  </a:avLst>
                </a:prstGeom>
                <a:noFill/>
                <a:ln cap="flat" cmpd="sng" w="28575">
                  <a:solidFill>
                    <a:schemeClr val="accent5"/>
                  </a:solidFill>
                  <a:prstDash val="solid"/>
                  <a:round/>
                  <a:headEnd len="med" w="med" type="none"/>
                  <a:tailEnd len="med" w="med" type="none"/>
                </a:ln>
              </p:spPr>
            </p:cxnSp>
            <p:sp>
              <p:nvSpPr>
                <p:cNvPr id="1186" name="Google Shape;1186;p105"/>
                <p:cNvSpPr txBox="1"/>
                <p:nvPr/>
              </p:nvSpPr>
              <p:spPr>
                <a:xfrm>
                  <a:off x="3296200" y="4034175"/>
                  <a:ext cx="504900" cy="377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42°</a:t>
                  </a:r>
                  <a:endParaRPr sz="1800">
                    <a:solidFill>
                      <a:schemeClr val="dk1"/>
                    </a:solidFill>
                    <a:latin typeface="Lexend"/>
                    <a:ea typeface="Lexend"/>
                    <a:cs typeface="Lexend"/>
                    <a:sym typeface="Lexend"/>
                  </a:endParaRPr>
                </a:p>
              </p:txBody>
            </p:sp>
          </p:grpSp>
        </p:grpSp>
        <p:sp>
          <p:nvSpPr>
            <p:cNvPr id="1187" name="Google Shape;1187;p105"/>
            <p:cNvSpPr/>
            <p:nvPr/>
          </p:nvSpPr>
          <p:spPr>
            <a:xfrm>
              <a:off x="2547152" y="3516528"/>
              <a:ext cx="209100" cy="209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188" name="Google Shape;1188;p105"/>
          <p:cNvGrpSpPr/>
          <p:nvPr/>
        </p:nvGrpSpPr>
        <p:grpSpPr>
          <a:xfrm>
            <a:off x="4846224" y="2267125"/>
            <a:ext cx="3856500" cy="1932525"/>
            <a:chOff x="4846224" y="2267125"/>
            <a:chExt cx="3856500" cy="1932525"/>
          </a:xfrm>
        </p:grpSpPr>
        <p:grpSp>
          <p:nvGrpSpPr>
            <p:cNvPr id="1189" name="Google Shape;1189;p105"/>
            <p:cNvGrpSpPr/>
            <p:nvPr/>
          </p:nvGrpSpPr>
          <p:grpSpPr>
            <a:xfrm>
              <a:off x="4846224" y="2267125"/>
              <a:ext cx="3856500" cy="1932525"/>
              <a:chOff x="686550" y="2870850"/>
              <a:chExt cx="3856500" cy="1932525"/>
            </a:xfrm>
          </p:grpSpPr>
          <p:cxnSp>
            <p:nvCxnSpPr>
              <p:cNvPr id="1190" name="Google Shape;1190;p105"/>
              <p:cNvCxnSpPr/>
              <p:nvPr/>
            </p:nvCxnSpPr>
            <p:spPr>
              <a:xfrm>
                <a:off x="1425400" y="3069500"/>
                <a:ext cx="2865900" cy="1266900"/>
              </a:xfrm>
              <a:prstGeom prst="straightConnector1">
                <a:avLst/>
              </a:prstGeom>
              <a:noFill/>
              <a:ln cap="flat" cmpd="sng" w="28575">
                <a:solidFill>
                  <a:schemeClr val="accent5"/>
                </a:solidFill>
                <a:prstDash val="solid"/>
                <a:round/>
                <a:headEnd len="med" w="med" type="none"/>
                <a:tailEnd len="med" w="med" type="none"/>
              </a:ln>
            </p:spPr>
          </p:cxnSp>
          <p:sp>
            <p:nvSpPr>
              <p:cNvPr id="1191" name="Google Shape;1191;p105"/>
              <p:cNvSpPr txBox="1"/>
              <p:nvPr/>
            </p:nvSpPr>
            <p:spPr>
              <a:xfrm>
                <a:off x="2887200" y="2973000"/>
                <a:ext cx="1169100" cy="377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iftiinka qorraxda (sunlight)</a:t>
                </a:r>
                <a:endParaRPr sz="1800">
                  <a:solidFill>
                    <a:schemeClr val="dk1"/>
                  </a:solidFill>
                  <a:latin typeface="Lexend"/>
                  <a:ea typeface="Lexend"/>
                  <a:cs typeface="Lexend"/>
                  <a:sym typeface="Lexend"/>
                </a:endParaRPr>
              </a:p>
            </p:txBody>
          </p:sp>
          <p:cxnSp>
            <p:nvCxnSpPr>
              <p:cNvPr id="1192" name="Google Shape;1192;p105"/>
              <p:cNvCxnSpPr>
                <a:stCxn id="1191" idx="1"/>
              </p:cNvCxnSpPr>
              <p:nvPr/>
            </p:nvCxnSpPr>
            <p:spPr>
              <a:xfrm flipH="1">
                <a:off x="2511300" y="3161550"/>
                <a:ext cx="375900" cy="383100"/>
              </a:xfrm>
              <a:prstGeom prst="straightConnector1">
                <a:avLst/>
              </a:prstGeom>
              <a:noFill/>
              <a:ln cap="flat" cmpd="sng" w="19050">
                <a:solidFill>
                  <a:schemeClr val="dk1"/>
                </a:solidFill>
                <a:prstDash val="solid"/>
                <a:round/>
                <a:headEnd len="med" w="med" type="none"/>
                <a:tailEnd len="med" w="med" type="triangle"/>
              </a:ln>
            </p:spPr>
          </p:cxnSp>
          <p:grpSp>
            <p:nvGrpSpPr>
              <p:cNvPr id="1193" name="Google Shape;1193;p105"/>
              <p:cNvGrpSpPr/>
              <p:nvPr/>
            </p:nvGrpSpPr>
            <p:grpSpPr>
              <a:xfrm>
                <a:off x="686550" y="2870850"/>
                <a:ext cx="927400" cy="377100"/>
                <a:chOff x="686550" y="2870850"/>
                <a:chExt cx="927400" cy="377100"/>
              </a:xfrm>
            </p:grpSpPr>
            <p:sp>
              <p:nvSpPr>
                <p:cNvPr id="1194" name="Google Shape;1194;p105"/>
                <p:cNvSpPr/>
                <p:nvPr/>
              </p:nvSpPr>
              <p:spPr>
                <a:xfrm>
                  <a:off x="1236850" y="2870850"/>
                  <a:ext cx="377100" cy="377100"/>
                </a:xfrm>
                <a:prstGeom prst="ellips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95" name="Google Shape;1195;p105"/>
                <p:cNvSpPr txBox="1"/>
                <p:nvPr/>
              </p:nvSpPr>
              <p:spPr>
                <a:xfrm>
                  <a:off x="686550" y="2870850"/>
                  <a:ext cx="504900" cy="377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Qorrax (Sun)</a:t>
                  </a:r>
                  <a:endParaRPr sz="1800">
                    <a:solidFill>
                      <a:schemeClr val="dk1"/>
                    </a:solidFill>
                    <a:latin typeface="Lexend"/>
                    <a:ea typeface="Lexend"/>
                    <a:cs typeface="Lexend"/>
                    <a:sym typeface="Lexend"/>
                  </a:endParaRPr>
                </a:p>
              </p:txBody>
            </p:sp>
          </p:grpSp>
          <p:cxnSp>
            <p:nvCxnSpPr>
              <p:cNvPr id="1196" name="Google Shape;1196;p105"/>
              <p:cNvCxnSpPr/>
              <p:nvPr/>
            </p:nvCxnSpPr>
            <p:spPr>
              <a:xfrm>
                <a:off x="784350" y="4328975"/>
                <a:ext cx="3758700" cy="0"/>
              </a:xfrm>
              <a:prstGeom prst="straightConnector1">
                <a:avLst/>
              </a:prstGeom>
              <a:noFill/>
              <a:ln cap="flat" cmpd="sng" w="28575">
                <a:solidFill>
                  <a:schemeClr val="dk1"/>
                </a:solidFill>
                <a:prstDash val="solid"/>
                <a:round/>
                <a:headEnd len="med" w="med" type="none"/>
                <a:tailEnd len="med" w="med" type="none"/>
              </a:ln>
            </p:spPr>
          </p:cxnSp>
          <p:grpSp>
            <p:nvGrpSpPr>
              <p:cNvPr id="1197" name="Google Shape;1197;p105"/>
              <p:cNvGrpSpPr/>
              <p:nvPr/>
            </p:nvGrpSpPr>
            <p:grpSpPr>
              <a:xfrm>
                <a:off x="1614726" y="3710550"/>
                <a:ext cx="1273774" cy="626100"/>
                <a:chOff x="1614726" y="3710550"/>
                <a:chExt cx="1273774" cy="626100"/>
              </a:xfrm>
            </p:grpSpPr>
            <p:cxnSp>
              <p:nvCxnSpPr>
                <p:cNvPr id="1198" name="Google Shape;1198;p105"/>
                <p:cNvCxnSpPr/>
                <p:nvPr/>
              </p:nvCxnSpPr>
              <p:spPr>
                <a:xfrm>
                  <a:off x="2888500" y="3710550"/>
                  <a:ext cx="0" cy="626100"/>
                </a:xfrm>
                <a:prstGeom prst="straightConnector1">
                  <a:avLst/>
                </a:prstGeom>
                <a:noFill/>
                <a:ln cap="flat" cmpd="sng" w="28575">
                  <a:solidFill>
                    <a:schemeClr val="dk1"/>
                  </a:solidFill>
                  <a:prstDash val="solid"/>
                  <a:round/>
                  <a:headEnd len="med" w="med" type="none"/>
                  <a:tailEnd len="med" w="med" type="none"/>
                </a:ln>
              </p:spPr>
            </p:cxnSp>
            <p:sp>
              <p:nvSpPr>
                <p:cNvPr id="1199" name="Google Shape;1199;p105"/>
                <p:cNvSpPr txBox="1"/>
                <p:nvPr/>
              </p:nvSpPr>
              <p:spPr>
                <a:xfrm>
                  <a:off x="1614726" y="3835050"/>
                  <a:ext cx="896700" cy="377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astaame (feature)</a:t>
                  </a:r>
                  <a:endParaRPr sz="1800">
                    <a:solidFill>
                      <a:schemeClr val="dk1"/>
                    </a:solidFill>
                    <a:latin typeface="Lexend"/>
                    <a:ea typeface="Lexend"/>
                    <a:cs typeface="Lexend"/>
                    <a:sym typeface="Lexend"/>
                  </a:endParaRPr>
                </a:p>
              </p:txBody>
            </p:sp>
            <p:cxnSp>
              <p:nvCxnSpPr>
                <p:cNvPr id="1200" name="Google Shape;1200;p105"/>
                <p:cNvCxnSpPr>
                  <a:stCxn id="1199" idx="3"/>
                </p:cNvCxnSpPr>
                <p:nvPr/>
              </p:nvCxnSpPr>
              <p:spPr>
                <a:xfrm>
                  <a:off x="2511426" y="4023600"/>
                  <a:ext cx="362100" cy="0"/>
                </a:xfrm>
                <a:prstGeom prst="straightConnector1">
                  <a:avLst/>
                </a:prstGeom>
                <a:noFill/>
                <a:ln cap="flat" cmpd="sng" w="19050">
                  <a:solidFill>
                    <a:schemeClr val="dk1"/>
                  </a:solidFill>
                  <a:prstDash val="solid"/>
                  <a:round/>
                  <a:headEnd len="med" w="med" type="none"/>
                  <a:tailEnd len="med" w="med" type="triangle"/>
                </a:ln>
              </p:spPr>
            </p:cxnSp>
          </p:grpSp>
          <p:grpSp>
            <p:nvGrpSpPr>
              <p:cNvPr id="1201" name="Google Shape;1201;p105"/>
              <p:cNvGrpSpPr/>
              <p:nvPr/>
            </p:nvGrpSpPr>
            <p:grpSpPr>
              <a:xfrm>
                <a:off x="2887200" y="4419500"/>
                <a:ext cx="1404150" cy="383875"/>
                <a:chOff x="2887200" y="4419500"/>
                <a:chExt cx="1404150" cy="383875"/>
              </a:xfrm>
            </p:grpSpPr>
            <p:cxnSp>
              <p:nvCxnSpPr>
                <p:cNvPr id="1202" name="Google Shape;1202;p105"/>
                <p:cNvCxnSpPr/>
                <p:nvPr/>
              </p:nvCxnSpPr>
              <p:spPr>
                <a:xfrm>
                  <a:off x="2896050" y="4419500"/>
                  <a:ext cx="1395300" cy="0"/>
                </a:xfrm>
                <a:prstGeom prst="straightConnector1">
                  <a:avLst/>
                </a:prstGeom>
                <a:noFill/>
                <a:ln cap="flat" cmpd="sng" w="19050">
                  <a:solidFill>
                    <a:schemeClr val="dk1"/>
                  </a:solidFill>
                  <a:prstDash val="solid"/>
                  <a:round/>
                  <a:headEnd len="med" w="med" type="triangle"/>
                  <a:tailEnd len="med" w="med" type="triangle"/>
                </a:ln>
              </p:spPr>
            </p:cxnSp>
            <p:sp>
              <p:nvSpPr>
                <p:cNvPr id="1203" name="Google Shape;1203;p105"/>
                <p:cNvSpPr txBox="1"/>
                <p:nvPr/>
              </p:nvSpPr>
              <p:spPr>
                <a:xfrm>
                  <a:off x="2887200" y="4426275"/>
                  <a:ext cx="1395300" cy="3771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lang="en-GB" sz="1000">
                      <a:solidFill>
                        <a:schemeClr val="dk1"/>
                      </a:solidFill>
                      <a:latin typeface="Lexend"/>
                      <a:ea typeface="Lexend"/>
                      <a:cs typeface="Lexend"/>
                      <a:sym typeface="Lexend"/>
                    </a:rPr>
                    <a:t>346</a:t>
                  </a:r>
                  <a:endParaRPr sz="1800">
                    <a:solidFill>
                      <a:schemeClr val="dk1"/>
                    </a:solidFill>
                    <a:latin typeface="Lexend"/>
                    <a:ea typeface="Lexend"/>
                    <a:cs typeface="Lexend"/>
                    <a:sym typeface="Lexend"/>
                  </a:endParaRPr>
                </a:p>
              </p:txBody>
            </p:sp>
          </p:grpSp>
          <p:grpSp>
            <p:nvGrpSpPr>
              <p:cNvPr id="1204" name="Google Shape;1204;p105"/>
              <p:cNvGrpSpPr/>
              <p:nvPr/>
            </p:nvGrpSpPr>
            <p:grpSpPr>
              <a:xfrm>
                <a:off x="3296200" y="4034175"/>
                <a:ext cx="637000" cy="377100"/>
                <a:chOff x="3296200" y="4034175"/>
                <a:chExt cx="637000" cy="377100"/>
              </a:xfrm>
            </p:grpSpPr>
            <p:cxnSp>
              <p:nvCxnSpPr>
                <p:cNvPr id="1205" name="Google Shape;1205;p105"/>
                <p:cNvCxnSpPr/>
                <p:nvPr/>
              </p:nvCxnSpPr>
              <p:spPr>
                <a:xfrm flipH="1" rot="10800000">
                  <a:off x="3770900" y="4174525"/>
                  <a:ext cx="162300" cy="162000"/>
                </a:xfrm>
                <a:prstGeom prst="curvedConnector3">
                  <a:avLst>
                    <a:gd fmla="val 4636" name="adj1"/>
                  </a:avLst>
                </a:prstGeom>
                <a:noFill/>
                <a:ln cap="flat" cmpd="sng" w="28575">
                  <a:solidFill>
                    <a:schemeClr val="accent5"/>
                  </a:solidFill>
                  <a:prstDash val="solid"/>
                  <a:round/>
                  <a:headEnd len="med" w="med" type="none"/>
                  <a:tailEnd len="med" w="med" type="none"/>
                </a:ln>
              </p:spPr>
            </p:cxnSp>
            <p:sp>
              <p:nvSpPr>
                <p:cNvPr id="1206" name="Google Shape;1206;p105"/>
                <p:cNvSpPr txBox="1"/>
                <p:nvPr/>
              </p:nvSpPr>
              <p:spPr>
                <a:xfrm>
                  <a:off x="3296200" y="4034175"/>
                  <a:ext cx="504900" cy="377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87°</a:t>
                  </a:r>
                  <a:endParaRPr sz="1800">
                    <a:solidFill>
                      <a:schemeClr val="dk1"/>
                    </a:solidFill>
                    <a:latin typeface="Lexend"/>
                    <a:ea typeface="Lexend"/>
                    <a:cs typeface="Lexend"/>
                    <a:sym typeface="Lexend"/>
                  </a:endParaRPr>
                </a:p>
              </p:txBody>
            </p:sp>
          </p:grpSp>
        </p:grpSp>
        <p:sp>
          <p:nvSpPr>
            <p:cNvPr id="1207" name="Google Shape;1207;p105"/>
            <p:cNvSpPr/>
            <p:nvPr/>
          </p:nvSpPr>
          <p:spPr>
            <a:xfrm>
              <a:off x="7046372" y="3504024"/>
              <a:ext cx="209100" cy="209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7">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1" name="Shape 1211"/>
        <p:cNvGrpSpPr/>
        <p:nvPr/>
      </p:nvGrpSpPr>
      <p:grpSpPr>
        <a:xfrm>
          <a:off x="0" y="0"/>
          <a:ext cx="0" cy="0"/>
          <a:chOff x="0" y="0"/>
          <a:chExt cx="0" cy="0"/>
        </a:xfrm>
      </p:grpSpPr>
      <p:sp>
        <p:nvSpPr>
          <p:cNvPr id="1212" name="Google Shape;1212;p106"/>
          <p:cNvSpPr txBox="1"/>
          <p:nvPr>
            <p:ph idx="1" type="body"/>
          </p:nvPr>
        </p:nvSpPr>
        <p:spPr>
          <a:xfrm>
            <a:off x="324000" y="759300"/>
            <a:ext cx="8237700" cy="3943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Xisaabi qiimaha (value) (ilaa 1 d.p.) ee cabbirka aan la garanayn kiis kasta.</a:t>
            </a:r>
            <a:endParaRPr sz="2000"/>
          </a:p>
          <a:p>
            <a:pPr indent="0" lvl="0" marL="0" rtl="0" algn="l">
              <a:spcBef>
                <a:spcPts val="1000"/>
              </a:spcBef>
              <a:spcAft>
                <a:spcPts val="0"/>
              </a:spcAft>
              <a:buNone/>
            </a:pPr>
            <a:r>
              <a:rPr lang="en-GB" sz="1100">
                <a:latin typeface="Lexend"/>
              </a:rPr>
              <a:t>a) 𝜃° = 19°, a = 56 cm, b =</a:t>
            </a:r>
            <a:r>
              <a:rPr lang="en-GB" sz="1100">
                <a:latin typeface="Lexend"/>
                <a:ea typeface="Times New Roman"/>
                <a:cs typeface="Times New Roman"/>
                <a:sym typeface="Times New Roman"/>
              </a:rPr>
              <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endParaRPr sz="2000"/>
          </a:p>
          <a:p>
            <a:pPr indent="0" lvl="0" marL="0" rtl="0" algn="l">
              <a:spcBef>
                <a:spcPts val="1000"/>
              </a:spcBef>
              <a:spcAft>
                <a:spcPts val="0"/>
              </a:spcAft>
              <a:buNone/>
            </a:pPr>
            <a:r>
              <a:rPr lang="en-GB" sz="1100">
                <a:latin typeface="Lexend"/>
              </a:rPr>
              <a:t>b) 𝜃° = 56°, a = 19 cm, b =</a:t>
            </a:r>
            <a:r>
              <a:rPr lang="en-GB" sz="1100">
                <a:latin typeface="Lexend"/>
                <a:ea typeface="Times New Roman"/>
                <a:cs typeface="Times New Roman"/>
                <a:sym typeface="Times New Roman"/>
              </a:rPr>
              <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endParaRPr sz="2000"/>
          </a:p>
          <a:p>
            <a:pPr indent="0" lvl="0" marL="0" rtl="0" algn="l">
              <a:spcBef>
                <a:spcPts val="1000"/>
              </a:spcBef>
              <a:spcAft>
                <a:spcPts val="0"/>
              </a:spcAft>
              <a:buNone/>
            </a:pPr>
            <a:r>
              <a:rPr lang="en-GB" sz="1100">
                <a:latin typeface="Lexend"/>
              </a:rPr>
              <a:t>c) 𝜃° = 19°, b = 56 cm, a =</a:t>
            </a:r>
            <a:r>
              <a:rPr lang="en-GB" sz="1100">
                <a:latin typeface="Lexend"/>
                <a:ea typeface="Times New Roman"/>
                <a:cs typeface="Times New Roman"/>
                <a:sym typeface="Times New Roman"/>
              </a:rPr>
              <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endParaRPr sz="2000"/>
          </a:p>
          <a:p>
            <a:pPr indent="0" lvl="0" marL="0" rtl="0" algn="l">
              <a:spcBef>
                <a:spcPts val="1000"/>
              </a:spcBef>
              <a:spcAft>
                <a:spcPts val="0"/>
              </a:spcAft>
              <a:buNone/>
            </a:pPr>
            <a:r>
              <a:rPr lang="en-GB" sz="1100">
                <a:latin typeface="Lexend"/>
              </a:rPr>
              <a:t>d) 𝜃° = 56°, b = 19 cm, a =</a:t>
            </a:r>
            <a:r>
              <a:rPr lang="en-GB" sz="1100">
                <a:latin typeface="Lexend"/>
                <a:ea typeface="Times New Roman"/>
                <a:cs typeface="Times New Roman"/>
                <a:sym typeface="Times New Roman"/>
              </a:rPr>
              <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endParaRPr sz="2000"/>
          </a:p>
          <a:p>
            <a:pPr indent="0" lvl="0" marL="0" rtl="0" algn="l">
              <a:spcBef>
                <a:spcPts val="1000"/>
              </a:spcBef>
              <a:spcAft>
                <a:spcPts val="0"/>
              </a:spcAft>
              <a:buNone/>
            </a:pPr>
            <a:r>
              <a:rPr lang="en-GB" sz="1100">
                <a:latin typeface="Lexend"/>
              </a:rPr>
              <a:t>e) a = 56 cm, b = 19 cm, 𝜃° =</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endParaRPr sz="2000"/>
          </a:p>
          <a:p>
            <a:pPr indent="0" lvl="0" marL="0" rtl="0" algn="l">
              <a:spcBef>
                <a:spcPts val="1000"/>
              </a:spcBef>
              <a:spcAft>
                <a:spcPts val="1000"/>
              </a:spcAft>
              <a:buNone/>
            </a:pPr>
            <a:r>
              <a:rPr lang="en-GB" sz="1100">
                <a:latin typeface="Lexend"/>
              </a:rPr>
              <a:t>f) a = 19 cm, b = 56 cm, 𝜃° =</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endParaRPr sz="2000"/>
          </a:p>
        </p:txBody>
      </p:sp>
      <p:sp>
        <p:nvSpPr>
          <p:cNvPr id="1213" name="Google Shape;1213;p10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Go'aaminta sifooyinka dhulka (terrain features)</a:t>
            </a:r>
            <a:endParaRPr/>
          </a:p>
        </p:txBody>
      </p:sp>
      <p:grpSp>
        <p:nvGrpSpPr>
          <p:cNvPr id="1214" name="Google Shape;1214;p106"/>
          <p:cNvGrpSpPr/>
          <p:nvPr/>
        </p:nvGrpSpPr>
        <p:grpSpPr>
          <a:xfrm>
            <a:off x="4924622" y="2160097"/>
            <a:ext cx="3093565" cy="1492024"/>
            <a:chOff x="5127575" y="2160000"/>
            <a:chExt cx="3423600" cy="1651200"/>
          </a:xfrm>
        </p:grpSpPr>
        <p:sp>
          <p:nvSpPr>
            <p:cNvPr id="1215" name="Google Shape;1215;p106"/>
            <p:cNvSpPr/>
            <p:nvPr/>
          </p:nvSpPr>
          <p:spPr>
            <a:xfrm flipH="1">
              <a:off x="5127575" y="2160000"/>
              <a:ext cx="3423600" cy="16512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16" name="Google Shape;1216;p106"/>
            <p:cNvSpPr/>
            <p:nvPr/>
          </p:nvSpPr>
          <p:spPr>
            <a:xfrm>
              <a:off x="8338352" y="3592728"/>
              <a:ext cx="209100" cy="209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1217" name="Google Shape;1217;p106"/>
          <p:cNvCxnSpPr/>
          <p:nvPr/>
        </p:nvCxnSpPr>
        <p:spPr>
          <a:xfrm>
            <a:off x="8156578" y="2123225"/>
            <a:ext cx="0" cy="1544700"/>
          </a:xfrm>
          <a:prstGeom prst="straightConnector1">
            <a:avLst/>
          </a:prstGeom>
          <a:noFill/>
          <a:ln cap="flat" cmpd="sng" w="19050">
            <a:solidFill>
              <a:schemeClr val="dk1"/>
            </a:solidFill>
            <a:prstDash val="solid"/>
            <a:round/>
            <a:headEnd len="med" w="med" type="triangle"/>
            <a:tailEnd len="med" w="med" type="triangle"/>
          </a:ln>
        </p:spPr>
      </p:cxnSp>
      <p:cxnSp>
        <p:nvCxnSpPr>
          <p:cNvPr id="1218" name="Google Shape;1218;p106"/>
          <p:cNvCxnSpPr/>
          <p:nvPr/>
        </p:nvCxnSpPr>
        <p:spPr>
          <a:xfrm>
            <a:off x="4924622" y="3788597"/>
            <a:ext cx="3085200" cy="0"/>
          </a:xfrm>
          <a:prstGeom prst="straightConnector1">
            <a:avLst/>
          </a:prstGeom>
          <a:noFill/>
          <a:ln cap="flat" cmpd="sng" w="19050">
            <a:solidFill>
              <a:schemeClr val="dk1"/>
            </a:solidFill>
            <a:prstDash val="solid"/>
            <a:round/>
            <a:headEnd len="med" w="med" type="triangle"/>
            <a:tailEnd len="med" w="med" type="triangle"/>
          </a:ln>
        </p:spPr>
      </p:cxnSp>
      <p:sp>
        <p:nvSpPr>
          <p:cNvPr id="1219" name="Google Shape;1219;p106"/>
          <p:cNvSpPr txBox="1"/>
          <p:nvPr/>
        </p:nvSpPr>
        <p:spPr>
          <a:xfrm>
            <a:off x="6424025" y="3723650"/>
            <a:ext cx="254700" cy="382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a</a:t>
            </a:r>
            <a:endParaRPr i="1" sz="2200">
              <a:solidFill>
                <a:schemeClr val="dk1"/>
              </a:solidFill>
              <a:latin typeface="Times New Roman"/>
              <a:ea typeface="Times New Roman"/>
              <a:cs typeface="Times New Roman"/>
              <a:sym typeface="Times New Roman"/>
            </a:endParaRPr>
          </a:p>
        </p:txBody>
      </p:sp>
      <p:sp>
        <p:nvSpPr>
          <p:cNvPr id="1220" name="Google Shape;1220;p106"/>
          <p:cNvSpPr txBox="1"/>
          <p:nvPr/>
        </p:nvSpPr>
        <p:spPr>
          <a:xfrm>
            <a:off x="8176625" y="2733050"/>
            <a:ext cx="254700" cy="382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b</a:t>
            </a:r>
            <a:endParaRPr i="1" sz="2200">
              <a:solidFill>
                <a:schemeClr val="dk1"/>
              </a:solidFill>
              <a:latin typeface="Times New Roman"/>
              <a:ea typeface="Times New Roman"/>
              <a:cs typeface="Times New Roman"/>
              <a:sym typeface="Times New Roman"/>
            </a:endParaRPr>
          </a:p>
        </p:txBody>
      </p:sp>
      <p:sp>
        <p:nvSpPr>
          <p:cNvPr id="1221" name="Google Shape;1221;p106"/>
          <p:cNvSpPr txBox="1"/>
          <p:nvPr/>
        </p:nvSpPr>
        <p:spPr>
          <a:xfrm>
            <a:off x="7117500" y="1237200"/>
            <a:ext cx="1702500" cy="382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Loo sawirin si sax ah (Not drawn accurately)</a:t>
            </a:r>
            <a:endParaRPr sz="2000">
              <a:solidFill>
                <a:schemeClr val="dk1"/>
              </a:solidFill>
              <a:latin typeface="Lexend"/>
              <a:ea typeface="Lexend"/>
              <a:cs typeface="Lexend"/>
              <a:sym typeface="Lexend"/>
            </a:endParaRPr>
          </a:p>
        </p:txBody>
      </p:sp>
      <p:cxnSp>
        <p:nvCxnSpPr>
          <p:cNvPr id="1222" name="Google Shape;1222;p106"/>
          <p:cNvCxnSpPr/>
          <p:nvPr/>
        </p:nvCxnSpPr>
        <p:spPr>
          <a:xfrm flipH="1" rot="5400000">
            <a:off x="5307025" y="3497000"/>
            <a:ext cx="196500" cy="113400"/>
          </a:xfrm>
          <a:prstGeom prst="curvedConnector3">
            <a:avLst>
              <a:gd fmla="val 97252" name="adj1"/>
            </a:avLst>
          </a:prstGeom>
          <a:noFill/>
          <a:ln cap="flat" cmpd="sng" w="28575">
            <a:solidFill>
              <a:schemeClr val="dk1"/>
            </a:solidFill>
            <a:prstDash val="solid"/>
            <a:round/>
            <a:headEnd len="med" w="med" type="none"/>
            <a:tailEnd len="med" w="med" type="none"/>
          </a:ln>
        </p:spPr>
      </p:cxnSp>
      <p:sp>
        <p:nvSpPr>
          <p:cNvPr id="1223" name="Google Shape;1223;p106"/>
          <p:cNvSpPr txBox="1"/>
          <p:nvPr/>
        </p:nvSpPr>
        <p:spPr>
          <a:xfrm>
            <a:off x="5569900" y="3310800"/>
            <a:ext cx="401700" cy="382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Times New Roman"/>
                <a:cs typeface="Times New Roman"/>
                <a:sym typeface="Times New Roman"/>
              </a:rPr>
              <a:t>𝜃°</a:t>
            </a:r>
            <a:endParaRPr sz="2200">
              <a:solidFill>
                <a:schemeClr val="dk1"/>
              </a:solidFill>
              <a:latin typeface="Times New Roman"/>
              <a:ea typeface="Times New Roman"/>
              <a:cs typeface="Times New Roman"/>
              <a:sym typeface="Times New Roman"/>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7" name="Shape 1227"/>
        <p:cNvGrpSpPr/>
        <p:nvPr/>
      </p:nvGrpSpPr>
      <p:grpSpPr>
        <a:xfrm>
          <a:off x="0" y="0"/>
          <a:ext cx="0" cy="0"/>
          <a:chOff x="0" y="0"/>
          <a:chExt cx="0" cy="0"/>
        </a:xfrm>
      </p:grpSpPr>
      <p:sp>
        <p:nvSpPr>
          <p:cNvPr id="1228" name="Google Shape;1228;p107"/>
          <p:cNvSpPr txBox="1"/>
          <p:nvPr>
            <p:ph idx="1" type="body"/>
          </p:nvPr>
        </p:nvSpPr>
        <p:spPr>
          <a:xfrm>
            <a:off x="324000" y="759300"/>
            <a:ext cx="8237700" cy="1028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2) Gidaarka godka (crater) ee Mars waa 1.2 km dheer. Marka uu gidaarku sameeyo hooska (shadow) dhererkiisu yahay 557 m, waa xagal intee (ilaa 1 d.p.) ayuu Qorraxdu ku jirtaa?</a:t>
            </a:r>
            <a:endParaRPr sz="2000"/>
          </a:p>
          <a:p>
            <a:pPr indent="0" lvl="0" marL="0" rtl="0" algn="l">
              <a:spcBef>
                <a:spcPts val="1000"/>
              </a:spcBef>
              <a:spcAft>
                <a:spcPts val="0"/>
              </a:spcAft>
              <a:buNone/>
            </a:pPr>
            <a:r>
              <a:rPr>
                <a:latin typeface="Lexend"/>
              </a:rPr>
              <a:t/>
            </a:r>
            <a:endParaRPr sz="2000"/>
          </a:p>
          <a:p>
            <a:pPr indent="0" lvl="0" marL="0" rtl="0" algn="l">
              <a:spcBef>
                <a:spcPts val="1000"/>
              </a:spcBef>
              <a:spcAft>
                <a:spcPts val="0"/>
              </a:spcAft>
              <a:buNone/>
            </a:pPr>
            <a:r>
              <a:rPr lang="en-GB" sz="1400">
                <a:latin typeface="Lexend"/>
              </a:rPr>
              <a:t>3) God kale oo Mars ah ayaa leh gidaar sameeya hooska dhererkiisu yahay 21 m. Tani waxay dhacdaa marka Qorraxdu xagal 67° tahay. Waa maxay dhererka (ilaa 2 d.p.) gidaarkan?</a:t>
            </a:r>
            <a:endParaRPr sz="2000"/>
          </a:p>
        </p:txBody>
      </p:sp>
      <p:sp>
        <p:nvSpPr>
          <p:cNvPr id="1229" name="Google Shape;1229;p10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Go'aaminta sifooyinka dhulka (terrain features)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3" name="Shape 1233"/>
        <p:cNvGrpSpPr/>
        <p:nvPr/>
      </p:nvGrpSpPr>
      <p:grpSpPr>
        <a:xfrm>
          <a:off x="0" y="0"/>
          <a:ext cx="0" cy="0"/>
          <a:chOff x="0" y="0"/>
          <a:chExt cx="0" cy="0"/>
        </a:xfrm>
      </p:grpSpPr>
      <p:sp>
        <p:nvSpPr>
          <p:cNvPr id="1234" name="Google Shape;1234;p108"/>
          <p:cNvSpPr txBox="1"/>
          <p:nvPr>
            <p:ph idx="1" type="body"/>
          </p:nvPr>
        </p:nvSpPr>
        <p:spPr>
          <a:xfrm>
            <a:off x="324000" y="759300"/>
            <a:ext cx="8237700" cy="1028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4) Godka ugu weyn ee dhinaca dhow ee Dayaxa waxaa loo yaqaan Clavius. Gidaarada godkani waa 6.6 km dheer.</a:t>
            </a:r>
            <a:endParaRPr sz="2000"/>
          </a:p>
          <a:p>
            <a:pPr indent="0" lvl="0" marL="0" rtl="0" algn="l">
              <a:spcBef>
                <a:spcPts val="1000"/>
              </a:spcBef>
              <a:spcAft>
                <a:spcPts val="0"/>
              </a:spcAft>
              <a:buNone/>
            </a:pPr>
            <a:r>
              <a:rPr lang="en-GB" sz="1800">
                <a:latin typeface="Lexend"/>
              </a:rPr>
              <a:t>Xisaabi saddex lamaane (pairs) oo qiimayaal ah oo xagasha Qorraxda iyo dhererka hooska u dhigma ee uu sameeyo gidaarka godka.</a:t>
            </a:r>
            <a:endParaRPr sz="2000"/>
          </a:p>
          <a:p>
            <a:pPr indent="0" lvl="0" marL="0" rtl="0" algn="l">
              <a:spcBef>
                <a:spcPts val="1000"/>
              </a:spcBef>
              <a:spcAft>
                <a:spcPts val="0"/>
              </a:spcAft>
              <a:buNone/>
            </a:pPr>
            <a:r>
              <a:rPr lang="en-GB" sz="1800">
                <a:latin typeface="Lexend"/>
              </a:rPr>
              <a:t>Tusaale: Marka xagasha Qorraxdu tahay 42°, dhererka hooska waxaa la qoraa 7300 m.</a:t>
            </a:r>
            <a:endParaRPr sz="2000"/>
          </a:p>
          <a:p>
            <a:pPr indent="0" lvl="0" marL="0" rtl="0" algn="l">
              <a:spcBef>
                <a:spcPts val="1000"/>
              </a:spcBef>
              <a:spcAft>
                <a:spcPts val="0"/>
              </a:spcAft>
              <a:buNone/>
            </a:pPr>
            <a:r>
              <a:rPr lang="en-GB" sz="1800">
                <a:latin typeface="Lexend"/>
              </a:rPr>
              <a:t>Marka xagasha Qorraxdu tahay 87°, dhererka hooska waxaa la qoraa 346 m.</a:t>
            </a:r>
            <a:endParaRPr sz="2000"/>
          </a:p>
        </p:txBody>
      </p:sp>
      <p:sp>
        <p:nvSpPr>
          <p:cNvPr id="1235" name="Google Shape;1235;p10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Go'aaminta sifooyinka dhulka (terrain features)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9" name="Shape 1239"/>
        <p:cNvGrpSpPr/>
        <p:nvPr/>
      </p:nvGrpSpPr>
      <p:grpSpPr>
        <a:xfrm>
          <a:off x="0" y="0"/>
          <a:ext cx="0" cy="0"/>
          <a:chOff x="0" y="0"/>
          <a:chExt cx="0" cy="0"/>
        </a:xfrm>
      </p:grpSpPr>
      <p:sp>
        <p:nvSpPr>
          <p:cNvPr id="1240" name="Google Shape;1240;p109"/>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5) Si loo xisaabiyo qiyaas (estimate) dhererka gidaarka godka, waxaan soo saarnay qaab/jaantus (model/sketch) xaaladda.</a:t>
            </a:r>
            <a:r>
              <a:rPr lang="en-GB" sz="1800">
                <a:latin typeface="Lexend"/>
              </a:rPr>
              <a:t/>
            </a:r>
            <a:r>
              <a:rPr lang="en-GB" sz="1800">
                <a:latin typeface="Lexend"/>
              </a:rPr>
              <a:t/>
            </a:r>
            <a:endParaRPr sz="2000"/>
          </a:p>
          <a:p>
            <a:pPr indent="0" lvl="0" marL="0" rtl="0" algn="l">
              <a:spcBef>
                <a:spcPts val="1000"/>
              </a:spcBef>
              <a:spcAft>
                <a:spcPts val="1000"/>
              </a:spcAft>
              <a:buNone/>
            </a:pPr>
            <a:r>
              <a:rPr lang="en-GB" sz="1800">
                <a:latin typeface="Lexend"/>
              </a:rPr>
              <a:t>Sheeg malo (assumption) aan sameynay oo laga yaabo inay saameyso saxnaanta qiimaha aan qiyaasnay.</a:t>
            </a:r>
            <a:endParaRPr sz="2000"/>
          </a:p>
        </p:txBody>
      </p:sp>
      <p:sp>
        <p:nvSpPr>
          <p:cNvPr id="1241" name="Google Shape;1241;p10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Go'aaminta sifooyinka dhulka (terrain features)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5" name="Shape 1245"/>
        <p:cNvGrpSpPr/>
        <p:nvPr/>
      </p:nvGrpSpPr>
      <p:grpSpPr>
        <a:xfrm>
          <a:off x="0" y="0"/>
          <a:ext cx="0" cy="0"/>
          <a:chOff x="0" y="0"/>
          <a:chExt cx="0" cy="0"/>
        </a:xfrm>
      </p:grpSpPr>
      <p:sp>
        <p:nvSpPr>
          <p:cNvPr id="1246" name="Google Shape;1246;p110"/>
          <p:cNvSpPr txBox="1"/>
          <p:nvPr>
            <p:ph idx="1" type="body"/>
          </p:nvPr>
        </p:nvSpPr>
        <p:spPr>
          <a:xfrm>
            <a:off x="324000" y="759300"/>
            <a:ext cx="8237700" cy="3800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Xisaabi qiimaha (value) (ilaa 1 d.p.) ee cabbirka aan la garanayn kiis kasta.</a:t>
            </a:r>
            <a:r>
              <a:rPr lang="en-GB" sz="1100">
                <a:latin typeface="Lexend"/>
              </a:rPr>
              <a:t/>
            </a:r>
            <a:r>
              <a:rPr lang="en-GB" sz="1100">
                <a:latin typeface="Lexend"/>
              </a:rPr>
              <a:t/>
            </a:r>
            <a:endParaRPr sz="2000"/>
          </a:p>
          <a:p>
            <a:pPr indent="0" lvl="0" marL="0" rtl="0" algn="l">
              <a:spcBef>
                <a:spcPts val="1000"/>
              </a:spcBef>
              <a:spcAft>
                <a:spcPts val="0"/>
              </a:spcAft>
              <a:buNone/>
            </a:pPr>
            <a:r>
              <a:rPr lang="en-GB" sz="1100">
                <a:latin typeface="Lexend"/>
              </a:rPr>
              <a:t>a) 𝜃° = 19°, a = 56 cm, b = 19.3 cm</a:t>
            </a:r>
            <a:r>
              <a:rPr lang="en-GB" sz="1100">
                <a:latin typeface="Lexend"/>
                <a:ea typeface="Times New Roman"/>
                <a:cs typeface="Times New Roman"/>
                <a:sym typeface="Times New Roman"/>
              </a:rPr>
              <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0"/>
              </a:spcAft>
              <a:buNone/>
            </a:pPr>
            <a:r>
              <a:rPr lang="en-GB" sz="1100">
                <a:latin typeface="Lexend"/>
              </a:rPr>
              <a:t>b) 𝜃° = 56°, a = 19 cm, b = 28.2 cm</a:t>
            </a:r>
            <a:r>
              <a:rPr lang="en-GB" sz="1100">
                <a:latin typeface="Lexend"/>
                <a:ea typeface="Times New Roman"/>
                <a:cs typeface="Times New Roman"/>
                <a:sym typeface="Times New Roman"/>
              </a:rPr>
              <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Kalam"/>
                <a:ea typeface="Kalam"/>
                <a:cs typeface="Kalam"/>
                <a:sym typeface="Kalam"/>
              </a:rPr>
              <a:t/>
            </a:r>
            <a:endParaRPr sz="2000"/>
          </a:p>
          <a:p>
            <a:pPr indent="0" lvl="0" marL="0" rtl="0" algn="l">
              <a:spcBef>
                <a:spcPts val="1000"/>
              </a:spcBef>
              <a:spcAft>
                <a:spcPts val="0"/>
              </a:spcAft>
              <a:buNone/>
            </a:pPr>
            <a:r>
              <a:rPr lang="en-GB" sz="1100">
                <a:latin typeface="Lexend"/>
              </a:rPr>
              <a:t>c) 𝜃° = 19°, b = 56 cm, a = 162.6 cm</a:t>
            </a:r>
            <a:r>
              <a:rPr lang="en-GB" sz="1100">
                <a:latin typeface="Lexend"/>
                <a:ea typeface="Times New Roman"/>
                <a:cs typeface="Times New Roman"/>
                <a:sym typeface="Times New Roman"/>
              </a:rPr>
              <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Kalam"/>
                <a:ea typeface="Kalam"/>
                <a:cs typeface="Kalam"/>
                <a:sym typeface="Kalam"/>
              </a:rPr>
              <a:t/>
            </a:r>
            <a:endParaRPr sz="2000"/>
          </a:p>
          <a:p>
            <a:pPr indent="0" lvl="0" marL="0" rtl="0" algn="l">
              <a:spcBef>
                <a:spcPts val="1000"/>
              </a:spcBef>
              <a:spcAft>
                <a:spcPts val="0"/>
              </a:spcAft>
              <a:buNone/>
            </a:pPr>
            <a:r>
              <a:rPr lang="en-GB" sz="1100">
                <a:latin typeface="Lexend"/>
              </a:rPr>
              <a:t>d) 𝜃° = 56°, b = 19 cm, a = 12.8 cm</a:t>
            </a:r>
            <a:r>
              <a:rPr lang="en-GB" sz="1100">
                <a:latin typeface="Lexend"/>
                <a:ea typeface="Times New Roman"/>
                <a:cs typeface="Times New Roman"/>
                <a:sym typeface="Times New Roman"/>
              </a:rPr>
              <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Kalam"/>
                <a:ea typeface="Kalam"/>
                <a:cs typeface="Kalam"/>
                <a:sym typeface="Kalam"/>
              </a:rPr>
              <a:t/>
            </a:r>
            <a:endParaRPr sz="2000"/>
          </a:p>
          <a:p>
            <a:pPr indent="0" lvl="0" marL="0" rtl="0" algn="l">
              <a:spcBef>
                <a:spcPts val="1000"/>
              </a:spcBef>
              <a:spcAft>
                <a:spcPts val="0"/>
              </a:spcAft>
              <a:buNone/>
            </a:pPr>
            <a:r>
              <a:rPr lang="en-GB" sz="1100">
                <a:latin typeface="Lexend"/>
              </a:rPr>
              <a:t>e) a = 56 cm, b = 19 cm, 𝜃° = 18.7°</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Kalam"/>
                <a:ea typeface="Kalam"/>
                <a:cs typeface="Kalam"/>
                <a:sym typeface="Kalam"/>
              </a:rPr>
              <a:t/>
            </a:r>
            <a:endParaRPr sz="1800">
              <a:latin typeface="Kalam"/>
              <a:ea typeface="Kalam"/>
              <a:cs typeface="Kalam"/>
              <a:sym typeface="Kalam"/>
            </a:endParaRPr>
          </a:p>
          <a:p>
            <a:pPr indent="0" lvl="0" marL="0" rtl="0" algn="l">
              <a:spcBef>
                <a:spcPts val="1000"/>
              </a:spcBef>
              <a:spcAft>
                <a:spcPts val="1000"/>
              </a:spcAft>
              <a:buNone/>
            </a:pPr>
            <a:r>
              <a:rPr lang="en-GB" sz="1100">
                <a:latin typeface="Lexend"/>
              </a:rPr>
              <a:t>f) a = 19 cm, b = 56 cm, 𝜃° = 71.3°</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i="1" lang="en-GB" sz="1100">
                <a:latin typeface="Lexend"/>
                <a:ea typeface="Times New Roman"/>
                <a:cs typeface="Times New Roman"/>
                <a:sym typeface="Times New Roman"/>
              </a:rPr>
              <a:t/>
            </a:r>
            <a:r>
              <a:rPr lang="en-GB" sz="1100">
                <a:latin typeface="Lexend"/>
                <a:ea typeface="Times New Roman"/>
                <a:cs typeface="Times New Roman"/>
                <a:sym typeface="Times New Roman"/>
              </a:rPr>
              <a:t/>
            </a:r>
            <a:r>
              <a:rPr lang="en-GB" sz="1100">
                <a:latin typeface="Kalam"/>
                <a:ea typeface="Kalam"/>
                <a:cs typeface="Kalam"/>
                <a:sym typeface="Kalam"/>
              </a:rPr>
              <a:t/>
            </a:r>
            <a:endParaRPr sz="2000"/>
          </a:p>
        </p:txBody>
      </p:sp>
      <p:sp>
        <p:nvSpPr>
          <p:cNvPr id="1247" name="Google Shape;1247;p11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Go'aaminta astaamaha dhulka (Determining terrain features)</a:t>
            </a:r>
            <a:endParaRPr/>
          </a:p>
        </p:txBody>
      </p:sp>
      <p:grpSp>
        <p:nvGrpSpPr>
          <p:cNvPr id="1248" name="Google Shape;1248;p110"/>
          <p:cNvGrpSpPr/>
          <p:nvPr/>
        </p:nvGrpSpPr>
        <p:grpSpPr>
          <a:xfrm>
            <a:off x="4924622" y="2160097"/>
            <a:ext cx="3093565" cy="1492024"/>
            <a:chOff x="5127575" y="2160000"/>
            <a:chExt cx="3423600" cy="1651200"/>
          </a:xfrm>
        </p:grpSpPr>
        <p:sp>
          <p:nvSpPr>
            <p:cNvPr id="1249" name="Google Shape;1249;p110"/>
            <p:cNvSpPr/>
            <p:nvPr/>
          </p:nvSpPr>
          <p:spPr>
            <a:xfrm flipH="1">
              <a:off x="5127575" y="2160000"/>
              <a:ext cx="3423600" cy="1651200"/>
            </a:xfrm>
            <a:prstGeom prst="rtTriangle">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50" name="Google Shape;1250;p110"/>
            <p:cNvSpPr/>
            <p:nvPr/>
          </p:nvSpPr>
          <p:spPr>
            <a:xfrm>
              <a:off x="8338352" y="3592728"/>
              <a:ext cx="209100" cy="209100"/>
            </a:xfrm>
            <a:prstGeom prst="rect">
              <a:avLst/>
            </a:prstGeom>
            <a:no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1251" name="Google Shape;1251;p110"/>
          <p:cNvCxnSpPr/>
          <p:nvPr/>
        </p:nvCxnSpPr>
        <p:spPr>
          <a:xfrm>
            <a:off x="8156578" y="2123225"/>
            <a:ext cx="0" cy="1544700"/>
          </a:xfrm>
          <a:prstGeom prst="straightConnector1">
            <a:avLst/>
          </a:prstGeom>
          <a:noFill/>
          <a:ln cap="flat" cmpd="sng" w="19050">
            <a:solidFill>
              <a:schemeClr val="dk1"/>
            </a:solidFill>
            <a:prstDash val="solid"/>
            <a:round/>
            <a:headEnd len="med" w="med" type="triangle"/>
            <a:tailEnd len="med" w="med" type="triangle"/>
          </a:ln>
        </p:spPr>
      </p:cxnSp>
      <p:cxnSp>
        <p:nvCxnSpPr>
          <p:cNvPr id="1252" name="Google Shape;1252;p110"/>
          <p:cNvCxnSpPr/>
          <p:nvPr/>
        </p:nvCxnSpPr>
        <p:spPr>
          <a:xfrm>
            <a:off x="4924622" y="3788597"/>
            <a:ext cx="3085200" cy="0"/>
          </a:xfrm>
          <a:prstGeom prst="straightConnector1">
            <a:avLst/>
          </a:prstGeom>
          <a:noFill/>
          <a:ln cap="flat" cmpd="sng" w="19050">
            <a:solidFill>
              <a:schemeClr val="dk1"/>
            </a:solidFill>
            <a:prstDash val="solid"/>
            <a:round/>
            <a:headEnd len="med" w="med" type="triangle"/>
            <a:tailEnd len="med" w="med" type="triangle"/>
          </a:ln>
        </p:spPr>
      </p:cxnSp>
      <p:sp>
        <p:nvSpPr>
          <p:cNvPr id="1253" name="Google Shape;1253;p110"/>
          <p:cNvSpPr txBox="1"/>
          <p:nvPr/>
        </p:nvSpPr>
        <p:spPr>
          <a:xfrm>
            <a:off x="6424025" y="3723650"/>
            <a:ext cx="254700" cy="382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a</a:t>
            </a:r>
            <a:endParaRPr i="1" sz="2200">
              <a:solidFill>
                <a:schemeClr val="dk1"/>
              </a:solidFill>
              <a:latin typeface="Times New Roman"/>
              <a:ea typeface="Times New Roman"/>
              <a:cs typeface="Times New Roman"/>
              <a:sym typeface="Times New Roman"/>
            </a:endParaRPr>
          </a:p>
        </p:txBody>
      </p:sp>
      <p:sp>
        <p:nvSpPr>
          <p:cNvPr id="1254" name="Google Shape;1254;p110"/>
          <p:cNvSpPr txBox="1"/>
          <p:nvPr/>
        </p:nvSpPr>
        <p:spPr>
          <a:xfrm>
            <a:off x="8176625" y="2733050"/>
            <a:ext cx="254700" cy="382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solidFill>
                  <a:schemeClr val="dk1"/>
                </a:solidFill>
                <a:latin typeface="Lexend"/>
                <a:ea typeface="Times New Roman"/>
                <a:cs typeface="Times New Roman"/>
                <a:sym typeface="Times New Roman"/>
              </a:rPr>
              <a:t>b</a:t>
            </a:r>
            <a:endParaRPr i="1" sz="2200">
              <a:solidFill>
                <a:schemeClr val="dk1"/>
              </a:solidFill>
              <a:latin typeface="Times New Roman"/>
              <a:ea typeface="Times New Roman"/>
              <a:cs typeface="Times New Roman"/>
              <a:sym typeface="Times New Roman"/>
            </a:endParaRPr>
          </a:p>
        </p:txBody>
      </p:sp>
      <p:sp>
        <p:nvSpPr>
          <p:cNvPr id="1255" name="Google Shape;1255;p110"/>
          <p:cNvSpPr txBox="1"/>
          <p:nvPr/>
        </p:nvSpPr>
        <p:spPr>
          <a:xfrm>
            <a:off x="7117500" y="1237200"/>
            <a:ext cx="1702500" cy="382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Lama sawirin si sax ah (Not drawn accurately)</a:t>
            </a:r>
            <a:endParaRPr sz="2000">
              <a:solidFill>
                <a:schemeClr val="dk1"/>
              </a:solidFill>
              <a:latin typeface="Lexend"/>
              <a:ea typeface="Lexend"/>
              <a:cs typeface="Lexend"/>
              <a:sym typeface="Lexend"/>
            </a:endParaRPr>
          </a:p>
        </p:txBody>
      </p:sp>
      <p:cxnSp>
        <p:nvCxnSpPr>
          <p:cNvPr id="1256" name="Google Shape;1256;p110"/>
          <p:cNvCxnSpPr/>
          <p:nvPr/>
        </p:nvCxnSpPr>
        <p:spPr>
          <a:xfrm flipH="1" rot="5400000">
            <a:off x="5307025" y="3497000"/>
            <a:ext cx="196500" cy="113400"/>
          </a:xfrm>
          <a:prstGeom prst="curvedConnector3">
            <a:avLst>
              <a:gd fmla="val 97252" name="adj1"/>
            </a:avLst>
          </a:prstGeom>
          <a:noFill/>
          <a:ln cap="flat" cmpd="sng" w="28575">
            <a:solidFill>
              <a:schemeClr val="dk1"/>
            </a:solidFill>
            <a:prstDash val="solid"/>
            <a:round/>
            <a:headEnd len="med" w="med" type="none"/>
            <a:tailEnd len="med" w="med" type="none"/>
          </a:ln>
        </p:spPr>
      </p:cxnSp>
      <p:sp>
        <p:nvSpPr>
          <p:cNvPr id="1257" name="Google Shape;1257;p110"/>
          <p:cNvSpPr txBox="1"/>
          <p:nvPr/>
        </p:nvSpPr>
        <p:spPr>
          <a:xfrm>
            <a:off x="5569900" y="3310800"/>
            <a:ext cx="401700" cy="382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Times New Roman"/>
                <a:cs typeface="Times New Roman"/>
                <a:sym typeface="Times New Roman"/>
              </a:rPr>
              <a:t>𝜃°</a:t>
            </a:r>
            <a:endParaRPr sz="2200">
              <a:solidFill>
                <a:schemeClr val="dk1"/>
              </a:solidFill>
              <a:latin typeface="Times New Roman"/>
              <a:ea typeface="Times New Roman"/>
              <a:cs typeface="Times New Roman"/>
              <a:sym typeface="Times New Roman"/>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1" name="Shape 1261"/>
        <p:cNvGrpSpPr/>
        <p:nvPr/>
      </p:nvGrpSpPr>
      <p:grpSpPr>
        <a:xfrm>
          <a:off x="0" y="0"/>
          <a:ext cx="0" cy="0"/>
          <a:chOff x="0" y="0"/>
          <a:chExt cx="0" cy="0"/>
        </a:xfrm>
      </p:grpSpPr>
      <p:sp>
        <p:nvSpPr>
          <p:cNvPr id="1262" name="Google Shape;1262;p111"/>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2) Gidaarka godka (crater) ee Mars waa 1.2 km dheer. Marka gidaarku uu tuuro hooska (shadow) dhererkiisu yahay 557 m, waa maxay xagasha (ilaa 1 d.p.) qorraxdu ku jirto?</a:t>
            </a:r>
            <a:endParaRPr sz="2000"/>
          </a:p>
          <a:p>
            <a:pPr indent="0" lvl="0" marL="0" rtl="0" algn="l">
              <a:spcBef>
                <a:spcPts val="1000"/>
              </a:spcBef>
              <a:spcAft>
                <a:spcPts val="0"/>
              </a:spcAft>
              <a:buNone/>
            </a:pPr>
            <a:r>
              <a:rPr>
                <a:latin typeface="Lexend"/>
              </a:rPr>
              <a:t/>
            </a:r>
            <a:endParaRPr>
              <a:latin typeface="Times New Roman"/>
              <a:ea typeface="Times New Roman"/>
              <a:cs typeface="Times New Roman"/>
              <a:sym typeface="Times New Roman"/>
            </a:endParaRPr>
          </a:p>
          <a:p>
            <a:pPr indent="0" lvl="0" marL="0" rtl="0" algn="l">
              <a:spcBef>
                <a:spcPts val="1000"/>
              </a:spcBef>
              <a:spcAft>
                <a:spcPts val="0"/>
              </a:spcAft>
              <a:buNone/>
            </a:pPr>
            <a:r>
              <a:rPr>
                <a:latin typeface="Lexend"/>
              </a:rPr>
              <a:t/>
            </a:r>
            <a:endParaRPr sz="2000"/>
          </a:p>
          <a:p>
            <a:pPr indent="0" lvl="0" marL="0" rtl="0" algn="l">
              <a:spcBef>
                <a:spcPts val="1000"/>
              </a:spcBef>
              <a:spcAft>
                <a:spcPts val="0"/>
              </a:spcAft>
              <a:buNone/>
            </a:pPr>
            <a:r>
              <a:rPr lang="en-GB" sz="1400">
                <a:latin typeface="Lexend"/>
              </a:rPr>
              <a:t>3) God kale oo Mars ah ayaa leh gidaar hooskiisu dhererkiisu yahay 21 m. Tani waxay dhacdaa marka qorraxdu xagasha 67° tahay. Waa maxay dhererka (ilaa 2 d.p.) gidaarkan?</a:t>
            </a:r>
            <a:endParaRPr sz="2000"/>
          </a:p>
          <a:p>
            <a:pPr indent="0" lvl="0" marL="0" rtl="0" algn="l">
              <a:spcBef>
                <a:spcPts val="1000"/>
              </a:spcBef>
              <a:spcAft>
                <a:spcPts val="1000"/>
              </a:spcAft>
              <a:buNone/>
            </a:pPr>
            <a:r>
              <a:rPr lang="en-GB">
                <a:latin typeface="Lexend"/>
                <a:ea typeface="Times New Roman"/>
                <a:cs typeface="Times New Roman"/>
                <a:sym typeface="Times New Roman"/>
              </a:rPr>
              <a:t> </a:t>
            </a:r>
            <a:endParaRPr sz="2000"/>
          </a:p>
        </p:txBody>
      </p:sp>
      <p:sp>
        <p:nvSpPr>
          <p:cNvPr id="1263" name="Google Shape;1263;p11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Go'aaminta astaamaha dhulka (Determining terrain features)</a:t>
            </a:r>
            <a:endParaRPr/>
          </a:p>
        </p:txBody>
      </p:sp>
      <p:pic>
        <p:nvPicPr>
          <p:cNvPr descr="&lt;math xmlns=&quot;http://www.w3.org/1998/Math/MathML&quot; display=&quot;block&quot; data-is-equatio=&quot;1&quot; data-latex=&quot;\tan^{-1}\left(\frac{1200}{557}\right)=65.1^{\circ}&quot;&gt;&lt;msup&gt;&lt;mi&gt;tan&lt;/mi&gt;&lt;mrow data-mjx-texclass=&quot;ORD&quot;&gt;&lt;mo&gt;−&lt;/mo&gt;&lt;mn&gt;1&lt;/mn&gt;&lt;/mrow&gt;&lt;/msup&gt;&lt;mo data-mjx-texclass=&quot;NONE&quot;&gt;⁡&lt;/mo&gt;&lt;mrow data-mjx-texclass=&quot;INNER&quot;&gt;&lt;mo data-mjx-texclass=&quot;OPEN&quot;&gt;(&lt;/mo&gt;&lt;mfrac&gt;&lt;mn&gt;1200&lt;/mn&gt;&lt;mn&gt;557&lt;/mn&gt;&lt;/mfrac&gt;&lt;mo data-mjx-texclass=&quot;CLOSE&quot;&gt;)&lt;/mo&gt;&lt;/mrow&gt;&lt;mo&gt;=&lt;/mo&gt;&lt;msup&gt;&lt;mn&gt;65.1&lt;/mn&gt;&lt;mrow data-mjx-texclass=&quot;ORD&quot;&gt;&lt;mo&gt;∘&lt;/mo&gt;&lt;/mrow&gt;&lt;/msup&gt;&lt;/math&gt;" id="1264" name="Google Shape;1264;p111" title="the inverse tangent of open paren 1200 over 557 close paren equals 65.1 degrees"/>
          <p:cNvPicPr preferRelativeResize="0"/>
          <p:nvPr/>
        </p:nvPicPr>
        <p:blipFill>
          <a:blip r:embed="rId3">
            <a:alphaModFix/>
          </a:blip>
          <a:stretch>
            <a:fillRect/>
          </a:stretch>
        </p:blipFill>
        <p:spPr>
          <a:xfrm>
            <a:off x="3184962" y="1620000"/>
            <a:ext cx="2515775" cy="674200"/>
          </a:xfrm>
          <a:prstGeom prst="rect">
            <a:avLst/>
          </a:prstGeom>
          <a:noFill/>
          <a:ln>
            <a:noFill/>
          </a:ln>
        </p:spPr>
      </p:pic>
      <p:sp>
        <p:nvSpPr>
          <p:cNvPr id="1265" name="Google Shape;1265;p111"/>
          <p:cNvSpPr txBox="1"/>
          <p:nvPr/>
        </p:nvSpPr>
        <p:spPr>
          <a:xfrm>
            <a:off x="2544000" y="3780000"/>
            <a:ext cx="3797700" cy="5574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Times New Roman"/>
                <a:cs typeface="Times New Roman"/>
                <a:sym typeface="Times New Roman"/>
              </a:rPr>
              <a:t>21 × tan(67) = 49.47 m</a:t>
            </a:r>
            <a:endParaRPr sz="2200">
              <a:solidFill>
                <a:schemeClr val="dk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9" name="Shape 1269"/>
        <p:cNvGrpSpPr/>
        <p:nvPr/>
      </p:nvGrpSpPr>
      <p:grpSpPr>
        <a:xfrm>
          <a:off x="0" y="0"/>
          <a:ext cx="0" cy="0"/>
          <a:chOff x="0" y="0"/>
          <a:chExt cx="0" cy="0"/>
        </a:xfrm>
      </p:grpSpPr>
      <p:sp>
        <p:nvSpPr>
          <p:cNvPr id="1270" name="Google Shape;1270;p112"/>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4) Godka ugu weyn ee dhinaca u dhow ee Dayaxa waxaa loo yaqaan Clavius. Gidaarada godkan waa 6.6 km dheer.</a:t>
            </a:r>
            <a:endParaRPr sz="2000"/>
          </a:p>
          <a:p>
            <a:pPr indent="0" lvl="0" marL="0" rtl="0" algn="l">
              <a:spcBef>
                <a:spcPts val="1000"/>
              </a:spcBef>
              <a:spcAft>
                <a:spcPts val="0"/>
              </a:spcAft>
              <a:buNone/>
            </a:pPr>
            <a:r>
              <a:rPr lang="en-GB" sz="1800">
                <a:latin typeface="Lexend"/>
              </a:rPr>
              <a:t>Xisaabi saddex lammaane oo qiimayaal ah (value) oo xagasha qorraxda iyo dhererka hooska (shadow) ee uu tuuro gidaarka godka.</a:t>
            </a:r>
            <a:endParaRPr sz="2000"/>
          </a:p>
          <a:p>
            <a:pPr indent="0" lvl="0" marL="0" rtl="0" algn="l">
              <a:spcBef>
                <a:spcPts val="1000"/>
              </a:spcBef>
              <a:spcAft>
                <a:spcPts val="0"/>
              </a:spcAft>
              <a:buNone/>
            </a:pPr>
            <a:r>
              <a:rPr lang="en-GB" sz="1100">
                <a:latin typeface="Kalam"/>
                <a:ea typeface="Kalam"/>
                <a:cs typeface="Kalam"/>
                <a:sym typeface="Kalam"/>
              </a:rPr>
              <a:t>Waxaa jira lammaane aan xad lahayn oo halkan ku shaqaynaya. Si aad u hubiso in qiimayaashaagu sax yihiin, samee xisaabtan:</a:t>
            </a:r>
            <a:endParaRPr sz="2000">
              <a:latin typeface="Kalam"/>
              <a:ea typeface="Kalam"/>
              <a:cs typeface="Kalam"/>
              <a:sym typeface="Kalam"/>
            </a:endParaRPr>
          </a:p>
          <a:p>
            <a:pPr indent="0" lvl="0" marL="0" rtl="0" algn="ctr">
              <a:spcBef>
                <a:spcPts val="1000"/>
              </a:spcBef>
              <a:spcAft>
                <a:spcPts val="0"/>
              </a:spcAft>
              <a:buNone/>
            </a:pPr>
            <a:r>
              <a:rPr lang="en-GB" sz="1100">
                <a:latin typeface="Kalam"/>
                <a:ea typeface="Kalam"/>
                <a:cs typeface="Kalam"/>
                <a:sym typeface="Kalam"/>
              </a:rPr>
              <a:t>dhererka hooska × tan(xagasha qorraxda)</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Jawaabtaadu waa inay ku wareegtaa 6.6 (haddii km) ama 6600 (haddii m).</a:t>
            </a:r>
            <a:endParaRPr sz="2000">
              <a:latin typeface="Kalam"/>
              <a:ea typeface="Kalam"/>
              <a:cs typeface="Kalam"/>
              <a:sym typeface="Kalam"/>
            </a:endParaRPr>
          </a:p>
          <a:p>
            <a:pPr indent="0" lvl="0" marL="0" rtl="0" algn="l">
              <a:spcBef>
                <a:spcPts val="1000"/>
              </a:spcBef>
              <a:spcAft>
                <a:spcPts val="1000"/>
              </a:spcAft>
              <a:buNone/>
            </a:pPr>
            <a:r>
              <a:rPr lang="en-GB">
                <a:latin typeface="Lexend"/>
                <a:ea typeface="Times New Roman"/>
                <a:cs typeface="Times New Roman"/>
                <a:sym typeface="Times New Roman"/>
              </a:rPr>
              <a:t> </a:t>
            </a:r>
            <a:endParaRPr sz="2000"/>
          </a:p>
        </p:txBody>
      </p:sp>
      <p:sp>
        <p:nvSpPr>
          <p:cNvPr id="1271" name="Google Shape;1271;p11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Go'aaminta astaamaha dhulka (Determining terrain features)</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5" name="Shape 1275"/>
        <p:cNvGrpSpPr/>
        <p:nvPr/>
      </p:nvGrpSpPr>
      <p:grpSpPr>
        <a:xfrm>
          <a:off x="0" y="0"/>
          <a:ext cx="0" cy="0"/>
          <a:chOff x="0" y="0"/>
          <a:chExt cx="0" cy="0"/>
        </a:xfrm>
      </p:grpSpPr>
      <p:sp>
        <p:nvSpPr>
          <p:cNvPr id="1276" name="Google Shape;1276;p113"/>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5) Si loo xisaabiyo qiyaasta dhererka gidaarka godka, waxaan soo saarnay qaab/ sawir (model/sketch) xaaladda.</a:t>
            </a:r>
            <a:endParaRPr sz="2000"/>
          </a:p>
          <a:p>
            <a:pPr indent="0" lvl="0" marL="0" rtl="0" algn="l">
              <a:spcBef>
                <a:spcPts val="1000"/>
              </a:spcBef>
              <a:spcAft>
                <a:spcPts val="0"/>
              </a:spcAft>
              <a:buNone/>
            </a:pPr>
            <a:r>
              <a:rPr lang="en-GB" sz="1800">
                <a:latin typeface="Lexend"/>
              </a:rPr>
              <a:t>Sheeg malo (assumption) aan samaynay oo laga yaabo inay saameyso saxnaanta qiimaha (value) aan qiyaasnay.</a:t>
            </a:r>
            <a:endParaRPr sz="2000"/>
          </a:p>
          <a:p>
            <a:pPr indent="0" lvl="0" marL="0" rtl="0" algn="l">
              <a:spcBef>
                <a:spcPts val="1000"/>
              </a:spcBef>
              <a:spcAft>
                <a:spcPts val="0"/>
              </a:spcAft>
              <a:buNone/>
            </a:pPr>
            <a:r>
              <a:rPr lang="en-GB" sz="1100">
                <a:latin typeface="Kalam"/>
                <a:ea typeface="Kalam"/>
                <a:cs typeface="Kalam"/>
                <a:sym typeface="Kalam"/>
              </a:rPr>
              <a:t>Malo suurtagal ah:</a:t>
            </a:r>
            <a:endParaRPr sz="20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Waxaan u qaadnay in dusha meeraha ay tahay mid siman (flat) halka ay dhab ahaan qalloocan tahay (curved).</a:t>
            </a:r>
            <a:endParaRPr sz="2000">
              <a:latin typeface="Kalam"/>
              <a:ea typeface="Kalam"/>
              <a:cs typeface="Kalam"/>
              <a:sym typeface="Kalam"/>
            </a:endParaRPr>
          </a:p>
        </p:txBody>
      </p:sp>
      <p:sp>
        <p:nvSpPr>
          <p:cNvPr id="1277" name="Google Shape;1277;p11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Go'aaminta astaamaha dhulka (Determining terrain features)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1" name="Shape 1281"/>
        <p:cNvGrpSpPr/>
        <p:nvPr/>
      </p:nvGrpSpPr>
      <p:grpSpPr>
        <a:xfrm>
          <a:off x="0" y="0"/>
          <a:ext cx="0" cy="0"/>
          <a:chOff x="0" y="0"/>
          <a:chExt cx="0" cy="0"/>
        </a:xfrm>
      </p:grpSpPr>
      <p:sp>
        <p:nvSpPr>
          <p:cNvPr id="1282" name="Google Shape;1282;p114"/>
          <p:cNvSpPr txBox="1"/>
          <p:nvPr>
            <p:ph idx="1" type="body"/>
          </p:nvPr>
        </p:nvSpPr>
        <p:spPr>
          <a:xfrm>
            <a:off x="324000" y="1080000"/>
            <a:ext cx="8113800" cy="3740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Cilmi-yaqaanka xiddigiska (astrophysicist) wuxuu isku dayaa inuu fahmo caalamka iyo waxa ku jira isagoo adeegsanaya sharciyada fiisigiska (physics).</a:t>
            </a:r>
            <a:r>
              <a:rPr b="1" lang="en-GB" sz="1100">
                <a:latin typeface="Lexend"/>
              </a:rPr>
              <a:t/>
            </a:r>
            <a:r>
              <a:rPr lang="en-GB" sz="1100">
                <a:latin typeface="Lexend"/>
              </a:rPr>
              <a:t/>
            </a:r>
            <a:endParaRPr/>
          </a:p>
          <a:p>
            <a:pPr indent="0" lvl="0" marL="0" rtl="0" algn="l">
              <a:spcBef>
                <a:spcPts val="1000"/>
              </a:spcBef>
              <a:spcAft>
                <a:spcPts val="0"/>
              </a:spcAft>
              <a:buNone/>
              <a:defRPr/>
            </a:pPr>
            <a:r>
              <a:rPr b="1" lang="en-GB" sz="1100">
                <a:latin typeface="Lexend"/>
              </a:rPr>
              <a:t>Cilmi-yaqaannada xiddigiska (astrophysicists) waxay inta badan u baahan yihiin inay fasiraan xogta (data). Tani waxay ku lug yeelan kartaa beddelka noocyada kala duwan ee cutubyada cabbiraadda (units of measurement) iyo isticmaalka qaaciidooyinka (formulas) si loo helo xog cusub.</a:t>
            </a:r>
            <a:r>
              <a:rPr lang="en-GB" sz="1100">
                <a:latin typeface="Lexend"/>
              </a:rPr>
              <a:t/>
            </a:r>
            <a:endParaRPr/>
          </a:p>
          <a:p>
            <a:pPr indent="0" lvl="0" marL="0" rtl="0" algn="l">
              <a:spcBef>
                <a:spcPts val="1000"/>
              </a:spcBef>
              <a:spcAft>
                <a:spcPts val="1000"/>
              </a:spcAft>
              <a:buNone/>
              <a:defRPr/>
            </a:pPr>
            <a:r>
              <a:rPr lang="en-GB" sz="1100">
                <a:latin typeface="Lexend"/>
              </a:rPr>
              <a:t>Trigonometry waxaa loo isticmaali karaa in lagu qiyaaso dhererka astaamaha dhulka ee kala duwan ee jirrada kale ee samada (celestial bodies).</a:t>
            </a:r>
            <a:endParaRPr/>
          </a:p>
        </p:txBody>
      </p:sp>
      <p:sp>
        <p:nvSpPr>
          <p:cNvPr id="1283" name="Google Shape;1283;p114"/>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Cilmi-yaqaanka xiddigiska (Astrophysicist)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