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65" r:id="rId3"/>
    <p:sldMasterId id="2147483866" r:id="rId4"/>
    <p:sldMasterId id="214748386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1" name="Shape 2741"/>
        <p:cNvGrpSpPr/>
        <p:nvPr/>
      </p:nvGrpSpPr>
      <p:grpSpPr>
        <a:xfrm>
          <a:off x="0" y="0"/>
          <a:ext cx="0" cy="0"/>
          <a:chOff x="0" y="0"/>
          <a:chExt cx="0" cy="0"/>
        </a:xfrm>
      </p:grpSpPr>
      <p:sp>
        <p:nvSpPr>
          <p:cNvPr id="2742" name="Google Shape;2742;g33e8fce3043_2_9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43" name="Google Shape;2743;g33e8fce3043_2_9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7" name="Shape 2807"/>
        <p:cNvGrpSpPr/>
        <p:nvPr/>
      </p:nvGrpSpPr>
      <p:grpSpPr>
        <a:xfrm>
          <a:off x="0" y="0"/>
          <a:ext cx="0" cy="0"/>
          <a:chOff x="0" y="0"/>
          <a:chExt cx="0" cy="0"/>
        </a:xfrm>
      </p:grpSpPr>
      <p:sp>
        <p:nvSpPr>
          <p:cNvPr id="2808" name="Google Shape;2808;g33e8fce3043_2_19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09" name="Google Shape;2809;g33e8fce3043_2_19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7" name="Shape 2817"/>
        <p:cNvGrpSpPr/>
        <p:nvPr/>
      </p:nvGrpSpPr>
      <p:grpSpPr>
        <a:xfrm>
          <a:off x="0" y="0"/>
          <a:ext cx="0" cy="0"/>
          <a:chOff x="0" y="0"/>
          <a:chExt cx="0" cy="0"/>
        </a:xfrm>
      </p:grpSpPr>
      <p:sp>
        <p:nvSpPr>
          <p:cNvPr id="2818" name="Google Shape;2818;g33e8fce3043_2_19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9" name="Google Shape;2819;g33e8fce3043_2_19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2" name="Shape 2832"/>
        <p:cNvGrpSpPr/>
        <p:nvPr/>
      </p:nvGrpSpPr>
      <p:grpSpPr>
        <a:xfrm>
          <a:off x="0" y="0"/>
          <a:ext cx="0" cy="0"/>
          <a:chOff x="0" y="0"/>
          <a:chExt cx="0" cy="0"/>
        </a:xfrm>
      </p:grpSpPr>
      <p:sp>
        <p:nvSpPr>
          <p:cNvPr id="2833" name="Google Shape;2833;g33e8fce3043_2_19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4" name="Google Shape;2834;g33e8fce3043_2_19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1" name="Shape 2841"/>
        <p:cNvGrpSpPr/>
        <p:nvPr/>
      </p:nvGrpSpPr>
      <p:grpSpPr>
        <a:xfrm>
          <a:off x="0" y="0"/>
          <a:ext cx="0" cy="0"/>
          <a:chOff x="0" y="0"/>
          <a:chExt cx="0" cy="0"/>
        </a:xfrm>
      </p:grpSpPr>
      <p:sp>
        <p:nvSpPr>
          <p:cNvPr id="2842" name="Google Shape;2842;g33e8fce3043_2_19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43" name="Google Shape;2843;g33e8fce3043_2_19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0" name="Shape 2850"/>
        <p:cNvGrpSpPr/>
        <p:nvPr/>
      </p:nvGrpSpPr>
      <p:grpSpPr>
        <a:xfrm>
          <a:off x="0" y="0"/>
          <a:ext cx="0" cy="0"/>
          <a:chOff x="0" y="0"/>
          <a:chExt cx="0" cy="0"/>
        </a:xfrm>
      </p:grpSpPr>
      <p:sp>
        <p:nvSpPr>
          <p:cNvPr id="2851" name="Google Shape;2851;g33e8fce3043_2_19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2" name="Google Shape;2852;g33e8fce3043_2_19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8" name="Shape 2858"/>
        <p:cNvGrpSpPr/>
        <p:nvPr/>
      </p:nvGrpSpPr>
      <p:grpSpPr>
        <a:xfrm>
          <a:off x="0" y="0"/>
          <a:ext cx="0" cy="0"/>
          <a:chOff x="0" y="0"/>
          <a:chExt cx="0" cy="0"/>
        </a:xfrm>
      </p:grpSpPr>
      <p:sp>
        <p:nvSpPr>
          <p:cNvPr id="2859" name="Google Shape;2859;g33e8fce3043_2_19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0" name="Google Shape;2860;g33e8fce3043_2_19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7" name="Shape 2867"/>
        <p:cNvGrpSpPr/>
        <p:nvPr/>
      </p:nvGrpSpPr>
      <p:grpSpPr>
        <a:xfrm>
          <a:off x="0" y="0"/>
          <a:ext cx="0" cy="0"/>
          <a:chOff x="0" y="0"/>
          <a:chExt cx="0" cy="0"/>
        </a:xfrm>
      </p:grpSpPr>
      <p:sp>
        <p:nvSpPr>
          <p:cNvPr id="2868" name="Google Shape;2868;g33e8fce3043_2_19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9" name="Google Shape;2869;g33e8fce3043_2_19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5" name="Shape 2875"/>
        <p:cNvGrpSpPr/>
        <p:nvPr/>
      </p:nvGrpSpPr>
      <p:grpSpPr>
        <a:xfrm>
          <a:off x="0" y="0"/>
          <a:ext cx="0" cy="0"/>
          <a:chOff x="0" y="0"/>
          <a:chExt cx="0" cy="0"/>
        </a:xfrm>
      </p:grpSpPr>
      <p:sp>
        <p:nvSpPr>
          <p:cNvPr id="2876" name="Google Shape;2876;g33e8fce3043_2_19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77" name="Google Shape;2877;g33e8fce3043_2_19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5" name="Shape 2885"/>
        <p:cNvGrpSpPr/>
        <p:nvPr/>
      </p:nvGrpSpPr>
      <p:grpSpPr>
        <a:xfrm>
          <a:off x="0" y="0"/>
          <a:ext cx="0" cy="0"/>
          <a:chOff x="0" y="0"/>
          <a:chExt cx="0" cy="0"/>
        </a:xfrm>
      </p:grpSpPr>
      <p:sp>
        <p:nvSpPr>
          <p:cNvPr id="2886" name="Google Shape;2886;g33e8fce3043_2_19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87" name="Google Shape;2887;g33e8fce3043_2_19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5" name="Shape 2895"/>
        <p:cNvGrpSpPr/>
        <p:nvPr/>
      </p:nvGrpSpPr>
      <p:grpSpPr>
        <a:xfrm>
          <a:off x="0" y="0"/>
          <a:ext cx="0" cy="0"/>
          <a:chOff x="0" y="0"/>
          <a:chExt cx="0" cy="0"/>
        </a:xfrm>
      </p:grpSpPr>
      <p:sp>
        <p:nvSpPr>
          <p:cNvPr id="2896" name="Google Shape;2896;g33e8fce3043_2_19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97" name="Google Shape;2897;g33e8fce3043_2_19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7" name="Shape 2747"/>
        <p:cNvGrpSpPr/>
        <p:nvPr/>
      </p:nvGrpSpPr>
      <p:grpSpPr>
        <a:xfrm>
          <a:off x="0" y="0"/>
          <a:ext cx="0" cy="0"/>
          <a:chOff x="0" y="0"/>
          <a:chExt cx="0" cy="0"/>
        </a:xfrm>
      </p:grpSpPr>
      <p:sp>
        <p:nvSpPr>
          <p:cNvPr id="2748" name="Google Shape;2748;g33e8fce3043_2_9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49" name="Google Shape;2749;g33e8fce3043_2_9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3" name="Shape 2903"/>
        <p:cNvGrpSpPr/>
        <p:nvPr/>
      </p:nvGrpSpPr>
      <p:grpSpPr>
        <a:xfrm>
          <a:off x="0" y="0"/>
          <a:ext cx="0" cy="0"/>
          <a:chOff x="0" y="0"/>
          <a:chExt cx="0" cy="0"/>
        </a:xfrm>
      </p:grpSpPr>
      <p:sp>
        <p:nvSpPr>
          <p:cNvPr id="2904" name="Google Shape;2904;g33e8fce3043_2_19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5" name="Google Shape;2905;g33e8fce3043_2_19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1" name="Shape 2911"/>
        <p:cNvGrpSpPr/>
        <p:nvPr/>
      </p:nvGrpSpPr>
      <p:grpSpPr>
        <a:xfrm>
          <a:off x="0" y="0"/>
          <a:ext cx="0" cy="0"/>
          <a:chOff x="0" y="0"/>
          <a:chExt cx="0" cy="0"/>
        </a:xfrm>
      </p:grpSpPr>
      <p:sp>
        <p:nvSpPr>
          <p:cNvPr id="2912" name="Google Shape;2912;g33e8fce3043_2_19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13" name="Google Shape;2913;g33e8fce3043_2_19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7" name="Shape 2917"/>
        <p:cNvGrpSpPr/>
        <p:nvPr/>
      </p:nvGrpSpPr>
      <p:grpSpPr>
        <a:xfrm>
          <a:off x="0" y="0"/>
          <a:ext cx="0" cy="0"/>
          <a:chOff x="0" y="0"/>
          <a:chExt cx="0" cy="0"/>
        </a:xfrm>
      </p:grpSpPr>
      <p:sp>
        <p:nvSpPr>
          <p:cNvPr id="2918" name="Google Shape;2918;g33e8fce3043_2_20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19" name="Google Shape;2919;g33e8fce3043_2_20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9" name="Shape 2929"/>
        <p:cNvGrpSpPr/>
        <p:nvPr/>
      </p:nvGrpSpPr>
      <p:grpSpPr>
        <a:xfrm>
          <a:off x="0" y="0"/>
          <a:ext cx="0" cy="0"/>
          <a:chOff x="0" y="0"/>
          <a:chExt cx="0" cy="0"/>
        </a:xfrm>
      </p:grpSpPr>
      <p:sp>
        <p:nvSpPr>
          <p:cNvPr id="2930" name="Google Shape;2930;g33e8fce3043_2_20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31" name="Google Shape;2931;g33e8fce3043_2_20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8" name="Shape 2938"/>
        <p:cNvGrpSpPr/>
        <p:nvPr/>
      </p:nvGrpSpPr>
      <p:grpSpPr>
        <a:xfrm>
          <a:off x="0" y="0"/>
          <a:ext cx="0" cy="0"/>
          <a:chOff x="0" y="0"/>
          <a:chExt cx="0" cy="0"/>
        </a:xfrm>
      </p:grpSpPr>
      <p:sp>
        <p:nvSpPr>
          <p:cNvPr id="2939" name="Google Shape;2939;g33e8fce3043_2_20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40" name="Google Shape;2940;g33e8fce3043_2_20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4" name="Shape 2944"/>
        <p:cNvGrpSpPr/>
        <p:nvPr/>
      </p:nvGrpSpPr>
      <p:grpSpPr>
        <a:xfrm>
          <a:off x="0" y="0"/>
          <a:ext cx="0" cy="0"/>
          <a:chOff x="0" y="0"/>
          <a:chExt cx="0" cy="0"/>
        </a:xfrm>
      </p:grpSpPr>
      <p:sp>
        <p:nvSpPr>
          <p:cNvPr id="2945" name="Google Shape;2945;g33e8fce3043_2_20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46" name="Google Shape;2946;g33e8fce3043_2_20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2" name="Shape 2752"/>
        <p:cNvGrpSpPr/>
        <p:nvPr/>
      </p:nvGrpSpPr>
      <p:grpSpPr>
        <a:xfrm>
          <a:off x="0" y="0"/>
          <a:ext cx="0" cy="0"/>
          <a:chOff x="0" y="0"/>
          <a:chExt cx="0" cy="0"/>
        </a:xfrm>
      </p:grpSpPr>
      <p:sp>
        <p:nvSpPr>
          <p:cNvPr id="2753" name="Google Shape;2753;g33e8fce3043_2_9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54" name="Google Shape;2754;g33e8fce3043_2_9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7" name="Shape 2757"/>
        <p:cNvGrpSpPr/>
        <p:nvPr/>
      </p:nvGrpSpPr>
      <p:grpSpPr>
        <a:xfrm>
          <a:off x="0" y="0"/>
          <a:ext cx="0" cy="0"/>
          <a:chOff x="0" y="0"/>
          <a:chExt cx="0" cy="0"/>
        </a:xfrm>
      </p:grpSpPr>
      <p:sp>
        <p:nvSpPr>
          <p:cNvPr id="2758" name="Google Shape;2758;g33e8fce3043_2_9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59" name="Google Shape;2759;g33e8fce3043_2_9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5" name="Shape 2765"/>
        <p:cNvGrpSpPr/>
        <p:nvPr/>
      </p:nvGrpSpPr>
      <p:grpSpPr>
        <a:xfrm>
          <a:off x="0" y="0"/>
          <a:ext cx="0" cy="0"/>
          <a:chOff x="0" y="0"/>
          <a:chExt cx="0" cy="0"/>
        </a:xfrm>
      </p:grpSpPr>
      <p:sp>
        <p:nvSpPr>
          <p:cNvPr id="2766" name="Google Shape;2766;g33e8fce3043_2_9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7" name="Google Shape;2767;g33e8fce3043_2_9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3" name="Shape 2773"/>
        <p:cNvGrpSpPr/>
        <p:nvPr/>
      </p:nvGrpSpPr>
      <p:grpSpPr>
        <a:xfrm>
          <a:off x="0" y="0"/>
          <a:ext cx="0" cy="0"/>
          <a:chOff x="0" y="0"/>
          <a:chExt cx="0" cy="0"/>
        </a:xfrm>
      </p:grpSpPr>
      <p:sp>
        <p:nvSpPr>
          <p:cNvPr id="2774" name="Google Shape;2774;g33e8fce3043_2_18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75" name="Google Shape;2775;g33e8fce3043_2_18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9" name="Shape 2779"/>
        <p:cNvGrpSpPr/>
        <p:nvPr/>
      </p:nvGrpSpPr>
      <p:grpSpPr>
        <a:xfrm>
          <a:off x="0" y="0"/>
          <a:ext cx="0" cy="0"/>
          <a:chOff x="0" y="0"/>
          <a:chExt cx="0" cy="0"/>
        </a:xfrm>
      </p:grpSpPr>
      <p:sp>
        <p:nvSpPr>
          <p:cNvPr id="2780" name="Google Shape;2780;g33e8fce3043_2_18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1" name="Google Shape;2781;g33e8fce3043_2_18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5" name="Shape 2785"/>
        <p:cNvGrpSpPr/>
        <p:nvPr/>
      </p:nvGrpSpPr>
      <p:grpSpPr>
        <a:xfrm>
          <a:off x="0" y="0"/>
          <a:ext cx="0" cy="0"/>
          <a:chOff x="0" y="0"/>
          <a:chExt cx="0" cy="0"/>
        </a:xfrm>
      </p:grpSpPr>
      <p:sp>
        <p:nvSpPr>
          <p:cNvPr id="2786" name="Google Shape;2786;g33e8fce3043_2_18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7" name="Google Shape;2787;g33e8fce3043_2_18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4" name="Shape 2794"/>
        <p:cNvGrpSpPr/>
        <p:nvPr/>
      </p:nvGrpSpPr>
      <p:grpSpPr>
        <a:xfrm>
          <a:off x="0" y="0"/>
          <a:ext cx="0" cy="0"/>
          <a:chOff x="0" y="0"/>
          <a:chExt cx="0" cy="0"/>
        </a:xfrm>
      </p:grpSpPr>
      <p:sp>
        <p:nvSpPr>
          <p:cNvPr id="2795" name="Google Shape;2795;g33e8fce3043_2_18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6" name="Google Shape;2796;g33e8fce3043_2_18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2.png"/><Relationship Id="rId4" Type="http://schemas.openxmlformats.org/officeDocument/2006/relationships/image" Target="../media/image8.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8.png"/><Relationship Id="rId4" Type="http://schemas.openxmlformats.org/officeDocument/2006/relationships/image" Target="../media/image5.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9.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34.png"/><Relationship Id="rId5" Type="http://schemas.openxmlformats.org/officeDocument/2006/relationships/image" Target="../media/image16.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0.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0.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6.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24.png"/><Relationship Id="rId5" Type="http://schemas.openxmlformats.org/officeDocument/2006/relationships/image" Target="../media/image36.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7.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4.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 Id="rId3" Type="http://schemas.openxmlformats.org/officeDocument/2006/relationships/image" Target="../media/image37.png"/><Relationship Id="rId4" Type="http://schemas.openxmlformats.org/officeDocument/2006/relationships/image" Target="../media/image85.png"/><Relationship Id="rId5" Type="http://schemas.openxmlformats.org/officeDocument/2006/relationships/image" Target="../media/image38.png"/><Relationship Id="rId6" Type="http://schemas.openxmlformats.org/officeDocument/2006/relationships/image" Target="../media/image40.png"/><Relationship Id="rId7" Type="http://schemas.openxmlformats.org/officeDocument/2006/relationships/image" Target="../media/image31.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2.png"/><Relationship Id="rId3" Type="http://schemas.openxmlformats.org/officeDocument/2006/relationships/image" Target="../media/image85.png"/><Relationship Id="rId4" Type="http://schemas.openxmlformats.org/officeDocument/2006/relationships/image" Target="../media/image35.png"/><Relationship Id="rId5" Type="http://schemas.openxmlformats.org/officeDocument/2006/relationships/image" Target="../media/image37.png"/><Relationship Id="rId6" Type="http://schemas.openxmlformats.org/officeDocument/2006/relationships/image" Target="../media/image45.png"/><Relationship Id="rId7" Type="http://schemas.openxmlformats.org/officeDocument/2006/relationships/image" Target="../media/image38.png"/><Relationship Id="rId8" Type="http://schemas.openxmlformats.org/officeDocument/2006/relationships/image" Target="../media/image40.png"/><Relationship Id="rId9" Type="http://schemas.openxmlformats.org/officeDocument/2006/relationships/image" Target="../media/image31.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2.png"/><Relationship Id="rId3" Type="http://schemas.openxmlformats.org/officeDocument/2006/relationships/image" Target="../media/image85.png"/><Relationship Id="rId4" Type="http://schemas.openxmlformats.org/officeDocument/2006/relationships/image" Target="../media/image43.png"/><Relationship Id="rId5" Type="http://schemas.openxmlformats.org/officeDocument/2006/relationships/image" Target="../media/image35.png"/><Relationship Id="rId6" Type="http://schemas.openxmlformats.org/officeDocument/2006/relationships/image" Target="../media/image37.png"/><Relationship Id="rId7" Type="http://schemas.openxmlformats.org/officeDocument/2006/relationships/image" Target="../media/image45.png"/><Relationship Id="rId8" Type="http://schemas.openxmlformats.org/officeDocument/2006/relationships/image" Target="../media/image38.png"/><Relationship Id="rId9" Type="http://schemas.openxmlformats.org/officeDocument/2006/relationships/image" Target="../media/image40.png"/><Relationship Id="rId10" Type="http://schemas.openxmlformats.org/officeDocument/2006/relationships/image" Target="../media/image51.png"/><Relationship Id="rId11" Type="http://schemas.openxmlformats.org/officeDocument/2006/relationships/image" Target="../media/image31.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png"/><Relationship Id="rId3" Type="http://schemas.openxmlformats.org/officeDocument/2006/relationships/image" Target="../media/image48.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48.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4.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25.png"/><Relationship Id="rId5" Type="http://schemas.openxmlformats.org/officeDocument/2006/relationships/image" Target="../media/image18.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5.png"/><Relationship Id="rId3" Type="http://schemas.openxmlformats.org/officeDocument/2006/relationships/image" Target="../media/image47.png"/><Relationship Id="rId4" Type="http://schemas.openxmlformats.org/officeDocument/2006/relationships/image" Target="../media/image53.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55.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55.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55.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8.png"/><Relationship Id="rId4" Type="http://schemas.openxmlformats.org/officeDocument/2006/relationships/image" Target="../media/image5.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png"/><Relationship Id="rId3" Type="http://schemas.openxmlformats.org/officeDocument/2006/relationships/image" Target="../media/image53.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4.png"/><Relationship Id="rId3" Type="http://schemas.openxmlformats.org/officeDocument/2006/relationships/image" Target="../media/image53.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png"/><Relationship Id="rId3" Type="http://schemas.openxmlformats.org/officeDocument/2006/relationships/image" Target="../media/image53.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53.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png"/><Relationship Id="rId3" Type="http://schemas.openxmlformats.org/officeDocument/2006/relationships/image" Target="../media/image62.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6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8.png"/><Relationship Id="rId4" Type="http://schemas.openxmlformats.org/officeDocument/2006/relationships/image" Target="../media/image5.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png"/><Relationship Id="rId3" Type="http://schemas.openxmlformats.org/officeDocument/2006/relationships/image" Target="../media/image65.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65.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png"/><Relationship Id="rId3" Type="http://schemas.openxmlformats.org/officeDocument/2006/relationships/image" Target="../media/image33.png"/><Relationship Id="rId4" Type="http://schemas.openxmlformats.org/officeDocument/2006/relationships/image" Target="../media/image32.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2.png"/><Relationship Id="rId3" Type="http://schemas.openxmlformats.org/officeDocument/2006/relationships/image" Target="../media/image85.png"/><Relationship Id="rId4" Type="http://schemas.openxmlformats.org/officeDocument/2006/relationships/image" Target="../media/image35.png"/><Relationship Id="rId5" Type="http://schemas.openxmlformats.org/officeDocument/2006/relationships/image" Target="../media/image37.png"/><Relationship Id="rId6" Type="http://schemas.openxmlformats.org/officeDocument/2006/relationships/image" Target="../media/image45.png"/><Relationship Id="rId7" Type="http://schemas.openxmlformats.org/officeDocument/2006/relationships/image" Target="../media/image38.png"/><Relationship Id="rId8" Type="http://schemas.openxmlformats.org/officeDocument/2006/relationships/image" Target="../media/image40.png"/><Relationship Id="rId9" Type="http://schemas.openxmlformats.org/officeDocument/2006/relationships/image" Target="../media/image3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9.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 Id="rId3" Type="http://schemas.openxmlformats.org/officeDocument/2006/relationships/image" Target="../media/image48.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5.png"/><Relationship Id="rId3" Type="http://schemas.openxmlformats.org/officeDocument/2006/relationships/image" Target="../media/image47.png"/><Relationship Id="rId4" Type="http://schemas.openxmlformats.org/officeDocument/2006/relationships/image" Target="../media/image53.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 Id="rId3" Type="http://schemas.openxmlformats.org/officeDocument/2006/relationships/image" Target="../media/image62.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 Id="rId3" Type="http://schemas.openxmlformats.org/officeDocument/2006/relationships/image" Target="../media/image65.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 Id="rId3" Type="http://schemas.openxmlformats.org/officeDocument/2006/relationships/image" Target="../media/image48.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5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34.png"/><Relationship Id="rId5" Type="http://schemas.openxmlformats.org/officeDocument/2006/relationships/image" Target="../media/image16.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 Id="rId3" Type="http://schemas.openxmlformats.org/officeDocument/2006/relationships/image" Target="../media/image62.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0.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6.png"/><Relationship Id="rId3" Type="http://schemas.openxmlformats.org/officeDocument/2006/relationships/image" Target="../media/image77.png"/><Relationship Id="rId4" Type="http://schemas.openxmlformats.org/officeDocument/2006/relationships/image" Target="../media/image82.png"/><Relationship Id="rId5" Type="http://schemas.openxmlformats.org/officeDocument/2006/relationships/image" Target="../media/image81.png"/><Relationship Id="rId6" Type="http://schemas.openxmlformats.org/officeDocument/2006/relationships/image" Target="../media/image83.png"/><Relationship Id="rId7" Type="http://schemas.openxmlformats.org/officeDocument/2006/relationships/image" Target="../media/image80.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 Id="rId3" Type="http://schemas.openxmlformats.org/officeDocument/2006/relationships/image" Target="../media/image65.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8.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8.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3.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0.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30.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1.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3.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22.png"/><Relationship Id="rId4" Type="http://schemas.openxmlformats.org/officeDocument/2006/relationships/image" Target="../media/image8.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4.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25.png"/><Relationship Id="rId5" Type="http://schemas.openxmlformats.org/officeDocument/2006/relationships/image" Target="../media/image18.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png"/><Relationship Id="rId3" Type="http://schemas.openxmlformats.org/officeDocument/2006/relationships/image" Target="../media/image8.png"/><Relationship Id="rId4" Type="http://schemas.openxmlformats.org/officeDocument/2006/relationships/image" Target="../media/image5.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 Id="rId3" Type="http://schemas.openxmlformats.org/officeDocument/2006/relationships/image" Target="../media/image8.png"/><Relationship Id="rId4" Type="http://schemas.openxmlformats.org/officeDocument/2006/relationships/image" Target="../media/image5.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9.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34.png"/><Relationship Id="rId5"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0.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0.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0.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6.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24.png"/><Relationship Id="rId5" Type="http://schemas.openxmlformats.org/officeDocument/2006/relationships/image" Target="../media/image36.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7.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 Id="rId3" Type="http://schemas.openxmlformats.org/officeDocument/2006/relationships/image" Target="../media/image37.png"/><Relationship Id="rId4" Type="http://schemas.openxmlformats.org/officeDocument/2006/relationships/image" Target="../media/image85.png"/><Relationship Id="rId5" Type="http://schemas.openxmlformats.org/officeDocument/2006/relationships/image" Target="../media/image38.png"/><Relationship Id="rId6" Type="http://schemas.openxmlformats.org/officeDocument/2006/relationships/image" Target="../media/image40.png"/><Relationship Id="rId7" Type="http://schemas.openxmlformats.org/officeDocument/2006/relationships/image" Target="../media/image31.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2.png"/><Relationship Id="rId3" Type="http://schemas.openxmlformats.org/officeDocument/2006/relationships/image" Target="../media/image85.png"/><Relationship Id="rId4" Type="http://schemas.openxmlformats.org/officeDocument/2006/relationships/image" Target="../media/image43.png"/><Relationship Id="rId5" Type="http://schemas.openxmlformats.org/officeDocument/2006/relationships/image" Target="../media/image35.png"/><Relationship Id="rId6" Type="http://schemas.openxmlformats.org/officeDocument/2006/relationships/image" Target="../media/image37.png"/><Relationship Id="rId7" Type="http://schemas.openxmlformats.org/officeDocument/2006/relationships/image" Target="../media/image45.png"/><Relationship Id="rId8" Type="http://schemas.openxmlformats.org/officeDocument/2006/relationships/image" Target="../media/image38.png"/><Relationship Id="rId9" Type="http://schemas.openxmlformats.org/officeDocument/2006/relationships/image" Target="../media/image40.png"/><Relationship Id="rId10" Type="http://schemas.openxmlformats.org/officeDocument/2006/relationships/image" Target="../media/image51.png"/><Relationship Id="rId11" Type="http://schemas.openxmlformats.org/officeDocument/2006/relationships/image" Target="../media/image3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6.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png"/><Relationship Id="rId3" Type="http://schemas.openxmlformats.org/officeDocument/2006/relationships/image" Target="../media/image48.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48.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55.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55.pn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5.png"/><Relationship Id="rId4" Type="http://schemas.openxmlformats.org/officeDocument/2006/relationships/image" Target="../media/image24.png"/><Relationship Id="rId5" Type="http://schemas.openxmlformats.org/officeDocument/2006/relationships/image" Target="../media/image36.pn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png"/><Relationship Id="rId3" Type="http://schemas.openxmlformats.org/officeDocument/2006/relationships/image" Target="../media/image53.pn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4.png"/><Relationship Id="rId3" Type="http://schemas.openxmlformats.org/officeDocument/2006/relationships/image" Target="../media/image53.pn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png"/><Relationship Id="rId3" Type="http://schemas.openxmlformats.org/officeDocument/2006/relationships/image" Target="../media/image5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7.pn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53.pn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png"/><Relationship Id="rId3" Type="http://schemas.openxmlformats.org/officeDocument/2006/relationships/image" Target="../media/image62.png"/></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62.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9.png"/><Relationship Id="rId3" Type="http://schemas.openxmlformats.org/officeDocument/2006/relationships/image" Target="../media/image65.pn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0.png"/><Relationship Id="rId3" Type="http://schemas.openxmlformats.org/officeDocument/2006/relationships/image" Target="../media/image65.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pn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 Id="rId3" Type="http://schemas.openxmlformats.org/officeDocument/2006/relationships/image" Target="../media/image33.png"/><Relationship Id="rId4" Type="http://schemas.openxmlformats.org/officeDocument/2006/relationships/image" Target="../media/image3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 Id="rId3" Type="http://schemas.openxmlformats.org/officeDocument/2006/relationships/image" Target="../media/image37.png"/><Relationship Id="rId4" Type="http://schemas.openxmlformats.org/officeDocument/2006/relationships/image" Target="../media/image85.png"/><Relationship Id="rId5" Type="http://schemas.openxmlformats.org/officeDocument/2006/relationships/image" Target="../media/image38.png"/><Relationship Id="rId6" Type="http://schemas.openxmlformats.org/officeDocument/2006/relationships/image" Target="../media/image40.png"/><Relationship Id="rId7" Type="http://schemas.openxmlformats.org/officeDocument/2006/relationships/image" Target="../media/image3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85.png"/><Relationship Id="rId4" Type="http://schemas.openxmlformats.org/officeDocument/2006/relationships/image" Target="../media/image35.png"/><Relationship Id="rId5" Type="http://schemas.openxmlformats.org/officeDocument/2006/relationships/image" Target="../media/image37.png"/><Relationship Id="rId6" Type="http://schemas.openxmlformats.org/officeDocument/2006/relationships/image" Target="../media/image45.png"/><Relationship Id="rId7" Type="http://schemas.openxmlformats.org/officeDocument/2006/relationships/image" Target="../media/image38.png"/><Relationship Id="rId8" Type="http://schemas.openxmlformats.org/officeDocument/2006/relationships/image" Target="../media/image40.png"/><Relationship Id="rId9" Type="http://schemas.openxmlformats.org/officeDocument/2006/relationships/image" Target="../media/image3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85.png"/><Relationship Id="rId4" Type="http://schemas.openxmlformats.org/officeDocument/2006/relationships/image" Target="../media/image43.png"/><Relationship Id="rId5" Type="http://schemas.openxmlformats.org/officeDocument/2006/relationships/image" Target="../media/image35.png"/><Relationship Id="rId6" Type="http://schemas.openxmlformats.org/officeDocument/2006/relationships/image" Target="../media/image37.png"/><Relationship Id="rId7" Type="http://schemas.openxmlformats.org/officeDocument/2006/relationships/image" Target="../media/image45.png"/><Relationship Id="rId8" Type="http://schemas.openxmlformats.org/officeDocument/2006/relationships/image" Target="../media/image38.png"/><Relationship Id="rId9" Type="http://schemas.openxmlformats.org/officeDocument/2006/relationships/image" Target="../media/image40.png"/><Relationship Id="rId10" Type="http://schemas.openxmlformats.org/officeDocument/2006/relationships/image" Target="../media/image51.png"/><Relationship Id="rId11" Type="http://schemas.openxmlformats.org/officeDocument/2006/relationships/image" Target="../media/image3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48.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 Id="rId3" Type="http://schemas.openxmlformats.org/officeDocument/2006/relationships/image" Target="../media/image48.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4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4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48.png"/><Relationship Id="rId4" Type="http://schemas.openxmlformats.org/officeDocument/2006/relationships/image" Target="../media/image5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47.png"/><Relationship Id="rId4" Type="http://schemas.openxmlformats.org/officeDocument/2006/relationships/image" Target="../media/image5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5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5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5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5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 Id="rId3" Type="http://schemas.openxmlformats.org/officeDocument/2006/relationships/image" Target="../media/image5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5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5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6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0.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 Id="rId3" Type="http://schemas.openxmlformats.org/officeDocument/2006/relationships/image" Target="../media/image6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62.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62.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7.png"/><Relationship Id="rId3" Type="http://schemas.openxmlformats.org/officeDocument/2006/relationships/image" Target="../media/image6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4.png"/><Relationship Id="rId3" Type="http://schemas.openxmlformats.org/officeDocument/2006/relationships/image" Target="../media/image65.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65.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 Id="rId3" Type="http://schemas.openxmlformats.org/officeDocument/2006/relationships/image" Target="../media/image65.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30.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2.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 Id="rId3" Type="http://schemas.openxmlformats.org/officeDocument/2006/relationships/image" Target="../media/image33.png"/><Relationship Id="rId4" Type="http://schemas.openxmlformats.org/officeDocument/2006/relationships/image" Target="../media/image32.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6.png"/><Relationship Id="rId3" Type="http://schemas.openxmlformats.org/officeDocument/2006/relationships/image" Target="../media/image77.png"/><Relationship Id="rId4" Type="http://schemas.openxmlformats.org/officeDocument/2006/relationships/image" Target="../media/image82.png"/><Relationship Id="rId5" Type="http://schemas.openxmlformats.org/officeDocument/2006/relationships/image" Target="../media/image81.png"/><Relationship Id="rId6" Type="http://schemas.openxmlformats.org/officeDocument/2006/relationships/image" Target="../media/image83.png"/><Relationship Id="rId7" Type="http://schemas.openxmlformats.org/officeDocument/2006/relationships/image" Target="../media/image80.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png"/><Relationship Id="rId3" Type="http://schemas.openxmlformats.org/officeDocument/2006/relationships/image" Target="../media/image48.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png"/><Relationship Id="rId3" Type="http://schemas.openxmlformats.org/officeDocument/2006/relationships/image" Target="../media/image62.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png"/><Relationship Id="rId3" Type="http://schemas.openxmlformats.org/officeDocument/2006/relationships/image" Target="../media/image65.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4.png"/><Relationship Id="rId3" Type="http://schemas.openxmlformats.org/officeDocument/2006/relationships/image" Target="../media/image48.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4.png"/><Relationship Id="rId3" Type="http://schemas.openxmlformats.org/officeDocument/2006/relationships/image" Target="../media/image53.png"/><Relationship Id="rId4" Type="http://schemas.openxmlformats.org/officeDocument/2006/relationships/image" Target="../media/image61.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4.png"/><Relationship Id="rId3" Type="http://schemas.openxmlformats.org/officeDocument/2006/relationships/image" Target="../media/image62.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4.png"/><Relationship Id="rId3" Type="http://schemas.openxmlformats.org/officeDocument/2006/relationships/image" Target="../media/image65.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8.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3.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3.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0.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30.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1.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3.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2.png"/><Relationship Id="rId4" Type="http://schemas.openxmlformats.org/officeDocument/2006/relationships/image" Target="../media/image8.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4.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25.png"/><Relationship Id="rId5" Type="http://schemas.openxmlformats.org/officeDocument/2006/relationships/image" Target="../media/image18.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8.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Art and design" showMasterSp="0">
  <p:cSld name="Title Slide 2_1">
    <p:bg>
      <p:bgPr>
        <a:solidFill>
          <a:srgbClr val="EBEDFE"/>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6209" r="6209" t="0"/>
          <a:stretch/>
        </p:blipFill>
        <p:spPr>
          <a:xfrm>
            <a:off x="324000" y="4008600"/>
            <a:ext cx="1705150" cy="128000"/>
          </a:xfrm>
          <a:prstGeom prst="rect">
            <a:avLst/>
          </a:prstGeom>
          <a:noFill/>
          <a:ln>
            <a:noFill/>
          </a:ln>
        </p:spPr>
      </p:pic>
      <p:sp>
        <p:nvSpPr>
          <p:cNvPr id="11" name="Google Shape;11;p2"/>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3800"/>
              <a:buFont typeface="Lexend"/>
              <a:buNone/>
              <a:defRPr sz="38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 name="Google Shape;12;p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Art and design</a:t>
            </a:r>
            <a:endParaRPr b="1" sz="1700">
              <a:solidFill>
                <a:schemeClr val="dk1"/>
              </a:solidFill>
              <a:latin typeface="Lexend"/>
              <a:ea typeface="Lexend"/>
              <a:cs typeface="Lexend"/>
              <a:sym typeface="Lexend"/>
            </a:endParaRPr>
          </a:p>
        </p:txBody>
      </p:sp>
      <p:sp>
        <p:nvSpPr>
          <p:cNvPr id="13" name="Google Shape;13;p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4" name="Google Shape;14;p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800"/>
              <a:buFont typeface="Lexend"/>
              <a:buNone/>
              <a:defRPr sz="1800">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grpSp>
        <p:nvGrpSpPr>
          <p:cNvPr id="15" name="Google Shape;15;p2"/>
          <p:cNvGrpSpPr/>
          <p:nvPr/>
        </p:nvGrpSpPr>
        <p:grpSpPr>
          <a:xfrm>
            <a:off x="6156975" y="0"/>
            <a:ext cx="2987025" cy="3854074"/>
            <a:chOff x="6156975" y="0"/>
            <a:chExt cx="2987025" cy="3854074"/>
          </a:xfrm>
        </p:grpSpPr>
        <p:pic>
          <p:nvPicPr>
            <p:cNvPr id="16" name="Google Shape;16;p2"/>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7" name="Google Shape;17;p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8" name="Google Shape;18;p2"/>
          <p:cNvPicPr preferRelativeResize="0"/>
          <p:nvPr/>
        </p:nvPicPr>
        <p:blipFill>
          <a:blip r:embed="rId4">
            <a:alphaModFix/>
          </a:blip>
          <a:stretch>
            <a:fillRect/>
          </a:stretch>
        </p:blipFill>
        <p:spPr>
          <a:xfrm rot="-360030">
            <a:off x="6753315" y="1132068"/>
            <a:ext cx="2063340" cy="1643031"/>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ography" showMasterSp="0">
  <p:cSld name="Title Slide 2_1_1_1">
    <p:bg>
      <p:bgPr>
        <a:solidFill>
          <a:srgbClr val="EBEDFE"/>
        </a:solidFill>
      </p:bgPr>
    </p:bg>
    <p:spTree>
      <p:nvGrpSpPr>
        <p:cNvPr id="99" name="Shape 99"/>
        <p:cNvGrpSpPr/>
        <p:nvPr/>
      </p:nvGrpSpPr>
      <p:grpSpPr>
        <a:xfrm>
          <a:off x="0" y="0"/>
          <a:ext cx="0" cy="0"/>
          <a:chOff x="0" y="0"/>
          <a:chExt cx="0" cy="0"/>
        </a:xfrm>
      </p:grpSpPr>
      <p:pic>
        <p:nvPicPr>
          <p:cNvPr id="100" name="Google Shape;100;p11"/>
          <p:cNvPicPr preferRelativeResize="0"/>
          <p:nvPr/>
        </p:nvPicPr>
        <p:blipFill rotWithShape="1">
          <a:blip r:embed="rId2">
            <a:alphaModFix/>
          </a:blip>
          <a:srcRect b="0" l="6209" r="6209" t="0"/>
          <a:stretch/>
        </p:blipFill>
        <p:spPr>
          <a:xfrm>
            <a:off x="324000" y="4008600"/>
            <a:ext cx="1259825" cy="128000"/>
          </a:xfrm>
          <a:prstGeom prst="rect">
            <a:avLst/>
          </a:prstGeom>
          <a:noFill/>
          <a:ln>
            <a:noFill/>
          </a:ln>
        </p:spPr>
      </p:pic>
      <p:pic>
        <p:nvPicPr>
          <p:cNvPr id="101" name="Google Shape;101;p11"/>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02" name="Google Shape;102;p1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3" name="Google Shape;103;p11"/>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Juqraafi</a:t>
            </a:r>
            <a:endParaRPr b="1" sz="1400">
              <a:solidFill>
                <a:schemeClr val="dk1"/>
              </a:solidFill>
              <a:latin typeface="Lexend"/>
              <a:ea typeface="Lexend"/>
              <a:cs typeface="Lexend"/>
              <a:sym typeface="Lexend"/>
            </a:endParaRPr>
          </a:p>
        </p:txBody>
      </p:sp>
      <p:sp>
        <p:nvSpPr>
          <p:cNvPr id="105" name="Google Shape;105;p1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06" name="Google Shape;106;p1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usic" showMasterSp="0">
  <p:cSld name="Title Slide 2_1_1_1_1_1">
    <p:bg>
      <p:bgPr>
        <a:solidFill>
          <a:srgbClr val="EBEDFE"/>
        </a:solidFill>
      </p:bgPr>
    </p:bg>
    <p:spTree>
      <p:nvGrpSpPr>
        <p:cNvPr id="1192" name="Shape 1192"/>
        <p:cNvGrpSpPr/>
        <p:nvPr/>
      </p:nvGrpSpPr>
      <p:grpSpPr>
        <a:xfrm>
          <a:off x="0" y="0"/>
          <a:ext cx="0" cy="0"/>
          <a:chOff x="0" y="0"/>
          <a:chExt cx="0" cy="0"/>
        </a:xfrm>
      </p:grpSpPr>
      <p:pic>
        <p:nvPicPr>
          <p:cNvPr id="1193" name="Google Shape;1193;p102"/>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194" name="Google Shape;1194;p10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95" name="Google Shape;1195;p10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Music</a:t>
            </a:r>
            <a:endParaRPr b="1" i="0" sz="1700" u="none" cap="none" strike="noStrike">
              <a:solidFill>
                <a:schemeClr val="dk1"/>
              </a:solidFill>
              <a:latin typeface="Lexend"/>
              <a:ea typeface="Lexend"/>
              <a:cs typeface="Lexend"/>
              <a:sym typeface="Lexend"/>
            </a:endParaRPr>
          </a:p>
        </p:txBody>
      </p:sp>
      <p:pic>
        <p:nvPicPr>
          <p:cNvPr id="1197" name="Google Shape;1197;p102"/>
          <p:cNvPicPr preferRelativeResize="0"/>
          <p:nvPr/>
        </p:nvPicPr>
        <p:blipFill rotWithShape="1">
          <a:blip r:embed="rId4">
            <a:alphaModFix/>
          </a:blip>
          <a:srcRect b="0" l="6209" r="6207" t="0"/>
          <a:stretch/>
        </p:blipFill>
        <p:spPr>
          <a:xfrm>
            <a:off x="324000" y="4008600"/>
            <a:ext cx="661625" cy="128000"/>
          </a:xfrm>
          <a:prstGeom prst="rect">
            <a:avLst/>
          </a:prstGeom>
          <a:noFill/>
          <a:ln>
            <a:noFill/>
          </a:ln>
        </p:spPr>
      </p:pic>
      <p:sp>
        <p:nvSpPr>
          <p:cNvPr id="1198" name="Google Shape;1198;p10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99" name="Google Shape;1199;p10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al education" showMasterSp="0">
  <p:cSld name="Title Slide 2_1_1_1_1_1_1_1_1_1_1_1_1_2">
    <p:bg>
      <p:bgPr>
        <a:solidFill>
          <a:srgbClr val="EBEDFE"/>
        </a:solidFill>
      </p:bgPr>
    </p:bg>
    <p:spTree>
      <p:nvGrpSpPr>
        <p:cNvPr id="1200" name="Shape 1200"/>
        <p:cNvGrpSpPr/>
        <p:nvPr/>
      </p:nvGrpSpPr>
      <p:grpSpPr>
        <a:xfrm>
          <a:off x="0" y="0"/>
          <a:ext cx="0" cy="0"/>
          <a:chOff x="0" y="0"/>
          <a:chExt cx="0" cy="0"/>
        </a:xfrm>
      </p:grpSpPr>
      <p:pic>
        <p:nvPicPr>
          <p:cNvPr id="1201" name="Google Shape;1201;p103"/>
          <p:cNvPicPr preferRelativeResize="0"/>
          <p:nvPr/>
        </p:nvPicPr>
        <p:blipFill rotWithShape="1">
          <a:blip r:embed="rId2">
            <a:alphaModFix/>
          </a:blip>
          <a:srcRect b="0" l="6209" r="6207" t="0"/>
          <a:stretch/>
        </p:blipFill>
        <p:spPr>
          <a:xfrm>
            <a:off x="324000" y="4008600"/>
            <a:ext cx="2192950" cy="128000"/>
          </a:xfrm>
          <a:prstGeom prst="rect">
            <a:avLst/>
          </a:prstGeom>
          <a:noFill/>
          <a:ln>
            <a:noFill/>
          </a:ln>
        </p:spPr>
      </p:pic>
      <p:sp>
        <p:nvSpPr>
          <p:cNvPr id="1202" name="Google Shape;1202;p10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03" name="Google Shape;1203;p103"/>
          <p:cNvSpPr txBox="1"/>
          <p:nvPr/>
        </p:nvSpPr>
        <p:spPr>
          <a:xfrm>
            <a:off x="323850" y="3781525"/>
            <a:ext cx="24561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Physical education</a:t>
            </a:r>
            <a:endParaRPr b="1" i="0" sz="1700" u="none" cap="none" strike="noStrike">
              <a:solidFill>
                <a:schemeClr val="dk1"/>
              </a:solidFill>
              <a:latin typeface="Lexend"/>
              <a:ea typeface="Lexend"/>
              <a:cs typeface="Lexend"/>
              <a:sym typeface="Lexend"/>
            </a:endParaRPr>
          </a:p>
        </p:txBody>
      </p:sp>
      <p:grpSp>
        <p:nvGrpSpPr>
          <p:cNvPr id="1205" name="Google Shape;1205;p103"/>
          <p:cNvGrpSpPr/>
          <p:nvPr/>
        </p:nvGrpSpPr>
        <p:grpSpPr>
          <a:xfrm>
            <a:off x="6156975" y="0"/>
            <a:ext cx="2987025" cy="3854074"/>
            <a:chOff x="6156975" y="0"/>
            <a:chExt cx="2987025" cy="3854074"/>
          </a:xfrm>
        </p:grpSpPr>
        <p:pic>
          <p:nvPicPr>
            <p:cNvPr id="1206" name="Google Shape;1206;p10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07" name="Google Shape;1207;p103"/>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208" name="Google Shape;1208;p10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09" name="Google Shape;1209;p10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210" name="Google Shape;1210;p103"/>
          <p:cNvPicPr preferRelativeResize="0"/>
          <p:nvPr/>
        </p:nvPicPr>
        <p:blipFill rotWithShape="1">
          <a:blip r:embed="rId5">
            <a:alphaModFix/>
          </a:blip>
          <a:srcRect b="0" l="0" r="0" t="0"/>
          <a:stretch/>
        </p:blipFill>
        <p:spPr>
          <a:xfrm rot="-375628">
            <a:off x="6551506" y="729991"/>
            <a:ext cx="2546513" cy="2546493"/>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s" showMasterSp="0">
  <p:cSld name="Title Slide 2_1_1_1_1_1_1_1_1_2">
    <p:bg>
      <p:bgPr>
        <a:solidFill>
          <a:srgbClr val="EBEDFE"/>
        </a:solidFill>
      </p:bgPr>
    </p:bg>
    <p:spTree>
      <p:nvGrpSpPr>
        <p:cNvPr id="1211" name="Shape 1211"/>
        <p:cNvGrpSpPr/>
        <p:nvPr/>
      </p:nvGrpSpPr>
      <p:grpSpPr>
        <a:xfrm>
          <a:off x="0" y="0"/>
          <a:ext cx="0" cy="0"/>
          <a:chOff x="0" y="0"/>
          <a:chExt cx="0" cy="0"/>
        </a:xfrm>
      </p:grpSpPr>
      <p:pic>
        <p:nvPicPr>
          <p:cNvPr id="1212" name="Google Shape;1212;p104"/>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1213" name="Google Shape;1213;p10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14" name="Google Shape;1214;p10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Physics</a:t>
            </a:r>
            <a:endParaRPr b="1" i="0" sz="1700" u="none" cap="none" strike="noStrike">
              <a:solidFill>
                <a:schemeClr val="dk1"/>
              </a:solidFill>
              <a:latin typeface="Lexend"/>
              <a:ea typeface="Lexend"/>
              <a:cs typeface="Lexend"/>
              <a:sym typeface="Lexend"/>
            </a:endParaRPr>
          </a:p>
        </p:txBody>
      </p:sp>
      <p:grpSp>
        <p:nvGrpSpPr>
          <p:cNvPr id="1216" name="Google Shape;1216;p104"/>
          <p:cNvGrpSpPr/>
          <p:nvPr/>
        </p:nvGrpSpPr>
        <p:grpSpPr>
          <a:xfrm>
            <a:off x="6156975" y="0"/>
            <a:ext cx="2987025" cy="3854074"/>
            <a:chOff x="6156975" y="0"/>
            <a:chExt cx="2987025" cy="3854074"/>
          </a:xfrm>
        </p:grpSpPr>
        <p:pic>
          <p:nvPicPr>
            <p:cNvPr id="1217" name="Google Shape;1217;p10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18" name="Google Shape;1218;p104"/>
            <p:cNvSpPr/>
            <p:nvPr/>
          </p:nvSpPr>
          <p:spPr>
            <a:xfrm>
              <a:off x="6898050" y="839288"/>
              <a:ext cx="1959600" cy="23547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19" name="Google Shape;1219;p104"/>
            <p:cNvPicPr preferRelativeResize="0"/>
            <p:nvPr/>
          </p:nvPicPr>
          <p:blipFill rotWithShape="1">
            <a:blip r:embed="rId5">
              <a:alphaModFix/>
            </a:blip>
            <a:srcRect b="0" l="0" r="0" t="0"/>
            <a:stretch/>
          </p:blipFill>
          <p:spPr>
            <a:xfrm rot="-384492">
              <a:off x="7235674" y="1037850"/>
              <a:ext cx="1204851" cy="1957577"/>
            </a:xfrm>
            <a:prstGeom prst="rect">
              <a:avLst/>
            </a:prstGeom>
            <a:noFill/>
            <a:ln>
              <a:noFill/>
            </a:ln>
          </p:spPr>
        </p:pic>
      </p:grpSp>
      <p:sp>
        <p:nvSpPr>
          <p:cNvPr id="1220" name="Google Shape;1220;p10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21" name="Google Shape;1221;p10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and health education" showMasterSp="0">
  <p:cSld name="Title Slide 2_1_1_1_1_1_1_1_1_1_1_7">
    <p:bg>
      <p:bgPr>
        <a:solidFill>
          <a:srgbClr val="EBEDFE"/>
        </a:solidFill>
      </p:bgPr>
    </p:bg>
    <p:spTree>
      <p:nvGrpSpPr>
        <p:cNvPr id="1222" name="Shape 1222"/>
        <p:cNvGrpSpPr/>
        <p:nvPr/>
      </p:nvGrpSpPr>
      <p:grpSpPr>
        <a:xfrm>
          <a:off x="0" y="0"/>
          <a:ext cx="0" cy="0"/>
          <a:chOff x="0" y="0"/>
          <a:chExt cx="0" cy="0"/>
        </a:xfrm>
      </p:grpSpPr>
      <p:pic>
        <p:nvPicPr>
          <p:cNvPr id="1223" name="Google Shape;1223;p105"/>
          <p:cNvPicPr preferRelativeResize="0"/>
          <p:nvPr/>
        </p:nvPicPr>
        <p:blipFill rotWithShape="1">
          <a:blip r:embed="rId2">
            <a:alphaModFix/>
          </a:blip>
          <a:srcRect b="0" l="6209" r="6207" t="0"/>
          <a:stretch/>
        </p:blipFill>
        <p:spPr>
          <a:xfrm>
            <a:off x="324000" y="4008600"/>
            <a:ext cx="1360800" cy="128000"/>
          </a:xfrm>
          <a:prstGeom prst="rect">
            <a:avLst/>
          </a:prstGeom>
          <a:noFill/>
          <a:ln>
            <a:noFill/>
          </a:ln>
        </p:spPr>
      </p:pic>
      <p:sp>
        <p:nvSpPr>
          <p:cNvPr id="1224" name="Google Shape;1224;p10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25" name="Google Shape;1225;p105"/>
          <p:cNvSpPr txBox="1"/>
          <p:nvPr/>
        </p:nvSpPr>
        <p:spPr>
          <a:xfrm>
            <a:off x="323850" y="3781525"/>
            <a:ext cx="46233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RHE (PSHE)</a:t>
            </a:r>
            <a:endParaRPr b="1" i="0" sz="1700" u="none" cap="none" strike="noStrike">
              <a:solidFill>
                <a:schemeClr val="dk1"/>
              </a:solidFill>
              <a:latin typeface="Lexend"/>
              <a:ea typeface="Lexend"/>
              <a:cs typeface="Lexend"/>
              <a:sym typeface="Lexend"/>
            </a:endParaRPr>
          </a:p>
        </p:txBody>
      </p:sp>
      <p:grpSp>
        <p:nvGrpSpPr>
          <p:cNvPr id="1227" name="Google Shape;1227;p105"/>
          <p:cNvGrpSpPr/>
          <p:nvPr/>
        </p:nvGrpSpPr>
        <p:grpSpPr>
          <a:xfrm>
            <a:off x="6156975" y="0"/>
            <a:ext cx="2987025" cy="3854074"/>
            <a:chOff x="6156975" y="0"/>
            <a:chExt cx="2987025" cy="3854074"/>
          </a:xfrm>
        </p:grpSpPr>
        <p:pic>
          <p:nvPicPr>
            <p:cNvPr id="1228" name="Google Shape;1228;p10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29" name="Google Shape;1229;p10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230" name="Google Shape;1230;p105"/>
          <p:cNvPicPr preferRelativeResize="0"/>
          <p:nvPr/>
        </p:nvPicPr>
        <p:blipFill rotWithShape="1">
          <a:blip r:embed="rId5">
            <a:alphaModFix/>
          </a:blip>
          <a:srcRect b="0" l="0" r="0" t="0"/>
          <a:stretch/>
        </p:blipFill>
        <p:spPr>
          <a:xfrm rot="-360033">
            <a:off x="6814806" y="1250542"/>
            <a:ext cx="1965462" cy="1393693"/>
          </a:xfrm>
          <a:prstGeom prst="rect">
            <a:avLst/>
          </a:prstGeom>
          <a:noFill/>
          <a:ln>
            <a:noFill/>
          </a:ln>
        </p:spPr>
      </p:pic>
      <p:sp>
        <p:nvSpPr>
          <p:cNvPr id="1231" name="Google Shape;1231;p10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32" name="Google Shape;1232;p10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Font typeface="Lexend"/>
              <a:buNone/>
              <a:defRPr sz="1800">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sex and health education" showMasterSp="0">
  <p:cSld name="Title Slide 2_1_1_1_1_1_1_1_1_1_1_7_1">
    <p:bg>
      <p:bgPr>
        <a:solidFill>
          <a:srgbClr val="EBEDFE"/>
        </a:solidFill>
      </p:bgPr>
    </p:bg>
    <p:spTree>
      <p:nvGrpSpPr>
        <p:cNvPr id="1233" name="Shape 1233"/>
        <p:cNvGrpSpPr/>
        <p:nvPr/>
      </p:nvGrpSpPr>
      <p:grpSpPr>
        <a:xfrm>
          <a:off x="0" y="0"/>
          <a:ext cx="0" cy="0"/>
          <a:chOff x="0" y="0"/>
          <a:chExt cx="0" cy="0"/>
        </a:xfrm>
      </p:grpSpPr>
      <p:pic>
        <p:nvPicPr>
          <p:cNvPr id="1234" name="Google Shape;1234;p106"/>
          <p:cNvPicPr preferRelativeResize="0"/>
          <p:nvPr/>
        </p:nvPicPr>
        <p:blipFill rotWithShape="1">
          <a:blip r:embed="rId2">
            <a:alphaModFix/>
          </a:blip>
          <a:srcRect b="0" l="6209" r="6207" t="0"/>
          <a:stretch/>
        </p:blipFill>
        <p:spPr>
          <a:xfrm>
            <a:off x="324000" y="4008600"/>
            <a:ext cx="1511900" cy="128000"/>
          </a:xfrm>
          <a:prstGeom prst="rect">
            <a:avLst/>
          </a:prstGeom>
          <a:noFill/>
          <a:ln>
            <a:noFill/>
          </a:ln>
        </p:spPr>
      </p:pic>
      <p:sp>
        <p:nvSpPr>
          <p:cNvPr id="1235" name="Google Shape;1235;p10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36" name="Google Shape;1236;p106"/>
          <p:cNvSpPr txBox="1"/>
          <p:nvPr/>
        </p:nvSpPr>
        <p:spPr>
          <a:xfrm>
            <a:off x="323850" y="3781525"/>
            <a:ext cx="50871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RSHE (PSHE)</a:t>
            </a:r>
            <a:endParaRPr b="1" i="0" sz="1700" u="none" cap="none" strike="noStrike">
              <a:solidFill>
                <a:schemeClr val="dk1"/>
              </a:solidFill>
              <a:latin typeface="Lexend"/>
              <a:ea typeface="Lexend"/>
              <a:cs typeface="Lexend"/>
              <a:sym typeface="Lexend"/>
            </a:endParaRPr>
          </a:p>
        </p:txBody>
      </p:sp>
      <p:grpSp>
        <p:nvGrpSpPr>
          <p:cNvPr id="1238" name="Google Shape;1238;p106"/>
          <p:cNvGrpSpPr/>
          <p:nvPr/>
        </p:nvGrpSpPr>
        <p:grpSpPr>
          <a:xfrm>
            <a:off x="6156975" y="0"/>
            <a:ext cx="2987025" cy="3854074"/>
            <a:chOff x="6156975" y="0"/>
            <a:chExt cx="2987025" cy="3854074"/>
          </a:xfrm>
        </p:grpSpPr>
        <p:pic>
          <p:nvPicPr>
            <p:cNvPr id="1239" name="Google Shape;1239;p10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40" name="Google Shape;1240;p10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241" name="Google Shape;1241;p106"/>
          <p:cNvPicPr preferRelativeResize="0"/>
          <p:nvPr/>
        </p:nvPicPr>
        <p:blipFill rotWithShape="1">
          <a:blip r:embed="rId5">
            <a:alphaModFix/>
          </a:blip>
          <a:srcRect b="0" l="0" r="0" t="0"/>
          <a:stretch/>
        </p:blipFill>
        <p:spPr>
          <a:xfrm rot="-360033">
            <a:off x="6814806" y="1250542"/>
            <a:ext cx="1965462" cy="1393693"/>
          </a:xfrm>
          <a:prstGeom prst="rect">
            <a:avLst/>
          </a:prstGeom>
          <a:noFill/>
          <a:ln>
            <a:noFill/>
          </a:ln>
        </p:spPr>
      </p:pic>
      <p:sp>
        <p:nvSpPr>
          <p:cNvPr id="1242" name="Google Shape;1242;p10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43" name="Google Shape;1243;p10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igious education" showMasterSp="0">
  <p:cSld name="Title Slide 2_1_1_1_1_1_1_1_1_1_1_1_1_1">
    <p:bg>
      <p:bgPr>
        <a:solidFill>
          <a:srgbClr val="EBEDFE"/>
        </a:solidFill>
      </p:bgPr>
    </p:bg>
    <p:spTree>
      <p:nvGrpSpPr>
        <p:cNvPr id="1244" name="Shape 1244"/>
        <p:cNvGrpSpPr/>
        <p:nvPr/>
      </p:nvGrpSpPr>
      <p:grpSpPr>
        <a:xfrm>
          <a:off x="0" y="0"/>
          <a:ext cx="0" cy="0"/>
          <a:chOff x="0" y="0"/>
          <a:chExt cx="0" cy="0"/>
        </a:xfrm>
      </p:grpSpPr>
      <p:pic>
        <p:nvPicPr>
          <p:cNvPr id="1245" name="Google Shape;1245;p107"/>
          <p:cNvPicPr preferRelativeResize="0"/>
          <p:nvPr/>
        </p:nvPicPr>
        <p:blipFill rotWithShape="1">
          <a:blip r:embed="rId2">
            <a:alphaModFix/>
          </a:blip>
          <a:srcRect b="0" l="6209" r="6207" t="0"/>
          <a:stretch/>
        </p:blipFill>
        <p:spPr>
          <a:xfrm>
            <a:off x="324000" y="4008600"/>
            <a:ext cx="2271875" cy="128000"/>
          </a:xfrm>
          <a:prstGeom prst="rect">
            <a:avLst/>
          </a:prstGeom>
          <a:noFill/>
          <a:ln>
            <a:noFill/>
          </a:ln>
        </p:spPr>
      </p:pic>
      <p:sp>
        <p:nvSpPr>
          <p:cNvPr id="1246" name="Google Shape;1246;p10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47" name="Google Shape;1247;p107"/>
          <p:cNvSpPr txBox="1"/>
          <p:nvPr/>
        </p:nvSpPr>
        <p:spPr>
          <a:xfrm>
            <a:off x="323850" y="3781525"/>
            <a:ext cx="27981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Waxbarashada diinta</a:t>
            </a:r>
            <a:endParaRPr b="1" i="0" sz="1400" u="none" cap="none" strike="noStrike">
              <a:solidFill>
                <a:schemeClr val="dk1"/>
              </a:solidFill>
              <a:latin typeface="Lexend"/>
              <a:ea typeface="Lexend"/>
              <a:cs typeface="Lexend"/>
              <a:sym typeface="Lexend"/>
            </a:endParaRPr>
          </a:p>
        </p:txBody>
      </p:sp>
      <p:grpSp>
        <p:nvGrpSpPr>
          <p:cNvPr id="1249" name="Google Shape;1249;p107"/>
          <p:cNvGrpSpPr/>
          <p:nvPr/>
        </p:nvGrpSpPr>
        <p:grpSpPr>
          <a:xfrm>
            <a:off x="6156975" y="0"/>
            <a:ext cx="2987025" cy="3854074"/>
            <a:chOff x="6156975" y="0"/>
            <a:chExt cx="2987025" cy="3854074"/>
          </a:xfrm>
        </p:grpSpPr>
        <p:pic>
          <p:nvPicPr>
            <p:cNvPr id="1250" name="Google Shape;1250;p10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51" name="Google Shape;1251;p10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252" name="Google Shape;1252;p107"/>
          <p:cNvPicPr preferRelativeResize="0"/>
          <p:nvPr/>
        </p:nvPicPr>
        <p:blipFill rotWithShape="1">
          <a:blip r:embed="rId5">
            <a:alphaModFix/>
          </a:blip>
          <a:srcRect b="0" l="0" r="0" t="0"/>
          <a:stretch/>
        </p:blipFill>
        <p:spPr>
          <a:xfrm rot="-360003">
            <a:off x="6754136" y="1062731"/>
            <a:ext cx="2012844" cy="1854018"/>
          </a:xfrm>
          <a:prstGeom prst="rect">
            <a:avLst/>
          </a:prstGeom>
          <a:noFill/>
          <a:ln>
            <a:noFill/>
          </a:ln>
        </p:spPr>
      </p:pic>
      <p:sp>
        <p:nvSpPr>
          <p:cNvPr id="1253" name="Google Shape;1253;p10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54" name="Google Shape;1254;p10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cience" showMasterSp="0">
  <p:cSld name="Title Slide 2_1_1_1_1_1_1_2">
    <p:bg>
      <p:bgPr>
        <a:solidFill>
          <a:srgbClr val="EBEDFE"/>
        </a:solidFill>
      </p:bgPr>
    </p:bg>
    <p:spTree>
      <p:nvGrpSpPr>
        <p:cNvPr id="1255" name="Shape 1255"/>
        <p:cNvGrpSpPr/>
        <p:nvPr/>
      </p:nvGrpSpPr>
      <p:grpSpPr>
        <a:xfrm>
          <a:off x="0" y="0"/>
          <a:ext cx="0" cy="0"/>
          <a:chOff x="0" y="0"/>
          <a:chExt cx="0" cy="0"/>
        </a:xfrm>
      </p:grpSpPr>
      <p:sp>
        <p:nvSpPr>
          <p:cNvPr id="1256" name="Google Shape;1256;p10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57" name="Google Shape;1257;p108"/>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Sayniska</a:t>
            </a:r>
            <a:endParaRPr b="1" i="0" sz="1400" u="none" cap="none" strike="noStrike">
              <a:solidFill>
                <a:schemeClr val="dk1"/>
              </a:solidFill>
              <a:latin typeface="Lexend"/>
              <a:ea typeface="Lexend"/>
              <a:cs typeface="Lexend"/>
              <a:sym typeface="Lexend"/>
            </a:endParaRPr>
          </a:p>
        </p:txBody>
      </p:sp>
      <p:pic>
        <p:nvPicPr>
          <p:cNvPr id="1259" name="Google Shape;1259;p108"/>
          <p:cNvPicPr preferRelativeResize="0"/>
          <p:nvPr/>
        </p:nvPicPr>
        <p:blipFill rotWithShape="1">
          <a:blip r:embed="rId3">
            <a:alphaModFix/>
          </a:blip>
          <a:srcRect b="0" l="6209" r="6207" t="0"/>
          <a:stretch/>
        </p:blipFill>
        <p:spPr>
          <a:xfrm>
            <a:off x="324000" y="4008600"/>
            <a:ext cx="859400" cy="127996"/>
          </a:xfrm>
          <a:prstGeom prst="rect">
            <a:avLst/>
          </a:prstGeom>
          <a:noFill/>
          <a:ln>
            <a:noFill/>
          </a:ln>
        </p:spPr>
      </p:pic>
      <p:grpSp>
        <p:nvGrpSpPr>
          <p:cNvPr id="1260" name="Google Shape;1260;p108"/>
          <p:cNvGrpSpPr/>
          <p:nvPr/>
        </p:nvGrpSpPr>
        <p:grpSpPr>
          <a:xfrm>
            <a:off x="6156975" y="0"/>
            <a:ext cx="2987025" cy="3854074"/>
            <a:chOff x="6156975" y="0"/>
            <a:chExt cx="2987025" cy="3854074"/>
          </a:xfrm>
        </p:grpSpPr>
        <p:pic>
          <p:nvPicPr>
            <p:cNvPr id="1261" name="Google Shape;1261;p10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62" name="Google Shape;1262;p108"/>
            <p:cNvSpPr/>
            <p:nvPr/>
          </p:nvSpPr>
          <p:spPr>
            <a:xfrm>
              <a:off x="6860400" y="869975"/>
              <a:ext cx="1959600" cy="2007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63" name="Google Shape;1263;p108"/>
            <p:cNvPicPr preferRelativeResize="0"/>
            <p:nvPr/>
          </p:nvPicPr>
          <p:blipFill rotWithShape="1">
            <a:blip r:embed="rId5">
              <a:alphaModFix/>
            </a:blip>
            <a:srcRect b="0" l="0" r="0" t="0"/>
            <a:stretch/>
          </p:blipFill>
          <p:spPr>
            <a:xfrm rot="-311816">
              <a:off x="7083000" y="1110274"/>
              <a:ext cx="1514398" cy="1526398"/>
            </a:xfrm>
            <a:prstGeom prst="rect">
              <a:avLst/>
            </a:prstGeom>
            <a:noFill/>
            <a:ln>
              <a:noFill/>
            </a:ln>
          </p:spPr>
        </p:pic>
      </p:grpSp>
      <p:sp>
        <p:nvSpPr>
          <p:cNvPr id="1264" name="Google Shape;1264;p10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65" name="Google Shape;1265;p10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panish" showMasterSp="0">
  <p:cSld name="Title Slide 2_1_1_1_1_1_1_1_1_1_1_1_2_1">
    <p:bg>
      <p:bgPr>
        <a:solidFill>
          <a:srgbClr val="EBEDFE"/>
        </a:solidFill>
      </p:bgPr>
    </p:bg>
    <p:spTree>
      <p:nvGrpSpPr>
        <p:cNvPr id="1266" name="Shape 1266"/>
        <p:cNvGrpSpPr/>
        <p:nvPr/>
      </p:nvGrpSpPr>
      <p:grpSpPr>
        <a:xfrm>
          <a:off x="0" y="0"/>
          <a:ext cx="0" cy="0"/>
          <a:chOff x="0" y="0"/>
          <a:chExt cx="0" cy="0"/>
        </a:xfrm>
      </p:grpSpPr>
      <p:pic>
        <p:nvPicPr>
          <p:cNvPr id="1267" name="Google Shape;1267;p109"/>
          <p:cNvPicPr preferRelativeResize="0"/>
          <p:nvPr/>
        </p:nvPicPr>
        <p:blipFill rotWithShape="1">
          <a:blip r:embed="rId2">
            <a:alphaModFix/>
          </a:blip>
          <a:srcRect b="0" l="6209" r="6207" t="0"/>
          <a:stretch/>
        </p:blipFill>
        <p:spPr>
          <a:xfrm>
            <a:off x="324000" y="4008600"/>
            <a:ext cx="890625" cy="128000"/>
          </a:xfrm>
          <a:prstGeom prst="rect">
            <a:avLst/>
          </a:prstGeom>
          <a:noFill/>
          <a:ln>
            <a:noFill/>
          </a:ln>
        </p:spPr>
      </p:pic>
      <p:sp>
        <p:nvSpPr>
          <p:cNvPr id="1268" name="Google Shape;1268;p10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69" name="Google Shape;1269;p109"/>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Isbaanish</a:t>
            </a:r>
            <a:endParaRPr b="1" i="0" sz="1400" u="none" cap="none" strike="noStrike">
              <a:solidFill>
                <a:schemeClr val="dk1"/>
              </a:solidFill>
              <a:latin typeface="Lexend"/>
              <a:ea typeface="Lexend"/>
              <a:cs typeface="Lexend"/>
              <a:sym typeface="Lexend"/>
            </a:endParaRPr>
          </a:p>
        </p:txBody>
      </p:sp>
      <p:grpSp>
        <p:nvGrpSpPr>
          <p:cNvPr id="1271" name="Google Shape;1271;p109"/>
          <p:cNvGrpSpPr/>
          <p:nvPr/>
        </p:nvGrpSpPr>
        <p:grpSpPr>
          <a:xfrm>
            <a:off x="6156975" y="0"/>
            <a:ext cx="2987025" cy="3854074"/>
            <a:chOff x="6156975" y="0"/>
            <a:chExt cx="2987025" cy="3854074"/>
          </a:xfrm>
        </p:grpSpPr>
        <p:pic>
          <p:nvPicPr>
            <p:cNvPr id="1272" name="Google Shape;1272;p109"/>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73" name="Google Shape;1273;p109"/>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274" name="Google Shape;1274;p10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275" name="Google Shape;1275;p10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276" name="Google Shape;1276;p109"/>
          <p:cNvPicPr preferRelativeResize="0"/>
          <p:nvPr/>
        </p:nvPicPr>
        <p:blipFill rotWithShape="1">
          <a:blip r:embed="rId5">
            <a:alphaModFix/>
          </a:blip>
          <a:srcRect b="0" l="0" r="0" t="0"/>
          <a:stretch/>
        </p:blipFill>
        <p:spPr>
          <a:xfrm rot="-390001">
            <a:off x="6638540" y="856133"/>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3)">
  <p:cSld name="CUSTOM_3_1">
    <p:spTree>
      <p:nvGrpSpPr>
        <p:cNvPr id="1277" name="Shape 1277"/>
        <p:cNvGrpSpPr/>
        <p:nvPr/>
      </p:nvGrpSpPr>
      <p:grpSpPr>
        <a:xfrm>
          <a:off x="0" y="0"/>
          <a:ext cx="0" cy="0"/>
          <a:chOff x="0" y="0"/>
          <a:chExt cx="0" cy="0"/>
        </a:xfrm>
      </p:grpSpPr>
      <p:grpSp>
        <p:nvGrpSpPr>
          <p:cNvPr id="1278" name="Google Shape;1278;p110"/>
          <p:cNvGrpSpPr/>
          <p:nvPr/>
        </p:nvGrpSpPr>
        <p:grpSpPr>
          <a:xfrm>
            <a:off x="0" y="1"/>
            <a:ext cx="9151202" cy="649233"/>
            <a:chOff x="0" y="1"/>
            <a:chExt cx="9151202" cy="649233"/>
          </a:xfrm>
        </p:grpSpPr>
        <p:sp>
          <p:nvSpPr>
            <p:cNvPr id="1279" name="Google Shape;1279;p110"/>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80" name="Google Shape;1280;p110"/>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1281" name="Google Shape;1281;p110"/>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1282" name="Google Shape;1282;p110"/>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283" name="Google Shape;1283;p110"/>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284" name="Google Shape;1284;p110"/>
          <p:cNvSpPr txBox="1"/>
          <p:nvPr>
            <p:ph idx="3" type="subTitle"/>
          </p:nvPr>
        </p:nvSpPr>
        <p:spPr>
          <a:xfrm>
            <a:off x="324000" y="21054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285" name="Google Shape;1285;p110"/>
          <p:cNvSpPr txBox="1"/>
          <p:nvPr>
            <p:ph idx="4" type="subTitle"/>
          </p:nvPr>
        </p:nvSpPr>
        <p:spPr>
          <a:xfrm>
            <a:off x="2699325" y="21054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286" name="Google Shape;1286;p110"/>
          <p:cNvSpPr txBox="1"/>
          <p:nvPr>
            <p:ph idx="5" type="subTitle"/>
          </p:nvPr>
        </p:nvSpPr>
        <p:spPr>
          <a:xfrm>
            <a:off x="324000" y="3400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287" name="Google Shape;1287;p110"/>
          <p:cNvSpPr txBox="1"/>
          <p:nvPr>
            <p:ph idx="6" type="subTitle"/>
          </p:nvPr>
        </p:nvSpPr>
        <p:spPr>
          <a:xfrm>
            <a:off x="2699325" y="3400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288" name="Google Shape;1288;p110"/>
          <p:cNvSpPr txBox="1"/>
          <p:nvPr>
            <p:ph idx="7"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p:cSld name="CUSTOM_3_1_1">
    <p:spTree>
      <p:nvGrpSpPr>
        <p:cNvPr id="1289" name="Shape 1289"/>
        <p:cNvGrpSpPr/>
        <p:nvPr/>
      </p:nvGrpSpPr>
      <p:grpSpPr>
        <a:xfrm>
          <a:off x="0" y="0"/>
          <a:ext cx="0" cy="0"/>
          <a:chOff x="0" y="0"/>
          <a:chExt cx="0" cy="0"/>
        </a:xfrm>
      </p:grpSpPr>
      <p:grpSp>
        <p:nvGrpSpPr>
          <p:cNvPr id="1290" name="Google Shape;1290;p111"/>
          <p:cNvGrpSpPr/>
          <p:nvPr/>
        </p:nvGrpSpPr>
        <p:grpSpPr>
          <a:xfrm>
            <a:off x="0" y="1"/>
            <a:ext cx="9151202" cy="649233"/>
            <a:chOff x="0" y="1"/>
            <a:chExt cx="9151202" cy="649233"/>
          </a:xfrm>
        </p:grpSpPr>
        <p:sp>
          <p:nvSpPr>
            <p:cNvPr id="1291" name="Google Shape;1291;p111"/>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92" name="Google Shape;1292;p111"/>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1293" name="Google Shape;1293;p111"/>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1294" name="Google Shape;1294;p111"/>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295" name="Google Shape;1295;p111"/>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296" name="Google Shape;1296;p111"/>
          <p:cNvSpPr txBox="1"/>
          <p:nvPr>
            <p:ph idx="3" type="subTitle"/>
          </p:nvPr>
        </p:nvSpPr>
        <p:spPr>
          <a:xfrm>
            <a:off x="324000" y="1800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297" name="Google Shape;1297;p111"/>
          <p:cNvSpPr txBox="1"/>
          <p:nvPr>
            <p:ph idx="4" type="subTitle"/>
          </p:nvPr>
        </p:nvSpPr>
        <p:spPr>
          <a:xfrm>
            <a:off x="2699325" y="1800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298" name="Google Shape;1298;p111"/>
          <p:cNvSpPr txBox="1"/>
          <p:nvPr>
            <p:ph idx="5" type="subTitle"/>
          </p:nvPr>
        </p:nvSpPr>
        <p:spPr>
          <a:xfrm>
            <a:off x="324000" y="2791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299" name="Google Shape;1299;p111"/>
          <p:cNvSpPr txBox="1"/>
          <p:nvPr>
            <p:ph idx="6" type="subTitle"/>
          </p:nvPr>
        </p:nvSpPr>
        <p:spPr>
          <a:xfrm>
            <a:off x="2699325" y="2791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00" name="Google Shape;1300;p111"/>
          <p:cNvSpPr txBox="1"/>
          <p:nvPr>
            <p:ph idx="7" type="subTitle"/>
          </p:nvPr>
        </p:nvSpPr>
        <p:spPr>
          <a:xfrm>
            <a:off x="324000" y="3781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01" name="Google Shape;1301;p111"/>
          <p:cNvSpPr txBox="1"/>
          <p:nvPr>
            <p:ph idx="8" type="subTitle"/>
          </p:nvPr>
        </p:nvSpPr>
        <p:spPr>
          <a:xfrm>
            <a:off x="2699325" y="3781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02" name="Google Shape;1302;p111"/>
          <p:cNvSpPr txBox="1"/>
          <p:nvPr>
            <p:ph idx="9"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rman" showMasterSp="0">
  <p:cSld name="Title Slide 2_1_1_1_1_1_1_1_1_1_1_1_1">
    <p:bg>
      <p:bgPr>
        <a:solidFill>
          <a:srgbClr val="EBEDFE"/>
        </a:solidFill>
      </p:bgPr>
    </p:bg>
    <p:spTree>
      <p:nvGrpSpPr>
        <p:cNvPr id="107" name="Shape 107"/>
        <p:cNvGrpSpPr/>
        <p:nvPr/>
      </p:nvGrpSpPr>
      <p:grpSpPr>
        <a:xfrm>
          <a:off x="0" y="0"/>
          <a:ext cx="0" cy="0"/>
          <a:chOff x="0" y="0"/>
          <a:chExt cx="0" cy="0"/>
        </a:xfrm>
      </p:grpSpPr>
      <p:pic>
        <p:nvPicPr>
          <p:cNvPr id="108" name="Google Shape;108;p12"/>
          <p:cNvPicPr preferRelativeResize="0"/>
          <p:nvPr/>
        </p:nvPicPr>
        <p:blipFill rotWithShape="1">
          <a:blip r:embed="rId2">
            <a:alphaModFix/>
          </a:blip>
          <a:srcRect b="0" l="6209" r="6209" t="0"/>
          <a:stretch/>
        </p:blipFill>
        <p:spPr>
          <a:xfrm>
            <a:off x="324000" y="4008600"/>
            <a:ext cx="916925" cy="128000"/>
          </a:xfrm>
          <a:prstGeom prst="rect">
            <a:avLst/>
          </a:prstGeom>
          <a:noFill/>
          <a:ln>
            <a:noFill/>
          </a:ln>
        </p:spPr>
      </p:pic>
      <p:sp>
        <p:nvSpPr>
          <p:cNvPr id="109" name="Google Shape;109;p1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0" name="Google Shape;110;p1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German</a:t>
            </a:r>
            <a:endParaRPr b="1" sz="1700">
              <a:solidFill>
                <a:schemeClr val="dk1"/>
              </a:solidFill>
              <a:latin typeface="Lexend"/>
              <a:ea typeface="Lexend"/>
              <a:cs typeface="Lexend"/>
              <a:sym typeface="Lexend"/>
            </a:endParaRPr>
          </a:p>
        </p:txBody>
      </p:sp>
      <p:grpSp>
        <p:nvGrpSpPr>
          <p:cNvPr id="112" name="Google Shape;112;p12"/>
          <p:cNvGrpSpPr/>
          <p:nvPr/>
        </p:nvGrpSpPr>
        <p:grpSpPr>
          <a:xfrm>
            <a:off x="6156975" y="0"/>
            <a:ext cx="2987025" cy="3854074"/>
            <a:chOff x="6156975" y="0"/>
            <a:chExt cx="2987025" cy="3854074"/>
          </a:xfrm>
        </p:grpSpPr>
        <p:pic>
          <p:nvPicPr>
            <p:cNvPr id="113" name="Google Shape;113;p1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4" name="Google Shape;114;p1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115" name="Google Shape;115;p1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16" name="Google Shape;116;p1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117" name="Google Shape;117;p12"/>
          <p:cNvPicPr preferRelativeResize="0"/>
          <p:nvPr/>
        </p:nvPicPr>
        <p:blipFill>
          <a:blip r:embed="rId5">
            <a:alphaModFix/>
          </a:blip>
          <a:stretch>
            <a:fillRect/>
          </a:stretch>
        </p:blipFill>
        <p:spPr>
          <a:xfrm rot="-389998">
            <a:off x="6679063" y="775065"/>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5)">
  <p:cSld name="CUSTOM_3_1_1_1">
    <p:spTree>
      <p:nvGrpSpPr>
        <p:cNvPr id="1303" name="Shape 1303"/>
        <p:cNvGrpSpPr/>
        <p:nvPr/>
      </p:nvGrpSpPr>
      <p:grpSpPr>
        <a:xfrm>
          <a:off x="0" y="0"/>
          <a:ext cx="0" cy="0"/>
          <a:chOff x="0" y="0"/>
          <a:chExt cx="0" cy="0"/>
        </a:xfrm>
      </p:grpSpPr>
      <p:grpSp>
        <p:nvGrpSpPr>
          <p:cNvPr id="1304" name="Google Shape;1304;p112"/>
          <p:cNvGrpSpPr/>
          <p:nvPr/>
        </p:nvGrpSpPr>
        <p:grpSpPr>
          <a:xfrm>
            <a:off x="0" y="1"/>
            <a:ext cx="9151202" cy="649233"/>
            <a:chOff x="0" y="1"/>
            <a:chExt cx="9151202" cy="649233"/>
          </a:xfrm>
        </p:grpSpPr>
        <p:sp>
          <p:nvSpPr>
            <p:cNvPr id="1305" name="Google Shape;1305;p112"/>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06" name="Google Shape;1306;p112"/>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1307" name="Google Shape;1307;p112"/>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1308" name="Google Shape;1308;p112"/>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09" name="Google Shape;1309;p112"/>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10" name="Google Shape;1310;p112"/>
          <p:cNvSpPr txBox="1"/>
          <p:nvPr>
            <p:ph idx="3" type="subTitle"/>
          </p:nvPr>
        </p:nvSpPr>
        <p:spPr>
          <a:xfrm>
            <a:off x="324000" y="24864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11" name="Google Shape;1311;p112"/>
          <p:cNvSpPr txBox="1"/>
          <p:nvPr>
            <p:ph idx="4" type="subTitle"/>
          </p:nvPr>
        </p:nvSpPr>
        <p:spPr>
          <a:xfrm>
            <a:off x="2699325" y="24864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12" name="Google Shape;1312;p112"/>
          <p:cNvSpPr txBox="1"/>
          <p:nvPr>
            <p:ph idx="5" type="subTitle"/>
          </p:nvPr>
        </p:nvSpPr>
        <p:spPr>
          <a:xfrm>
            <a:off x="324000" y="4162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13" name="Google Shape;1313;p112"/>
          <p:cNvSpPr txBox="1"/>
          <p:nvPr>
            <p:ph idx="6" type="subTitle"/>
          </p:nvPr>
        </p:nvSpPr>
        <p:spPr>
          <a:xfrm>
            <a:off x="2699325" y="4162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14" name="Google Shape;1314;p112"/>
          <p:cNvSpPr txBox="1"/>
          <p:nvPr>
            <p:ph idx="7" type="subTitle"/>
          </p:nvPr>
        </p:nvSpPr>
        <p:spPr>
          <a:xfrm>
            <a:off x="324000" y="1648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15" name="Google Shape;1315;p112"/>
          <p:cNvSpPr txBox="1"/>
          <p:nvPr>
            <p:ph idx="8" type="subTitle"/>
          </p:nvPr>
        </p:nvSpPr>
        <p:spPr>
          <a:xfrm>
            <a:off x="2699325" y="1648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16" name="Google Shape;1316;p112"/>
          <p:cNvSpPr txBox="1"/>
          <p:nvPr>
            <p:ph idx="9" type="subTitle"/>
          </p:nvPr>
        </p:nvSpPr>
        <p:spPr>
          <a:xfrm>
            <a:off x="324000" y="3324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317" name="Google Shape;1317;p112"/>
          <p:cNvSpPr txBox="1"/>
          <p:nvPr>
            <p:ph idx="13" type="subTitle"/>
          </p:nvPr>
        </p:nvSpPr>
        <p:spPr>
          <a:xfrm>
            <a:off x="2699325" y="3324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318" name="Google Shape;1318;p112"/>
          <p:cNvSpPr txBox="1"/>
          <p:nvPr>
            <p:ph idx="14"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p:cSld name="CUSTOM_3_2">
    <p:spTree>
      <p:nvGrpSpPr>
        <p:cNvPr id="1319" name="Shape 1319"/>
        <p:cNvGrpSpPr/>
        <p:nvPr/>
      </p:nvGrpSpPr>
      <p:grpSpPr>
        <a:xfrm>
          <a:off x="0" y="0"/>
          <a:ext cx="0" cy="0"/>
          <a:chOff x="0" y="0"/>
          <a:chExt cx="0" cy="0"/>
        </a:xfrm>
      </p:grpSpPr>
      <p:pic>
        <p:nvPicPr>
          <p:cNvPr id="1320" name="Google Shape;1320;p113"/>
          <p:cNvPicPr preferRelativeResize="0"/>
          <p:nvPr/>
        </p:nvPicPr>
        <p:blipFill rotWithShape="1">
          <a:blip r:embed="rId2">
            <a:alphaModFix/>
          </a:blip>
          <a:srcRect b="3669" l="0" r="0" t="3677"/>
          <a:stretch/>
        </p:blipFill>
        <p:spPr>
          <a:xfrm>
            <a:off x="863550" y="2926472"/>
            <a:ext cx="7439126" cy="572078"/>
          </a:xfrm>
          <a:prstGeom prst="rect">
            <a:avLst/>
          </a:prstGeom>
          <a:noFill/>
          <a:ln>
            <a:noFill/>
          </a:ln>
        </p:spPr>
      </p:pic>
      <p:pic>
        <p:nvPicPr>
          <p:cNvPr id="1321" name="Google Shape;1321;p113"/>
          <p:cNvPicPr preferRelativeResize="0"/>
          <p:nvPr/>
        </p:nvPicPr>
        <p:blipFill rotWithShape="1">
          <a:blip r:embed="rId3">
            <a:alphaModFix/>
          </a:blip>
          <a:srcRect b="3669" l="0" r="0" t="3677"/>
          <a:stretch/>
        </p:blipFill>
        <p:spPr>
          <a:xfrm>
            <a:off x="863550" y="1989425"/>
            <a:ext cx="7439126" cy="572078"/>
          </a:xfrm>
          <a:prstGeom prst="rect">
            <a:avLst/>
          </a:prstGeom>
          <a:noFill/>
          <a:ln>
            <a:noFill/>
          </a:ln>
        </p:spPr>
      </p:pic>
      <p:pic>
        <p:nvPicPr>
          <p:cNvPr id="1322" name="Google Shape;1322;p113"/>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1323" name="Google Shape;1323;p113"/>
          <p:cNvCxnSpPr>
            <a:endCxn id="1324" idx="2"/>
          </p:cNvCxnSpPr>
          <p:nvPr/>
        </p:nvCxnSpPr>
        <p:spPr>
          <a:xfrm flipH="1">
            <a:off x="645063" y="2017282"/>
            <a:ext cx="2700" cy="1480500"/>
          </a:xfrm>
          <a:prstGeom prst="straightConnector1">
            <a:avLst/>
          </a:prstGeom>
          <a:noFill/>
          <a:ln cap="flat" cmpd="sng" w="38100">
            <a:solidFill>
              <a:srgbClr val="282828"/>
            </a:solidFill>
            <a:prstDash val="solid"/>
            <a:round/>
            <a:headEnd len="sm" w="sm" type="none"/>
            <a:tailEnd len="sm" w="sm" type="none"/>
          </a:ln>
        </p:spPr>
      </p:cxnSp>
      <p:pic>
        <p:nvPicPr>
          <p:cNvPr id="1325" name="Google Shape;1325;p113"/>
          <p:cNvPicPr preferRelativeResize="0"/>
          <p:nvPr/>
        </p:nvPicPr>
        <p:blipFill rotWithShape="1">
          <a:blip r:embed="rId5">
            <a:alphaModFix/>
          </a:blip>
          <a:srcRect b="0" l="0" r="0" t="0"/>
          <a:stretch/>
        </p:blipFill>
        <p:spPr>
          <a:xfrm>
            <a:off x="363482" y="1993619"/>
            <a:ext cx="563185" cy="572092"/>
          </a:xfrm>
          <a:prstGeom prst="rect">
            <a:avLst/>
          </a:prstGeom>
          <a:noFill/>
          <a:ln>
            <a:noFill/>
          </a:ln>
        </p:spPr>
      </p:pic>
      <p:sp>
        <p:nvSpPr>
          <p:cNvPr id="1326" name="Google Shape;1326;p113"/>
          <p:cNvSpPr txBox="1"/>
          <p:nvPr>
            <p:ph type="title"/>
          </p:nvPr>
        </p:nvSpPr>
        <p:spPr>
          <a:xfrm>
            <a:off x="1225225" y="21335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1324" name="Google Shape;1324;p113"/>
          <p:cNvPicPr preferRelativeResize="0"/>
          <p:nvPr/>
        </p:nvPicPr>
        <p:blipFill rotWithShape="1">
          <a:blip r:embed="rId6">
            <a:alphaModFix/>
          </a:blip>
          <a:srcRect b="0" l="0" r="0" t="0"/>
          <a:stretch/>
        </p:blipFill>
        <p:spPr>
          <a:xfrm>
            <a:off x="363340" y="2925705"/>
            <a:ext cx="563446" cy="572077"/>
          </a:xfrm>
          <a:prstGeom prst="rect">
            <a:avLst/>
          </a:prstGeom>
          <a:noFill/>
          <a:ln>
            <a:noFill/>
          </a:ln>
        </p:spPr>
      </p:pic>
      <p:grpSp>
        <p:nvGrpSpPr>
          <p:cNvPr id="1327" name="Google Shape;1327;p113"/>
          <p:cNvGrpSpPr/>
          <p:nvPr/>
        </p:nvGrpSpPr>
        <p:grpSpPr>
          <a:xfrm>
            <a:off x="-12" y="0"/>
            <a:ext cx="9151202" cy="598359"/>
            <a:chOff x="-12" y="0"/>
            <a:chExt cx="9151202" cy="598359"/>
          </a:xfrm>
        </p:grpSpPr>
        <p:sp>
          <p:nvSpPr>
            <p:cNvPr id="1328" name="Google Shape;1328;p113"/>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29" name="Google Shape;1329;p113"/>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1330" name="Google Shape;1330;p113"/>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1331" name="Google Shape;1331;p113"/>
          <p:cNvSpPr txBox="1"/>
          <p:nvPr>
            <p:ph idx="2"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1332" name="Google Shape;1332;p113"/>
          <p:cNvSpPr txBox="1"/>
          <p:nvPr>
            <p:ph idx="3" type="title"/>
          </p:nvPr>
        </p:nvSpPr>
        <p:spPr>
          <a:xfrm>
            <a:off x="1225225" y="30698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3)">
  <p:cSld name="CUSTOM_3_2_1">
    <p:spTree>
      <p:nvGrpSpPr>
        <p:cNvPr id="1333" name="Shape 1333"/>
        <p:cNvGrpSpPr/>
        <p:nvPr/>
      </p:nvGrpSpPr>
      <p:grpSpPr>
        <a:xfrm>
          <a:off x="0" y="0"/>
          <a:ext cx="0" cy="0"/>
          <a:chOff x="0" y="0"/>
          <a:chExt cx="0" cy="0"/>
        </a:xfrm>
      </p:grpSpPr>
      <p:pic>
        <p:nvPicPr>
          <p:cNvPr id="1334" name="Google Shape;1334;p114"/>
          <p:cNvPicPr preferRelativeResize="0"/>
          <p:nvPr/>
        </p:nvPicPr>
        <p:blipFill rotWithShape="1">
          <a:blip r:embed="rId2">
            <a:alphaModFix/>
          </a:blip>
          <a:srcRect b="4437" l="0" r="0" t="4428"/>
          <a:stretch/>
        </p:blipFill>
        <p:spPr>
          <a:xfrm>
            <a:off x="863550" y="3642223"/>
            <a:ext cx="7439125" cy="563227"/>
          </a:xfrm>
          <a:prstGeom prst="rect">
            <a:avLst/>
          </a:prstGeom>
          <a:noFill/>
          <a:ln>
            <a:noFill/>
          </a:ln>
        </p:spPr>
      </p:pic>
      <p:pic>
        <p:nvPicPr>
          <p:cNvPr id="1335" name="Google Shape;1335;p114"/>
          <p:cNvPicPr preferRelativeResize="0"/>
          <p:nvPr/>
        </p:nvPicPr>
        <p:blipFill rotWithShape="1">
          <a:blip r:embed="rId3">
            <a:alphaModFix/>
          </a:blip>
          <a:srcRect b="0" l="74623" r="0" t="0"/>
          <a:stretch/>
        </p:blipFill>
        <p:spPr>
          <a:xfrm>
            <a:off x="863550" y="3600900"/>
            <a:ext cx="145900" cy="645874"/>
          </a:xfrm>
          <a:prstGeom prst="rect">
            <a:avLst/>
          </a:prstGeom>
          <a:noFill/>
          <a:ln>
            <a:noFill/>
          </a:ln>
        </p:spPr>
      </p:pic>
      <p:pic>
        <p:nvPicPr>
          <p:cNvPr id="1336" name="Google Shape;1336;p114"/>
          <p:cNvPicPr preferRelativeResize="0"/>
          <p:nvPr/>
        </p:nvPicPr>
        <p:blipFill rotWithShape="1">
          <a:blip r:embed="rId4">
            <a:alphaModFix/>
          </a:blip>
          <a:srcRect b="3669" l="0" r="0" t="3677"/>
          <a:stretch/>
        </p:blipFill>
        <p:spPr>
          <a:xfrm>
            <a:off x="863550" y="2704186"/>
            <a:ext cx="7439126" cy="572074"/>
          </a:xfrm>
          <a:prstGeom prst="rect">
            <a:avLst/>
          </a:prstGeom>
          <a:noFill/>
          <a:ln>
            <a:noFill/>
          </a:ln>
        </p:spPr>
      </p:pic>
      <p:pic>
        <p:nvPicPr>
          <p:cNvPr id="1337" name="Google Shape;1337;p114"/>
          <p:cNvPicPr preferRelativeResize="0"/>
          <p:nvPr/>
        </p:nvPicPr>
        <p:blipFill rotWithShape="1">
          <a:blip r:embed="rId3">
            <a:alphaModFix/>
          </a:blip>
          <a:srcRect b="0" l="74623" r="0" t="0"/>
          <a:stretch/>
        </p:blipFill>
        <p:spPr>
          <a:xfrm>
            <a:off x="863550" y="2677988"/>
            <a:ext cx="145900" cy="645874"/>
          </a:xfrm>
          <a:prstGeom prst="rect">
            <a:avLst/>
          </a:prstGeom>
          <a:noFill/>
          <a:ln>
            <a:noFill/>
          </a:ln>
        </p:spPr>
      </p:pic>
      <p:pic>
        <p:nvPicPr>
          <p:cNvPr id="1338" name="Google Shape;1338;p114"/>
          <p:cNvPicPr preferRelativeResize="0"/>
          <p:nvPr/>
        </p:nvPicPr>
        <p:blipFill rotWithShape="1">
          <a:blip r:embed="rId5">
            <a:alphaModFix/>
          </a:blip>
          <a:srcRect b="3669" l="0" r="0" t="3677"/>
          <a:stretch/>
        </p:blipFill>
        <p:spPr>
          <a:xfrm>
            <a:off x="863550" y="1678325"/>
            <a:ext cx="7439126" cy="572074"/>
          </a:xfrm>
          <a:prstGeom prst="rect">
            <a:avLst/>
          </a:prstGeom>
          <a:noFill/>
          <a:ln>
            <a:noFill/>
          </a:ln>
        </p:spPr>
      </p:pic>
      <p:pic>
        <p:nvPicPr>
          <p:cNvPr id="1339" name="Google Shape;1339;p114"/>
          <p:cNvPicPr preferRelativeResize="0"/>
          <p:nvPr/>
        </p:nvPicPr>
        <p:blipFill rotWithShape="1">
          <a:blip r:embed="rId3">
            <a:alphaModFix/>
          </a:blip>
          <a:srcRect b="0" l="74623" r="0" t="0"/>
          <a:stretch/>
        </p:blipFill>
        <p:spPr>
          <a:xfrm>
            <a:off x="863550" y="1643475"/>
            <a:ext cx="145900" cy="645874"/>
          </a:xfrm>
          <a:prstGeom prst="rect">
            <a:avLst/>
          </a:prstGeom>
          <a:noFill/>
          <a:ln>
            <a:noFill/>
          </a:ln>
        </p:spPr>
      </p:pic>
      <p:cxnSp>
        <p:nvCxnSpPr>
          <p:cNvPr id="1340" name="Google Shape;1340;p114"/>
          <p:cNvCxnSpPr>
            <a:endCxn id="1341" idx="2"/>
          </p:cNvCxnSpPr>
          <p:nvPr/>
        </p:nvCxnSpPr>
        <p:spPr>
          <a:xfrm>
            <a:off x="647802" y="1841897"/>
            <a:ext cx="0" cy="2366400"/>
          </a:xfrm>
          <a:prstGeom prst="straightConnector1">
            <a:avLst/>
          </a:prstGeom>
          <a:noFill/>
          <a:ln cap="flat" cmpd="sng" w="38100">
            <a:solidFill>
              <a:srgbClr val="282828"/>
            </a:solidFill>
            <a:prstDash val="solid"/>
            <a:round/>
            <a:headEnd len="sm" w="sm" type="none"/>
            <a:tailEnd len="sm" w="sm" type="none"/>
          </a:ln>
        </p:spPr>
      </p:cxnSp>
      <p:pic>
        <p:nvPicPr>
          <p:cNvPr id="1341" name="Google Shape;1341;p114"/>
          <p:cNvPicPr preferRelativeResize="0"/>
          <p:nvPr/>
        </p:nvPicPr>
        <p:blipFill rotWithShape="1">
          <a:blip r:embed="rId6">
            <a:alphaModFix/>
          </a:blip>
          <a:srcRect b="0" l="0" r="0" t="0"/>
          <a:stretch/>
        </p:blipFill>
        <p:spPr>
          <a:xfrm>
            <a:off x="366079" y="3636220"/>
            <a:ext cx="563446" cy="572077"/>
          </a:xfrm>
          <a:prstGeom prst="rect">
            <a:avLst/>
          </a:prstGeom>
          <a:noFill/>
          <a:ln>
            <a:noFill/>
          </a:ln>
        </p:spPr>
      </p:pic>
      <p:pic>
        <p:nvPicPr>
          <p:cNvPr id="1342" name="Google Shape;1342;p114"/>
          <p:cNvPicPr preferRelativeResize="0"/>
          <p:nvPr/>
        </p:nvPicPr>
        <p:blipFill rotWithShape="1">
          <a:blip r:embed="rId7">
            <a:alphaModFix/>
          </a:blip>
          <a:srcRect b="0" l="0" r="0" t="0"/>
          <a:stretch/>
        </p:blipFill>
        <p:spPr>
          <a:xfrm>
            <a:off x="363482" y="1682508"/>
            <a:ext cx="563185" cy="572092"/>
          </a:xfrm>
          <a:prstGeom prst="rect">
            <a:avLst/>
          </a:prstGeom>
          <a:noFill/>
          <a:ln>
            <a:noFill/>
          </a:ln>
        </p:spPr>
      </p:pic>
      <p:pic>
        <p:nvPicPr>
          <p:cNvPr id="1343" name="Google Shape;1343;p114"/>
          <p:cNvPicPr preferRelativeResize="0"/>
          <p:nvPr/>
        </p:nvPicPr>
        <p:blipFill rotWithShape="1">
          <a:blip r:embed="rId8">
            <a:alphaModFix/>
          </a:blip>
          <a:srcRect b="0" l="0" r="0" t="0"/>
          <a:stretch/>
        </p:blipFill>
        <p:spPr>
          <a:xfrm>
            <a:off x="363340" y="2703416"/>
            <a:ext cx="563446" cy="572077"/>
          </a:xfrm>
          <a:prstGeom prst="rect">
            <a:avLst/>
          </a:prstGeom>
          <a:noFill/>
          <a:ln>
            <a:noFill/>
          </a:ln>
        </p:spPr>
      </p:pic>
      <p:grpSp>
        <p:nvGrpSpPr>
          <p:cNvPr id="1344" name="Google Shape;1344;p114"/>
          <p:cNvGrpSpPr/>
          <p:nvPr/>
        </p:nvGrpSpPr>
        <p:grpSpPr>
          <a:xfrm>
            <a:off x="-12" y="0"/>
            <a:ext cx="9151202" cy="598359"/>
            <a:chOff x="-12" y="0"/>
            <a:chExt cx="9151202" cy="598359"/>
          </a:xfrm>
        </p:grpSpPr>
        <p:sp>
          <p:nvSpPr>
            <p:cNvPr id="1345" name="Google Shape;1345;p114"/>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46" name="Google Shape;1346;p114"/>
            <p:cNvPicPr preferRelativeResize="0"/>
            <p:nvPr/>
          </p:nvPicPr>
          <p:blipFill rotWithShape="1">
            <a:blip r:embed="rId9">
              <a:alphaModFix/>
            </a:blip>
            <a:srcRect b="1709" l="0" r="0" t="1699"/>
            <a:stretch/>
          </p:blipFill>
          <p:spPr>
            <a:xfrm>
              <a:off x="-12" y="481650"/>
              <a:ext cx="9151202" cy="116709"/>
            </a:xfrm>
            <a:prstGeom prst="rect">
              <a:avLst/>
            </a:prstGeom>
            <a:noFill/>
            <a:ln>
              <a:noFill/>
            </a:ln>
          </p:spPr>
        </p:pic>
      </p:grpSp>
      <p:sp>
        <p:nvSpPr>
          <p:cNvPr id="1347" name="Google Shape;1347;p114"/>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1348" name="Google Shape;1348;p114"/>
          <p:cNvSpPr txBox="1"/>
          <p:nvPr>
            <p:ph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1349" name="Google Shape;1349;p114"/>
          <p:cNvSpPr txBox="1"/>
          <p:nvPr>
            <p:ph idx="2" type="title"/>
          </p:nvPr>
        </p:nvSpPr>
        <p:spPr>
          <a:xfrm>
            <a:off x="1225225" y="28412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350" name="Google Shape;1350;p114"/>
          <p:cNvSpPr txBox="1"/>
          <p:nvPr>
            <p:ph idx="3" type="title"/>
          </p:nvPr>
        </p:nvSpPr>
        <p:spPr>
          <a:xfrm>
            <a:off x="1225200" y="37819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351" name="Google Shape;1351;p114"/>
          <p:cNvSpPr txBox="1"/>
          <p:nvPr>
            <p:ph idx="4" type="title"/>
          </p:nvPr>
        </p:nvSpPr>
        <p:spPr>
          <a:xfrm>
            <a:off x="1225200" y="18224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4)">
  <p:cSld name="CUSTOM_4">
    <p:spTree>
      <p:nvGrpSpPr>
        <p:cNvPr id="1352" name="Shape 1352"/>
        <p:cNvGrpSpPr/>
        <p:nvPr/>
      </p:nvGrpSpPr>
      <p:grpSpPr>
        <a:xfrm>
          <a:off x="0" y="0"/>
          <a:ext cx="0" cy="0"/>
          <a:chOff x="0" y="0"/>
          <a:chExt cx="0" cy="0"/>
        </a:xfrm>
      </p:grpSpPr>
      <p:pic>
        <p:nvPicPr>
          <p:cNvPr id="1353" name="Google Shape;1353;p115"/>
          <p:cNvPicPr preferRelativeResize="0"/>
          <p:nvPr/>
        </p:nvPicPr>
        <p:blipFill rotWithShape="1">
          <a:blip r:embed="rId2">
            <a:alphaModFix/>
          </a:blip>
          <a:srcRect b="4437" l="0" r="0" t="4428"/>
          <a:stretch/>
        </p:blipFill>
        <p:spPr>
          <a:xfrm>
            <a:off x="863550" y="3146932"/>
            <a:ext cx="7439125" cy="563230"/>
          </a:xfrm>
          <a:prstGeom prst="rect">
            <a:avLst/>
          </a:prstGeom>
          <a:noFill/>
          <a:ln>
            <a:noFill/>
          </a:ln>
        </p:spPr>
      </p:pic>
      <p:pic>
        <p:nvPicPr>
          <p:cNvPr id="1354" name="Google Shape;1354;p115"/>
          <p:cNvPicPr preferRelativeResize="0"/>
          <p:nvPr/>
        </p:nvPicPr>
        <p:blipFill rotWithShape="1">
          <a:blip r:embed="rId3">
            <a:alphaModFix/>
          </a:blip>
          <a:srcRect b="0" l="74623" r="0" t="0"/>
          <a:stretch/>
        </p:blipFill>
        <p:spPr>
          <a:xfrm>
            <a:off x="863550" y="3105610"/>
            <a:ext cx="145900" cy="645874"/>
          </a:xfrm>
          <a:prstGeom prst="rect">
            <a:avLst/>
          </a:prstGeom>
          <a:noFill/>
          <a:ln>
            <a:noFill/>
          </a:ln>
        </p:spPr>
      </p:pic>
      <p:pic>
        <p:nvPicPr>
          <p:cNvPr id="1355" name="Google Shape;1355;p115"/>
          <p:cNvPicPr preferRelativeResize="0"/>
          <p:nvPr/>
        </p:nvPicPr>
        <p:blipFill rotWithShape="1">
          <a:blip r:embed="rId4">
            <a:alphaModFix/>
          </a:blip>
          <a:srcRect b="4395" l="0" r="0" t="4387"/>
          <a:stretch/>
        </p:blipFill>
        <p:spPr>
          <a:xfrm>
            <a:off x="863550" y="3971358"/>
            <a:ext cx="7439126" cy="563217"/>
          </a:xfrm>
          <a:prstGeom prst="rect">
            <a:avLst/>
          </a:prstGeom>
          <a:noFill/>
          <a:ln>
            <a:noFill/>
          </a:ln>
        </p:spPr>
      </p:pic>
      <p:pic>
        <p:nvPicPr>
          <p:cNvPr id="1356" name="Google Shape;1356;p115"/>
          <p:cNvPicPr preferRelativeResize="0"/>
          <p:nvPr/>
        </p:nvPicPr>
        <p:blipFill rotWithShape="1">
          <a:blip r:embed="rId3">
            <a:alphaModFix/>
          </a:blip>
          <a:srcRect b="0" l="74623" r="0" t="0"/>
          <a:stretch/>
        </p:blipFill>
        <p:spPr>
          <a:xfrm>
            <a:off x="863550" y="3939648"/>
            <a:ext cx="145900" cy="645874"/>
          </a:xfrm>
          <a:prstGeom prst="rect">
            <a:avLst/>
          </a:prstGeom>
          <a:noFill/>
          <a:ln>
            <a:noFill/>
          </a:ln>
        </p:spPr>
      </p:pic>
      <p:pic>
        <p:nvPicPr>
          <p:cNvPr id="1357" name="Google Shape;1357;p115"/>
          <p:cNvPicPr preferRelativeResize="0"/>
          <p:nvPr/>
        </p:nvPicPr>
        <p:blipFill rotWithShape="1">
          <a:blip r:embed="rId5">
            <a:alphaModFix/>
          </a:blip>
          <a:srcRect b="3669" l="0" r="0" t="3677"/>
          <a:stretch/>
        </p:blipFill>
        <p:spPr>
          <a:xfrm>
            <a:off x="863550" y="2292191"/>
            <a:ext cx="7439126" cy="572077"/>
          </a:xfrm>
          <a:prstGeom prst="rect">
            <a:avLst/>
          </a:prstGeom>
          <a:noFill/>
          <a:ln>
            <a:noFill/>
          </a:ln>
        </p:spPr>
      </p:pic>
      <p:pic>
        <p:nvPicPr>
          <p:cNvPr id="1358" name="Google Shape;1358;p115"/>
          <p:cNvPicPr preferRelativeResize="0"/>
          <p:nvPr/>
        </p:nvPicPr>
        <p:blipFill rotWithShape="1">
          <a:blip r:embed="rId3">
            <a:alphaModFix/>
          </a:blip>
          <a:srcRect b="0" l="74623" r="0" t="0"/>
          <a:stretch/>
        </p:blipFill>
        <p:spPr>
          <a:xfrm>
            <a:off x="863550" y="2265998"/>
            <a:ext cx="145900" cy="645874"/>
          </a:xfrm>
          <a:prstGeom prst="rect">
            <a:avLst/>
          </a:prstGeom>
          <a:noFill/>
          <a:ln>
            <a:noFill/>
          </a:ln>
        </p:spPr>
      </p:pic>
      <p:pic>
        <p:nvPicPr>
          <p:cNvPr id="1359" name="Google Shape;1359;p115"/>
          <p:cNvPicPr preferRelativeResize="0"/>
          <p:nvPr/>
        </p:nvPicPr>
        <p:blipFill rotWithShape="1">
          <a:blip r:embed="rId6">
            <a:alphaModFix/>
          </a:blip>
          <a:srcRect b="3669" l="0" r="0" t="3677"/>
          <a:stretch/>
        </p:blipFill>
        <p:spPr>
          <a:xfrm>
            <a:off x="863550" y="1457950"/>
            <a:ext cx="7439126" cy="572077"/>
          </a:xfrm>
          <a:prstGeom prst="rect">
            <a:avLst/>
          </a:prstGeom>
          <a:noFill/>
          <a:ln>
            <a:noFill/>
          </a:ln>
        </p:spPr>
      </p:pic>
      <p:pic>
        <p:nvPicPr>
          <p:cNvPr id="1360" name="Google Shape;1360;p115"/>
          <p:cNvPicPr preferRelativeResize="0"/>
          <p:nvPr/>
        </p:nvPicPr>
        <p:blipFill rotWithShape="1">
          <a:blip r:embed="rId3">
            <a:alphaModFix/>
          </a:blip>
          <a:srcRect b="0" l="74623" r="0" t="0"/>
          <a:stretch/>
        </p:blipFill>
        <p:spPr>
          <a:xfrm>
            <a:off x="863550" y="1423110"/>
            <a:ext cx="145900" cy="645874"/>
          </a:xfrm>
          <a:prstGeom prst="rect">
            <a:avLst/>
          </a:prstGeom>
          <a:noFill/>
          <a:ln>
            <a:noFill/>
          </a:ln>
        </p:spPr>
      </p:pic>
      <p:cxnSp>
        <p:nvCxnSpPr>
          <p:cNvPr id="1361" name="Google Shape;1361;p115"/>
          <p:cNvCxnSpPr/>
          <p:nvPr/>
        </p:nvCxnSpPr>
        <p:spPr>
          <a:xfrm>
            <a:off x="647802" y="1725234"/>
            <a:ext cx="600" cy="2679900"/>
          </a:xfrm>
          <a:prstGeom prst="straightConnector1">
            <a:avLst/>
          </a:prstGeom>
          <a:noFill/>
          <a:ln cap="flat" cmpd="sng" w="38100">
            <a:solidFill>
              <a:srgbClr val="282828"/>
            </a:solidFill>
            <a:prstDash val="solid"/>
            <a:round/>
            <a:headEnd len="sm" w="sm" type="none"/>
            <a:tailEnd len="sm" w="sm" type="none"/>
          </a:ln>
        </p:spPr>
      </p:cxnSp>
      <p:pic>
        <p:nvPicPr>
          <p:cNvPr id="1362" name="Google Shape;1362;p115"/>
          <p:cNvPicPr preferRelativeResize="0"/>
          <p:nvPr/>
        </p:nvPicPr>
        <p:blipFill rotWithShape="1">
          <a:blip r:embed="rId7">
            <a:alphaModFix/>
          </a:blip>
          <a:srcRect b="0" l="0" r="0" t="0"/>
          <a:stretch/>
        </p:blipFill>
        <p:spPr>
          <a:xfrm>
            <a:off x="366079" y="3134650"/>
            <a:ext cx="563446" cy="572077"/>
          </a:xfrm>
          <a:prstGeom prst="rect">
            <a:avLst/>
          </a:prstGeom>
          <a:noFill/>
          <a:ln>
            <a:noFill/>
          </a:ln>
        </p:spPr>
      </p:pic>
      <p:pic>
        <p:nvPicPr>
          <p:cNvPr id="1363" name="Google Shape;1363;p115"/>
          <p:cNvPicPr preferRelativeResize="0"/>
          <p:nvPr/>
        </p:nvPicPr>
        <p:blipFill rotWithShape="1">
          <a:blip r:embed="rId8">
            <a:alphaModFix/>
          </a:blip>
          <a:srcRect b="0" l="0" r="0" t="0"/>
          <a:stretch/>
        </p:blipFill>
        <p:spPr>
          <a:xfrm>
            <a:off x="363357" y="1462166"/>
            <a:ext cx="563185" cy="572092"/>
          </a:xfrm>
          <a:prstGeom prst="rect">
            <a:avLst/>
          </a:prstGeom>
          <a:noFill/>
          <a:ln>
            <a:noFill/>
          </a:ln>
        </p:spPr>
      </p:pic>
      <p:pic>
        <p:nvPicPr>
          <p:cNvPr id="1364" name="Google Shape;1364;p115"/>
          <p:cNvPicPr preferRelativeResize="0"/>
          <p:nvPr/>
        </p:nvPicPr>
        <p:blipFill rotWithShape="1">
          <a:blip r:embed="rId9">
            <a:alphaModFix/>
          </a:blip>
          <a:srcRect b="0" l="0" r="0" t="0"/>
          <a:stretch/>
        </p:blipFill>
        <p:spPr>
          <a:xfrm>
            <a:off x="363340" y="2287588"/>
            <a:ext cx="563446" cy="572077"/>
          </a:xfrm>
          <a:prstGeom prst="rect">
            <a:avLst/>
          </a:prstGeom>
          <a:noFill/>
          <a:ln>
            <a:noFill/>
          </a:ln>
        </p:spPr>
      </p:pic>
      <p:pic>
        <p:nvPicPr>
          <p:cNvPr id="1365" name="Google Shape;1365;p115"/>
          <p:cNvPicPr preferRelativeResize="0"/>
          <p:nvPr/>
        </p:nvPicPr>
        <p:blipFill rotWithShape="1">
          <a:blip r:embed="rId10">
            <a:alphaModFix/>
          </a:blip>
          <a:srcRect b="0" l="0" r="0" t="0"/>
          <a:stretch/>
        </p:blipFill>
        <p:spPr>
          <a:xfrm>
            <a:off x="363341" y="3969363"/>
            <a:ext cx="563446" cy="572077"/>
          </a:xfrm>
          <a:prstGeom prst="rect">
            <a:avLst/>
          </a:prstGeom>
          <a:noFill/>
          <a:ln>
            <a:noFill/>
          </a:ln>
        </p:spPr>
      </p:pic>
      <p:grpSp>
        <p:nvGrpSpPr>
          <p:cNvPr id="1366" name="Google Shape;1366;p115"/>
          <p:cNvGrpSpPr/>
          <p:nvPr/>
        </p:nvGrpSpPr>
        <p:grpSpPr>
          <a:xfrm>
            <a:off x="-12" y="0"/>
            <a:ext cx="9151202" cy="598359"/>
            <a:chOff x="-12" y="0"/>
            <a:chExt cx="9151202" cy="598359"/>
          </a:xfrm>
        </p:grpSpPr>
        <p:sp>
          <p:nvSpPr>
            <p:cNvPr id="1367" name="Google Shape;1367;p115"/>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68" name="Google Shape;1368;p115"/>
            <p:cNvPicPr preferRelativeResize="0"/>
            <p:nvPr/>
          </p:nvPicPr>
          <p:blipFill rotWithShape="1">
            <a:blip r:embed="rId11">
              <a:alphaModFix/>
            </a:blip>
            <a:srcRect b="1709" l="0" r="0" t="1699"/>
            <a:stretch/>
          </p:blipFill>
          <p:spPr>
            <a:xfrm>
              <a:off x="-12" y="481650"/>
              <a:ext cx="9151202" cy="116709"/>
            </a:xfrm>
            <a:prstGeom prst="rect">
              <a:avLst/>
            </a:prstGeom>
            <a:noFill/>
            <a:ln>
              <a:noFill/>
            </a:ln>
          </p:spPr>
        </p:pic>
      </p:grpSp>
      <p:sp>
        <p:nvSpPr>
          <p:cNvPr id="1369" name="Google Shape;1369;p115"/>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1370" name="Google Shape;1370;p115"/>
          <p:cNvSpPr txBox="1"/>
          <p:nvPr>
            <p:ph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1371" name="Google Shape;1371;p115"/>
          <p:cNvSpPr txBox="1"/>
          <p:nvPr>
            <p:ph idx="2" type="title"/>
          </p:nvPr>
        </p:nvSpPr>
        <p:spPr>
          <a:xfrm>
            <a:off x="1224600" y="160210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372" name="Google Shape;1372;p115"/>
          <p:cNvSpPr txBox="1"/>
          <p:nvPr>
            <p:ph idx="3" type="title"/>
          </p:nvPr>
        </p:nvSpPr>
        <p:spPr>
          <a:xfrm>
            <a:off x="1224600" y="24317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373" name="Google Shape;1373;p115"/>
          <p:cNvSpPr txBox="1"/>
          <p:nvPr>
            <p:ph idx="4" type="title"/>
          </p:nvPr>
        </p:nvSpPr>
        <p:spPr>
          <a:xfrm>
            <a:off x="1224600" y="3286637"/>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374" name="Google Shape;1374;p115"/>
          <p:cNvSpPr txBox="1"/>
          <p:nvPr>
            <p:ph idx="5" type="title"/>
          </p:nvPr>
        </p:nvSpPr>
        <p:spPr>
          <a:xfrm>
            <a:off x="1224600" y="41081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0 Explanation blank - blue ">
  <p:cSld name="TITLE_AND_TWO_COLUMNS_1_1_6_2_2">
    <p:spTree>
      <p:nvGrpSpPr>
        <p:cNvPr id="1375" name="Shape 1375"/>
        <p:cNvGrpSpPr/>
        <p:nvPr/>
      </p:nvGrpSpPr>
      <p:grpSpPr>
        <a:xfrm>
          <a:off x="0" y="0"/>
          <a:ext cx="0" cy="0"/>
          <a:chOff x="0" y="0"/>
          <a:chExt cx="0" cy="0"/>
        </a:xfrm>
      </p:grpSpPr>
      <p:pic>
        <p:nvPicPr>
          <p:cNvPr id="1376" name="Google Shape;1376;p11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377" name="Google Shape;1377;p11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8" name="Google Shape;1378;p116"/>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1379" name="Google Shape;1379;p116"/>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380" name="Google Shape;1380;p116"/>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81" name="Google Shape;1381;p116"/>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382" name="Google Shape;1382;p116"/>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0 Explanation blank - pink ">
  <p:cSld name="TITLE_AND_TWO_COLUMNS_1_1_6_2_1_1">
    <p:spTree>
      <p:nvGrpSpPr>
        <p:cNvPr id="1383" name="Shape 1383"/>
        <p:cNvGrpSpPr/>
        <p:nvPr/>
      </p:nvGrpSpPr>
      <p:grpSpPr>
        <a:xfrm>
          <a:off x="0" y="0"/>
          <a:ext cx="0" cy="0"/>
          <a:chOff x="0" y="0"/>
          <a:chExt cx="0" cy="0"/>
        </a:xfrm>
      </p:grpSpPr>
      <p:pic>
        <p:nvPicPr>
          <p:cNvPr id="1384" name="Google Shape;1384;p11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385" name="Google Shape;1385;p11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117"/>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1387" name="Google Shape;1387;p117"/>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388" name="Google Shape;1388;p117"/>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89" name="Google Shape;1389;p11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390" name="Google Shape;1390;p117"/>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1 I do We do - purple">
  <p:cSld name="TITLE_AND_TWO_COLUMNS_1_1_9_2_2">
    <p:bg>
      <p:bgPr>
        <a:solidFill>
          <a:srgbClr val="EBEDFE"/>
        </a:solidFill>
      </p:bgPr>
    </p:bg>
    <p:spTree>
      <p:nvGrpSpPr>
        <p:cNvPr id="1391" name="Shape 1391"/>
        <p:cNvGrpSpPr/>
        <p:nvPr/>
      </p:nvGrpSpPr>
      <p:grpSpPr>
        <a:xfrm>
          <a:off x="0" y="0"/>
          <a:ext cx="0" cy="0"/>
          <a:chOff x="0" y="0"/>
          <a:chExt cx="0" cy="0"/>
        </a:xfrm>
      </p:grpSpPr>
      <p:sp>
        <p:nvSpPr>
          <p:cNvPr id="1392" name="Google Shape;1392;p118"/>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93" name="Google Shape;1393;p118"/>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1394" name="Google Shape;1394;p118"/>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5" name="Google Shape;1395;p118"/>
          <p:cNvSpPr txBox="1"/>
          <p:nvPr>
            <p:ph idx="1"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396" name="Google Shape;1396;p118"/>
          <p:cNvSpPr txBox="1"/>
          <p:nvPr>
            <p:ph idx="2"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397" name="Google Shape;1397;p118"/>
          <p:cNvGrpSpPr/>
          <p:nvPr/>
        </p:nvGrpSpPr>
        <p:grpSpPr>
          <a:xfrm>
            <a:off x="7834231" y="1285"/>
            <a:ext cx="828900" cy="576065"/>
            <a:chOff x="7801496" y="1285"/>
            <a:chExt cx="828900" cy="576065"/>
          </a:xfrm>
        </p:grpSpPr>
        <p:pic>
          <p:nvPicPr>
            <p:cNvPr id="1398" name="Google Shape;1398;p118"/>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1399" name="Google Shape;1399;p118"/>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1400" name="Google Shape;1400;p118"/>
          <p:cNvGrpSpPr/>
          <p:nvPr/>
        </p:nvGrpSpPr>
        <p:grpSpPr>
          <a:xfrm>
            <a:off x="8635663" y="1285"/>
            <a:ext cx="499700" cy="576065"/>
            <a:chOff x="8635663" y="1285"/>
            <a:chExt cx="499700" cy="576065"/>
          </a:xfrm>
        </p:grpSpPr>
        <p:pic>
          <p:nvPicPr>
            <p:cNvPr id="1401" name="Google Shape;1401;p118"/>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1402" name="Google Shape;1402;p118"/>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1403" name="Google Shape;1403;p118"/>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04" name="Google Shape;1404;p118"/>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1405" name="Google Shape;1405;p118"/>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1 I do We do - jade">
  <p:cSld name="TITLE_AND_TWO_COLUMNS_1_1_9_2_2_1_1">
    <p:bg>
      <p:bgPr>
        <a:solidFill>
          <a:srgbClr val="EBEDFE"/>
        </a:solidFill>
      </p:bgPr>
    </p:bg>
    <p:spTree>
      <p:nvGrpSpPr>
        <p:cNvPr id="1406" name="Shape 1406"/>
        <p:cNvGrpSpPr/>
        <p:nvPr/>
      </p:nvGrpSpPr>
      <p:grpSpPr>
        <a:xfrm>
          <a:off x="0" y="0"/>
          <a:ext cx="0" cy="0"/>
          <a:chOff x="0" y="0"/>
          <a:chExt cx="0" cy="0"/>
        </a:xfrm>
      </p:grpSpPr>
      <p:sp>
        <p:nvSpPr>
          <p:cNvPr id="1407" name="Google Shape;1407;p119"/>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08" name="Google Shape;1408;p11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409" name="Google Shape;1409;p119"/>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0" name="Google Shape;1410;p119"/>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411" name="Google Shape;1411;p119"/>
          <p:cNvGrpSpPr/>
          <p:nvPr/>
        </p:nvGrpSpPr>
        <p:grpSpPr>
          <a:xfrm>
            <a:off x="7834231" y="1285"/>
            <a:ext cx="828900" cy="576065"/>
            <a:chOff x="7801496" y="1285"/>
            <a:chExt cx="828900" cy="576065"/>
          </a:xfrm>
        </p:grpSpPr>
        <p:pic>
          <p:nvPicPr>
            <p:cNvPr id="1412" name="Google Shape;1412;p119"/>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1413" name="Google Shape;1413;p119"/>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1414" name="Google Shape;1414;p119"/>
          <p:cNvGrpSpPr/>
          <p:nvPr/>
        </p:nvGrpSpPr>
        <p:grpSpPr>
          <a:xfrm>
            <a:off x="8635663" y="1285"/>
            <a:ext cx="499700" cy="576065"/>
            <a:chOff x="8635663" y="1285"/>
            <a:chExt cx="499700" cy="576065"/>
          </a:xfrm>
        </p:grpSpPr>
        <p:pic>
          <p:nvPicPr>
            <p:cNvPr id="1415" name="Google Shape;1415;p119"/>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1416" name="Google Shape;1416;p119"/>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1417" name="Google Shape;1417;p119"/>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18" name="Google Shape;1418;p119"/>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19" name="Google Shape;1419;p119"/>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1420" name="Google Shape;1420;p119"/>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1 I do We do - blue">
  <p:cSld name="TITLE_AND_TWO_COLUMNS_1_1_9_2_3">
    <p:bg>
      <p:bgPr>
        <a:solidFill>
          <a:srgbClr val="EBEDFE"/>
        </a:solidFill>
      </p:bgPr>
    </p:bg>
    <p:spTree>
      <p:nvGrpSpPr>
        <p:cNvPr id="1421" name="Shape 1421"/>
        <p:cNvGrpSpPr/>
        <p:nvPr/>
      </p:nvGrpSpPr>
      <p:grpSpPr>
        <a:xfrm>
          <a:off x="0" y="0"/>
          <a:ext cx="0" cy="0"/>
          <a:chOff x="0" y="0"/>
          <a:chExt cx="0" cy="0"/>
        </a:xfrm>
      </p:grpSpPr>
      <p:sp>
        <p:nvSpPr>
          <p:cNvPr id="1422" name="Google Shape;1422;p120"/>
          <p:cNvSpPr/>
          <p:nvPr/>
        </p:nvSpPr>
        <p:spPr>
          <a:xfrm>
            <a:off x="0" y="18750"/>
            <a:ext cx="4572300" cy="5124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23" name="Google Shape;1423;p12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424" name="Google Shape;1424;p120"/>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5" name="Google Shape;1425;p120"/>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426" name="Google Shape;1426;p120"/>
          <p:cNvGrpSpPr/>
          <p:nvPr/>
        </p:nvGrpSpPr>
        <p:grpSpPr>
          <a:xfrm>
            <a:off x="7834231" y="1285"/>
            <a:ext cx="828900" cy="576065"/>
            <a:chOff x="7801496" y="1285"/>
            <a:chExt cx="828900" cy="576065"/>
          </a:xfrm>
        </p:grpSpPr>
        <p:pic>
          <p:nvPicPr>
            <p:cNvPr id="1427" name="Google Shape;1427;p120"/>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1428" name="Google Shape;1428;p120"/>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1429" name="Google Shape;1429;p120"/>
          <p:cNvGrpSpPr/>
          <p:nvPr/>
        </p:nvGrpSpPr>
        <p:grpSpPr>
          <a:xfrm>
            <a:off x="8635663" y="1285"/>
            <a:ext cx="499700" cy="576065"/>
            <a:chOff x="8635663" y="1285"/>
            <a:chExt cx="499700" cy="576065"/>
          </a:xfrm>
        </p:grpSpPr>
        <p:pic>
          <p:nvPicPr>
            <p:cNvPr id="1430" name="Google Shape;1430;p120"/>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1431" name="Google Shape;1431;p120"/>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1432" name="Google Shape;1432;p120"/>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33" name="Google Shape;1433;p120"/>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34" name="Google Shape;1434;p120"/>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1435" name="Google Shape;1435;p120"/>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1 I do We do - pink">
  <p:cSld name="TITLE_AND_TWO_COLUMNS_1_1_9_2_2_1_1_1">
    <p:bg>
      <p:bgPr>
        <a:solidFill>
          <a:srgbClr val="EBEDFE"/>
        </a:solidFill>
      </p:bgPr>
    </p:bg>
    <p:spTree>
      <p:nvGrpSpPr>
        <p:cNvPr id="1436" name="Shape 1436"/>
        <p:cNvGrpSpPr/>
        <p:nvPr/>
      </p:nvGrpSpPr>
      <p:grpSpPr>
        <a:xfrm>
          <a:off x="0" y="0"/>
          <a:ext cx="0" cy="0"/>
          <a:chOff x="0" y="0"/>
          <a:chExt cx="0" cy="0"/>
        </a:xfrm>
      </p:grpSpPr>
      <p:sp>
        <p:nvSpPr>
          <p:cNvPr id="1437" name="Google Shape;1437;p121"/>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38" name="Google Shape;1438;p12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439" name="Google Shape;1439;p12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0" name="Google Shape;1440;p121"/>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441" name="Google Shape;1441;p121"/>
          <p:cNvGrpSpPr/>
          <p:nvPr/>
        </p:nvGrpSpPr>
        <p:grpSpPr>
          <a:xfrm>
            <a:off x="7834231" y="1285"/>
            <a:ext cx="828900" cy="576065"/>
            <a:chOff x="7801496" y="1285"/>
            <a:chExt cx="828900" cy="576065"/>
          </a:xfrm>
        </p:grpSpPr>
        <p:pic>
          <p:nvPicPr>
            <p:cNvPr id="1442" name="Google Shape;1442;p121"/>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1443" name="Google Shape;1443;p121"/>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1444" name="Google Shape;1444;p121"/>
          <p:cNvGrpSpPr/>
          <p:nvPr/>
        </p:nvGrpSpPr>
        <p:grpSpPr>
          <a:xfrm>
            <a:off x="8635663" y="1285"/>
            <a:ext cx="499700" cy="576065"/>
            <a:chOff x="8635663" y="1285"/>
            <a:chExt cx="499700" cy="576065"/>
          </a:xfrm>
        </p:grpSpPr>
        <p:pic>
          <p:nvPicPr>
            <p:cNvPr id="1445" name="Google Shape;1445;p121"/>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1446" name="Google Shape;1446;p121"/>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1447" name="Google Shape;1447;p121"/>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48" name="Google Shape;1448;p121"/>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49" name="Google Shape;1449;p121"/>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1450" name="Google Shape;1450;p121"/>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History" showMasterSp="0">
  <p:cSld name="Title Slide 2_1_1_1_1_2">
    <p:bg>
      <p:bgPr>
        <a:solidFill>
          <a:srgbClr val="EBEDFE"/>
        </a:solidFill>
      </p:bgPr>
    </p:bg>
    <p:spTree>
      <p:nvGrpSpPr>
        <p:cNvPr id="118" name="Shape 118"/>
        <p:cNvGrpSpPr/>
        <p:nvPr/>
      </p:nvGrpSpPr>
      <p:grpSpPr>
        <a:xfrm>
          <a:off x="0" y="0"/>
          <a:ext cx="0" cy="0"/>
          <a:chOff x="0" y="0"/>
          <a:chExt cx="0" cy="0"/>
        </a:xfrm>
      </p:grpSpPr>
      <p:pic>
        <p:nvPicPr>
          <p:cNvPr id="119" name="Google Shape;119;p13"/>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120" name="Google Shape;120;p1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1" name="Google Shape;121;p1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History</a:t>
            </a:r>
            <a:endParaRPr b="1" sz="1700">
              <a:solidFill>
                <a:schemeClr val="dk1"/>
              </a:solidFill>
              <a:latin typeface="Lexend"/>
              <a:ea typeface="Lexend"/>
              <a:cs typeface="Lexend"/>
              <a:sym typeface="Lexend"/>
            </a:endParaRPr>
          </a:p>
        </p:txBody>
      </p:sp>
      <p:grpSp>
        <p:nvGrpSpPr>
          <p:cNvPr id="123" name="Google Shape;123;p13"/>
          <p:cNvGrpSpPr/>
          <p:nvPr/>
        </p:nvGrpSpPr>
        <p:grpSpPr>
          <a:xfrm>
            <a:off x="6156975" y="0"/>
            <a:ext cx="2987025" cy="3854074"/>
            <a:chOff x="6156975" y="0"/>
            <a:chExt cx="2987025" cy="3854074"/>
          </a:xfrm>
        </p:grpSpPr>
        <p:pic>
          <p:nvPicPr>
            <p:cNvPr id="124" name="Google Shape;124;p1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5" name="Google Shape;125;p13"/>
            <p:cNvSpPr/>
            <p:nvPr/>
          </p:nvSpPr>
          <p:spPr>
            <a:xfrm>
              <a:off x="6860400" y="1205850"/>
              <a:ext cx="1959600" cy="13659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6" name="Google Shape;126;p13"/>
            <p:cNvPicPr preferRelativeResize="0"/>
            <p:nvPr/>
          </p:nvPicPr>
          <p:blipFill>
            <a:blip r:embed="rId5">
              <a:alphaModFix/>
            </a:blip>
            <a:stretch>
              <a:fillRect/>
            </a:stretch>
          </p:blipFill>
          <p:spPr>
            <a:xfrm rot="-378432">
              <a:off x="7001357" y="1317070"/>
              <a:ext cx="1677682" cy="1143462"/>
            </a:xfrm>
            <a:prstGeom prst="rect">
              <a:avLst/>
            </a:prstGeom>
            <a:noFill/>
            <a:ln>
              <a:noFill/>
            </a:ln>
          </p:spPr>
        </p:pic>
      </p:grpSp>
      <p:sp>
        <p:nvSpPr>
          <p:cNvPr id="127" name="Google Shape;127;p1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28" name="Google Shape;128;p1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2 CfU true/false/why - purple">
  <p:cSld name="TITLE_AND_TWO_COLUMNS_1_1_9_1_3_1">
    <p:bg>
      <p:bgPr>
        <a:solidFill>
          <a:srgbClr val="EBEDFE"/>
        </a:solidFill>
      </p:bgPr>
    </p:bg>
    <p:spTree>
      <p:nvGrpSpPr>
        <p:cNvPr id="1451" name="Shape 1451"/>
        <p:cNvGrpSpPr/>
        <p:nvPr/>
      </p:nvGrpSpPr>
      <p:grpSpPr>
        <a:xfrm>
          <a:off x="0" y="0"/>
          <a:ext cx="0" cy="0"/>
          <a:chOff x="0" y="0"/>
          <a:chExt cx="0" cy="0"/>
        </a:xfrm>
      </p:grpSpPr>
      <p:pic>
        <p:nvPicPr>
          <p:cNvPr id="1452" name="Google Shape;1452;p122"/>
          <p:cNvPicPr preferRelativeResize="0"/>
          <p:nvPr/>
        </p:nvPicPr>
        <p:blipFill rotWithShape="1">
          <a:blip r:embed="rId2">
            <a:alphaModFix/>
          </a:blip>
          <a:srcRect b="0" l="0" r="0" t="0"/>
          <a:stretch/>
        </p:blipFill>
        <p:spPr>
          <a:xfrm>
            <a:off x="2429763" y="2085316"/>
            <a:ext cx="457425" cy="457425"/>
          </a:xfrm>
          <a:prstGeom prst="rect">
            <a:avLst/>
          </a:prstGeom>
          <a:noFill/>
          <a:ln>
            <a:noFill/>
          </a:ln>
        </p:spPr>
      </p:pic>
      <p:pic>
        <p:nvPicPr>
          <p:cNvPr id="1453" name="Google Shape;1453;p122"/>
          <p:cNvPicPr preferRelativeResize="0"/>
          <p:nvPr/>
        </p:nvPicPr>
        <p:blipFill rotWithShape="1">
          <a:blip r:embed="rId2">
            <a:alphaModFix/>
          </a:blip>
          <a:srcRect b="0" l="0" r="0" t="0"/>
          <a:stretch/>
        </p:blipFill>
        <p:spPr>
          <a:xfrm>
            <a:off x="4823988" y="2085316"/>
            <a:ext cx="457425" cy="457425"/>
          </a:xfrm>
          <a:prstGeom prst="rect">
            <a:avLst/>
          </a:prstGeom>
          <a:noFill/>
          <a:ln>
            <a:noFill/>
          </a:ln>
        </p:spPr>
      </p:pic>
      <p:pic>
        <p:nvPicPr>
          <p:cNvPr id="1454" name="Google Shape;1454;p122"/>
          <p:cNvPicPr preferRelativeResize="0"/>
          <p:nvPr/>
        </p:nvPicPr>
        <p:blipFill rotWithShape="1">
          <a:blip r:embed="rId3">
            <a:alphaModFix/>
          </a:blip>
          <a:srcRect b="0" l="0" r="0" t="0"/>
          <a:stretch/>
        </p:blipFill>
        <p:spPr>
          <a:xfrm>
            <a:off x="0" y="532525"/>
            <a:ext cx="9151202" cy="116709"/>
          </a:xfrm>
          <a:prstGeom prst="rect">
            <a:avLst/>
          </a:prstGeom>
          <a:noFill/>
          <a:ln>
            <a:noFill/>
          </a:ln>
        </p:spPr>
      </p:pic>
      <p:sp>
        <p:nvSpPr>
          <p:cNvPr id="1455" name="Google Shape;1455;p122"/>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6" name="Google Shape;1456;p122"/>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1457" name="Google Shape;1457;p122"/>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1458" name="Google Shape;1458;p122"/>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1459" name="Google Shape;1459;p122"/>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60" name="Google Shape;1460;p122"/>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1461" name="Google Shape;1461;p122"/>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1462" name="Google Shape;1462;p122"/>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pic>
        <p:nvPicPr>
          <p:cNvPr id="1463" name="Google Shape;1463;p122"/>
          <p:cNvPicPr preferRelativeResize="0"/>
          <p:nvPr/>
        </p:nvPicPr>
        <p:blipFill rotWithShape="1">
          <a:blip r:embed="rId4">
            <a:alphaModFix/>
          </a:blip>
          <a:srcRect b="0" l="0" r="0" t="0"/>
          <a:stretch/>
        </p:blipFill>
        <p:spPr>
          <a:xfrm>
            <a:off x="8528585" y="-11474"/>
            <a:ext cx="499700" cy="499700"/>
          </a:xfrm>
          <a:prstGeom prst="rect">
            <a:avLst/>
          </a:prstGeom>
          <a:noFill/>
          <a:ln>
            <a:noFill/>
          </a:ln>
        </p:spPr>
      </p:pic>
      <p:sp>
        <p:nvSpPr>
          <p:cNvPr id="1464" name="Google Shape;1464;p12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465" name="Google Shape;1465;p122"/>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66" name="Google Shape;1466;p122"/>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2 CfU true/false/why - jade">
  <p:cSld name="TITLE_AND_TWO_COLUMNS_1_1_9_1_3_1_1_1">
    <p:bg>
      <p:bgPr>
        <a:solidFill>
          <a:srgbClr val="EBEDFE"/>
        </a:solidFill>
      </p:bgPr>
    </p:bg>
    <p:spTree>
      <p:nvGrpSpPr>
        <p:cNvPr id="1467" name="Shape 1467"/>
        <p:cNvGrpSpPr/>
        <p:nvPr/>
      </p:nvGrpSpPr>
      <p:grpSpPr>
        <a:xfrm>
          <a:off x="0" y="0"/>
          <a:ext cx="0" cy="0"/>
          <a:chOff x="0" y="0"/>
          <a:chExt cx="0" cy="0"/>
        </a:xfrm>
      </p:grpSpPr>
      <p:pic>
        <p:nvPicPr>
          <p:cNvPr id="1468" name="Google Shape;1468;p12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469" name="Google Shape;1469;p12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70" name="Google Shape;1470;p12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471" name="Google Shape;1471;p12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1472" name="Google Shape;1472;p123"/>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1473" name="Google Shape;1473;p123"/>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1474" name="Google Shape;1474;p123"/>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1475" name="Google Shape;1475;p123"/>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1476" name="Google Shape;1476;p123"/>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1477" name="Google Shape;1477;p123"/>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78" name="Google Shape;1478;p123"/>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1479" name="Google Shape;1479;p123"/>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1480" name="Google Shape;1480;p123"/>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1481" name="Google Shape;1481;p123"/>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82" name="Google Shape;1482;p123"/>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2 CfU true/false/why - blue">
  <p:cSld name="TITLE_AND_TWO_COLUMNS_1_1_9_1_3_2">
    <p:bg>
      <p:bgPr>
        <a:solidFill>
          <a:srgbClr val="EBEDFE"/>
        </a:solidFill>
      </p:bgPr>
    </p:bg>
    <p:spTree>
      <p:nvGrpSpPr>
        <p:cNvPr id="1483" name="Shape 1483"/>
        <p:cNvGrpSpPr/>
        <p:nvPr/>
      </p:nvGrpSpPr>
      <p:grpSpPr>
        <a:xfrm>
          <a:off x="0" y="0"/>
          <a:ext cx="0" cy="0"/>
          <a:chOff x="0" y="0"/>
          <a:chExt cx="0" cy="0"/>
        </a:xfrm>
      </p:grpSpPr>
      <p:pic>
        <p:nvPicPr>
          <p:cNvPr id="1484" name="Google Shape;1484;p12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485" name="Google Shape;1485;p12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86" name="Google Shape;1486;p12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487" name="Google Shape;1487;p12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1488" name="Google Shape;1488;p124"/>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1489" name="Google Shape;1489;p124"/>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1490" name="Google Shape;1490;p124"/>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1491" name="Google Shape;1491;p124"/>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1492" name="Google Shape;1492;p124"/>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1493" name="Google Shape;1493;p124"/>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494" name="Google Shape;1494;p124"/>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1495" name="Google Shape;1495;p124"/>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1496" name="Google Shape;1496;p124"/>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1497" name="Google Shape;1497;p124"/>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98" name="Google Shape;1498;p124"/>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2 CfU true/false/why - pink">
  <p:cSld name="TITLE_AND_TWO_COLUMNS_1_1_9_1_3_1_1_1_1">
    <p:bg>
      <p:bgPr>
        <a:solidFill>
          <a:srgbClr val="EBEDFE"/>
        </a:solidFill>
      </p:bgPr>
    </p:bg>
    <p:spTree>
      <p:nvGrpSpPr>
        <p:cNvPr id="1499" name="Shape 1499"/>
        <p:cNvGrpSpPr/>
        <p:nvPr/>
      </p:nvGrpSpPr>
      <p:grpSpPr>
        <a:xfrm>
          <a:off x="0" y="0"/>
          <a:ext cx="0" cy="0"/>
          <a:chOff x="0" y="0"/>
          <a:chExt cx="0" cy="0"/>
        </a:xfrm>
      </p:grpSpPr>
      <p:pic>
        <p:nvPicPr>
          <p:cNvPr id="1500" name="Google Shape;1500;p12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501" name="Google Shape;1501;p12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02" name="Google Shape;1502;p12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503" name="Google Shape;1503;p12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1504" name="Google Shape;1504;p125"/>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1505" name="Google Shape;1505;p125"/>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1506" name="Google Shape;1506;p125"/>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1507" name="Google Shape;1507;p125"/>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1508" name="Google Shape;1508;p125"/>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1509" name="Google Shape;1509;p125"/>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10" name="Google Shape;1510;p125"/>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1511" name="Google Shape;1511;p125"/>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1512" name="Google Shape;1512;p125"/>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1513" name="Google Shape;1513;p125"/>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14" name="Google Shape;1514;p125"/>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3 CfU 3 options - blue">
  <p:cSld name="TITLE_AND_TWO_COLUMNS_1_1_7_2">
    <p:bg>
      <p:bgPr>
        <a:solidFill>
          <a:srgbClr val="EBEDFE"/>
        </a:solidFill>
      </p:bgPr>
    </p:bg>
    <p:spTree>
      <p:nvGrpSpPr>
        <p:cNvPr id="1515" name="Shape 1515"/>
        <p:cNvGrpSpPr/>
        <p:nvPr/>
      </p:nvGrpSpPr>
      <p:grpSpPr>
        <a:xfrm>
          <a:off x="0" y="0"/>
          <a:ext cx="0" cy="0"/>
          <a:chOff x="0" y="0"/>
          <a:chExt cx="0" cy="0"/>
        </a:xfrm>
      </p:grpSpPr>
      <p:pic>
        <p:nvPicPr>
          <p:cNvPr id="1516" name="Google Shape;1516;p12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517" name="Google Shape;1517;p12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18" name="Google Shape;1518;p12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519" name="Google Shape;1519;p12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520" name="Google Shape;1520;p126"/>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21" name="Google Shape;1521;p126"/>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22" name="Google Shape;1522;p126"/>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523" name="Google Shape;1523;p126"/>
          <p:cNvGrpSpPr/>
          <p:nvPr/>
        </p:nvGrpSpPr>
        <p:grpSpPr>
          <a:xfrm>
            <a:off x="323653" y="1804438"/>
            <a:ext cx="457200" cy="457200"/>
            <a:chOff x="1020916" y="1442088"/>
            <a:chExt cx="457200" cy="457200"/>
          </a:xfrm>
        </p:grpSpPr>
        <p:pic>
          <p:nvPicPr>
            <p:cNvPr id="1524" name="Google Shape;1524;p12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25" name="Google Shape;1525;p12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526" name="Google Shape;1526;p126"/>
          <p:cNvGrpSpPr/>
          <p:nvPr/>
        </p:nvGrpSpPr>
        <p:grpSpPr>
          <a:xfrm>
            <a:off x="323653" y="2766575"/>
            <a:ext cx="457200" cy="457200"/>
            <a:chOff x="1020916" y="1442088"/>
            <a:chExt cx="457200" cy="457200"/>
          </a:xfrm>
        </p:grpSpPr>
        <p:pic>
          <p:nvPicPr>
            <p:cNvPr id="1527" name="Google Shape;1527;p12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28" name="Google Shape;1528;p12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529" name="Google Shape;1529;p126"/>
          <p:cNvGrpSpPr/>
          <p:nvPr/>
        </p:nvGrpSpPr>
        <p:grpSpPr>
          <a:xfrm>
            <a:off x="323641" y="3729038"/>
            <a:ext cx="457200" cy="457200"/>
            <a:chOff x="1020916" y="1442088"/>
            <a:chExt cx="457200" cy="457200"/>
          </a:xfrm>
        </p:grpSpPr>
        <p:pic>
          <p:nvPicPr>
            <p:cNvPr id="1530" name="Google Shape;1530;p12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31" name="Google Shape;1531;p12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532" name="Google Shape;1532;p126"/>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33" name="Google Shape;1533;p126"/>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34" name="Google Shape;1534;p126"/>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3 CfU 3 options - pink">
  <p:cSld name="TITLE_AND_TWO_COLUMNS_1_1_7_1_1_1_1">
    <p:bg>
      <p:bgPr>
        <a:solidFill>
          <a:srgbClr val="EBEDFE"/>
        </a:solidFill>
      </p:bgPr>
    </p:bg>
    <p:spTree>
      <p:nvGrpSpPr>
        <p:cNvPr id="1535" name="Shape 1535"/>
        <p:cNvGrpSpPr/>
        <p:nvPr/>
      </p:nvGrpSpPr>
      <p:grpSpPr>
        <a:xfrm>
          <a:off x="0" y="0"/>
          <a:ext cx="0" cy="0"/>
          <a:chOff x="0" y="0"/>
          <a:chExt cx="0" cy="0"/>
        </a:xfrm>
      </p:grpSpPr>
      <p:pic>
        <p:nvPicPr>
          <p:cNvPr id="1536" name="Google Shape;1536;p12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537" name="Google Shape;1537;p12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38" name="Google Shape;1538;p12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539" name="Google Shape;1539;p12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540" name="Google Shape;1540;p127"/>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41" name="Google Shape;1541;p127"/>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42" name="Google Shape;1542;p127"/>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543" name="Google Shape;1543;p127"/>
          <p:cNvGrpSpPr/>
          <p:nvPr/>
        </p:nvGrpSpPr>
        <p:grpSpPr>
          <a:xfrm>
            <a:off x="323653" y="1804438"/>
            <a:ext cx="457200" cy="457200"/>
            <a:chOff x="1020916" y="1442088"/>
            <a:chExt cx="457200" cy="457200"/>
          </a:xfrm>
        </p:grpSpPr>
        <p:pic>
          <p:nvPicPr>
            <p:cNvPr id="1544" name="Google Shape;1544;p12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45" name="Google Shape;1545;p12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546" name="Google Shape;1546;p127"/>
          <p:cNvGrpSpPr/>
          <p:nvPr/>
        </p:nvGrpSpPr>
        <p:grpSpPr>
          <a:xfrm>
            <a:off x="323653" y="2766575"/>
            <a:ext cx="457200" cy="457200"/>
            <a:chOff x="1020916" y="1442088"/>
            <a:chExt cx="457200" cy="457200"/>
          </a:xfrm>
        </p:grpSpPr>
        <p:pic>
          <p:nvPicPr>
            <p:cNvPr id="1547" name="Google Shape;1547;p12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48" name="Google Shape;1548;p12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549" name="Google Shape;1549;p127"/>
          <p:cNvGrpSpPr/>
          <p:nvPr/>
        </p:nvGrpSpPr>
        <p:grpSpPr>
          <a:xfrm>
            <a:off x="323641" y="3729038"/>
            <a:ext cx="457200" cy="457200"/>
            <a:chOff x="1020916" y="1442088"/>
            <a:chExt cx="457200" cy="457200"/>
          </a:xfrm>
        </p:grpSpPr>
        <p:pic>
          <p:nvPicPr>
            <p:cNvPr id="1550" name="Google Shape;1550;p12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51" name="Google Shape;1551;p12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552" name="Google Shape;1552;p12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53" name="Google Shape;1553;p127"/>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54" name="Google Shape;1554;p127"/>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4 CfU 4 options - purple">
  <p:cSld name="TITLE_AND_TWO_COLUMNS_1_1_8_1">
    <p:bg>
      <p:bgPr>
        <a:solidFill>
          <a:srgbClr val="EBEDFE"/>
        </a:solidFill>
      </p:bgPr>
    </p:bg>
    <p:spTree>
      <p:nvGrpSpPr>
        <p:cNvPr id="1555" name="Shape 1555"/>
        <p:cNvGrpSpPr/>
        <p:nvPr/>
      </p:nvGrpSpPr>
      <p:grpSpPr>
        <a:xfrm>
          <a:off x="0" y="0"/>
          <a:ext cx="0" cy="0"/>
          <a:chOff x="0" y="0"/>
          <a:chExt cx="0" cy="0"/>
        </a:xfrm>
      </p:grpSpPr>
      <p:pic>
        <p:nvPicPr>
          <p:cNvPr id="1556" name="Google Shape;1556;p128"/>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557" name="Google Shape;1557;p128"/>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58" name="Google Shape;1558;p12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559" name="Google Shape;1559;p12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560" name="Google Shape;1560;p128"/>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61" name="Google Shape;1561;p128"/>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62" name="Google Shape;1562;p128"/>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63" name="Google Shape;1563;p128"/>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564" name="Google Shape;1564;p128"/>
          <p:cNvGrpSpPr/>
          <p:nvPr/>
        </p:nvGrpSpPr>
        <p:grpSpPr>
          <a:xfrm>
            <a:off x="323653" y="1652038"/>
            <a:ext cx="457200" cy="457200"/>
            <a:chOff x="1020916" y="1442088"/>
            <a:chExt cx="457200" cy="457200"/>
          </a:xfrm>
        </p:grpSpPr>
        <p:pic>
          <p:nvPicPr>
            <p:cNvPr id="1565" name="Google Shape;1565;p12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66" name="Google Shape;1566;p12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567" name="Google Shape;1567;p128"/>
          <p:cNvGrpSpPr/>
          <p:nvPr/>
        </p:nvGrpSpPr>
        <p:grpSpPr>
          <a:xfrm>
            <a:off x="323653" y="2461775"/>
            <a:ext cx="457200" cy="457200"/>
            <a:chOff x="1020916" y="1442088"/>
            <a:chExt cx="457200" cy="457200"/>
          </a:xfrm>
        </p:grpSpPr>
        <p:pic>
          <p:nvPicPr>
            <p:cNvPr id="1568" name="Google Shape;1568;p12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69" name="Google Shape;1569;p12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570" name="Google Shape;1570;p128"/>
          <p:cNvGrpSpPr/>
          <p:nvPr/>
        </p:nvGrpSpPr>
        <p:grpSpPr>
          <a:xfrm>
            <a:off x="323641" y="3271838"/>
            <a:ext cx="457200" cy="457200"/>
            <a:chOff x="1020916" y="1442088"/>
            <a:chExt cx="457200" cy="457200"/>
          </a:xfrm>
        </p:grpSpPr>
        <p:pic>
          <p:nvPicPr>
            <p:cNvPr id="1571" name="Google Shape;1571;p12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72" name="Google Shape;1572;p12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1573" name="Google Shape;1573;p128"/>
          <p:cNvGrpSpPr/>
          <p:nvPr/>
        </p:nvGrpSpPr>
        <p:grpSpPr>
          <a:xfrm>
            <a:off x="323641" y="4081763"/>
            <a:ext cx="457200" cy="457200"/>
            <a:chOff x="1020916" y="1442088"/>
            <a:chExt cx="457200" cy="457200"/>
          </a:xfrm>
        </p:grpSpPr>
        <p:pic>
          <p:nvPicPr>
            <p:cNvPr id="1574" name="Google Shape;1574;p12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75" name="Google Shape;1575;p12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1576" name="Google Shape;1576;p128"/>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77" name="Google Shape;1577;p128"/>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78" name="Google Shape;1578;p128"/>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4 CfU 4 options - jade">
  <p:cSld name="TITLE_AND_TWO_COLUMNS_1_1_8_1_1_1">
    <p:bg>
      <p:bgPr>
        <a:solidFill>
          <a:srgbClr val="EBEDFE"/>
        </a:solidFill>
      </p:bgPr>
    </p:bg>
    <p:spTree>
      <p:nvGrpSpPr>
        <p:cNvPr id="1579" name="Shape 1579"/>
        <p:cNvGrpSpPr/>
        <p:nvPr/>
      </p:nvGrpSpPr>
      <p:grpSpPr>
        <a:xfrm>
          <a:off x="0" y="0"/>
          <a:ext cx="0" cy="0"/>
          <a:chOff x="0" y="0"/>
          <a:chExt cx="0" cy="0"/>
        </a:xfrm>
      </p:grpSpPr>
      <p:pic>
        <p:nvPicPr>
          <p:cNvPr id="1580" name="Google Shape;1580;p12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581" name="Google Shape;1581;p129"/>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82" name="Google Shape;1582;p12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583" name="Google Shape;1583;p12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584" name="Google Shape;1584;p129"/>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85" name="Google Shape;1585;p129"/>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86" name="Google Shape;1586;p129"/>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587" name="Google Shape;1587;p129"/>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588" name="Google Shape;1588;p129"/>
          <p:cNvGrpSpPr/>
          <p:nvPr/>
        </p:nvGrpSpPr>
        <p:grpSpPr>
          <a:xfrm>
            <a:off x="323653" y="1652038"/>
            <a:ext cx="457200" cy="457200"/>
            <a:chOff x="1020916" y="1442088"/>
            <a:chExt cx="457200" cy="457200"/>
          </a:xfrm>
        </p:grpSpPr>
        <p:pic>
          <p:nvPicPr>
            <p:cNvPr id="1589" name="Google Shape;1589;p12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90" name="Google Shape;1590;p12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591" name="Google Shape;1591;p129"/>
          <p:cNvGrpSpPr/>
          <p:nvPr/>
        </p:nvGrpSpPr>
        <p:grpSpPr>
          <a:xfrm>
            <a:off x="323653" y="2461775"/>
            <a:ext cx="457200" cy="457200"/>
            <a:chOff x="1020916" y="1442088"/>
            <a:chExt cx="457200" cy="457200"/>
          </a:xfrm>
        </p:grpSpPr>
        <p:pic>
          <p:nvPicPr>
            <p:cNvPr id="1592" name="Google Shape;1592;p12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93" name="Google Shape;1593;p12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594" name="Google Shape;1594;p129"/>
          <p:cNvGrpSpPr/>
          <p:nvPr/>
        </p:nvGrpSpPr>
        <p:grpSpPr>
          <a:xfrm>
            <a:off x="323641" y="3271838"/>
            <a:ext cx="457200" cy="457200"/>
            <a:chOff x="1020916" y="1442088"/>
            <a:chExt cx="457200" cy="457200"/>
          </a:xfrm>
        </p:grpSpPr>
        <p:pic>
          <p:nvPicPr>
            <p:cNvPr id="1595" name="Google Shape;1595;p12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96" name="Google Shape;1596;p12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1597" name="Google Shape;1597;p129"/>
          <p:cNvGrpSpPr/>
          <p:nvPr/>
        </p:nvGrpSpPr>
        <p:grpSpPr>
          <a:xfrm>
            <a:off x="323641" y="4081763"/>
            <a:ext cx="457200" cy="457200"/>
            <a:chOff x="1020916" y="1442088"/>
            <a:chExt cx="457200" cy="457200"/>
          </a:xfrm>
        </p:grpSpPr>
        <p:pic>
          <p:nvPicPr>
            <p:cNvPr id="1598" name="Google Shape;1598;p12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599" name="Google Shape;1599;p12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1600" name="Google Shape;1600;p129"/>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01" name="Google Shape;1601;p129"/>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02" name="Google Shape;1602;p129"/>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4 CfU 4 options - blue">
  <p:cSld name="TITLE_AND_TWO_COLUMNS_1_1_8_2">
    <p:bg>
      <p:bgPr>
        <a:solidFill>
          <a:srgbClr val="EBEDFE"/>
        </a:solidFill>
      </p:bgPr>
    </p:bg>
    <p:spTree>
      <p:nvGrpSpPr>
        <p:cNvPr id="1603" name="Shape 1603"/>
        <p:cNvGrpSpPr/>
        <p:nvPr/>
      </p:nvGrpSpPr>
      <p:grpSpPr>
        <a:xfrm>
          <a:off x="0" y="0"/>
          <a:ext cx="0" cy="0"/>
          <a:chOff x="0" y="0"/>
          <a:chExt cx="0" cy="0"/>
        </a:xfrm>
      </p:grpSpPr>
      <p:pic>
        <p:nvPicPr>
          <p:cNvPr id="1604" name="Google Shape;1604;p13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605" name="Google Shape;1605;p130"/>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6" name="Google Shape;1606;p130"/>
          <p:cNvSpPr txBox="1"/>
          <p:nvPr>
            <p:ph type="title"/>
          </p:nvPr>
        </p:nvSpPr>
        <p:spPr>
          <a:xfrm>
            <a:off x="324000" y="809988"/>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1607" name="Google Shape;1607;p13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608" name="Google Shape;1608;p13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609" name="Google Shape;1609;p130"/>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10" name="Google Shape;1610;p130"/>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11" name="Google Shape;1611;p130"/>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12" name="Google Shape;1612;p130"/>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613" name="Google Shape;1613;p130"/>
          <p:cNvGrpSpPr/>
          <p:nvPr/>
        </p:nvGrpSpPr>
        <p:grpSpPr>
          <a:xfrm>
            <a:off x="323653" y="1652038"/>
            <a:ext cx="457200" cy="457200"/>
            <a:chOff x="1020916" y="1442088"/>
            <a:chExt cx="457200" cy="457200"/>
          </a:xfrm>
        </p:grpSpPr>
        <p:pic>
          <p:nvPicPr>
            <p:cNvPr id="1614" name="Google Shape;1614;p13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15" name="Google Shape;1615;p13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616" name="Google Shape;1616;p130"/>
          <p:cNvGrpSpPr/>
          <p:nvPr/>
        </p:nvGrpSpPr>
        <p:grpSpPr>
          <a:xfrm>
            <a:off x="323653" y="2461775"/>
            <a:ext cx="457200" cy="457200"/>
            <a:chOff x="1020916" y="1442088"/>
            <a:chExt cx="457200" cy="457200"/>
          </a:xfrm>
        </p:grpSpPr>
        <p:pic>
          <p:nvPicPr>
            <p:cNvPr id="1617" name="Google Shape;1617;p13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18" name="Google Shape;1618;p13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619" name="Google Shape;1619;p130"/>
          <p:cNvGrpSpPr/>
          <p:nvPr/>
        </p:nvGrpSpPr>
        <p:grpSpPr>
          <a:xfrm>
            <a:off x="323641" y="3271838"/>
            <a:ext cx="457200" cy="457200"/>
            <a:chOff x="1020916" y="1442088"/>
            <a:chExt cx="457200" cy="457200"/>
          </a:xfrm>
        </p:grpSpPr>
        <p:pic>
          <p:nvPicPr>
            <p:cNvPr id="1620" name="Google Shape;1620;p13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21" name="Google Shape;1621;p13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1622" name="Google Shape;1622;p130"/>
          <p:cNvGrpSpPr/>
          <p:nvPr/>
        </p:nvGrpSpPr>
        <p:grpSpPr>
          <a:xfrm>
            <a:off x="323641" y="4081763"/>
            <a:ext cx="457200" cy="457200"/>
            <a:chOff x="1020916" y="1442088"/>
            <a:chExt cx="457200" cy="457200"/>
          </a:xfrm>
        </p:grpSpPr>
        <p:pic>
          <p:nvPicPr>
            <p:cNvPr id="1623" name="Google Shape;1623;p130"/>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24" name="Google Shape;1624;p13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1625" name="Google Shape;1625;p130"/>
          <p:cNvSpPr txBox="1"/>
          <p:nvPr>
            <p:ph idx="5"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26" name="Google Shape;1626;p130"/>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4 CfU 4 options - pink">
  <p:cSld name="TITLE_AND_TWO_COLUMNS_1_1_8_1_1_1_1">
    <p:bg>
      <p:bgPr>
        <a:solidFill>
          <a:srgbClr val="EBEDFE"/>
        </a:solidFill>
      </p:bgPr>
    </p:bg>
    <p:spTree>
      <p:nvGrpSpPr>
        <p:cNvPr id="1627" name="Shape 1627"/>
        <p:cNvGrpSpPr/>
        <p:nvPr/>
      </p:nvGrpSpPr>
      <p:grpSpPr>
        <a:xfrm>
          <a:off x="0" y="0"/>
          <a:ext cx="0" cy="0"/>
          <a:chOff x="0" y="0"/>
          <a:chExt cx="0" cy="0"/>
        </a:xfrm>
      </p:grpSpPr>
      <p:pic>
        <p:nvPicPr>
          <p:cNvPr id="1628" name="Google Shape;1628;p13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629" name="Google Shape;1629;p13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0" name="Google Shape;1630;p131"/>
          <p:cNvSpPr txBox="1"/>
          <p:nvPr>
            <p:ph type="title"/>
          </p:nvPr>
        </p:nvSpPr>
        <p:spPr>
          <a:xfrm>
            <a:off x="324000" y="809988"/>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1631" name="Google Shape;1631;p13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632" name="Google Shape;1632;p13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633" name="Google Shape;1633;p131"/>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34" name="Google Shape;1634;p131"/>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35" name="Google Shape;1635;p131"/>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636" name="Google Shape;1636;p131"/>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637" name="Google Shape;1637;p131"/>
          <p:cNvGrpSpPr/>
          <p:nvPr/>
        </p:nvGrpSpPr>
        <p:grpSpPr>
          <a:xfrm>
            <a:off x="323653" y="1652038"/>
            <a:ext cx="457200" cy="457200"/>
            <a:chOff x="1020916" y="1442088"/>
            <a:chExt cx="457200" cy="457200"/>
          </a:xfrm>
        </p:grpSpPr>
        <p:pic>
          <p:nvPicPr>
            <p:cNvPr id="1638" name="Google Shape;1638;p13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39" name="Google Shape;1639;p13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640" name="Google Shape;1640;p131"/>
          <p:cNvGrpSpPr/>
          <p:nvPr/>
        </p:nvGrpSpPr>
        <p:grpSpPr>
          <a:xfrm>
            <a:off x="323653" y="2461775"/>
            <a:ext cx="457200" cy="457200"/>
            <a:chOff x="1020916" y="1442088"/>
            <a:chExt cx="457200" cy="457200"/>
          </a:xfrm>
        </p:grpSpPr>
        <p:pic>
          <p:nvPicPr>
            <p:cNvPr id="1641" name="Google Shape;1641;p13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42" name="Google Shape;1642;p13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643" name="Google Shape;1643;p131"/>
          <p:cNvGrpSpPr/>
          <p:nvPr/>
        </p:nvGrpSpPr>
        <p:grpSpPr>
          <a:xfrm>
            <a:off x="323641" y="3271838"/>
            <a:ext cx="457200" cy="457200"/>
            <a:chOff x="1020916" y="1442088"/>
            <a:chExt cx="457200" cy="457200"/>
          </a:xfrm>
        </p:grpSpPr>
        <p:pic>
          <p:nvPicPr>
            <p:cNvPr id="1644" name="Google Shape;1644;p13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45" name="Google Shape;1645;p13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1646" name="Google Shape;1646;p131"/>
          <p:cNvGrpSpPr/>
          <p:nvPr/>
        </p:nvGrpSpPr>
        <p:grpSpPr>
          <a:xfrm>
            <a:off x="323641" y="4081763"/>
            <a:ext cx="457200" cy="457200"/>
            <a:chOff x="1020916" y="1442088"/>
            <a:chExt cx="457200" cy="457200"/>
          </a:xfrm>
        </p:grpSpPr>
        <p:pic>
          <p:nvPicPr>
            <p:cNvPr id="1647" name="Google Shape;1647;p13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48" name="Google Shape;1648;p13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1649" name="Google Shape;1649;p131"/>
          <p:cNvSpPr txBox="1"/>
          <p:nvPr>
            <p:ph idx="5"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50" name="Google Shape;1650;p131"/>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aths" showMasterSp="0">
  <p:cSld name="Title Slide 2_1_1_2">
    <p:bg>
      <p:bgPr>
        <a:solidFill>
          <a:srgbClr val="EBEDFE"/>
        </a:solidFill>
      </p:bgPr>
    </p:bg>
    <p:spTree>
      <p:nvGrpSpPr>
        <p:cNvPr id="129" name="Shape 129"/>
        <p:cNvGrpSpPr/>
        <p:nvPr/>
      </p:nvGrpSpPr>
      <p:grpSpPr>
        <a:xfrm>
          <a:off x="0" y="0"/>
          <a:ext cx="0" cy="0"/>
          <a:chOff x="0" y="0"/>
          <a:chExt cx="0" cy="0"/>
        </a:xfrm>
      </p:grpSpPr>
      <p:pic>
        <p:nvPicPr>
          <p:cNvPr id="130" name="Google Shape;130;p14"/>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31" name="Google Shape;131;p1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2" name="Google Shape;132;p1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Maths</a:t>
            </a:r>
            <a:endParaRPr b="1" sz="1700">
              <a:solidFill>
                <a:schemeClr val="dk1"/>
              </a:solidFill>
              <a:latin typeface="Lexend"/>
              <a:ea typeface="Lexend"/>
              <a:cs typeface="Lexend"/>
              <a:sym typeface="Lexend"/>
            </a:endParaRPr>
          </a:p>
        </p:txBody>
      </p:sp>
      <p:pic>
        <p:nvPicPr>
          <p:cNvPr id="134" name="Google Shape;134;p14"/>
          <p:cNvPicPr preferRelativeResize="0"/>
          <p:nvPr/>
        </p:nvPicPr>
        <p:blipFill rotWithShape="1">
          <a:blip r:embed="rId4">
            <a:alphaModFix/>
          </a:blip>
          <a:srcRect b="0" l="6209" r="6209" t="0"/>
          <a:stretch/>
        </p:blipFill>
        <p:spPr>
          <a:xfrm>
            <a:off x="324000" y="4008600"/>
            <a:ext cx="707200" cy="128000"/>
          </a:xfrm>
          <a:prstGeom prst="rect">
            <a:avLst/>
          </a:prstGeom>
          <a:noFill/>
          <a:ln>
            <a:noFill/>
          </a:ln>
        </p:spPr>
      </p:pic>
      <p:sp>
        <p:nvSpPr>
          <p:cNvPr id="135" name="Google Shape;135;p1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36" name="Google Shape;136;p1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5 CfU 3 image options - purple">
  <p:cSld name="TITLE_AND_TWO_COLUMNS_1_1_7_1_1_2">
    <p:bg>
      <p:bgPr>
        <a:solidFill>
          <a:srgbClr val="EBEDFE"/>
        </a:solidFill>
      </p:bgPr>
    </p:bg>
    <p:spTree>
      <p:nvGrpSpPr>
        <p:cNvPr id="1651" name="Shape 1651"/>
        <p:cNvGrpSpPr/>
        <p:nvPr/>
      </p:nvGrpSpPr>
      <p:grpSpPr>
        <a:xfrm>
          <a:off x="0" y="0"/>
          <a:ext cx="0" cy="0"/>
          <a:chOff x="0" y="0"/>
          <a:chExt cx="0" cy="0"/>
        </a:xfrm>
      </p:grpSpPr>
      <p:pic>
        <p:nvPicPr>
          <p:cNvPr id="1652" name="Google Shape;1652;p132"/>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653" name="Google Shape;1653;p132"/>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54" name="Google Shape;1654;p13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655" name="Google Shape;1655;p13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656" name="Google Shape;1656;p132"/>
          <p:cNvSpPr/>
          <p:nvPr>
            <p:ph idx="2" type="pic"/>
          </p:nvPr>
        </p:nvSpPr>
        <p:spPr>
          <a:xfrm>
            <a:off x="324000" y="1893950"/>
            <a:ext cx="2555400" cy="1939500"/>
          </a:xfrm>
          <a:prstGeom prst="rect">
            <a:avLst/>
          </a:prstGeom>
          <a:noFill/>
          <a:ln>
            <a:noFill/>
          </a:ln>
        </p:spPr>
        <p:txBody>
          <a:bodyPr/>
          <a:p/>
        </p:txBody>
      </p:sp>
      <p:sp>
        <p:nvSpPr>
          <p:cNvPr id="1657" name="Google Shape;1657;p132"/>
          <p:cNvSpPr/>
          <p:nvPr>
            <p:ph idx="3" type="pic"/>
          </p:nvPr>
        </p:nvSpPr>
        <p:spPr>
          <a:xfrm>
            <a:off x="6256800" y="1893950"/>
            <a:ext cx="2555400" cy="1939500"/>
          </a:xfrm>
          <a:prstGeom prst="rect">
            <a:avLst/>
          </a:prstGeom>
          <a:noFill/>
          <a:ln>
            <a:noFill/>
          </a:ln>
        </p:spPr>
        <p:txBody>
          <a:bodyPr/>
          <a:p/>
        </p:txBody>
      </p:sp>
      <p:sp>
        <p:nvSpPr>
          <p:cNvPr id="1658" name="Google Shape;1658;p132"/>
          <p:cNvSpPr/>
          <p:nvPr>
            <p:ph idx="4" type="pic"/>
          </p:nvPr>
        </p:nvSpPr>
        <p:spPr>
          <a:xfrm>
            <a:off x="3294300" y="1893950"/>
            <a:ext cx="2555400" cy="1939500"/>
          </a:xfrm>
          <a:prstGeom prst="rect">
            <a:avLst/>
          </a:prstGeom>
          <a:noFill/>
          <a:ln>
            <a:noFill/>
          </a:ln>
        </p:spPr>
        <p:txBody>
          <a:bodyPr/>
          <a:p/>
        </p:txBody>
      </p:sp>
      <p:grpSp>
        <p:nvGrpSpPr>
          <p:cNvPr id="1659" name="Google Shape;1659;p132"/>
          <p:cNvGrpSpPr/>
          <p:nvPr/>
        </p:nvGrpSpPr>
        <p:grpSpPr>
          <a:xfrm>
            <a:off x="1381028" y="4148538"/>
            <a:ext cx="457200" cy="457200"/>
            <a:chOff x="1020916" y="1442088"/>
            <a:chExt cx="457200" cy="457200"/>
          </a:xfrm>
        </p:grpSpPr>
        <p:pic>
          <p:nvPicPr>
            <p:cNvPr id="1660" name="Google Shape;1660;p13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61" name="Google Shape;1661;p13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662" name="Google Shape;1662;p132"/>
          <p:cNvGrpSpPr/>
          <p:nvPr/>
        </p:nvGrpSpPr>
        <p:grpSpPr>
          <a:xfrm>
            <a:off x="4331066" y="4148550"/>
            <a:ext cx="457200" cy="457200"/>
            <a:chOff x="1020916" y="1442088"/>
            <a:chExt cx="457200" cy="457200"/>
          </a:xfrm>
        </p:grpSpPr>
        <p:pic>
          <p:nvPicPr>
            <p:cNvPr id="1663" name="Google Shape;1663;p13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64" name="Google Shape;1664;p13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665" name="Google Shape;1665;p132"/>
          <p:cNvGrpSpPr/>
          <p:nvPr/>
        </p:nvGrpSpPr>
        <p:grpSpPr>
          <a:xfrm>
            <a:off x="7305791" y="4148538"/>
            <a:ext cx="457200" cy="457200"/>
            <a:chOff x="1020916" y="1442088"/>
            <a:chExt cx="457200" cy="457200"/>
          </a:xfrm>
        </p:grpSpPr>
        <p:pic>
          <p:nvPicPr>
            <p:cNvPr id="1666" name="Google Shape;1666;p13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67" name="Google Shape;1667;p13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668" name="Google Shape;1668;p132"/>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69" name="Google Shape;1669;p132"/>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70" name="Google Shape;1670;p132"/>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5 CfU 3 image options - jade">
  <p:cSld name="TITLE_AND_TWO_COLUMNS_1_1_7_1_1_1_2">
    <p:bg>
      <p:bgPr>
        <a:solidFill>
          <a:srgbClr val="EBEDFE"/>
        </a:solidFill>
      </p:bgPr>
    </p:bg>
    <p:spTree>
      <p:nvGrpSpPr>
        <p:cNvPr id="1671" name="Shape 1671"/>
        <p:cNvGrpSpPr/>
        <p:nvPr/>
      </p:nvGrpSpPr>
      <p:grpSpPr>
        <a:xfrm>
          <a:off x="0" y="0"/>
          <a:ext cx="0" cy="0"/>
          <a:chOff x="0" y="0"/>
          <a:chExt cx="0" cy="0"/>
        </a:xfrm>
      </p:grpSpPr>
      <p:pic>
        <p:nvPicPr>
          <p:cNvPr id="1672" name="Google Shape;1672;p13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673" name="Google Shape;1673;p13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74" name="Google Shape;1674;p13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675" name="Google Shape;1675;p13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676" name="Google Shape;1676;p133"/>
          <p:cNvSpPr/>
          <p:nvPr>
            <p:ph idx="2" type="pic"/>
          </p:nvPr>
        </p:nvSpPr>
        <p:spPr>
          <a:xfrm>
            <a:off x="324000" y="1893950"/>
            <a:ext cx="2555400" cy="1939500"/>
          </a:xfrm>
          <a:prstGeom prst="rect">
            <a:avLst/>
          </a:prstGeom>
          <a:noFill/>
          <a:ln>
            <a:noFill/>
          </a:ln>
        </p:spPr>
        <p:txBody>
          <a:bodyPr/>
          <a:p/>
        </p:txBody>
      </p:sp>
      <p:sp>
        <p:nvSpPr>
          <p:cNvPr id="1677" name="Google Shape;1677;p133"/>
          <p:cNvSpPr/>
          <p:nvPr>
            <p:ph idx="3" type="pic"/>
          </p:nvPr>
        </p:nvSpPr>
        <p:spPr>
          <a:xfrm>
            <a:off x="6256800" y="1893950"/>
            <a:ext cx="2555400" cy="1939500"/>
          </a:xfrm>
          <a:prstGeom prst="rect">
            <a:avLst/>
          </a:prstGeom>
          <a:noFill/>
          <a:ln>
            <a:noFill/>
          </a:ln>
        </p:spPr>
        <p:txBody>
          <a:bodyPr/>
          <a:p/>
        </p:txBody>
      </p:sp>
      <p:sp>
        <p:nvSpPr>
          <p:cNvPr id="1678" name="Google Shape;1678;p133"/>
          <p:cNvSpPr/>
          <p:nvPr>
            <p:ph idx="4" type="pic"/>
          </p:nvPr>
        </p:nvSpPr>
        <p:spPr>
          <a:xfrm>
            <a:off x="3294300" y="1893950"/>
            <a:ext cx="2555400" cy="1939500"/>
          </a:xfrm>
          <a:prstGeom prst="rect">
            <a:avLst/>
          </a:prstGeom>
          <a:noFill/>
          <a:ln>
            <a:noFill/>
          </a:ln>
        </p:spPr>
        <p:txBody>
          <a:bodyPr/>
          <a:p/>
        </p:txBody>
      </p:sp>
      <p:grpSp>
        <p:nvGrpSpPr>
          <p:cNvPr id="1679" name="Google Shape;1679;p133"/>
          <p:cNvGrpSpPr/>
          <p:nvPr/>
        </p:nvGrpSpPr>
        <p:grpSpPr>
          <a:xfrm>
            <a:off x="1381028" y="4148538"/>
            <a:ext cx="457200" cy="457200"/>
            <a:chOff x="1020916" y="1442088"/>
            <a:chExt cx="457200" cy="457200"/>
          </a:xfrm>
        </p:grpSpPr>
        <p:pic>
          <p:nvPicPr>
            <p:cNvPr id="1680" name="Google Shape;1680;p13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81" name="Google Shape;1681;p13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682" name="Google Shape;1682;p133"/>
          <p:cNvGrpSpPr/>
          <p:nvPr/>
        </p:nvGrpSpPr>
        <p:grpSpPr>
          <a:xfrm>
            <a:off x="4331066" y="4148550"/>
            <a:ext cx="457200" cy="457200"/>
            <a:chOff x="1020916" y="1442088"/>
            <a:chExt cx="457200" cy="457200"/>
          </a:xfrm>
        </p:grpSpPr>
        <p:pic>
          <p:nvPicPr>
            <p:cNvPr id="1683" name="Google Shape;1683;p13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84" name="Google Shape;1684;p13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685" name="Google Shape;1685;p133"/>
          <p:cNvGrpSpPr/>
          <p:nvPr/>
        </p:nvGrpSpPr>
        <p:grpSpPr>
          <a:xfrm>
            <a:off x="7305791" y="4148538"/>
            <a:ext cx="457200" cy="457200"/>
            <a:chOff x="1020916" y="1442088"/>
            <a:chExt cx="457200" cy="457200"/>
          </a:xfrm>
        </p:grpSpPr>
        <p:pic>
          <p:nvPicPr>
            <p:cNvPr id="1686" name="Google Shape;1686;p13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687" name="Google Shape;1687;p13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688" name="Google Shape;1688;p133"/>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89" name="Google Shape;1689;p133"/>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90" name="Google Shape;1690;p133"/>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5 CfU 3  image options - blue ">
  <p:cSld name="TITLE_AND_TWO_COLUMNS_1_1_7_2_1">
    <p:bg>
      <p:bgPr>
        <a:solidFill>
          <a:srgbClr val="EBEDFE"/>
        </a:solidFill>
      </p:bgPr>
    </p:bg>
    <p:spTree>
      <p:nvGrpSpPr>
        <p:cNvPr id="1691" name="Shape 1691"/>
        <p:cNvGrpSpPr/>
        <p:nvPr/>
      </p:nvGrpSpPr>
      <p:grpSpPr>
        <a:xfrm>
          <a:off x="0" y="0"/>
          <a:ext cx="0" cy="0"/>
          <a:chOff x="0" y="0"/>
          <a:chExt cx="0" cy="0"/>
        </a:xfrm>
      </p:grpSpPr>
      <p:pic>
        <p:nvPicPr>
          <p:cNvPr id="1692" name="Google Shape;1692;p13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693" name="Google Shape;1693;p13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94" name="Google Shape;1694;p13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695" name="Google Shape;1695;p13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696" name="Google Shape;1696;p134"/>
          <p:cNvSpPr/>
          <p:nvPr>
            <p:ph idx="2" type="pic"/>
          </p:nvPr>
        </p:nvSpPr>
        <p:spPr>
          <a:xfrm>
            <a:off x="324000" y="1893950"/>
            <a:ext cx="2555400" cy="1939500"/>
          </a:xfrm>
          <a:prstGeom prst="rect">
            <a:avLst/>
          </a:prstGeom>
          <a:noFill/>
          <a:ln>
            <a:noFill/>
          </a:ln>
        </p:spPr>
        <p:txBody>
          <a:bodyPr/>
          <a:p/>
        </p:txBody>
      </p:sp>
      <p:sp>
        <p:nvSpPr>
          <p:cNvPr id="1697" name="Google Shape;1697;p134"/>
          <p:cNvSpPr/>
          <p:nvPr>
            <p:ph idx="3" type="pic"/>
          </p:nvPr>
        </p:nvSpPr>
        <p:spPr>
          <a:xfrm>
            <a:off x="6256800" y="1893950"/>
            <a:ext cx="2555400" cy="1939500"/>
          </a:xfrm>
          <a:prstGeom prst="rect">
            <a:avLst/>
          </a:prstGeom>
          <a:noFill/>
          <a:ln>
            <a:noFill/>
          </a:ln>
        </p:spPr>
        <p:txBody>
          <a:bodyPr/>
          <a:p/>
        </p:txBody>
      </p:sp>
      <p:sp>
        <p:nvSpPr>
          <p:cNvPr id="1698" name="Google Shape;1698;p134"/>
          <p:cNvSpPr/>
          <p:nvPr>
            <p:ph idx="4" type="pic"/>
          </p:nvPr>
        </p:nvSpPr>
        <p:spPr>
          <a:xfrm>
            <a:off x="3294300" y="1893950"/>
            <a:ext cx="2555400" cy="1939500"/>
          </a:xfrm>
          <a:prstGeom prst="rect">
            <a:avLst/>
          </a:prstGeom>
          <a:noFill/>
          <a:ln>
            <a:noFill/>
          </a:ln>
        </p:spPr>
        <p:txBody>
          <a:bodyPr/>
          <a:p/>
        </p:txBody>
      </p:sp>
      <p:grpSp>
        <p:nvGrpSpPr>
          <p:cNvPr id="1699" name="Google Shape;1699;p134"/>
          <p:cNvGrpSpPr/>
          <p:nvPr/>
        </p:nvGrpSpPr>
        <p:grpSpPr>
          <a:xfrm>
            <a:off x="1381028" y="4148538"/>
            <a:ext cx="457200" cy="457200"/>
            <a:chOff x="1020916" y="1442088"/>
            <a:chExt cx="457200" cy="457200"/>
          </a:xfrm>
        </p:grpSpPr>
        <p:pic>
          <p:nvPicPr>
            <p:cNvPr id="1700" name="Google Shape;1700;p13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01" name="Google Shape;1701;p13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702" name="Google Shape;1702;p134"/>
          <p:cNvGrpSpPr/>
          <p:nvPr/>
        </p:nvGrpSpPr>
        <p:grpSpPr>
          <a:xfrm>
            <a:off x="4331066" y="4148550"/>
            <a:ext cx="457200" cy="457200"/>
            <a:chOff x="1020916" y="1442088"/>
            <a:chExt cx="457200" cy="457200"/>
          </a:xfrm>
        </p:grpSpPr>
        <p:pic>
          <p:nvPicPr>
            <p:cNvPr id="1703" name="Google Shape;1703;p13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04" name="Google Shape;1704;p13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705" name="Google Shape;1705;p134"/>
          <p:cNvGrpSpPr/>
          <p:nvPr/>
        </p:nvGrpSpPr>
        <p:grpSpPr>
          <a:xfrm>
            <a:off x="7305791" y="4148538"/>
            <a:ext cx="457200" cy="457200"/>
            <a:chOff x="1020916" y="1442088"/>
            <a:chExt cx="457200" cy="457200"/>
          </a:xfrm>
        </p:grpSpPr>
        <p:pic>
          <p:nvPicPr>
            <p:cNvPr id="1706" name="Google Shape;1706;p13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07" name="Google Shape;1707;p13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708" name="Google Shape;1708;p134"/>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09" name="Google Shape;1709;p134"/>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10" name="Google Shape;1710;p134"/>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5 CfU 3 image options - pink">
  <p:cSld name="TITLE_AND_TWO_COLUMNS_1_1_7_1_1_1_1_1">
    <p:bg>
      <p:bgPr>
        <a:solidFill>
          <a:srgbClr val="EBEDFE"/>
        </a:solidFill>
      </p:bgPr>
    </p:bg>
    <p:spTree>
      <p:nvGrpSpPr>
        <p:cNvPr id="1711" name="Shape 1711"/>
        <p:cNvGrpSpPr/>
        <p:nvPr/>
      </p:nvGrpSpPr>
      <p:grpSpPr>
        <a:xfrm>
          <a:off x="0" y="0"/>
          <a:ext cx="0" cy="0"/>
          <a:chOff x="0" y="0"/>
          <a:chExt cx="0" cy="0"/>
        </a:xfrm>
      </p:grpSpPr>
      <p:pic>
        <p:nvPicPr>
          <p:cNvPr id="1712" name="Google Shape;1712;p13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13" name="Google Shape;1713;p13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14" name="Google Shape;1714;p13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15" name="Google Shape;1715;p13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716" name="Google Shape;1716;p135"/>
          <p:cNvSpPr/>
          <p:nvPr>
            <p:ph idx="2" type="pic"/>
          </p:nvPr>
        </p:nvSpPr>
        <p:spPr>
          <a:xfrm>
            <a:off x="324000" y="1893950"/>
            <a:ext cx="2555400" cy="1939500"/>
          </a:xfrm>
          <a:prstGeom prst="rect">
            <a:avLst/>
          </a:prstGeom>
          <a:noFill/>
          <a:ln>
            <a:noFill/>
          </a:ln>
        </p:spPr>
        <p:txBody>
          <a:bodyPr/>
          <a:p/>
        </p:txBody>
      </p:sp>
      <p:sp>
        <p:nvSpPr>
          <p:cNvPr id="1717" name="Google Shape;1717;p135"/>
          <p:cNvSpPr/>
          <p:nvPr>
            <p:ph idx="3" type="pic"/>
          </p:nvPr>
        </p:nvSpPr>
        <p:spPr>
          <a:xfrm>
            <a:off x="6256800" y="1893950"/>
            <a:ext cx="2555400" cy="1939500"/>
          </a:xfrm>
          <a:prstGeom prst="rect">
            <a:avLst/>
          </a:prstGeom>
          <a:noFill/>
          <a:ln>
            <a:noFill/>
          </a:ln>
        </p:spPr>
        <p:txBody>
          <a:bodyPr/>
          <a:p/>
        </p:txBody>
      </p:sp>
      <p:sp>
        <p:nvSpPr>
          <p:cNvPr id="1718" name="Google Shape;1718;p135"/>
          <p:cNvSpPr/>
          <p:nvPr>
            <p:ph idx="4" type="pic"/>
          </p:nvPr>
        </p:nvSpPr>
        <p:spPr>
          <a:xfrm>
            <a:off x="3294300" y="1893950"/>
            <a:ext cx="2555400" cy="1939500"/>
          </a:xfrm>
          <a:prstGeom prst="rect">
            <a:avLst/>
          </a:prstGeom>
          <a:noFill/>
          <a:ln>
            <a:noFill/>
          </a:ln>
        </p:spPr>
        <p:txBody>
          <a:bodyPr/>
          <a:p/>
        </p:txBody>
      </p:sp>
      <p:grpSp>
        <p:nvGrpSpPr>
          <p:cNvPr id="1719" name="Google Shape;1719;p135"/>
          <p:cNvGrpSpPr/>
          <p:nvPr/>
        </p:nvGrpSpPr>
        <p:grpSpPr>
          <a:xfrm>
            <a:off x="1381028" y="4148538"/>
            <a:ext cx="457200" cy="457200"/>
            <a:chOff x="1020916" y="1442088"/>
            <a:chExt cx="457200" cy="457200"/>
          </a:xfrm>
        </p:grpSpPr>
        <p:pic>
          <p:nvPicPr>
            <p:cNvPr id="1720" name="Google Shape;1720;p13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21" name="Google Shape;1721;p13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722" name="Google Shape;1722;p135"/>
          <p:cNvGrpSpPr/>
          <p:nvPr/>
        </p:nvGrpSpPr>
        <p:grpSpPr>
          <a:xfrm>
            <a:off x="4331066" y="4148550"/>
            <a:ext cx="457200" cy="457200"/>
            <a:chOff x="1020916" y="1442088"/>
            <a:chExt cx="457200" cy="457200"/>
          </a:xfrm>
        </p:grpSpPr>
        <p:pic>
          <p:nvPicPr>
            <p:cNvPr id="1723" name="Google Shape;1723;p13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24" name="Google Shape;1724;p13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725" name="Google Shape;1725;p135"/>
          <p:cNvGrpSpPr/>
          <p:nvPr/>
        </p:nvGrpSpPr>
        <p:grpSpPr>
          <a:xfrm>
            <a:off x="7305791" y="4148538"/>
            <a:ext cx="457200" cy="457200"/>
            <a:chOff x="1020916" y="1442088"/>
            <a:chExt cx="457200" cy="457200"/>
          </a:xfrm>
        </p:grpSpPr>
        <p:pic>
          <p:nvPicPr>
            <p:cNvPr id="1726" name="Google Shape;1726;p13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727" name="Google Shape;1727;p13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728" name="Google Shape;1728;p135"/>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29" name="Google Shape;1729;p135"/>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30" name="Google Shape;1730;p135"/>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CfU blank - purple ">
  <p:cSld name="TITLE_AND_TWO_COLUMNS_1_1_6_2_3">
    <p:bg>
      <p:bgPr>
        <a:solidFill>
          <a:srgbClr val="EBEDFE"/>
        </a:solidFill>
      </p:bgPr>
    </p:bg>
    <p:spTree>
      <p:nvGrpSpPr>
        <p:cNvPr id="1731" name="Shape 1731"/>
        <p:cNvGrpSpPr/>
        <p:nvPr/>
      </p:nvGrpSpPr>
      <p:grpSpPr>
        <a:xfrm>
          <a:off x="0" y="0"/>
          <a:ext cx="0" cy="0"/>
          <a:chOff x="0" y="0"/>
          <a:chExt cx="0" cy="0"/>
        </a:xfrm>
      </p:grpSpPr>
      <p:pic>
        <p:nvPicPr>
          <p:cNvPr id="1732" name="Google Shape;1732;p136"/>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733" name="Google Shape;1733;p13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34" name="Google Shape;1734;p13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35" name="Google Shape;1735;p13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736" name="Google Shape;1736;p136"/>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37" name="Google Shape;1737;p136"/>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38" name="Google Shape;1738;p136"/>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6 CfU blank - jade ">
  <p:cSld name="TITLE_AND_TWO_COLUMNS_1_1_6_2_3_1">
    <p:bg>
      <p:bgPr>
        <a:solidFill>
          <a:srgbClr val="EBEDFE"/>
        </a:solidFill>
      </p:bgPr>
    </p:bg>
    <p:spTree>
      <p:nvGrpSpPr>
        <p:cNvPr id="1739" name="Shape 1739"/>
        <p:cNvGrpSpPr/>
        <p:nvPr/>
      </p:nvGrpSpPr>
      <p:grpSpPr>
        <a:xfrm>
          <a:off x="0" y="0"/>
          <a:ext cx="0" cy="0"/>
          <a:chOff x="0" y="0"/>
          <a:chExt cx="0" cy="0"/>
        </a:xfrm>
      </p:grpSpPr>
      <p:pic>
        <p:nvPicPr>
          <p:cNvPr id="1740" name="Google Shape;1740;p13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41" name="Google Shape;1741;p13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42" name="Google Shape;1742;p13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43" name="Google Shape;1743;p13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744" name="Google Shape;1744;p13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45" name="Google Shape;1745;p13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46" name="Google Shape;1746;p137"/>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6 CfU blank - blue ">
  <p:cSld name="TITLE_AND_TWO_COLUMNS_1_1_6_3">
    <p:bg>
      <p:bgPr>
        <a:solidFill>
          <a:srgbClr val="EBEDFE"/>
        </a:solidFill>
      </p:bgPr>
    </p:bg>
    <p:spTree>
      <p:nvGrpSpPr>
        <p:cNvPr id="1747" name="Shape 1747"/>
        <p:cNvGrpSpPr/>
        <p:nvPr/>
      </p:nvGrpSpPr>
      <p:grpSpPr>
        <a:xfrm>
          <a:off x="0" y="0"/>
          <a:ext cx="0" cy="0"/>
          <a:chOff x="0" y="0"/>
          <a:chExt cx="0" cy="0"/>
        </a:xfrm>
      </p:grpSpPr>
      <p:pic>
        <p:nvPicPr>
          <p:cNvPr id="1748" name="Google Shape;1748;p13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49" name="Google Shape;1749;p13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50" name="Google Shape;1750;p13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51" name="Google Shape;1751;p13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752" name="Google Shape;1752;p138"/>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53" name="Google Shape;1753;p138"/>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54" name="Google Shape;1754;p138"/>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6 CfU blank - pink ">
  <p:cSld name="TITLE_AND_TWO_COLUMNS_1_1_6_2_3_1_1">
    <p:bg>
      <p:bgPr>
        <a:solidFill>
          <a:srgbClr val="EBEDFE"/>
        </a:solidFill>
      </p:bgPr>
    </p:bg>
    <p:spTree>
      <p:nvGrpSpPr>
        <p:cNvPr id="1755" name="Shape 1755"/>
        <p:cNvGrpSpPr/>
        <p:nvPr/>
      </p:nvGrpSpPr>
      <p:grpSpPr>
        <a:xfrm>
          <a:off x="0" y="0"/>
          <a:ext cx="0" cy="0"/>
          <a:chOff x="0" y="0"/>
          <a:chExt cx="0" cy="0"/>
        </a:xfrm>
      </p:grpSpPr>
      <p:pic>
        <p:nvPicPr>
          <p:cNvPr id="1756" name="Google Shape;1756;p13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57" name="Google Shape;1757;p13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p139"/>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1759" name="Google Shape;1759;p13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60" name="Google Shape;1760;p13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761" name="Google Shape;1761;p139"/>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62" name="Google Shape;1762;p139"/>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7 Practice - blue ">
  <p:cSld name="TITLE_AND_TWO_COLUMNS_1_1_5_1_3_1_2">
    <p:spTree>
      <p:nvGrpSpPr>
        <p:cNvPr id="1763" name="Shape 1763"/>
        <p:cNvGrpSpPr/>
        <p:nvPr/>
      </p:nvGrpSpPr>
      <p:grpSpPr>
        <a:xfrm>
          <a:off x="0" y="0"/>
          <a:ext cx="0" cy="0"/>
          <a:chOff x="0" y="0"/>
          <a:chExt cx="0" cy="0"/>
        </a:xfrm>
      </p:grpSpPr>
      <p:pic>
        <p:nvPicPr>
          <p:cNvPr id="1764" name="Google Shape;1764;p14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65" name="Google Shape;1765;p140"/>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14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1767" name="Google Shape;1767;p140"/>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1768" name="Google Shape;1768;p140"/>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C</a:t>
            </a:r>
            <a:endParaRPr b="1" i="0" sz="1400" u="none" cap="none" strike="noStrike">
              <a:solidFill>
                <a:srgbClr val="FFFFFF"/>
              </a:solidFill>
              <a:latin typeface="Lexend"/>
              <a:ea typeface="Lexend"/>
              <a:cs typeface="Lexend"/>
              <a:sym typeface="Lexend"/>
            </a:endParaRPr>
          </a:p>
        </p:txBody>
      </p:sp>
      <p:sp>
        <p:nvSpPr>
          <p:cNvPr id="1769" name="Google Shape;1769;p140"/>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770" name="Google Shape;1770;p140"/>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71" name="Google Shape;1771;p140"/>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7 Practice - pink">
  <p:cSld name="TITLE_AND_TWO_COLUMNS_1_1_5_1_3_1_1_1_1_1">
    <p:spTree>
      <p:nvGrpSpPr>
        <p:cNvPr id="1772" name="Shape 1772"/>
        <p:cNvGrpSpPr/>
        <p:nvPr/>
      </p:nvGrpSpPr>
      <p:grpSpPr>
        <a:xfrm>
          <a:off x="0" y="0"/>
          <a:ext cx="0" cy="0"/>
          <a:chOff x="0" y="0"/>
          <a:chExt cx="0" cy="0"/>
        </a:xfrm>
      </p:grpSpPr>
      <p:pic>
        <p:nvPicPr>
          <p:cNvPr id="1773" name="Google Shape;1773;p14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74" name="Google Shape;1774;p14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p14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1776" name="Google Shape;1776;p141"/>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1777" name="Google Shape;1777;p141"/>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D</a:t>
            </a:r>
            <a:endParaRPr b="1" i="0" sz="1400" u="none" cap="none" strike="noStrike">
              <a:solidFill>
                <a:srgbClr val="FFFFFF"/>
              </a:solidFill>
              <a:latin typeface="Lexend"/>
              <a:ea typeface="Lexend"/>
              <a:cs typeface="Lexend"/>
              <a:sym typeface="Lexend"/>
            </a:endParaRPr>
          </a:p>
        </p:txBody>
      </p:sp>
      <p:sp>
        <p:nvSpPr>
          <p:cNvPr id="1778" name="Google Shape;1778;p141"/>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779" name="Google Shape;1779;p141"/>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80" name="Google Shape;1780;p141"/>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usic" showMasterSp="0">
  <p:cSld name="Title Slide 2_1_1_1_1_1">
    <p:bg>
      <p:bgPr>
        <a:solidFill>
          <a:srgbClr val="EBEDFE"/>
        </a:solidFill>
      </p:bgPr>
    </p:bg>
    <p:spTree>
      <p:nvGrpSpPr>
        <p:cNvPr id="137" name="Shape 137"/>
        <p:cNvGrpSpPr/>
        <p:nvPr/>
      </p:nvGrpSpPr>
      <p:grpSpPr>
        <a:xfrm>
          <a:off x="0" y="0"/>
          <a:ext cx="0" cy="0"/>
          <a:chOff x="0" y="0"/>
          <a:chExt cx="0" cy="0"/>
        </a:xfrm>
      </p:grpSpPr>
      <p:pic>
        <p:nvPicPr>
          <p:cNvPr id="138" name="Google Shape;138;p15"/>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39" name="Google Shape;139;p1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0" name="Google Shape;140;p15"/>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Music</a:t>
            </a:r>
            <a:endParaRPr b="1" sz="1700">
              <a:solidFill>
                <a:schemeClr val="dk1"/>
              </a:solidFill>
              <a:latin typeface="Lexend"/>
              <a:ea typeface="Lexend"/>
              <a:cs typeface="Lexend"/>
              <a:sym typeface="Lexend"/>
            </a:endParaRPr>
          </a:p>
        </p:txBody>
      </p:sp>
      <p:pic>
        <p:nvPicPr>
          <p:cNvPr id="142" name="Google Shape;142;p15"/>
          <p:cNvPicPr preferRelativeResize="0"/>
          <p:nvPr/>
        </p:nvPicPr>
        <p:blipFill rotWithShape="1">
          <a:blip r:embed="rId4">
            <a:alphaModFix/>
          </a:blip>
          <a:srcRect b="0" l="6209" r="6209" t="0"/>
          <a:stretch/>
        </p:blipFill>
        <p:spPr>
          <a:xfrm>
            <a:off x="324000" y="4008600"/>
            <a:ext cx="661625" cy="128000"/>
          </a:xfrm>
          <a:prstGeom prst="rect">
            <a:avLst/>
          </a:prstGeom>
          <a:noFill/>
          <a:ln>
            <a:noFill/>
          </a:ln>
        </p:spPr>
      </p:pic>
      <p:sp>
        <p:nvSpPr>
          <p:cNvPr id="143" name="Google Shape;143;p1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44" name="Google Shape;144;p1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8 Feedback - blue">
  <p:cSld name="TITLE_AND_TWO_COLUMNS_1_1_5_1_3_1_2_1">
    <p:bg>
      <p:bgPr>
        <a:solidFill>
          <a:srgbClr val="EBEDFE"/>
        </a:solidFill>
      </p:bgPr>
    </p:bg>
    <p:spTree>
      <p:nvGrpSpPr>
        <p:cNvPr id="1781" name="Shape 1781"/>
        <p:cNvGrpSpPr/>
        <p:nvPr/>
      </p:nvGrpSpPr>
      <p:grpSpPr>
        <a:xfrm>
          <a:off x="0" y="0"/>
          <a:ext cx="0" cy="0"/>
          <a:chOff x="0" y="0"/>
          <a:chExt cx="0" cy="0"/>
        </a:xfrm>
      </p:grpSpPr>
      <p:pic>
        <p:nvPicPr>
          <p:cNvPr id="1782" name="Google Shape;1782;p14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83" name="Google Shape;1783;p14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4" name="Google Shape;1784;p14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1785" name="Google Shape;1785;p14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86" name="Google Shape;1786;p142"/>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C</a:t>
            </a:r>
            <a:endParaRPr b="1" i="0" sz="1400" u="none" cap="none" strike="noStrike">
              <a:solidFill>
                <a:srgbClr val="FFFFFF"/>
              </a:solidFill>
              <a:latin typeface="Lexend"/>
              <a:ea typeface="Lexend"/>
              <a:cs typeface="Lexend"/>
              <a:sym typeface="Lexend"/>
            </a:endParaRPr>
          </a:p>
        </p:txBody>
      </p:sp>
      <p:sp>
        <p:nvSpPr>
          <p:cNvPr id="1787" name="Google Shape;1787;p142"/>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788" name="Google Shape;1788;p142"/>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89" name="Google Shape;1789;p142"/>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8 Feedback - pink">
  <p:cSld name="TITLE_AND_TWO_COLUMNS_1_1_5_1_3_1_1_1_1_1_1">
    <p:bg>
      <p:bgPr>
        <a:solidFill>
          <a:srgbClr val="EBEDFE"/>
        </a:solidFill>
      </p:bgPr>
    </p:bg>
    <p:spTree>
      <p:nvGrpSpPr>
        <p:cNvPr id="1790" name="Shape 1790"/>
        <p:cNvGrpSpPr/>
        <p:nvPr/>
      </p:nvGrpSpPr>
      <p:grpSpPr>
        <a:xfrm>
          <a:off x="0" y="0"/>
          <a:ext cx="0" cy="0"/>
          <a:chOff x="0" y="0"/>
          <a:chExt cx="0" cy="0"/>
        </a:xfrm>
      </p:grpSpPr>
      <p:pic>
        <p:nvPicPr>
          <p:cNvPr id="1791" name="Google Shape;1791;p14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792" name="Google Shape;1792;p14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3" name="Google Shape;1793;p14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1794" name="Google Shape;1794;p14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795" name="Google Shape;1795;p143"/>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lt1"/>
                </a:solidFill>
                <a:latin typeface="Lexend"/>
                <a:ea typeface="Lexend"/>
                <a:cs typeface="Lexend"/>
                <a:sym typeface="Lexend"/>
              </a:rPr>
              <a:t>Hawsha D</a:t>
            </a:r>
            <a:endParaRPr b="1" i="0" sz="1400" u="none" cap="none" strike="noStrike">
              <a:solidFill>
                <a:schemeClr val="lt1"/>
              </a:solidFill>
              <a:latin typeface="Lexend"/>
              <a:ea typeface="Lexend"/>
              <a:cs typeface="Lexend"/>
              <a:sym typeface="Lexend"/>
            </a:endParaRPr>
          </a:p>
        </p:txBody>
      </p:sp>
      <p:sp>
        <p:nvSpPr>
          <p:cNvPr id="1796" name="Google Shape;1796;p143"/>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797" name="Google Shape;1797;p143"/>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798" name="Google Shape;1798;p143"/>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2">
  <p:cSld name="TITLE_AND_TWO_COLUMNS_1_1_5_1_2">
    <p:spTree>
      <p:nvGrpSpPr>
        <p:cNvPr id="1799" name="Shape 1799"/>
        <p:cNvGrpSpPr/>
        <p:nvPr/>
      </p:nvGrpSpPr>
      <p:grpSpPr>
        <a:xfrm>
          <a:off x="0" y="0"/>
          <a:ext cx="0" cy="0"/>
          <a:chOff x="0" y="0"/>
          <a:chExt cx="0" cy="0"/>
        </a:xfrm>
      </p:grpSpPr>
      <p:grpSp>
        <p:nvGrpSpPr>
          <p:cNvPr id="1800" name="Google Shape;1800;p144"/>
          <p:cNvGrpSpPr/>
          <p:nvPr/>
        </p:nvGrpSpPr>
        <p:grpSpPr>
          <a:xfrm>
            <a:off x="0" y="0"/>
            <a:ext cx="9151202" cy="886259"/>
            <a:chOff x="0" y="0"/>
            <a:chExt cx="9151202" cy="886259"/>
          </a:xfrm>
        </p:grpSpPr>
        <p:sp>
          <p:nvSpPr>
            <p:cNvPr id="1801" name="Google Shape;1801;p144"/>
            <p:cNvSpPr/>
            <p:nvPr/>
          </p:nvSpPr>
          <p:spPr>
            <a:xfrm>
              <a:off x="0" y="0"/>
              <a:ext cx="9144300" cy="773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02" name="Google Shape;1802;p144"/>
            <p:cNvPicPr preferRelativeResize="0"/>
            <p:nvPr/>
          </p:nvPicPr>
          <p:blipFill rotWithShape="1">
            <a:blip r:embed="rId2">
              <a:alphaModFix/>
            </a:blip>
            <a:srcRect b="1709" l="0" r="0" t="1699"/>
            <a:stretch/>
          </p:blipFill>
          <p:spPr>
            <a:xfrm>
              <a:off x="0" y="769550"/>
              <a:ext cx="9151202" cy="116709"/>
            </a:xfrm>
            <a:prstGeom prst="rect">
              <a:avLst/>
            </a:prstGeom>
            <a:noFill/>
            <a:ln>
              <a:noFill/>
            </a:ln>
          </p:spPr>
        </p:pic>
      </p:grpSp>
      <p:sp>
        <p:nvSpPr>
          <p:cNvPr id="1803" name="Google Shape;1803;p144"/>
          <p:cNvSpPr txBox="1"/>
          <p:nvPr>
            <p:ph idx="1" type="body"/>
          </p:nvPr>
        </p:nvSpPr>
        <p:spPr>
          <a:xfrm>
            <a:off x="324000" y="1080000"/>
            <a:ext cx="8113800" cy="37404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804" name="Google Shape;1804;p14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Soo koobid</a:t>
            </a:r>
            <a:endParaRPr b="1" i="0" sz="1400" u="none" cap="none" strike="noStrike">
              <a:solidFill>
                <a:schemeClr val="dk1"/>
              </a:solidFill>
              <a:latin typeface="Lexend"/>
              <a:ea typeface="Lexend"/>
              <a:cs typeface="Lexend"/>
              <a:sym typeface="Lexend"/>
            </a:endParaRPr>
          </a:p>
        </p:txBody>
      </p:sp>
      <p:sp>
        <p:nvSpPr>
          <p:cNvPr id="1805" name="Google Shape;1805;p144"/>
          <p:cNvSpPr txBox="1"/>
          <p:nvPr>
            <p:ph type="title"/>
          </p:nvPr>
        </p:nvSpPr>
        <p:spPr>
          <a:xfrm>
            <a:off x="1684800" y="43825"/>
            <a:ext cx="5741400" cy="382800"/>
          </a:xfrm>
          <a:prstGeom prst="rect">
            <a:avLst/>
          </a:prstGeom>
          <a:noFill/>
          <a:ln>
            <a:noFill/>
          </a:ln>
        </p:spPr>
        <p:txBody>
          <a:bodyPr anchorCtr="0" anchor="b" bIns="0" lIns="0" spcFirstLastPara="1" rIns="0" wrap="square" tIns="0">
            <a:spAutoFit/>
          </a:bodyPr>
          <a:lstStyle>
            <a:lvl1pPr lvl="0" algn="l">
              <a:lnSpc>
                <a:spcPct val="100000"/>
              </a:lnSpc>
              <a:spcBef>
                <a:spcPts val="0"/>
              </a:spcBef>
              <a:spcAft>
                <a:spcPts val="0"/>
              </a:spcAft>
              <a:buSzPts val="2000"/>
              <a:buFont typeface="Lexend"/>
              <a:buNone/>
              <a:defRPr b="0" sz="2000">
                <a:latin typeface="Lexend"/>
                <a:ea typeface="Lexend"/>
                <a:cs typeface="Lexend"/>
                <a:sym typeface="Lexend"/>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p:txBody>
      </p:sp>
      <p:sp>
        <p:nvSpPr>
          <p:cNvPr id="1806" name="Google Shape;1806;p144"/>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4 Items to copy-paste">
  <p:cSld name="CUSTOM_104_1_2_1_1">
    <p:spTree>
      <p:nvGrpSpPr>
        <p:cNvPr id="1807" name="Shape 1807"/>
        <p:cNvGrpSpPr/>
        <p:nvPr/>
      </p:nvGrpSpPr>
      <p:grpSpPr>
        <a:xfrm>
          <a:off x="0" y="0"/>
          <a:ext cx="0" cy="0"/>
          <a:chOff x="0" y="0"/>
          <a:chExt cx="0" cy="0"/>
        </a:xfrm>
      </p:grpSpPr>
      <p:sp>
        <p:nvSpPr>
          <p:cNvPr id="1808" name="Google Shape;1808;p145"/>
          <p:cNvSpPr/>
          <p:nvPr/>
        </p:nvSpPr>
        <p:spPr>
          <a:xfrm>
            <a:off x="3217188" y="4171902"/>
            <a:ext cx="5214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400" u="none" cap="none" strike="noStrike">
                <a:solidFill>
                  <a:schemeClr val="dk1"/>
                </a:solidFill>
                <a:latin typeface="Lexend"/>
                <a:ea typeface="Lexend"/>
                <a:cs typeface="Lexend"/>
                <a:sym typeface="Lexend"/>
              </a:rPr>
              <a:t>Calaamadee</a:t>
            </a:r>
            <a:endParaRPr b="0" i="0" sz="1400" u="none" cap="none" strike="noStrike">
              <a:solidFill>
                <a:schemeClr val="dk1"/>
              </a:solidFill>
              <a:latin typeface="Lexend"/>
              <a:ea typeface="Lexend"/>
              <a:cs typeface="Lexend"/>
              <a:sym typeface="Lexend"/>
            </a:endParaRPr>
          </a:p>
        </p:txBody>
      </p:sp>
      <p:sp>
        <p:nvSpPr>
          <p:cNvPr id="1809" name="Google Shape;1809;p145"/>
          <p:cNvSpPr/>
          <p:nvPr/>
        </p:nvSpPr>
        <p:spPr>
          <a:xfrm>
            <a:off x="483925" y="193075"/>
            <a:ext cx="6671700" cy="374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2000" u="none" cap="none" strike="noStrike">
                <a:solidFill>
                  <a:schemeClr val="dk1"/>
                </a:solidFill>
                <a:latin typeface="Lexend"/>
                <a:ea typeface="Lexend"/>
                <a:cs typeface="Lexend"/>
                <a:sym typeface="Lexend"/>
              </a:rPr>
              <a:t>Items to copy and paste</a:t>
            </a:r>
            <a:endParaRPr b="0" i="0" sz="2000" u="none" cap="none" strike="noStrike">
              <a:solidFill>
                <a:schemeClr val="dk1"/>
              </a:solidFill>
              <a:latin typeface="Calibri"/>
              <a:ea typeface="Calibri"/>
              <a:cs typeface="Calibri"/>
              <a:sym typeface="Calibri"/>
            </a:endParaRPr>
          </a:p>
        </p:txBody>
      </p:sp>
      <p:sp>
        <p:nvSpPr>
          <p:cNvPr id="1810" name="Google Shape;1810;p145"/>
          <p:cNvSpPr/>
          <p:nvPr/>
        </p:nvSpPr>
        <p:spPr>
          <a:xfrm>
            <a:off x="7459200" y="352650"/>
            <a:ext cx="1684800" cy="374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Video frame</a:t>
            </a:r>
            <a:endParaRPr b="0" i="0" sz="1600" u="none" cap="none" strike="noStrike">
              <a:solidFill>
                <a:schemeClr val="dk1"/>
              </a:solidFill>
              <a:latin typeface="Lexend"/>
              <a:ea typeface="Lexend"/>
              <a:cs typeface="Lexend"/>
              <a:sym typeface="Lexend"/>
            </a:endParaRPr>
          </a:p>
        </p:txBody>
      </p:sp>
      <p:sp>
        <p:nvSpPr>
          <p:cNvPr id="1811" name="Google Shape;1811;p145"/>
          <p:cNvSpPr/>
          <p:nvPr/>
        </p:nvSpPr>
        <p:spPr>
          <a:xfrm>
            <a:off x="628788" y="4171893"/>
            <a:ext cx="15792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Agenda dot</a:t>
            </a:r>
            <a:endParaRPr b="0" i="0" sz="1600" u="none" cap="none" strike="noStrike">
              <a:solidFill>
                <a:schemeClr val="dk1"/>
              </a:solidFill>
              <a:latin typeface="Lexend"/>
              <a:ea typeface="Lexend"/>
              <a:cs typeface="Lexend"/>
              <a:sym typeface="Lexend"/>
            </a:endParaRPr>
          </a:p>
        </p:txBody>
      </p:sp>
      <p:sp>
        <p:nvSpPr>
          <p:cNvPr id="1812" name="Google Shape;1812;p145"/>
          <p:cNvSpPr/>
          <p:nvPr/>
        </p:nvSpPr>
        <p:spPr>
          <a:xfrm>
            <a:off x="5891525" y="2313000"/>
            <a:ext cx="1796400" cy="380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CfU option letters</a:t>
            </a:r>
            <a:endParaRPr b="0" i="0" sz="1600" u="none" cap="none" strike="noStrike">
              <a:solidFill>
                <a:schemeClr val="dk1"/>
              </a:solidFill>
              <a:latin typeface="Lexend"/>
              <a:ea typeface="Lexend"/>
              <a:cs typeface="Lexend"/>
              <a:sym typeface="Lexend"/>
            </a:endParaRPr>
          </a:p>
        </p:txBody>
      </p:sp>
      <p:sp>
        <p:nvSpPr>
          <p:cNvPr id="1813" name="Google Shape;1813;p145"/>
          <p:cNvSpPr/>
          <p:nvPr/>
        </p:nvSpPr>
        <p:spPr>
          <a:xfrm>
            <a:off x="933601" y="2371650"/>
            <a:ext cx="11799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Audio clip</a:t>
            </a:r>
            <a:endParaRPr b="0" i="0" sz="1600" u="none" cap="none" strike="noStrike">
              <a:solidFill>
                <a:schemeClr val="dk1"/>
              </a:solidFill>
              <a:latin typeface="Lexend"/>
              <a:ea typeface="Lexend"/>
              <a:cs typeface="Lexend"/>
              <a:sym typeface="Lexend"/>
            </a:endParaRPr>
          </a:p>
        </p:txBody>
      </p:sp>
      <p:sp>
        <p:nvSpPr>
          <p:cNvPr id="1814" name="Google Shape;1814;p145"/>
          <p:cNvSpPr/>
          <p:nvPr/>
        </p:nvSpPr>
        <p:spPr>
          <a:xfrm>
            <a:off x="3444210" y="2377200"/>
            <a:ext cx="1116600" cy="2523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Video clip</a:t>
            </a:r>
            <a:endParaRPr b="0" i="0" sz="1600" u="none" cap="none" strike="noStrike">
              <a:solidFill>
                <a:schemeClr val="dk1"/>
              </a:solidFill>
              <a:latin typeface="Lexend"/>
              <a:ea typeface="Lexend"/>
              <a:cs typeface="Lexend"/>
              <a:sym typeface="Lexend"/>
            </a:endParaRPr>
          </a:p>
        </p:txBody>
      </p:sp>
      <p:sp>
        <p:nvSpPr>
          <p:cNvPr id="1815" name="Google Shape;1815;p145"/>
          <p:cNvSpPr/>
          <p:nvPr/>
        </p:nvSpPr>
        <p:spPr>
          <a:xfrm>
            <a:off x="4747799" y="4171900"/>
            <a:ext cx="6942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400" u="none" cap="none" strike="noStrike">
                <a:solidFill>
                  <a:schemeClr val="dk1"/>
                </a:solidFill>
                <a:latin typeface="Lexend"/>
                <a:ea typeface="Lexend"/>
                <a:cs typeface="Lexend"/>
                <a:sym typeface="Lexend"/>
              </a:rPr>
              <a:t>Khalad</a:t>
            </a:r>
            <a:endParaRPr b="0" i="0" sz="1400" u="none" cap="none" strike="noStrike">
              <a:solidFill>
                <a:schemeClr val="dk1"/>
              </a:solidFill>
              <a:latin typeface="Lexend"/>
              <a:ea typeface="Lexend"/>
              <a:cs typeface="Lexend"/>
              <a:sym typeface="Lexend"/>
            </a:endParaRPr>
          </a:p>
        </p:txBody>
      </p:sp>
      <p:sp>
        <p:nvSpPr>
          <p:cNvPr id="1816" name="Google Shape;1816;p145"/>
          <p:cNvSpPr/>
          <p:nvPr/>
        </p:nvSpPr>
        <p:spPr>
          <a:xfrm>
            <a:off x="6451200" y="4171900"/>
            <a:ext cx="14217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Reading icon</a:t>
            </a:r>
            <a:endParaRPr b="0" i="0" sz="1600" u="none" cap="none" strike="noStrike">
              <a:solidFill>
                <a:schemeClr val="dk1"/>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6 Blank">
  <p:cSld name="CUSTOM_6">
    <p:spTree>
      <p:nvGrpSpPr>
        <p:cNvPr id="1817" name="Shape 1817"/>
        <p:cNvGrpSpPr/>
        <p:nvPr/>
      </p:nvGrpSpPr>
      <p:grpSpPr>
        <a:xfrm>
          <a:off x="0" y="0"/>
          <a:ext cx="0" cy="0"/>
          <a:chOff x="0" y="0"/>
          <a:chExt cx="0" cy="0"/>
        </a:xfrm>
      </p:grpSpPr>
      <p:sp>
        <p:nvSpPr>
          <p:cNvPr id="1818" name="Google Shape;1818;p146"/>
          <p:cNvSpPr txBox="1"/>
          <p:nvPr>
            <p:ph type="title"/>
          </p:nvPr>
        </p:nvSpPr>
        <p:spPr>
          <a:xfrm>
            <a:off x="459000" y="226200"/>
            <a:ext cx="6600600" cy="8145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19" name="Google Shape;1819;p146"/>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mputing" showMasterSp="0">
  <p:cSld name="Title Slide 2_1_1_1_1_1_1_1_1_1_1_3">
    <p:bg>
      <p:bgPr>
        <a:solidFill>
          <a:srgbClr val="EBEDFE"/>
        </a:solidFill>
      </p:bgPr>
    </p:bg>
    <p:spTree>
      <p:nvGrpSpPr>
        <p:cNvPr id="1824" name="Shape 1824"/>
        <p:cNvGrpSpPr/>
        <p:nvPr/>
      </p:nvGrpSpPr>
      <p:grpSpPr>
        <a:xfrm>
          <a:off x="0" y="0"/>
          <a:ext cx="0" cy="0"/>
          <a:chOff x="0" y="0"/>
          <a:chExt cx="0" cy="0"/>
        </a:xfrm>
      </p:grpSpPr>
      <p:pic>
        <p:nvPicPr>
          <p:cNvPr id="1825" name="Google Shape;1825;p148"/>
          <p:cNvPicPr preferRelativeResize="0"/>
          <p:nvPr/>
        </p:nvPicPr>
        <p:blipFill rotWithShape="1">
          <a:blip r:embed="rId2">
            <a:alphaModFix/>
          </a:blip>
          <a:srcRect b="0" l="6209" r="6207" t="0"/>
          <a:stretch/>
        </p:blipFill>
        <p:spPr>
          <a:xfrm>
            <a:off x="324000" y="4008600"/>
            <a:ext cx="1258950" cy="128000"/>
          </a:xfrm>
          <a:prstGeom prst="rect">
            <a:avLst/>
          </a:prstGeom>
          <a:noFill/>
          <a:ln>
            <a:noFill/>
          </a:ln>
        </p:spPr>
      </p:pic>
      <p:sp>
        <p:nvSpPr>
          <p:cNvPr id="1826" name="Google Shape;1826;p14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27" name="Google Shape;1827;p148"/>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Computing</a:t>
            </a:r>
            <a:endParaRPr b="1" i="0" sz="1700" u="none" cap="none" strike="noStrike">
              <a:solidFill>
                <a:schemeClr val="dk1"/>
              </a:solidFill>
              <a:latin typeface="Lexend"/>
              <a:ea typeface="Lexend"/>
              <a:cs typeface="Lexend"/>
              <a:sym typeface="Lexend"/>
            </a:endParaRPr>
          </a:p>
        </p:txBody>
      </p:sp>
      <p:grpSp>
        <p:nvGrpSpPr>
          <p:cNvPr id="1829" name="Google Shape;1829;p148"/>
          <p:cNvGrpSpPr/>
          <p:nvPr/>
        </p:nvGrpSpPr>
        <p:grpSpPr>
          <a:xfrm>
            <a:off x="6156975" y="0"/>
            <a:ext cx="2987025" cy="3854074"/>
            <a:chOff x="6156975" y="0"/>
            <a:chExt cx="2987025" cy="3854074"/>
          </a:xfrm>
        </p:grpSpPr>
        <p:pic>
          <p:nvPicPr>
            <p:cNvPr id="1830" name="Google Shape;1830;p14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831" name="Google Shape;1831;p14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832" name="Google Shape;1832;p14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833" name="Google Shape;1833;p14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834" name="Google Shape;1834;p148"/>
          <p:cNvPicPr preferRelativeResize="0"/>
          <p:nvPr/>
        </p:nvPicPr>
        <p:blipFill rotWithShape="1">
          <a:blip r:embed="rId5">
            <a:alphaModFix/>
          </a:blip>
          <a:srcRect b="0" l="0" r="0" t="0"/>
          <a:stretch/>
        </p:blipFill>
        <p:spPr>
          <a:xfrm rot="-390000">
            <a:off x="6567499" y="723791"/>
            <a:ext cx="2520000" cy="252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2 Hidden guidance slide">
  <p:cSld name="CUSTOM_1">
    <p:bg>
      <p:bgPr>
        <a:solidFill>
          <a:srgbClr val="FFF7CC"/>
        </a:solidFill>
      </p:bgPr>
    </p:bg>
    <p:spTree>
      <p:nvGrpSpPr>
        <p:cNvPr id="1835" name="Shape 1835"/>
        <p:cNvGrpSpPr/>
        <p:nvPr/>
      </p:nvGrpSpPr>
      <p:grpSpPr>
        <a:xfrm>
          <a:off x="0" y="0"/>
          <a:ext cx="0" cy="0"/>
          <a:chOff x="0" y="0"/>
          <a:chExt cx="0" cy="0"/>
        </a:xfrm>
      </p:grpSpPr>
      <p:sp>
        <p:nvSpPr>
          <p:cNvPr id="1836" name="Google Shape;1836;p149"/>
          <p:cNvSpPr/>
          <p:nvPr/>
        </p:nvSpPr>
        <p:spPr>
          <a:xfrm>
            <a:off x="4683800" y="810000"/>
            <a:ext cx="4134600" cy="1163400"/>
          </a:xfrm>
          <a:prstGeom prst="roundRect">
            <a:avLst>
              <a:gd fmla="val 10151"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7" name="Google Shape;1837;p149"/>
          <p:cNvSpPr/>
          <p:nvPr/>
        </p:nvSpPr>
        <p:spPr>
          <a:xfrm>
            <a:off x="185250" y="810000"/>
            <a:ext cx="4134600" cy="3850200"/>
          </a:xfrm>
          <a:prstGeom prst="roundRect">
            <a:avLst>
              <a:gd fmla="val 2796"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8" name="Google Shape;1838;p149"/>
          <p:cNvSpPr txBox="1"/>
          <p:nvPr/>
        </p:nvSpPr>
        <p:spPr>
          <a:xfrm>
            <a:off x="325475" y="1245050"/>
            <a:ext cx="3998700" cy="461700"/>
          </a:xfrm>
          <a:prstGeom prst="rect">
            <a:avLst/>
          </a:prstGeom>
          <a:noFill/>
          <a:ln>
            <a:noFill/>
          </a:ln>
        </p:spPr>
        <p:txBody>
          <a:bodyPr anchorCtr="0" anchor="t" bIns="0" lIns="0" spcFirstLastPara="1" rIns="0" wrap="non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Oak’s lessons are structured around </a:t>
            </a:r>
            <a:r>
              <a:rPr b="1" i="0" lang="en-GB" sz="1200" u="none" cap="none" strike="noStrike">
                <a:solidFill>
                  <a:schemeClr val="dk1"/>
                </a:solidFill>
                <a:latin typeface="Lexend"/>
                <a:ea typeface="Lexend"/>
                <a:cs typeface="Lexend"/>
                <a:sym typeface="Lexend"/>
              </a:rPr>
              <a:t>wareegyada barashada</a:t>
            </a:r>
            <a:r>
              <a:rPr b="0" i="1" lang="en-GB" sz="1200" u="none" cap="none" strike="noStrike">
                <a:solidFill>
                  <a:schemeClr val="dk1"/>
                </a:solidFill>
                <a:latin typeface="Lexend"/>
                <a:ea typeface="Lexend"/>
                <a:cs typeface="Lexend"/>
                <a:sym typeface="Lexend"/>
              </a:rPr>
              <a:t>.</a:t>
            </a:r>
            <a:r>
              <a:rPr b="0" i="0" lang="en-GB" sz="1200" u="none" cap="none" strike="noStrike">
                <a:solidFill>
                  <a:schemeClr val="dk1"/>
                </a:solidFill>
                <a:latin typeface="Lexend"/>
                <a:ea typeface="Lexend"/>
                <a:cs typeface="Lexend"/>
                <a:sym typeface="Lexend"/>
              </a:rPr>
              <a:t> These are indicated through colour in the slide deck:</a:t>
            </a:r>
            <a:endParaRPr b="0" i="0" sz="1200" u="none" cap="none" strike="noStrike">
              <a:solidFill>
                <a:schemeClr val="dk1"/>
              </a:solidFill>
              <a:latin typeface="Lexend"/>
              <a:ea typeface="Lexend"/>
              <a:cs typeface="Lexend"/>
              <a:sym typeface="Lexend"/>
            </a:endParaRPr>
          </a:p>
        </p:txBody>
      </p:sp>
      <p:sp>
        <p:nvSpPr>
          <p:cNvPr id="1839" name="Google Shape;1839;p149"/>
          <p:cNvSpPr txBox="1"/>
          <p:nvPr/>
        </p:nvSpPr>
        <p:spPr>
          <a:xfrm>
            <a:off x="325475" y="921050"/>
            <a:ext cx="3998700" cy="246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dk1"/>
                </a:solidFill>
                <a:latin typeface="Lexend"/>
                <a:ea typeface="Lexend"/>
                <a:cs typeface="Lexend"/>
                <a:sym typeface="Lexend"/>
              </a:rPr>
              <a:t>Qaabdhismeedka casharka</a:t>
            </a:r>
            <a:endParaRPr b="1" i="0" sz="1400" u="none" cap="none" strike="noStrike">
              <a:solidFill>
                <a:schemeClr val="dk1"/>
              </a:solidFill>
              <a:latin typeface="Lexend"/>
              <a:ea typeface="Lexend"/>
              <a:cs typeface="Lexend"/>
              <a:sym typeface="Lexend"/>
            </a:endParaRPr>
          </a:p>
        </p:txBody>
      </p:sp>
      <p:sp>
        <p:nvSpPr>
          <p:cNvPr id="1840" name="Google Shape;1840;p149"/>
          <p:cNvSpPr txBox="1"/>
          <p:nvPr/>
        </p:nvSpPr>
        <p:spPr>
          <a:xfrm>
            <a:off x="4824125" y="921050"/>
            <a:ext cx="3998700" cy="246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dk1"/>
                </a:solidFill>
                <a:latin typeface="Lexend"/>
                <a:ea typeface="Lexend"/>
                <a:cs typeface="Lexend"/>
                <a:sym typeface="Lexend"/>
              </a:rPr>
              <a:t>Xiriirro faa'iido leh</a:t>
            </a:r>
            <a:endParaRPr b="1" i="0" sz="1400" u="none" cap="none" strike="noStrike">
              <a:solidFill>
                <a:schemeClr val="dk1"/>
              </a:solidFill>
              <a:latin typeface="Lexend"/>
              <a:ea typeface="Lexend"/>
              <a:cs typeface="Lexend"/>
              <a:sym typeface="Lexend"/>
            </a:endParaRPr>
          </a:p>
        </p:txBody>
      </p:sp>
      <p:sp>
        <p:nvSpPr>
          <p:cNvPr id="1841" name="Google Shape;1841;p149"/>
          <p:cNvSpPr txBox="1"/>
          <p:nvPr/>
        </p:nvSpPr>
        <p:spPr>
          <a:xfrm>
            <a:off x="325475" y="3407125"/>
            <a:ext cx="3998700" cy="184800"/>
          </a:xfrm>
          <a:prstGeom prst="rect">
            <a:avLst/>
          </a:prstGeom>
          <a:noFill/>
          <a:ln>
            <a:noFill/>
          </a:ln>
        </p:spPr>
        <p:txBody>
          <a:bodyPr anchorCtr="0" anchor="t" bIns="0" lIns="0" spcFirstLastPara="1" rIns="0" wrap="non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Mid kasta</a:t>
            </a:r>
            <a:r>
              <a:rPr b="1" i="0" lang="en-GB" sz="1200" u="none" cap="none" strike="noStrike">
                <a:solidFill>
                  <a:schemeClr val="dk1"/>
                </a:solidFill>
                <a:latin typeface="Lexend"/>
                <a:ea typeface="Lexend"/>
                <a:cs typeface="Lexend"/>
                <a:sym typeface="Lexend"/>
              </a:rPr>
              <a:t> learning cycle</a:t>
            </a:r>
            <a:r>
              <a:rPr b="0" i="0" lang="en-GB" sz="1200" u="none" cap="none" strike="noStrike">
                <a:solidFill>
                  <a:schemeClr val="dk1"/>
                </a:solidFill>
                <a:latin typeface="Lexend"/>
                <a:ea typeface="Lexend"/>
                <a:cs typeface="Lexend"/>
                <a:sym typeface="Lexend"/>
              </a:rPr>
              <a:t> covers several phases:</a:t>
            </a:r>
            <a:endParaRPr b="0" i="0" sz="1200" u="none" cap="none" strike="noStrike">
              <a:solidFill>
                <a:schemeClr val="dk1"/>
              </a:solidFill>
              <a:latin typeface="Lexend"/>
              <a:ea typeface="Lexend"/>
              <a:cs typeface="Lexend"/>
              <a:sym typeface="Lexend"/>
            </a:endParaRPr>
          </a:p>
        </p:txBody>
      </p:sp>
      <p:pic>
        <p:nvPicPr>
          <p:cNvPr id="1842" name="Google Shape;1842;p149"/>
          <p:cNvPicPr preferRelativeResize="0"/>
          <p:nvPr/>
        </p:nvPicPr>
        <p:blipFill rotWithShape="1">
          <a:blip r:embed="rId2">
            <a:alphaModFix/>
          </a:blip>
          <a:srcRect b="71084" l="3912" r="56767" t="0"/>
          <a:stretch/>
        </p:blipFill>
        <p:spPr>
          <a:xfrm>
            <a:off x="382600" y="3725750"/>
            <a:ext cx="841850" cy="364800"/>
          </a:xfrm>
          <a:prstGeom prst="rect">
            <a:avLst/>
          </a:prstGeom>
          <a:noFill/>
          <a:ln>
            <a:noFill/>
          </a:ln>
        </p:spPr>
      </p:pic>
      <p:pic>
        <p:nvPicPr>
          <p:cNvPr id="1843" name="Google Shape;1843;p149"/>
          <p:cNvPicPr preferRelativeResize="0"/>
          <p:nvPr/>
        </p:nvPicPr>
        <p:blipFill rotWithShape="1">
          <a:blip r:embed="rId2">
            <a:alphaModFix/>
          </a:blip>
          <a:srcRect b="71902" l="62492" r="7302" t="2791"/>
          <a:stretch/>
        </p:blipFill>
        <p:spPr>
          <a:xfrm>
            <a:off x="1322300" y="3754900"/>
            <a:ext cx="688050" cy="339675"/>
          </a:xfrm>
          <a:prstGeom prst="rect">
            <a:avLst/>
          </a:prstGeom>
          <a:noFill/>
          <a:ln>
            <a:noFill/>
          </a:ln>
        </p:spPr>
      </p:pic>
      <p:pic>
        <p:nvPicPr>
          <p:cNvPr id="1844" name="Google Shape;1844;p149"/>
          <p:cNvPicPr preferRelativeResize="0"/>
          <p:nvPr/>
        </p:nvPicPr>
        <p:blipFill rotWithShape="1">
          <a:blip r:embed="rId2">
            <a:alphaModFix/>
          </a:blip>
          <a:srcRect b="19542" l="6196" r="59088" t="51182"/>
          <a:stretch/>
        </p:blipFill>
        <p:spPr>
          <a:xfrm>
            <a:off x="2108188" y="3710946"/>
            <a:ext cx="743275" cy="369300"/>
          </a:xfrm>
          <a:prstGeom prst="rect">
            <a:avLst/>
          </a:prstGeom>
          <a:noFill/>
          <a:ln>
            <a:noFill/>
          </a:ln>
        </p:spPr>
      </p:pic>
      <p:pic>
        <p:nvPicPr>
          <p:cNvPr id="1845" name="Google Shape;1845;p149"/>
          <p:cNvPicPr preferRelativeResize="0"/>
          <p:nvPr/>
        </p:nvPicPr>
        <p:blipFill rotWithShape="1">
          <a:blip r:embed="rId2">
            <a:alphaModFix/>
          </a:blip>
          <a:srcRect b="19542" l="58432" r="3863" t="51182"/>
          <a:stretch/>
        </p:blipFill>
        <p:spPr>
          <a:xfrm>
            <a:off x="2989750" y="3725750"/>
            <a:ext cx="807200" cy="369300"/>
          </a:xfrm>
          <a:prstGeom prst="rect">
            <a:avLst/>
          </a:prstGeom>
          <a:noFill/>
          <a:ln>
            <a:noFill/>
          </a:ln>
        </p:spPr>
      </p:pic>
      <p:sp>
        <p:nvSpPr>
          <p:cNvPr id="1846" name="Google Shape;1846;p149"/>
          <p:cNvSpPr/>
          <p:nvPr/>
        </p:nvSpPr>
        <p:spPr>
          <a:xfrm>
            <a:off x="324000" y="264675"/>
            <a:ext cx="6746400" cy="3648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2000" u="none" cap="none" strike="noStrike">
                <a:solidFill>
                  <a:schemeClr val="dk1"/>
                </a:solidFill>
                <a:latin typeface="Lexend"/>
                <a:ea typeface="Lexend"/>
                <a:cs typeface="Lexend"/>
                <a:sym typeface="Lexend"/>
              </a:rPr>
              <a:t>Teacher guidance</a:t>
            </a:r>
            <a:endParaRPr b="0" i="0" sz="2000" u="none" cap="none" strike="noStrike">
              <a:solidFill>
                <a:schemeClr val="dk1"/>
              </a:solidFill>
              <a:latin typeface="Calibri"/>
              <a:ea typeface="Calibri"/>
              <a:cs typeface="Calibri"/>
              <a:sym typeface="Calibri"/>
            </a:endParaRPr>
          </a:p>
        </p:txBody>
      </p:sp>
      <p:sp>
        <p:nvSpPr>
          <p:cNvPr id="1847" name="Google Shape;1847;p149"/>
          <p:cNvSpPr txBox="1"/>
          <p:nvPr/>
        </p:nvSpPr>
        <p:spPr>
          <a:xfrm>
            <a:off x="325475" y="4122125"/>
            <a:ext cx="3939600" cy="184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Explanation      Check      Practice      Feedback</a:t>
            </a:r>
            <a:endParaRPr b="0" i="0" sz="1200" u="none" cap="none" strike="noStrike">
              <a:solidFill>
                <a:schemeClr val="dk1"/>
              </a:solidFill>
              <a:latin typeface="Lexend"/>
              <a:ea typeface="Lexend"/>
              <a:cs typeface="Lexend"/>
              <a:sym typeface="Lexend"/>
            </a:endParaRPr>
          </a:p>
        </p:txBody>
      </p:sp>
      <p:pic>
        <p:nvPicPr>
          <p:cNvPr id="1848" name="Google Shape;1848;p149"/>
          <p:cNvPicPr preferRelativeResize="0"/>
          <p:nvPr/>
        </p:nvPicPr>
        <p:blipFill rotWithShape="1">
          <a:blip r:embed="rId3">
            <a:alphaModFix/>
          </a:blip>
          <a:srcRect b="0" l="0" r="0" t="0"/>
          <a:stretch/>
        </p:blipFill>
        <p:spPr>
          <a:xfrm>
            <a:off x="279913" y="1948533"/>
            <a:ext cx="2067960" cy="1216800"/>
          </a:xfrm>
          <a:prstGeom prst="rect">
            <a:avLst/>
          </a:prstGeom>
          <a:noFill/>
          <a:ln>
            <a:noFill/>
          </a:ln>
        </p:spPr>
      </p:pic>
      <p:pic>
        <p:nvPicPr>
          <p:cNvPr id="1849" name="Google Shape;1849;p149"/>
          <p:cNvPicPr preferRelativeResize="0"/>
          <p:nvPr/>
        </p:nvPicPr>
        <p:blipFill rotWithShape="1">
          <a:blip r:embed="rId4">
            <a:alphaModFix/>
          </a:blip>
          <a:srcRect b="0" l="0" r="0" t="0"/>
          <a:stretch/>
        </p:blipFill>
        <p:spPr>
          <a:xfrm>
            <a:off x="2425125" y="1828475"/>
            <a:ext cx="1738025" cy="1433724"/>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1 Outcome">
  <p:cSld name="CUSTOM_5">
    <p:bg>
      <p:bgPr>
        <a:solidFill>
          <a:srgbClr val="EBEDFE"/>
        </a:solidFill>
      </p:bgPr>
    </p:bg>
    <p:spTree>
      <p:nvGrpSpPr>
        <p:cNvPr id="1850" name="Shape 1850"/>
        <p:cNvGrpSpPr/>
        <p:nvPr/>
      </p:nvGrpSpPr>
      <p:grpSpPr>
        <a:xfrm>
          <a:off x="0" y="0"/>
          <a:ext cx="0" cy="0"/>
          <a:chOff x="0" y="0"/>
          <a:chExt cx="0" cy="0"/>
        </a:xfrm>
      </p:grpSpPr>
      <p:pic>
        <p:nvPicPr>
          <p:cNvPr id="1851" name="Google Shape;1851;p150"/>
          <p:cNvPicPr preferRelativeResize="0"/>
          <p:nvPr/>
        </p:nvPicPr>
        <p:blipFill rotWithShape="1">
          <a:blip r:embed="rId2">
            <a:alphaModFix/>
          </a:blip>
          <a:srcRect b="0" l="0" r="0" t="0"/>
          <a:stretch/>
        </p:blipFill>
        <p:spPr>
          <a:xfrm>
            <a:off x="343225" y="1388370"/>
            <a:ext cx="7945600" cy="2919776"/>
          </a:xfrm>
          <a:prstGeom prst="rect">
            <a:avLst/>
          </a:prstGeom>
          <a:noFill/>
          <a:ln>
            <a:noFill/>
          </a:ln>
        </p:spPr>
      </p:pic>
      <p:sp>
        <p:nvSpPr>
          <p:cNvPr id="1852" name="Google Shape;1852;p150"/>
          <p:cNvSpPr txBox="1"/>
          <p:nvPr/>
        </p:nvSpPr>
        <p:spPr>
          <a:xfrm>
            <a:off x="325207" y="454765"/>
            <a:ext cx="4575600" cy="4311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1400" u="none" cap="none" strike="noStrike">
                <a:solidFill>
                  <a:schemeClr val="dk1"/>
                </a:solidFill>
                <a:latin typeface="Lexend"/>
                <a:ea typeface="Lexend"/>
                <a:cs typeface="Lexend"/>
                <a:sym typeface="Lexend"/>
              </a:rPr>
              <a:t>Natiijo</a:t>
            </a:r>
            <a:endParaRPr b="1" i="0" sz="1400" u="none" cap="none" strike="noStrike">
              <a:solidFill>
                <a:schemeClr val="dk1"/>
              </a:solidFill>
              <a:latin typeface="Lexend"/>
              <a:ea typeface="Lexend"/>
              <a:cs typeface="Lexend"/>
              <a:sym typeface="Lexend"/>
            </a:endParaRPr>
          </a:p>
        </p:txBody>
      </p:sp>
      <p:sp>
        <p:nvSpPr>
          <p:cNvPr id="1853" name="Google Shape;1853;p150"/>
          <p:cNvSpPr txBox="1"/>
          <p:nvPr>
            <p:ph idx="1" type="subTitle"/>
          </p:nvPr>
        </p:nvSpPr>
        <p:spPr>
          <a:xfrm>
            <a:off x="666000" y="1620000"/>
            <a:ext cx="7270800" cy="25041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000"/>
              <a:buNone/>
              <a:defRPr sz="20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p:cSld name="CUSTOM_3_1_1">
    <p:spTree>
      <p:nvGrpSpPr>
        <p:cNvPr id="1854" name="Shape 1854"/>
        <p:cNvGrpSpPr/>
        <p:nvPr/>
      </p:nvGrpSpPr>
      <p:grpSpPr>
        <a:xfrm>
          <a:off x="0" y="0"/>
          <a:ext cx="0" cy="0"/>
          <a:chOff x="0" y="0"/>
          <a:chExt cx="0" cy="0"/>
        </a:xfrm>
      </p:grpSpPr>
      <p:grpSp>
        <p:nvGrpSpPr>
          <p:cNvPr id="1855" name="Google Shape;1855;p151"/>
          <p:cNvGrpSpPr/>
          <p:nvPr/>
        </p:nvGrpSpPr>
        <p:grpSpPr>
          <a:xfrm>
            <a:off x="0" y="1"/>
            <a:ext cx="9151202" cy="649233"/>
            <a:chOff x="0" y="1"/>
            <a:chExt cx="9151202" cy="649233"/>
          </a:xfrm>
        </p:grpSpPr>
        <p:sp>
          <p:nvSpPr>
            <p:cNvPr id="1856" name="Google Shape;1856;p151"/>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57" name="Google Shape;1857;p151"/>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1858" name="Google Shape;1858;p151"/>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1859" name="Google Shape;1859;p151"/>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860" name="Google Shape;1860;p151"/>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861" name="Google Shape;1861;p151"/>
          <p:cNvSpPr txBox="1"/>
          <p:nvPr>
            <p:ph idx="3" type="subTitle"/>
          </p:nvPr>
        </p:nvSpPr>
        <p:spPr>
          <a:xfrm>
            <a:off x="324000" y="1800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862" name="Google Shape;1862;p151"/>
          <p:cNvSpPr txBox="1"/>
          <p:nvPr>
            <p:ph idx="4" type="subTitle"/>
          </p:nvPr>
        </p:nvSpPr>
        <p:spPr>
          <a:xfrm>
            <a:off x="2699325" y="1800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863" name="Google Shape;1863;p151"/>
          <p:cNvSpPr txBox="1"/>
          <p:nvPr>
            <p:ph idx="5" type="subTitle"/>
          </p:nvPr>
        </p:nvSpPr>
        <p:spPr>
          <a:xfrm>
            <a:off x="324000" y="2791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864" name="Google Shape;1864;p151"/>
          <p:cNvSpPr txBox="1"/>
          <p:nvPr>
            <p:ph idx="6" type="subTitle"/>
          </p:nvPr>
        </p:nvSpPr>
        <p:spPr>
          <a:xfrm>
            <a:off x="2699325" y="2791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865" name="Google Shape;1865;p151"/>
          <p:cNvSpPr txBox="1"/>
          <p:nvPr>
            <p:ph idx="7" type="subTitle"/>
          </p:nvPr>
        </p:nvSpPr>
        <p:spPr>
          <a:xfrm>
            <a:off x="324000" y="3781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1866" name="Google Shape;1866;p151"/>
          <p:cNvSpPr txBox="1"/>
          <p:nvPr>
            <p:ph idx="8" type="subTitle"/>
          </p:nvPr>
        </p:nvSpPr>
        <p:spPr>
          <a:xfrm>
            <a:off x="2699325" y="3781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1867" name="Google Shape;1867;p151"/>
          <p:cNvSpPr txBox="1"/>
          <p:nvPr>
            <p:ph idx="9"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3)">
  <p:cSld name="CUSTOM_3_2_1">
    <p:spTree>
      <p:nvGrpSpPr>
        <p:cNvPr id="1868" name="Shape 1868"/>
        <p:cNvGrpSpPr/>
        <p:nvPr/>
      </p:nvGrpSpPr>
      <p:grpSpPr>
        <a:xfrm>
          <a:off x="0" y="0"/>
          <a:ext cx="0" cy="0"/>
          <a:chOff x="0" y="0"/>
          <a:chExt cx="0" cy="0"/>
        </a:xfrm>
      </p:grpSpPr>
      <p:pic>
        <p:nvPicPr>
          <p:cNvPr id="1869" name="Google Shape;1869;p152"/>
          <p:cNvPicPr preferRelativeResize="0"/>
          <p:nvPr/>
        </p:nvPicPr>
        <p:blipFill rotWithShape="1">
          <a:blip r:embed="rId2">
            <a:alphaModFix/>
          </a:blip>
          <a:srcRect b="4437" l="0" r="0" t="4428"/>
          <a:stretch/>
        </p:blipFill>
        <p:spPr>
          <a:xfrm>
            <a:off x="863550" y="3642223"/>
            <a:ext cx="7439125" cy="563227"/>
          </a:xfrm>
          <a:prstGeom prst="rect">
            <a:avLst/>
          </a:prstGeom>
          <a:noFill/>
          <a:ln>
            <a:noFill/>
          </a:ln>
        </p:spPr>
      </p:pic>
      <p:pic>
        <p:nvPicPr>
          <p:cNvPr id="1870" name="Google Shape;1870;p152"/>
          <p:cNvPicPr preferRelativeResize="0"/>
          <p:nvPr/>
        </p:nvPicPr>
        <p:blipFill rotWithShape="1">
          <a:blip r:embed="rId3">
            <a:alphaModFix/>
          </a:blip>
          <a:srcRect b="0" l="74623" r="0" t="0"/>
          <a:stretch/>
        </p:blipFill>
        <p:spPr>
          <a:xfrm>
            <a:off x="863550" y="3600900"/>
            <a:ext cx="145900" cy="645874"/>
          </a:xfrm>
          <a:prstGeom prst="rect">
            <a:avLst/>
          </a:prstGeom>
          <a:noFill/>
          <a:ln>
            <a:noFill/>
          </a:ln>
        </p:spPr>
      </p:pic>
      <p:pic>
        <p:nvPicPr>
          <p:cNvPr id="1871" name="Google Shape;1871;p152"/>
          <p:cNvPicPr preferRelativeResize="0"/>
          <p:nvPr/>
        </p:nvPicPr>
        <p:blipFill rotWithShape="1">
          <a:blip r:embed="rId4">
            <a:alphaModFix/>
          </a:blip>
          <a:srcRect b="3669" l="0" r="0" t="3677"/>
          <a:stretch/>
        </p:blipFill>
        <p:spPr>
          <a:xfrm>
            <a:off x="863550" y="2704186"/>
            <a:ext cx="7439126" cy="572074"/>
          </a:xfrm>
          <a:prstGeom prst="rect">
            <a:avLst/>
          </a:prstGeom>
          <a:noFill/>
          <a:ln>
            <a:noFill/>
          </a:ln>
        </p:spPr>
      </p:pic>
      <p:pic>
        <p:nvPicPr>
          <p:cNvPr id="1872" name="Google Shape;1872;p152"/>
          <p:cNvPicPr preferRelativeResize="0"/>
          <p:nvPr/>
        </p:nvPicPr>
        <p:blipFill rotWithShape="1">
          <a:blip r:embed="rId3">
            <a:alphaModFix/>
          </a:blip>
          <a:srcRect b="0" l="74623" r="0" t="0"/>
          <a:stretch/>
        </p:blipFill>
        <p:spPr>
          <a:xfrm>
            <a:off x="863550" y="2677988"/>
            <a:ext cx="145900" cy="645874"/>
          </a:xfrm>
          <a:prstGeom prst="rect">
            <a:avLst/>
          </a:prstGeom>
          <a:noFill/>
          <a:ln>
            <a:noFill/>
          </a:ln>
        </p:spPr>
      </p:pic>
      <p:pic>
        <p:nvPicPr>
          <p:cNvPr id="1873" name="Google Shape;1873;p152"/>
          <p:cNvPicPr preferRelativeResize="0"/>
          <p:nvPr/>
        </p:nvPicPr>
        <p:blipFill rotWithShape="1">
          <a:blip r:embed="rId5">
            <a:alphaModFix/>
          </a:blip>
          <a:srcRect b="3669" l="0" r="0" t="3677"/>
          <a:stretch/>
        </p:blipFill>
        <p:spPr>
          <a:xfrm>
            <a:off x="863550" y="1678325"/>
            <a:ext cx="7439126" cy="572074"/>
          </a:xfrm>
          <a:prstGeom prst="rect">
            <a:avLst/>
          </a:prstGeom>
          <a:noFill/>
          <a:ln>
            <a:noFill/>
          </a:ln>
        </p:spPr>
      </p:pic>
      <p:pic>
        <p:nvPicPr>
          <p:cNvPr id="1874" name="Google Shape;1874;p152"/>
          <p:cNvPicPr preferRelativeResize="0"/>
          <p:nvPr/>
        </p:nvPicPr>
        <p:blipFill rotWithShape="1">
          <a:blip r:embed="rId3">
            <a:alphaModFix/>
          </a:blip>
          <a:srcRect b="0" l="74623" r="0" t="0"/>
          <a:stretch/>
        </p:blipFill>
        <p:spPr>
          <a:xfrm>
            <a:off x="863550" y="1643475"/>
            <a:ext cx="145900" cy="645874"/>
          </a:xfrm>
          <a:prstGeom prst="rect">
            <a:avLst/>
          </a:prstGeom>
          <a:noFill/>
          <a:ln>
            <a:noFill/>
          </a:ln>
        </p:spPr>
      </p:pic>
      <p:cxnSp>
        <p:nvCxnSpPr>
          <p:cNvPr id="1875" name="Google Shape;1875;p152"/>
          <p:cNvCxnSpPr>
            <a:endCxn id="1876" idx="2"/>
          </p:cNvCxnSpPr>
          <p:nvPr/>
        </p:nvCxnSpPr>
        <p:spPr>
          <a:xfrm>
            <a:off x="647802" y="1841897"/>
            <a:ext cx="0" cy="2366400"/>
          </a:xfrm>
          <a:prstGeom prst="straightConnector1">
            <a:avLst/>
          </a:prstGeom>
          <a:noFill/>
          <a:ln cap="flat" cmpd="sng" w="38100">
            <a:solidFill>
              <a:srgbClr val="282828"/>
            </a:solidFill>
            <a:prstDash val="solid"/>
            <a:round/>
            <a:headEnd len="sm" w="sm" type="none"/>
            <a:tailEnd len="sm" w="sm" type="none"/>
          </a:ln>
        </p:spPr>
      </p:cxnSp>
      <p:pic>
        <p:nvPicPr>
          <p:cNvPr id="1876" name="Google Shape;1876;p152"/>
          <p:cNvPicPr preferRelativeResize="0"/>
          <p:nvPr/>
        </p:nvPicPr>
        <p:blipFill rotWithShape="1">
          <a:blip r:embed="rId6">
            <a:alphaModFix/>
          </a:blip>
          <a:srcRect b="0" l="0" r="0" t="0"/>
          <a:stretch/>
        </p:blipFill>
        <p:spPr>
          <a:xfrm>
            <a:off x="366079" y="3636220"/>
            <a:ext cx="563446" cy="572077"/>
          </a:xfrm>
          <a:prstGeom prst="rect">
            <a:avLst/>
          </a:prstGeom>
          <a:noFill/>
          <a:ln>
            <a:noFill/>
          </a:ln>
        </p:spPr>
      </p:pic>
      <p:pic>
        <p:nvPicPr>
          <p:cNvPr id="1877" name="Google Shape;1877;p152"/>
          <p:cNvPicPr preferRelativeResize="0"/>
          <p:nvPr/>
        </p:nvPicPr>
        <p:blipFill rotWithShape="1">
          <a:blip r:embed="rId7">
            <a:alphaModFix/>
          </a:blip>
          <a:srcRect b="0" l="0" r="0" t="0"/>
          <a:stretch/>
        </p:blipFill>
        <p:spPr>
          <a:xfrm>
            <a:off x="363482" y="1682508"/>
            <a:ext cx="563185" cy="572092"/>
          </a:xfrm>
          <a:prstGeom prst="rect">
            <a:avLst/>
          </a:prstGeom>
          <a:noFill/>
          <a:ln>
            <a:noFill/>
          </a:ln>
        </p:spPr>
      </p:pic>
      <p:pic>
        <p:nvPicPr>
          <p:cNvPr id="1878" name="Google Shape;1878;p152"/>
          <p:cNvPicPr preferRelativeResize="0"/>
          <p:nvPr/>
        </p:nvPicPr>
        <p:blipFill rotWithShape="1">
          <a:blip r:embed="rId8">
            <a:alphaModFix/>
          </a:blip>
          <a:srcRect b="0" l="0" r="0" t="0"/>
          <a:stretch/>
        </p:blipFill>
        <p:spPr>
          <a:xfrm>
            <a:off x="363340" y="2703416"/>
            <a:ext cx="563446" cy="572077"/>
          </a:xfrm>
          <a:prstGeom prst="rect">
            <a:avLst/>
          </a:prstGeom>
          <a:noFill/>
          <a:ln>
            <a:noFill/>
          </a:ln>
        </p:spPr>
      </p:pic>
      <p:grpSp>
        <p:nvGrpSpPr>
          <p:cNvPr id="1879" name="Google Shape;1879;p152"/>
          <p:cNvGrpSpPr/>
          <p:nvPr/>
        </p:nvGrpSpPr>
        <p:grpSpPr>
          <a:xfrm>
            <a:off x="-12" y="0"/>
            <a:ext cx="9151202" cy="598359"/>
            <a:chOff x="-12" y="0"/>
            <a:chExt cx="9151202" cy="598359"/>
          </a:xfrm>
        </p:grpSpPr>
        <p:sp>
          <p:nvSpPr>
            <p:cNvPr id="1880" name="Google Shape;1880;p152"/>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81" name="Google Shape;1881;p152"/>
            <p:cNvPicPr preferRelativeResize="0"/>
            <p:nvPr/>
          </p:nvPicPr>
          <p:blipFill rotWithShape="1">
            <a:blip r:embed="rId9">
              <a:alphaModFix/>
            </a:blip>
            <a:srcRect b="1709" l="0" r="0" t="1699"/>
            <a:stretch/>
          </p:blipFill>
          <p:spPr>
            <a:xfrm>
              <a:off x="-12" y="481650"/>
              <a:ext cx="9151202" cy="116709"/>
            </a:xfrm>
            <a:prstGeom prst="rect">
              <a:avLst/>
            </a:prstGeom>
            <a:noFill/>
            <a:ln>
              <a:noFill/>
            </a:ln>
          </p:spPr>
        </p:pic>
      </p:grpSp>
      <p:sp>
        <p:nvSpPr>
          <p:cNvPr id="1882" name="Google Shape;1882;p152"/>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1883" name="Google Shape;1883;p152"/>
          <p:cNvSpPr txBox="1"/>
          <p:nvPr>
            <p:ph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1884" name="Google Shape;1884;p152"/>
          <p:cNvSpPr txBox="1"/>
          <p:nvPr>
            <p:ph idx="2" type="title"/>
          </p:nvPr>
        </p:nvSpPr>
        <p:spPr>
          <a:xfrm>
            <a:off x="1225225" y="28412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885" name="Google Shape;1885;p152"/>
          <p:cNvSpPr txBox="1"/>
          <p:nvPr>
            <p:ph idx="3" type="title"/>
          </p:nvPr>
        </p:nvSpPr>
        <p:spPr>
          <a:xfrm>
            <a:off x="1225200" y="37819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886" name="Google Shape;1886;p152"/>
          <p:cNvSpPr txBox="1"/>
          <p:nvPr>
            <p:ph idx="4" type="title"/>
          </p:nvPr>
        </p:nvSpPr>
        <p:spPr>
          <a:xfrm>
            <a:off x="1225200" y="18224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al education" showMasterSp="0">
  <p:cSld name="Title Slide 2_1_1_1_1_1_1_1_1_1_1_1_1_2">
    <p:bg>
      <p:bgPr>
        <a:solidFill>
          <a:srgbClr val="EBEDFE"/>
        </a:solidFill>
      </p:bgPr>
    </p:bg>
    <p:spTree>
      <p:nvGrpSpPr>
        <p:cNvPr id="145" name="Shape 145"/>
        <p:cNvGrpSpPr/>
        <p:nvPr/>
      </p:nvGrpSpPr>
      <p:grpSpPr>
        <a:xfrm>
          <a:off x="0" y="0"/>
          <a:ext cx="0" cy="0"/>
          <a:chOff x="0" y="0"/>
          <a:chExt cx="0" cy="0"/>
        </a:xfrm>
      </p:grpSpPr>
      <p:pic>
        <p:nvPicPr>
          <p:cNvPr id="146" name="Google Shape;146;p16"/>
          <p:cNvPicPr preferRelativeResize="0"/>
          <p:nvPr/>
        </p:nvPicPr>
        <p:blipFill rotWithShape="1">
          <a:blip r:embed="rId2">
            <a:alphaModFix/>
          </a:blip>
          <a:srcRect b="0" l="6209" r="6209" t="0"/>
          <a:stretch/>
        </p:blipFill>
        <p:spPr>
          <a:xfrm>
            <a:off x="324000" y="4008600"/>
            <a:ext cx="2192950" cy="128000"/>
          </a:xfrm>
          <a:prstGeom prst="rect">
            <a:avLst/>
          </a:prstGeom>
          <a:noFill/>
          <a:ln>
            <a:noFill/>
          </a:ln>
        </p:spPr>
      </p:pic>
      <p:sp>
        <p:nvSpPr>
          <p:cNvPr id="147" name="Google Shape;147;p1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8" name="Google Shape;148;p16"/>
          <p:cNvSpPr txBox="1"/>
          <p:nvPr/>
        </p:nvSpPr>
        <p:spPr>
          <a:xfrm>
            <a:off x="323850" y="3781525"/>
            <a:ext cx="24561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Physical education</a:t>
            </a:r>
            <a:endParaRPr b="1" sz="1700">
              <a:solidFill>
                <a:schemeClr val="dk1"/>
              </a:solidFill>
              <a:latin typeface="Lexend"/>
              <a:ea typeface="Lexend"/>
              <a:cs typeface="Lexend"/>
              <a:sym typeface="Lexend"/>
            </a:endParaRPr>
          </a:p>
        </p:txBody>
      </p:sp>
      <p:grpSp>
        <p:nvGrpSpPr>
          <p:cNvPr id="150" name="Google Shape;150;p16"/>
          <p:cNvGrpSpPr/>
          <p:nvPr/>
        </p:nvGrpSpPr>
        <p:grpSpPr>
          <a:xfrm>
            <a:off x="6156975" y="0"/>
            <a:ext cx="2987025" cy="3854074"/>
            <a:chOff x="6156975" y="0"/>
            <a:chExt cx="2987025" cy="3854074"/>
          </a:xfrm>
        </p:grpSpPr>
        <p:pic>
          <p:nvPicPr>
            <p:cNvPr id="151" name="Google Shape;151;p1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52" name="Google Shape;152;p1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153" name="Google Shape;153;p1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54" name="Google Shape;154;p1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155" name="Google Shape;155;p16"/>
          <p:cNvPicPr preferRelativeResize="0"/>
          <p:nvPr/>
        </p:nvPicPr>
        <p:blipFill>
          <a:blip r:embed="rId5">
            <a:alphaModFix/>
          </a:blip>
          <a:stretch>
            <a:fillRect/>
          </a:stretch>
        </p:blipFill>
        <p:spPr>
          <a:xfrm rot="-375628">
            <a:off x="6551506" y="729991"/>
            <a:ext cx="2546513" cy="2546493"/>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
  <p:cSld name="TITLE_AND_TWO_COLUMNS_1_1_6_2_1_4">
    <p:spTree>
      <p:nvGrpSpPr>
        <p:cNvPr id="1887" name="Shape 1887"/>
        <p:cNvGrpSpPr/>
        <p:nvPr/>
      </p:nvGrpSpPr>
      <p:grpSpPr>
        <a:xfrm>
          <a:off x="0" y="0"/>
          <a:ext cx="0" cy="0"/>
          <a:chOff x="0" y="0"/>
          <a:chExt cx="0" cy="0"/>
        </a:xfrm>
      </p:grpSpPr>
      <p:grpSp>
        <p:nvGrpSpPr>
          <p:cNvPr id="1888" name="Google Shape;1888;p153"/>
          <p:cNvGrpSpPr/>
          <p:nvPr/>
        </p:nvGrpSpPr>
        <p:grpSpPr>
          <a:xfrm>
            <a:off x="-1" y="-2"/>
            <a:ext cx="9151203" cy="649227"/>
            <a:chOff x="-1" y="-2"/>
            <a:chExt cx="9151203" cy="649227"/>
          </a:xfrm>
        </p:grpSpPr>
        <p:pic>
          <p:nvPicPr>
            <p:cNvPr id="1889" name="Google Shape;1889;p153"/>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1890" name="Google Shape;1890;p153"/>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91" name="Google Shape;1891;p153"/>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1892" name="Google Shape;1892;p153"/>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893" name="Google Shape;1893;p153"/>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sp>
        <p:nvSpPr>
          <p:cNvPr id="1894" name="Google Shape;1894;p153"/>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1895" name="Google Shape;1895;p153"/>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2 CfU true/false/why - purple">
  <p:cSld name="TITLE_AND_TWO_COLUMNS_1_1_9_1_3_1">
    <p:bg>
      <p:bgPr>
        <a:solidFill>
          <a:srgbClr val="EBEDFE"/>
        </a:solidFill>
      </p:bgPr>
    </p:bg>
    <p:spTree>
      <p:nvGrpSpPr>
        <p:cNvPr id="1896" name="Shape 1896"/>
        <p:cNvGrpSpPr/>
        <p:nvPr/>
      </p:nvGrpSpPr>
      <p:grpSpPr>
        <a:xfrm>
          <a:off x="0" y="0"/>
          <a:ext cx="0" cy="0"/>
          <a:chOff x="0" y="0"/>
          <a:chExt cx="0" cy="0"/>
        </a:xfrm>
      </p:grpSpPr>
      <p:pic>
        <p:nvPicPr>
          <p:cNvPr id="1897" name="Google Shape;1897;p154"/>
          <p:cNvPicPr preferRelativeResize="0"/>
          <p:nvPr/>
        </p:nvPicPr>
        <p:blipFill rotWithShape="1">
          <a:blip r:embed="rId2">
            <a:alphaModFix/>
          </a:blip>
          <a:srcRect b="0" l="0" r="0" t="0"/>
          <a:stretch/>
        </p:blipFill>
        <p:spPr>
          <a:xfrm>
            <a:off x="2429763" y="2085316"/>
            <a:ext cx="457425" cy="457425"/>
          </a:xfrm>
          <a:prstGeom prst="rect">
            <a:avLst/>
          </a:prstGeom>
          <a:noFill/>
          <a:ln>
            <a:noFill/>
          </a:ln>
        </p:spPr>
      </p:pic>
      <p:pic>
        <p:nvPicPr>
          <p:cNvPr id="1898" name="Google Shape;1898;p154"/>
          <p:cNvPicPr preferRelativeResize="0"/>
          <p:nvPr/>
        </p:nvPicPr>
        <p:blipFill rotWithShape="1">
          <a:blip r:embed="rId2">
            <a:alphaModFix/>
          </a:blip>
          <a:srcRect b="0" l="0" r="0" t="0"/>
          <a:stretch/>
        </p:blipFill>
        <p:spPr>
          <a:xfrm>
            <a:off x="4823988" y="2085316"/>
            <a:ext cx="457425" cy="457425"/>
          </a:xfrm>
          <a:prstGeom prst="rect">
            <a:avLst/>
          </a:prstGeom>
          <a:noFill/>
          <a:ln>
            <a:noFill/>
          </a:ln>
        </p:spPr>
      </p:pic>
      <p:pic>
        <p:nvPicPr>
          <p:cNvPr id="1899" name="Google Shape;1899;p154"/>
          <p:cNvPicPr preferRelativeResize="0"/>
          <p:nvPr/>
        </p:nvPicPr>
        <p:blipFill rotWithShape="1">
          <a:blip r:embed="rId3">
            <a:alphaModFix/>
          </a:blip>
          <a:srcRect b="0" l="0" r="0" t="0"/>
          <a:stretch/>
        </p:blipFill>
        <p:spPr>
          <a:xfrm>
            <a:off x="0" y="532525"/>
            <a:ext cx="9151202" cy="116709"/>
          </a:xfrm>
          <a:prstGeom prst="rect">
            <a:avLst/>
          </a:prstGeom>
          <a:noFill/>
          <a:ln>
            <a:noFill/>
          </a:ln>
        </p:spPr>
      </p:pic>
      <p:sp>
        <p:nvSpPr>
          <p:cNvPr id="1900" name="Google Shape;1900;p15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1" name="Google Shape;1901;p154"/>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1902" name="Google Shape;1902;p154"/>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1903" name="Google Shape;1903;p154"/>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a:pPr>
              <a:defRPr/>
            </a:pPr>
          </a:p>
        </p:txBody>
      </p:sp>
      <p:sp>
        <p:nvSpPr>
          <p:cNvPr id="1904" name="Google Shape;1904;p154"/>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1905" name="Google Shape;1905;p154"/>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1906" name="Google Shape;1906;p154"/>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1907" name="Google Shape;1907;p154"/>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pic>
        <p:nvPicPr>
          <p:cNvPr id="1908" name="Google Shape;1908;p154"/>
          <p:cNvPicPr preferRelativeResize="0"/>
          <p:nvPr/>
        </p:nvPicPr>
        <p:blipFill rotWithShape="1">
          <a:blip r:embed="rId4">
            <a:alphaModFix/>
          </a:blip>
          <a:srcRect b="0" l="0" r="0" t="0"/>
          <a:stretch/>
        </p:blipFill>
        <p:spPr>
          <a:xfrm>
            <a:off x="8528585" y="-11474"/>
            <a:ext cx="499700" cy="499700"/>
          </a:xfrm>
          <a:prstGeom prst="rect">
            <a:avLst/>
          </a:prstGeom>
          <a:noFill/>
          <a:ln>
            <a:noFill/>
          </a:ln>
        </p:spPr>
      </p:pic>
      <p:sp>
        <p:nvSpPr>
          <p:cNvPr id="1909" name="Google Shape;1909;p15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910" name="Google Shape;1910;p154"/>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1911" name="Google Shape;1911;p154"/>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ractice - purple ">
  <p:cSld name="TITLE_AND_TWO_COLUMNS_1_1_5_1_3_1_1">
    <p:spTree>
      <p:nvGrpSpPr>
        <p:cNvPr id="1912" name="Shape 1912"/>
        <p:cNvGrpSpPr/>
        <p:nvPr/>
      </p:nvGrpSpPr>
      <p:grpSpPr>
        <a:xfrm>
          <a:off x="0" y="0"/>
          <a:ext cx="0" cy="0"/>
          <a:chOff x="0" y="0"/>
          <a:chExt cx="0" cy="0"/>
        </a:xfrm>
      </p:grpSpPr>
      <p:pic>
        <p:nvPicPr>
          <p:cNvPr id="1913" name="Google Shape;1913;p155"/>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914" name="Google Shape;1914;p155"/>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15" name="Google Shape;1915;p155"/>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1916" name="Google Shape;1916;p15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sp>
        <p:nvSpPr>
          <p:cNvPr id="1917" name="Google Shape;1917;p155"/>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A</a:t>
            </a:r>
            <a:endParaRPr b="1" i="0" sz="1400" u="none" cap="none" strike="noStrike">
              <a:solidFill>
                <a:srgbClr val="FFFFFF"/>
              </a:solidFill>
              <a:latin typeface="Lexend"/>
              <a:ea typeface="Lexend"/>
              <a:cs typeface="Lexend"/>
              <a:sym typeface="Lexend"/>
            </a:endParaRPr>
          </a:p>
        </p:txBody>
      </p:sp>
      <p:sp>
        <p:nvSpPr>
          <p:cNvPr id="1918" name="Google Shape;1918;p155"/>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1919" name="Google Shape;1919;p155"/>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920" name="Google Shape;1920;p155"/>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Feedback - purple">
  <p:cSld name="TITLE_AND_TWO_COLUMNS_1_1_5_1_3_1_1_1_2">
    <p:bg>
      <p:bgPr>
        <a:solidFill>
          <a:srgbClr val="EBEDFE"/>
        </a:solidFill>
      </p:bgPr>
    </p:bg>
    <p:spTree>
      <p:nvGrpSpPr>
        <p:cNvPr id="1921" name="Shape 1921"/>
        <p:cNvGrpSpPr/>
        <p:nvPr/>
      </p:nvGrpSpPr>
      <p:grpSpPr>
        <a:xfrm>
          <a:off x="0" y="0"/>
          <a:ext cx="0" cy="0"/>
          <a:chOff x="0" y="0"/>
          <a:chExt cx="0" cy="0"/>
        </a:xfrm>
      </p:grpSpPr>
      <p:pic>
        <p:nvPicPr>
          <p:cNvPr id="1922" name="Google Shape;1922;p156"/>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923" name="Google Shape;1923;p15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24" name="Google Shape;1924;p15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925" name="Google Shape;1925;p15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sp>
        <p:nvSpPr>
          <p:cNvPr id="1926" name="Google Shape;1926;p156"/>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A</a:t>
            </a:r>
            <a:endParaRPr b="1" i="0" sz="1400" u="none" cap="none" strike="noStrike">
              <a:solidFill>
                <a:srgbClr val="FFFFFF"/>
              </a:solidFill>
              <a:latin typeface="Lexend"/>
              <a:ea typeface="Lexend"/>
              <a:cs typeface="Lexend"/>
              <a:sym typeface="Lexend"/>
            </a:endParaRPr>
          </a:p>
        </p:txBody>
      </p:sp>
      <p:sp>
        <p:nvSpPr>
          <p:cNvPr id="1927" name="Google Shape;1927;p156"/>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1928" name="Google Shape;1928;p156"/>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929" name="Google Shape;1929;p156"/>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1">
  <p:cSld name="TITLE_AND_TWO_COLUMNS_1_1_5_1_2_1_1">
    <p:spTree>
      <p:nvGrpSpPr>
        <p:cNvPr id="1930" name="Shape 1930"/>
        <p:cNvGrpSpPr/>
        <p:nvPr/>
      </p:nvGrpSpPr>
      <p:grpSpPr>
        <a:xfrm>
          <a:off x="0" y="0"/>
          <a:ext cx="0" cy="0"/>
          <a:chOff x="0" y="0"/>
          <a:chExt cx="0" cy="0"/>
        </a:xfrm>
      </p:grpSpPr>
      <p:grpSp>
        <p:nvGrpSpPr>
          <p:cNvPr id="1931" name="Google Shape;1931;p157"/>
          <p:cNvGrpSpPr/>
          <p:nvPr/>
        </p:nvGrpSpPr>
        <p:grpSpPr>
          <a:xfrm>
            <a:off x="0" y="0"/>
            <a:ext cx="9151202" cy="652534"/>
            <a:chOff x="0" y="0"/>
            <a:chExt cx="9151202" cy="652534"/>
          </a:xfrm>
        </p:grpSpPr>
        <p:sp>
          <p:nvSpPr>
            <p:cNvPr id="1932" name="Google Shape;1932;p157"/>
            <p:cNvSpPr/>
            <p:nvPr/>
          </p:nvSpPr>
          <p:spPr>
            <a:xfrm>
              <a:off x="0" y="0"/>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33" name="Google Shape;1933;p157"/>
            <p:cNvPicPr preferRelativeResize="0"/>
            <p:nvPr/>
          </p:nvPicPr>
          <p:blipFill rotWithShape="1">
            <a:blip r:embed="rId2">
              <a:alphaModFix/>
            </a:blip>
            <a:srcRect b="1709" l="0" r="0" t="1699"/>
            <a:stretch/>
          </p:blipFill>
          <p:spPr>
            <a:xfrm>
              <a:off x="0" y="535825"/>
              <a:ext cx="9151202" cy="116709"/>
            </a:xfrm>
            <a:prstGeom prst="rect">
              <a:avLst/>
            </a:prstGeom>
            <a:noFill/>
            <a:ln>
              <a:noFill/>
            </a:ln>
          </p:spPr>
        </p:pic>
      </p:grpSp>
      <p:sp>
        <p:nvSpPr>
          <p:cNvPr id="1934" name="Google Shape;1934;p157"/>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Soo koobid</a:t>
            </a:r>
            <a:endParaRPr b="1" i="0" sz="1400" u="none" cap="none" strike="noStrike">
              <a:solidFill>
                <a:schemeClr val="dk1"/>
              </a:solidFill>
              <a:latin typeface="Lexend"/>
              <a:ea typeface="Lexend"/>
              <a:cs typeface="Lexend"/>
              <a:sym typeface="Lexend"/>
            </a:endParaRPr>
          </a:p>
        </p:txBody>
      </p:sp>
      <p:sp>
        <p:nvSpPr>
          <p:cNvPr id="1935" name="Google Shape;1935;p157"/>
          <p:cNvSpPr txBox="1"/>
          <p:nvPr>
            <p:ph type="title"/>
          </p:nvPr>
        </p:nvSpPr>
        <p:spPr>
          <a:xfrm>
            <a:off x="1684800" y="11912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None/>
              <a:defRPr b="0" sz="2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936" name="Google Shape;1936;p15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937" name="Google Shape;1937;p157"/>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5 OGL">
  <p:cSld name="CUSTOM_5_1">
    <p:bg>
      <p:bgPr>
        <a:solidFill>
          <a:srgbClr val="EBEDFE"/>
        </a:solidFill>
      </p:bgPr>
    </p:bg>
    <p:spTree>
      <p:nvGrpSpPr>
        <p:cNvPr id="1938" name="Shape 1938"/>
        <p:cNvGrpSpPr/>
        <p:nvPr/>
      </p:nvGrpSpPr>
      <p:grpSpPr>
        <a:xfrm>
          <a:off x="0" y="0"/>
          <a:ext cx="0" cy="0"/>
          <a:chOff x="0" y="0"/>
          <a:chExt cx="0" cy="0"/>
        </a:xfrm>
      </p:grpSpPr>
      <p:pic>
        <p:nvPicPr>
          <p:cNvPr id="1939" name="Google Shape;1939;p158"/>
          <p:cNvPicPr preferRelativeResize="0"/>
          <p:nvPr/>
        </p:nvPicPr>
        <p:blipFill rotWithShape="1">
          <a:blip r:embed="rId2">
            <a:alphaModFix/>
          </a:blip>
          <a:srcRect b="0" l="0" r="0" t="0"/>
          <a:stretch/>
        </p:blipFill>
        <p:spPr>
          <a:xfrm>
            <a:off x="347200" y="1111870"/>
            <a:ext cx="7945600" cy="2919776"/>
          </a:xfrm>
          <a:prstGeom prst="rect">
            <a:avLst/>
          </a:prstGeom>
          <a:noFill/>
          <a:ln>
            <a:noFill/>
          </a:ln>
        </p:spPr>
      </p:pic>
      <p:sp>
        <p:nvSpPr>
          <p:cNvPr id="1940" name="Google Shape;1940;p158"/>
          <p:cNvSpPr txBox="1"/>
          <p:nvPr>
            <p:ph idx="1" type="subTitle"/>
          </p:nvPr>
        </p:nvSpPr>
        <p:spPr>
          <a:xfrm>
            <a:off x="661775" y="1266500"/>
            <a:ext cx="7351200" cy="26271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CfU 3 options - purple">
  <p:cSld name="TITLE_AND_TWO_COLUMNS_1_1_7_1">
    <p:bg>
      <p:bgPr>
        <a:solidFill>
          <a:srgbClr val="EBEDFE"/>
        </a:solidFill>
      </p:bgPr>
    </p:bg>
    <p:spTree>
      <p:nvGrpSpPr>
        <p:cNvPr id="1941" name="Shape 1941"/>
        <p:cNvGrpSpPr/>
        <p:nvPr/>
      </p:nvGrpSpPr>
      <p:grpSpPr>
        <a:xfrm>
          <a:off x="0" y="0"/>
          <a:ext cx="0" cy="0"/>
          <a:chOff x="0" y="0"/>
          <a:chExt cx="0" cy="0"/>
        </a:xfrm>
      </p:grpSpPr>
      <p:pic>
        <p:nvPicPr>
          <p:cNvPr id="1942" name="Google Shape;1942;p159"/>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943" name="Google Shape;1943;p159"/>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4" name="Google Shape;1944;p159"/>
          <p:cNvSpPr txBox="1"/>
          <p:nvPr>
            <p:ph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pic>
        <p:nvPicPr>
          <p:cNvPr id="1945" name="Google Shape;1945;p15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946" name="Google Shape;1946;p15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947" name="Google Shape;1947;p159"/>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1948" name="Google Shape;1948;p159"/>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1949" name="Google Shape;1949;p159"/>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grpSp>
        <p:nvGrpSpPr>
          <p:cNvPr id="1950" name="Google Shape;1950;p159"/>
          <p:cNvGrpSpPr/>
          <p:nvPr/>
        </p:nvGrpSpPr>
        <p:grpSpPr>
          <a:xfrm>
            <a:off x="323653" y="1804438"/>
            <a:ext cx="457200" cy="457200"/>
            <a:chOff x="1020916" y="1442088"/>
            <a:chExt cx="457200" cy="457200"/>
          </a:xfrm>
        </p:grpSpPr>
        <p:pic>
          <p:nvPicPr>
            <p:cNvPr id="1951" name="Google Shape;1951;p15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52" name="Google Shape;1952;p15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953" name="Google Shape;1953;p159"/>
          <p:cNvGrpSpPr/>
          <p:nvPr/>
        </p:nvGrpSpPr>
        <p:grpSpPr>
          <a:xfrm>
            <a:off x="323653" y="2766575"/>
            <a:ext cx="457200" cy="457200"/>
            <a:chOff x="1020916" y="1442088"/>
            <a:chExt cx="457200" cy="457200"/>
          </a:xfrm>
        </p:grpSpPr>
        <p:pic>
          <p:nvPicPr>
            <p:cNvPr id="1954" name="Google Shape;1954;p15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55" name="Google Shape;1955;p15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956" name="Google Shape;1956;p159"/>
          <p:cNvGrpSpPr/>
          <p:nvPr/>
        </p:nvGrpSpPr>
        <p:grpSpPr>
          <a:xfrm>
            <a:off x="323641" y="3729038"/>
            <a:ext cx="457200" cy="457200"/>
            <a:chOff x="1020916" y="1442088"/>
            <a:chExt cx="457200" cy="457200"/>
          </a:xfrm>
        </p:grpSpPr>
        <p:pic>
          <p:nvPicPr>
            <p:cNvPr id="1957" name="Google Shape;1957;p15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58" name="Google Shape;1958;p15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959" name="Google Shape;1959;p159"/>
          <p:cNvSpPr txBox="1"/>
          <p:nvPr>
            <p:ph idx="4"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1960" name="Google Shape;1960;p159"/>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0 Explanation blank - jade">
  <p:cSld name="TITLE_AND_TWO_COLUMNS_1_1_6_2_1_2">
    <p:spTree>
      <p:nvGrpSpPr>
        <p:cNvPr id="1961" name="Shape 1961"/>
        <p:cNvGrpSpPr/>
        <p:nvPr/>
      </p:nvGrpSpPr>
      <p:grpSpPr>
        <a:xfrm>
          <a:off x="0" y="0"/>
          <a:ext cx="0" cy="0"/>
          <a:chOff x="0" y="0"/>
          <a:chExt cx="0" cy="0"/>
        </a:xfrm>
      </p:grpSpPr>
      <p:grpSp>
        <p:nvGrpSpPr>
          <p:cNvPr id="1962" name="Google Shape;1962;p160"/>
          <p:cNvGrpSpPr/>
          <p:nvPr/>
        </p:nvGrpSpPr>
        <p:grpSpPr>
          <a:xfrm>
            <a:off x="-1" y="-2"/>
            <a:ext cx="9151203" cy="649236"/>
            <a:chOff x="-1" y="-2"/>
            <a:chExt cx="9151203" cy="649236"/>
          </a:xfrm>
        </p:grpSpPr>
        <p:pic>
          <p:nvPicPr>
            <p:cNvPr id="1963" name="Google Shape;1963;p16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964" name="Google Shape;1964;p160"/>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65" name="Google Shape;1965;p160"/>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1966" name="Google Shape;1966;p160"/>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967" name="Google Shape;1967;p160"/>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1968" name="Google Shape;1968;p160"/>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969" name="Google Shape;1969;p160"/>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3 CfU 3 options - jade">
  <p:cSld name="TITLE_AND_TWO_COLUMNS_1_1_7_1_1_1">
    <p:bg>
      <p:bgPr>
        <a:solidFill>
          <a:srgbClr val="EBEDFE"/>
        </a:solidFill>
      </p:bgPr>
    </p:bg>
    <p:spTree>
      <p:nvGrpSpPr>
        <p:cNvPr id="1970" name="Shape 1970"/>
        <p:cNvGrpSpPr/>
        <p:nvPr/>
      </p:nvGrpSpPr>
      <p:grpSpPr>
        <a:xfrm>
          <a:off x="0" y="0"/>
          <a:ext cx="0" cy="0"/>
          <a:chOff x="0" y="0"/>
          <a:chExt cx="0" cy="0"/>
        </a:xfrm>
      </p:grpSpPr>
      <p:pic>
        <p:nvPicPr>
          <p:cNvPr id="1971" name="Google Shape;1971;p16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972" name="Google Shape;1972;p16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73" name="Google Shape;1973;p16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974" name="Google Shape;1974;p16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975" name="Google Shape;1975;p161"/>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976" name="Google Shape;1976;p161"/>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1977" name="Google Shape;1977;p161"/>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grpSp>
        <p:nvGrpSpPr>
          <p:cNvPr id="1978" name="Google Shape;1978;p161"/>
          <p:cNvGrpSpPr/>
          <p:nvPr/>
        </p:nvGrpSpPr>
        <p:grpSpPr>
          <a:xfrm>
            <a:off x="323653" y="1804438"/>
            <a:ext cx="457200" cy="457200"/>
            <a:chOff x="1020916" y="1442088"/>
            <a:chExt cx="457200" cy="457200"/>
          </a:xfrm>
        </p:grpSpPr>
        <p:pic>
          <p:nvPicPr>
            <p:cNvPr id="1979" name="Google Shape;1979;p16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80" name="Google Shape;1980;p16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981" name="Google Shape;1981;p161"/>
          <p:cNvGrpSpPr/>
          <p:nvPr/>
        </p:nvGrpSpPr>
        <p:grpSpPr>
          <a:xfrm>
            <a:off x="323653" y="2766575"/>
            <a:ext cx="457200" cy="457200"/>
            <a:chOff x="1020916" y="1442088"/>
            <a:chExt cx="457200" cy="457200"/>
          </a:xfrm>
        </p:grpSpPr>
        <p:pic>
          <p:nvPicPr>
            <p:cNvPr id="1982" name="Google Shape;1982;p16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83" name="Google Shape;1983;p16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984" name="Google Shape;1984;p161"/>
          <p:cNvGrpSpPr/>
          <p:nvPr/>
        </p:nvGrpSpPr>
        <p:grpSpPr>
          <a:xfrm>
            <a:off x="323641" y="3729038"/>
            <a:ext cx="457200" cy="457200"/>
            <a:chOff x="1020916" y="1442088"/>
            <a:chExt cx="457200" cy="457200"/>
          </a:xfrm>
        </p:grpSpPr>
        <p:pic>
          <p:nvPicPr>
            <p:cNvPr id="1985" name="Google Shape;1985;p16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986" name="Google Shape;1986;p16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987" name="Google Shape;1987;p161"/>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1988" name="Google Shape;1988;p161"/>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1989" name="Google Shape;1989;p161"/>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2 CfU true/false/why - jade">
  <p:cSld name="TITLE_AND_TWO_COLUMNS_1_1_9_1_3_1_1_1">
    <p:bg>
      <p:bgPr>
        <a:solidFill>
          <a:srgbClr val="EBEDFE"/>
        </a:solidFill>
      </p:bgPr>
    </p:bg>
    <p:spTree>
      <p:nvGrpSpPr>
        <p:cNvPr id="1990" name="Shape 1990"/>
        <p:cNvGrpSpPr/>
        <p:nvPr/>
      </p:nvGrpSpPr>
      <p:grpSpPr>
        <a:xfrm>
          <a:off x="0" y="0"/>
          <a:ext cx="0" cy="0"/>
          <a:chOff x="0" y="0"/>
          <a:chExt cx="0" cy="0"/>
        </a:xfrm>
      </p:grpSpPr>
      <p:pic>
        <p:nvPicPr>
          <p:cNvPr id="1991" name="Google Shape;1991;p16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992" name="Google Shape;1992;p162"/>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93" name="Google Shape;1993;p16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994" name="Google Shape;1994;p16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1995" name="Google Shape;1995;p162"/>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1996" name="Google Shape;1996;p162"/>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1997" name="Google Shape;1997;p162"/>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1998" name="Google Shape;1998;p162"/>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1999" name="Google Shape;1999;p162"/>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a:pPr>
              <a:defRPr/>
            </a:pPr>
          </a:p>
        </p:txBody>
      </p:sp>
      <p:sp>
        <p:nvSpPr>
          <p:cNvPr id="2000" name="Google Shape;2000;p162"/>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2001" name="Google Shape;2001;p162"/>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2002" name="Google Shape;2002;p162"/>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2003" name="Google Shape;2003;p162"/>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2004" name="Google Shape;2004;p162"/>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2005" name="Google Shape;2005;p162"/>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s" showMasterSp="0">
  <p:cSld name="Title Slide 2_1_1_1_1_1_1_1_1_2">
    <p:bg>
      <p:bgPr>
        <a:solidFill>
          <a:srgbClr val="EBEDFE"/>
        </a:solidFill>
      </p:bgPr>
    </p:bg>
    <p:spTree>
      <p:nvGrpSpPr>
        <p:cNvPr id="156" name="Shape 156"/>
        <p:cNvGrpSpPr/>
        <p:nvPr/>
      </p:nvGrpSpPr>
      <p:grpSpPr>
        <a:xfrm>
          <a:off x="0" y="0"/>
          <a:ext cx="0" cy="0"/>
          <a:chOff x="0" y="0"/>
          <a:chExt cx="0" cy="0"/>
        </a:xfrm>
      </p:grpSpPr>
      <p:pic>
        <p:nvPicPr>
          <p:cNvPr id="157" name="Google Shape;157;p17"/>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158" name="Google Shape;158;p1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9" name="Google Shape;159;p17"/>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Physics</a:t>
            </a:r>
            <a:endParaRPr b="1" sz="1700">
              <a:solidFill>
                <a:schemeClr val="dk1"/>
              </a:solidFill>
              <a:latin typeface="Lexend"/>
              <a:ea typeface="Lexend"/>
              <a:cs typeface="Lexend"/>
              <a:sym typeface="Lexend"/>
            </a:endParaRPr>
          </a:p>
        </p:txBody>
      </p:sp>
      <p:grpSp>
        <p:nvGrpSpPr>
          <p:cNvPr id="161" name="Google Shape;161;p17"/>
          <p:cNvGrpSpPr/>
          <p:nvPr/>
        </p:nvGrpSpPr>
        <p:grpSpPr>
          <a:xfrm>
            <a:off x="6156975" y="0"/>
            <a:ext cx="2987025" cy="3854074"/>
            <a:chOff x="6156975" y="0"/>
            <a:chExt cx="2987025" cy="3854074"/>
          </a:xfrm>
        </p:grpSpPr>
        <p:pic>
          <p:nvPicPr>
            <p:cNvPr id="162" name="Google Shape;162;p1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63" name="Google Shape;163;p17"/>
            <p:cNvSpPr/>
            <p:nvPr/>
          </p:nvSpPr>
          <p:spPr>
            <a:xfrm>
              <a:off x="6898050" y="839288"/>
              <a:ext cx="1959600" cy="23547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p17"/>
            <p:cNvPicPr preferRelativeResize="0"/>
            <p:nvPr/>
          </p:nvPicPr>
          <p:blipFill>
            <a:blip r:embed="rId5">
              <a:alphaModFix/>
            </a:blip>
            <a:stretch>
              <a:fillRect/>
            </a:stretch>
          </p:blipFill>
          <p:spPr>
            <a:xfrm rot="-384492">
              <a:off x="7235674" y="1037850"/>
              <a:ext cx="1204851" cy="1957577"/>
            </a:xfrm>
            <a:prstGeom prst="rect">
              <a:avLst/>
            </a:prstGeom>
            <a:noFill/>
            <a:ln>
              <a:noFill/>
            </a:ln>
          </p:spPr>
        </p:pic>
      </p:grpSp>
      <p:sp>
        <p:nvSpPr>
          <p:cNvPr id="165" name="Google Shape;165;p1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66" name="Google Shape;166;p1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7 Practice - jade">
  <p:cSld name="TITLE_AND_TWO_COLUMNS_1_1_5_1_3_1_1_1_1">
    <p:spTree>
      <p:nvGrpSpPr>
        <p:cNvPr id="2006" name="Shape 2006"/>
        <p:cNvGrpSpPr/>
        <p:nvPr/>
      </p:nvGrpSpPr>
      <p:grpSpPr>
        <a:xfrm>
          <a:off x="0" y="0"/>
          <a:ext cx="0" cy="0"/>
          <a:chOff x="0" y="0"/>
          <a:chExt cx="0" cy="0"/>
        </a:xfrm>
      </p:grpSpPr>
      <p:pic>
        <p:nvPicPr>
          <p:cNvPr id="2007" name="Google Shape;2007;p16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008" name="Google Shape;2008;p16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9" name="Google Shape;2009;p16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2010" name="Google Shape;2010;p163"/>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2011" name="Google Shape;2011;p163"/>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B</a:t>
            </a:r>
            <a:endParaRPr b="1" i="0" sz="1400" u="none" cap="none" strike="noStrike">
              <a:solidFill>
                <a:srgbClr val="FFFFFF"/>
              </a:solidFill>
              <a:latin typeface="Lexend"/>
              <a:ea typeface="Lexend"/>
              <a:cs typeface="Lexend"/>
              <a:sym typeface="Lexend"/>
            </a:endParaRPr>
          </a:p>
        </p:txBody>
      </p:sp>
      <p:sp>
        <p:nvSpPr>
          <p:cNvPr id="2012" name="Google Shape;2012;p163"/>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a:pPr>
              <a:defRPr/>
            </a:pPr>
          </a:p>
        </p:txBody>
      </p:sp>
      <p:sp>
        <p:nvSpPr>
          <p:cNvPr id="2013" name="Google Shape;2013;p163"/>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014" name="Google Shape;2014;p163"/>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1">
  <p:cSld name="CUSTOM_3_1_1_2">
    <p:spTree>
      <p:nvGrpSpPr>
        <p:cNvPr id="2015" name="Shape 2015"/>
        <p:cNvGrpSpPr/>
        <p:nvPr/>
      </p:nvGrpSpPr>
      <p:grpSpPr>
        <a:xfrm>
          <a:off x="0" y="0"/>
          <a:ext cx="0" cy="0"/>
          <a:chOff x="0" y="0"/>
          <a:chExt cx="0" cy="0"/>
        </a:xfrm>
      </p:grpSpPr>
      <p:grpSp>
        <p:nvGrpSpPr>
          <p:cNvPr id="2016" name="Google Shape;2016;p164"/>
          <p:cNvGrpSpPr/>
          <p:nvPr/>
        </p:nvGrpSpPr>
        <p:grpSpPr>
          <a:xfrm>
            <a:off x="0" y="1"/>
            <a:ext cx="9151202" cy="649233"/>
            <a:chOff x="0" y="1"/>
            <a:chExt cx="9151202" cy="649233"/>
          </a:xfrm>
        </p:grpSpPr>
        <p:sp>
          <p:nvSpPr>
            <p:cNvPr id="2017" name="Google Shape;2017;p164"/>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18" name="Google Shape;2018;p164"/>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019" name="Google Shape;2019;p164"/>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020" name="Google Shape;2020;p164"/>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021" name="Google Shape;2021;p164"/>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022" name="Google Shape;2022;p164"/>
          <p:cNvSpPr txBox="1"/>
          <p:nvPr>
            <p:ph idx="3" type="subTitle"/>
          </p:nvPr>
        </p:nvSpPr>
        <p:spPr>
          <a:xfrm>
            <a:off x="324000" y="1800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023" name="Google Shape;2023;p164"/>
          <p:cNvSpPr txBox="1"/>
          <p:nvPr>
            <p:ph idx="4" type="subTitle"/>
          </p:nvPr>
        </p:nvSpPr>
        <p:spPr>
          <a:xfrm>
            <a:off x="2699325" y="1800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024" name="Google Shape;2024;p164"/>
          <p:cNvSpPr txBox="1"/>
          <p:nvPr>
            <p:ph idx="5" type="subTitle"/>
          </p:nvPr>
        </p:nvSpPr>
        <p:spPr>
          <a:xfrm>
            <a:off x="324000" y="2791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025" name="Google Shape;2025;p164"/>
          <p:cNvSpPr txBox="1"/>
          <p:nvPr>
            <p:ph idx="6" type="subTitle"/>
          </p:nvPr>
        </p:nvSpPr>
        <p:spPr>
          <a:xfrm>
            <a:off x="2699325" y="2791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026" name="Google Shape;2026;p164"/>
          <p:cNvSpPr txBox="1"/>
          <p:nvPr>
            <p:ph idx="7" type="subTitle"/>
          </p:nvPr>
        </p:nvSpPr>
        <p:spPr>
          <a:xfrm>
            <a:off x="324000" y="3781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027" name="Google Shape;2027;p164"/>
          <p:cNvSpPr txBox="1"/>
          <p:nvPr>
            <p:ph idx="8" type="subTitle"/>
          </p:nvPr>
        </p:nvSpPr>
        <p:spPr>
          <a:xfrm>
            <a:off x="2699325" y="3781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1">
  <p:cSld name="CUSTOM_3_2_2">
    <p:spTree>
      <p:nvGrpSpPr>
        <p:cNvPr id="2028" name="Shape 2028"/>
        <p:cNvGrpSpPr/>
        <p:nvPr/>
      </p:nvGrpSpPr>
      <p:grpSpPr>
        <a:xfrm>
          <a:off x="0" y="0"/>
          <a:ext cx="0" cy="0"/>
          <a:chOff x="0" y="0"/>
          <a:chExt cx="0" cy="0"/>
        </a:xfrm>
      </p:grpSpPr>
      <p:pic>
        <p:nvPicPr>
          <p:cNvPr id="2029" name="Google Shape;2029;p165"/>
          <p:cNvPicPr preferRelativeResize="0"/>
          <p:nvPr/>
        </p:nvPicPr>
        <p:blipFill rotWithShape="1">
          <a:blip r:embed="rId2">
            <a:alphaModFix/>
          </a:blip>
          <a:srcRect b="3669" l="0" r="0" t="3677"/>
          <a:stretch/>
        </p:blipFill>
        <p:spPr>
          <a:xfrm>
            <a:off x="863550" y="2926472"/>
            <a:ext cx="7439126" cy="572078"/>
          </a:xfrm>
          <a:prstGeom prst="rect">
            <a:avLst/>
          </a:prstGeom>
          <a:noFill/>
          <a:ln>
            <a:noFill/>
          </a:ln>
        </p:spPr>
      </p:pic>
      <p:pic>
        <p:nvPicPr>
          <p:cNvPr id="2030" name="Google Shape;2030;p165"/>
          <p:cNvPicPr preferRelativeResize="0"/>
          <p:nvPr/>
        </p:nvPicPr>
        <p:blipFill rotWithShape="1">
          <a:blip r:embed="rId3">
            <a:alphaModFix/>
          </a:blip>
          <a:srcRect b="3669" l="0" r="0" t="3677"/>
          <a:stretch/>
        </p:blipFill>
        <p:spPr>
          <a:xfrm>
            <a:off x="863550" y="1989425"/>
            <a:ext cx="7439126" cy="572078"/>
          </a:xfrm>
          <a:prstGeom prst="rect">
            <a:avLst/>
          </a:prstGeom>
          <a:noFill/>
          <a:ln>
            <a:noFill/>
          </a:ln>
        </p:spPr>
      </p:pic>
      <p:pic>
        <p:nvPicPr>
          <p:cNvPr id="2031" name="Google Shape;2031;p165"/>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2032" name="Google Shape;2032;p165"/>
          <p:cNvCxnSpPr>
            <a:endCxn id="2033" idx="2"/>
          </p:cNvCxnSpPr>
          <p:nvPr/>
        </p:nvCxnSpPr>
        <p:spPr>
          <a:xfrm flipH="1">
            <a:off x="645063" y="2017282"/>
            <a:ext cx="2700" cy="1480500"/>
          </a:xfrm>
          <a:prstGeom prst="straightConnector1">
            <a:avLst/>
          </a:prstGeom>
          <a:noFill/>
          <a:ln cap="flat" cmpd="sng" w="38100">
            <a:solidFill>
              <a:srgbClr val="282828"/>
            </a:solidFill>
            <a:prstDash val="solid"/>
            <a:round/>
            <a:headEnd len="sm" w="sm" type="none"/>
            <a:tailEnd len="sm" w="sm" type="none"/>
          </a:ln>
        </p:spPr>
      </p:cxnSp>
      <p:pic>
        <p:nvPicPr>
          <p:cNvPr id="2034" name="Google Shape;2034;p165"/>
          <p:cNvPicPr preferRelativeResize="0"/>
          <p:nvPr/>
        </p:nvPicPr>
        <p:blipFill rotWithShape="1">
          <a:blip r:embed="rId5">
            <a:alphaModFix/>
          </a:blip>
          <a:srcRect b="0" l="0" r="0" t="0"/>
          <a:stretch/>
        </p:blipFill>
        <p:spPr>
          <a:xfrm>
            <a:off x="363482" y="1993619"/>
            <a:ext cx="563185" cy="572092"/>
          </a:xfrm>
          <a:prstGeom prst="rect">
            <a:avLst/>
          </a:prstGeom>
          <a:noFill/>
          <a:ln>
            <a:noFill/>
          </a:ln>
        </p:spPr>
      </p:pic>
      <p:sp>
        <p:nvSpPr>
          <p:cNvPr id="2035" name="Google Shape;2035;p165"/>
          <p:cNvSpPr txBox="1"/>
          <p:nvPr>
            <p:ph type="title"/>
          </p:nvPr>
        </p:nvSpPr>
        <p:spPr>
          <a:xfrm>
            <a:off x="1225225" y="21335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2033" name="Google Shape;2033;p165"/>
          <p:cNvPicPr preferRelativeResize="0"/>
          <p:nvPr/>
        </p:nvPicPr>
        <p:blipFill rotWithShape="1">
          <a:blip r:embed="rId6">
            <a:alphaModFix/>
          </a:blip>
          <a:srcRect b="0" l="0" r="0" t="0"/>
          <a:stretch/>
        </p:blipFill>
        <p:spPr>
          <a:xfrm>
            <a:off x="363340" y="2925705"/>
            <a:ext cx="563446" cy="572077"/>
          </a:xfrm>
          <a:prstGeom prst="rect">
            <a:avLst/>
          </a:prstGeom>
          <a:noFill/>
          <a:ln>
            <a:noFill/>
          </a:ln>
        </p:spPr>
      </p:pic>
      <p:grpSp>
        <p:nvGrpSpPr>
          <p:cNvPr id="2036" name="Google Shape;2036;p165"/>
          <p:cNvGrpSpPr/>
          <p:nvPr/>
        </p:nvGrpSpPr>
        <p:grpSpPr>
          <a:xfrm>
            <a:off x="-12" y="0"/>
            <a:ext cx="9151202" cy="598359"/>
            <a:chOff x="-12" y="0"/>
            <a:chExt cx="9151202" cy="598359"/>
          </a:xfrm>
        </p:grpSpPr>
        <p:sp>
          <p:nvSpPr>
            <p:cNvPr id="2037" name="Google Shape;2037;p165"/>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38" name="Google Shape;2038;p165"/>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2039" name="Google Shape;2039;p165"/>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2040" name="Google Shape;2040;p165"/>
          <p:cNvSpPr txBox="1"/>
          <p:nvPr>
            <p:ph idx="2"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2041" name="Google Shape;2041;p165"/>
          <p:cNvSpPr txBox="1"/>
          <p:nvPr>
            <p:ph idx="3" type="title"/>
          </p:nvPr>
        </p:nvSpPr>
        <p:spPr>
          <a:xfrm>
            <a:off x="1225225" y="30698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4 CfU 4 options - jade">
  <p:cSld name="TITLE_AND_TWO_COLUMNS_1_1_8_1_1_1">
    <p:bg>
      <p:bgPr>
        <a:solidFill>
          <a:srgbClr val="EBEDFE"/>
        </a:solidFill>
      </p:bgPr>
    </p:bg>
    <p:spTree>
      <p:nvGrpSpPr>
        <p:cNvPr id="2042" name="Shape 2042"/>
        <p:cNvGrpSpPr/>
        <p:nvPr/>
      </p:nvGrpSpPr>
      <p:grpSpPr>
        <a:xfrm>
          <a:off x="0" y="0"/>
          <a:ext cx="0" cy="0"/>
          <a:chOff x="0" y="0"/>
          <a:chExt cx="0" cy="0"/>
        </a:xfrm>
      </p:grpSpPr>
      <p:pic>
        <p:nvPicPr>
          <p:cNvPr id="2043" name="Google Shape;2043;p16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044" name="Google Shape;2044;p166"/>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45" name="Google Shape;2045;p16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046" name="Google Shape;2046;p16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047" name="Google Shape;2047;p166"/>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048" name="Google Shape;2048;p166"/>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049" name="Google Shape;2049;p166"/>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050" name="Google Shape;2050;p166"/>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051" name="Google Shape;2051;p166"/>
          <p:cNvGrpSpPr/>
          <p:nvPr/>
        </p:nvGrpSpPr>
        <p:grpSpPr>
          <a:xfrm>
            <a:off x="323653" y="1652038"/>
            <a:ext cx="457200" cy="457200"/>
            <a:chOff x="1020916" y="1442088"/>
            <a:chExt cx="457200" cy="457200"/>
          </a:xfrm>
        </p:grpSpPr>
        <p:pic>
          <p:nvPicPr>
            <p:cNvPr id="2052" name="Google Shape;2052;p16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053" name="Google Shape;2053;p16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054" name="Google Shape;2054;p166"/>
          <p:cNvGrpSpPr/>
          <p:nvPr/>
        </p:nvGrpSpPr>
        <p:grpSpPr>
          <a:xfrm>
            <a:off x="323653" y="2461775"/>
            <a:ext cx="457200" cy="457200"/>
            <a:chOff x="1020916" y="1442088"/>
            <a:chExt cx="457200" cy="457200"/>
          </a:xfrm>
        </p:grpSpPr>
        <p:pic>
          <p:nvPicPr>
            <p:cNvPr id="2055" name="Google Shape;2055;p16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056" name="Google Shape;2056;p16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057" name="Google Shape;2057;p166"/>
          <p:cNvGrpSpPr/>
          <p:nvPr/>
        </p:nvGrpSpPr>
        <p:grpSpPr>
          <a:xfrm>
            <a:off x="323641" y="3271838"/>
            <a:ext cx="457200" cy="457200"/>
            <a:chOff x="1020916" y="1442088"/>
            <a:chExt cx="457200" cy="457200"/>
          </a:xfrm>
        </p:grpSpPr>
        <p:pic>
          <p:nvPicPr>
            <p:cNvPr id="2058" name="Google Shape;2058;p16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059" name="Google Shape;2059;p16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2060" name="Google Shape;2060;p166"/>
          <p:cNvGrpSpPr/>
          <p:nvPr/>
        </p:nvGrpSpPr>
        <p:grpSpPr>
          <a:xfrm>
            <a:off x="323641" y="4081763"/>
            <a:ext cx="457200" cy="457200"/>
            <a:chOff x="1020916" y="1442088"/>
            <a:chExt cx="457200" cy="457200"/>
          </a:xfrm>
        </p:grpSpPr>
        <p:pic>
          <p:nvPicPr>
            <p:cNvPr id="2061" name="Google Shape;2061;p16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062" name="Google Shape;2062;p16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2063" name="Google Shape;2063;p166"/>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64" name="Google Shape;2064;p166"/>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65" name="Google Shape;2065;p166"/>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8 Feedback - jade">
  <p:cSld name="TITLE_AND_TWO_COLUMNS_1_1_5_1_3_1_1_1_1_2">
    <p:bg>
      <p:bgPr>
        <a:solidFill>
          <a:srgbClr val="EBEDFE"/>
        </a:solidFill>
      </p:bgPr>
    </p:bg>
    <p:spTree>
      <p:nvGrpSpPr>
        <p:cNvPr id="2066" name="Shape 2066"/>
        <p:cNvGrpSpPr/>
        <p:nvPr/>
      </p:nvGrpSpPr>
      <p:grpSpPr>
        <a:xfrm>
          <a:off x="0" y="0"/>
          <a:ext cx="0" cy="0"/>
          <a:chOff x="0" y="0"/>
          <a:chExt cx="0" cy="0"/>
        </a:xfrm>
      </p:grpSpPr>
      <p:pic>
        <p:nvPicPr>
          <p:cNvPr id="2067" name="Google Shape;2067;p16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068" name="Google Shape;2068;p16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9" name="Google Shape;2069;p16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2070" name="Google Shape;2070;p16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071" name="Google Shape;2071;p167"/>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B</a:t>
            </a:r>
            <a:endParaRPr b="1" i="0" sz="1400" u="none" cap="none" strike="noStrike">
              <a:solidFill>
                <a:srgbClr val="FFFFFF"/>
              </a:solidFill>
              <a:latin typeface="Lexend"/>
              <a:ea typeface="Lexend"/>
              <a:cs typeface="Lexend"/>
              <a:sym typeface="Lexend"/>
            </a:endParaRPr>
          </a:p>
        </p:txBody>
      </p:sp>
      <p:sp>
        <p:nvSpPr>
          <p:cNvPr id="2072" name="Google Shape;2072;p167"/>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073" name="Google Shape;2073;p16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074" name="Google Shape;2074;p167"/>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Art and design" showMasterSp="0">
  <p:cSld name="Title Slide 2_1">
    <p:bg>
      <p:bgPr>
        <a:solidFill>
          <a:srgbClr val="EBEDFE"/>
        </a:solidFill>
      </p:bgPr>
    </p:bg>
    <p:spTree>
      <p:nvGrpSpPr>
        <p:cNvPr id="2075" name="Shape 2075"/>
        <p:cNvGrpSpPr/>
        <p:nvPr/>
      </p:nvGrpSpPr>
      <p:grpSpPr>
        <a:xfrm>
          <a:off x="0" y="0"/>
          <a:ext cx="0" cy="0"/>
          <a:chOff x="0" y="0"/>
          <a:chExt cx="0" cy="0"/>
        </a:xfrm>
      </p:grpSpPr>
      <p:pic>
        <p:nvPicPr>
          <p:cNvPr id="2076" name="Google Shape;2076;p168"/>
          <p:cNvPicPr preferRelativeResize="0"/>
          <p:nvPr/>
        </p:nvPicPr>
        <p:blipFill rotWithShape="1">
          <a:blip r:embed="rId2">
            <a:alphaModFix/>
          </a:blip>
          <a:srcRect b="0" l="6209" r="6207" t="0"/>
          <a:stretch/>
        </p:blipFill>
        <p:spPr>
          <a:xfrm>
            <a:off x="324000" y="4008600"/>
            <a:ext cx="1705150" cy="128000"/>
          </a:xfrm>
          <a:prstGeom prst="rect">
            <a:avLst/>
          </a:prstGeom>
          <a:noFill/>
          <a:ln>
            <a:noFill/>
          </a:ln>
        </p:spPr>
      </p:pic>
      <p:sp>
        <p:nvSpPr>
          <p:cNvPr id="2077" name="Google Shape;2077;p168"/>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800"/>
              <a:buFont typeface="Lexend"/>
              <a:buNone/>
              <a:defRPr sz="38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78" name="Google Shape;2078;p168"/>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Art and design</a:t>
            </a:r>
            <a:endParaRPr b="1" i="0" sz="1700" u="none" cap="none" strike="noStrike">
              <a:solidFill>
                <a:schemeClr val="dk1"/>
              </a:solidFill>
              <a:latin typeface="Lexend"/>
              <a:ea typeface="Lexend"/>
              <a:cs typeface="Lexend"/>
              <a:sym typeface="Lexend"/>
            </a:endParaRPr>
          </a:p>
        </p:txBody>
      </p:sp>
      <p:sp>
        <p:nvSpPr>
          <p:cNvPr id="2079" name="Google Shape;2079;p16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080" name="Google Shape;2080;p16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Font typeface="Lexend"/>
              <a:buNone/>
              <a:defRPr sz="1800">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grpSp>
        <p:nvGrpSpPr>
          <p:cNvPr id="2081" name="Google Shape;2081;p168"/>
          <p:cNvGrpSpPr/>
          <p:nvPr/>
        </p:nvGrpSpPr>
        <p:grpSpPr>
          <a:xfrm>
            <a:off x="6156975" y="0"/>
            <a:ext cx="2987025" cy="3854074"/>
            <a:chOff x="6156975" y="0"/>
            <a:chExt cx="2987025" cy="3854074"/>
          </a:xfrm>
        </p:grpSpPr>
        <p:pic>
          <p:nvPicPr>
            <p:cNvPr id="2082" name="Google Shape;2082;p168"/>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083" name="Google Shape;2083;p16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084" name="Google Shape;2084;p168"/>
          <p:cNvPicPr preferRelativeResize="0"/>
          <p:nvPr/>
        </p:nvPicPr>
        <p:blipFill rotWithShape="1">
          <a:blip r:embed="rId4">
            <a:alphaModFix/>
          </a:blip>
          <a:srcRect b="0" l="0" r="0" t="0"/>
          <a:stretch/>
        </p:blipFill>
        <p:spPr>
          <a:xfrm rot="-360030">
            <a:off x="6753315" y="1132068"/>
            <a:ext cx="2063340" cy="1643031"/>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Biology" showMasterSp="0">
  <p:cSld name="Title Slide 2_1_1_1_1_1_1_1">
    <p:bg>
      <p:bgPr>
        <a:solidFill>
          <a:srgbClr val="EBEDFE"/>
        </a:solidFill>
      </p:bgPr>
    </p:bg>
    <p:spTree>
      <p:nvGrpSpPr>
        <p:cNvPr id="2086" name="Shape 2086"/>
        <p:cNvGrpSpPr/>
        <p:nvPr/>
      </p:nvGrpSpPr>
      <p:grpSpPr>
        <a:xfrm>
          <a:off x="0" y="0"/>
          <a:ext cx="0" cy="0"/>
          <a:chOff x="0" y="0"/>
          <a:chExt cx="0" cy="0"/>
        </a:xfrm>
      </p:grpSpPr>
      <p:pic>
        <p:nvPicPr>
          <p:cNvPr id="2087" name="Google Shape;2087;p169"/>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pic>
        <p:nvPicPr>
          <p:cNvPr id="2088" name="Google Shape;2088;p169"/>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089" name="Google Shape;2089;p16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90" name="Google Shape;2090;p169"/>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Biology</a:t>
            </a:r>
            <a:endParaRPr b="1" i="0" sz="1700" u="none" cap="none" strike="noStrike">
              <a:solidFill>
                <a:schemeClr val="dk1"/>
              </a:solidFill>
              <a:latin typeface="Lexend"/>
              <a:ea typeface="Lexend"/>
              <a:cs typeface="Lexend"/>
              <a:sym typeface="Lexend"/>
            </a:endParaRPr>
          </a:p>
        </p:txBody>
      </p:sp>
      <p:sp>
        <p:nvSpPr>
          <p:cNvPr id="2092" name="Google Shape;2092;p16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093" name="Google Shape;2093;p16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hemistry" showMasterSp="0">
  <p:cSld name="Title Slide 2_1_1_1_1_1_1_1_1_1">
    <p:bg>
      <p:bgPr>
        <a:solidFill>
          <a:srgbClr val="EBEDFE"/>
        </a:solidFill>
      </p:bgPr>
    </p:bg>
    <p:spTree>
      <p:nvGrpSpPr>
        <p:cNvPr id="2094" name="Shape 2094"/>
        <p:cNvGrpSpPr/>
        <p:nvPr/>
      </p:nvGrpSpPr>
      <p:grpSpPr>
        <a:xfrm>
          <a:off x="0" y="0"/>
          <a:ext cx="0" cy="0"/>
          <a:chOff x="0" y="0"/>
          <a:chExt cx="0" cy="0"/>
        </a:xfrm>
      </p:grpSpPr>
      <p:pic>
        <p:nvPicPr>
          <p:cNvPr id="2095" name="Google Shape;2095;p170"/>
          <p:cNvPicPr preferRelativeResize="0"/>
          <p:nvPr/>
        </p:nvPicPr>
        <p:blipFill rotWithShape="1">
          <a:blip r:embed="rId2">
            <a:alphaModFix/>
          </a:blip>
          <a:srcRect b="0" l="6209" r="6207" t="0"/>
          <a:stretch/>
        </p:blipFill>
        <p:spPr>
          <a:xfrm>
            <a:off x="324000" y="4008600"/>
            <a:ext cx="1117400" cy="128000"/>
          </a:xfrm>
          <a:prstGeom prst="rect">
            <a:avLst/>
          </a:prstGeom>
          <a:noFill/>
          <a:ln>
            <a:noFill/>
          </a:ln>
        </p:spPr>
      </p:pic>
      <p:sp>
        <p:nvSpPr>
          <p:cNvPr id="2096" name="Google Shape;2096;p17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097" name="Google Shape;2097;p170"/>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Chemistry</a:t>
            </a:r>
            <a:endParaRPr b="1" i="0" sz="1700" u="none" cap="none" strike="noStrike">
              <a:solidFill>
                <a:schemeClr val="dk1"/>
              </a:solidFill>
              <a:latin typeface="Lexend"/>
              <a:ea typeface="Lexend"/>
              <a:cs typeface="Lexend"/>
              <a:sym typeface="Lexend"/>
            </a:endParaRPr>
          </a:p>
        </p:txBody>
      </p:sp>
      <p:pic>
        <p:nvPicPr>
          <p:cNvPr id="2099" name="Google Shape;2099;p17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00" name="Google Shape;2100;p17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01" name="Google Shape;2101;p17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itizenship" showMasterSp="0">
  <p:cSld name="Title Slide 2_1_1_1_1_1_1_1_1_1_1_5">
    <p:bg>
      <p:bgPr>
        <a:solidFill>
          <a:srgbClr val="EBEDFE"/>
        </a:solidFill>
      </p:bgPr>
    </p:bg>
    <p:spTree>
      <p:nvGrpSpPr>
        <p:cNvPr id="2102" name="Shape 2102"/>
        <p:cNvGrpSpPr/>
        <p:nvPr/>
      </p:nvGrpSpPr>
      <p:grpSpPr>
        <a:xfrm>
          <a:off x="0" y="0"/>
          <a:ext cx="0" cy="0"/>
          <a:chOff x="0" y="0"/>
          <a:chExt cx="0" cy="0"/>
        </a:xfrm>
      </p:grpSpPr>
      <p:pic>
        <p:nvPicPr>
          <p:cNvPr id="2103" name="Google Shape;2103;p171"/>
          <p:cNvPicPr preferRelativeResize="0"/>
          <p:nvPr/>
        </p:nvPicPr>
        <p:blipFill rotWithShape="1">
          <a:blip r:embed="rId2">
            <a:alphaModFix/>
          </a:blip>
          <a:srcRect b="0" l="6209" r="6207" t="0"/>
          <a:stretch/>
        </p:blipFill>
        <p:spPr>
          <a:xfrm>
            <a:off x="324000" y="4008600"/>
            <a:ext cx="1245800" cy="128000"/>
          </a:xfrm>
          <a:prstGeom prst="rect">
            <a:avLst/>
          </a:prstGeom>
          <a:noFill/>
          <a:ln>
            <a:noFill/>
          </a:ln>
        </p:spPr>
      </p:pic>
      <p:sp>
        <p:nvSpPr>
          <p:cNvPr id="2104" name="Google Shape;2104;p17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05" name="Google Shape;2105;p171"/>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Citizenship</a:t>
            </a:r>
            <a:endParaRPr b="1" i="0" sz="1700" u="none" cap="none" strike="noStrike">
              <a:solidFill>
                <a:schemeClr val="dk1"/>
              </a:solidFill>
              <a:latin typeface="Lexend"/>
              <a:ea typeface="Lexend"/>
              <a:cs typeface="Lexend"/>
              <a:sym typeface="Lexend"/>
            </a:endParaRPr>
          </a:p>
        </p:txBody>
      </p:sp>
      <p:grpSp>
        <p:nvGrpSpPr>
          <p:cNvPr id="2107" name="Google Shape;2107;p171"/>
          <p:cNvGrpSpPr/>
          <p:nvPr/>
        </p:nvGrpSpPr>
        <p:grpSpPr>
          <a:xfrm>
            <a:off x="6156975" y="0"/>
            <a:ext cx="2987025" cy="3854074"/>
            <a:chOff x="6156975" y="0"/>
            <a:chExt cx="2987025" cy="3854074"/>
          </a:xfrm>
        </p:grpSpPr>
        <p:pic>
          <p:nvPicPr>
            <p:cNvPr id="2108" name="Google Shape;2108;p171"/>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09" name="Google Shape;2109;p171"/>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110" name="Google Shape;2110;p171"/>
          <p:cNvPicPr preferRelativeResize="0"/>
          <p:nvPr/>
        </p:nvPicPr>
        <p:blipFill rotWithShape="1">
          <a:blip r:embed="rId5">
            <a:alphaModFix/>
          </a:blip>
          <a:srcRect b="0" l="0" r="0" t="0"/>
          <a:stretch/>
        </p:blipFill>
        <p:spPr>
          <a:xfrm rot="-360025">
            <a:off x="6945328" y="787504"/>
            <a:ext cx="1710318" cy="2052380"/>
          </a:xfrm>
          <a:prstGeom prst="rect">
            <a:avLst/>
          </a:prstGeom>
          <a:noFill/>
          <a:ln>
            <a:noFill/>
          </a:ln>
        </p:spPr>
      </p:pic>
      <p:sp>
        <p:nvSpPr>
          <p:cNvPr id="2111" name="Google Shape;2111;p17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12" name="Google Shape;2112;p17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oking and nutrition" showMasterSp="0">
  <p:cSld name="Title Slide 2_1_1_1_1_1_1_1_1_1_1_3_1">
    <p:bg>
      <p:bgPr>
        <a:solidFill>
          <a:srgbClr val="EBEDFE"/>
        </a:solidFill>
      </p:bgPr>
    </p:bg>
    <p:spTree>
      <p:nvGrpSpPr>
        <p:cNvPr id="2113" name="Shape 2113"/>
        <p:cNvGrpSpPr/>
        <p:nvPr/>
      </p:nvGrpSpPr>
      <p:grpSpPr>
        <a:xfrm>
          <a:off x="0" y="0"/>
          <a:ext cx="0" cy="0"/>
          <a:chOff x="0" y="0"/>
          <a:chExt cx="0" cy="0"/>
        </a:xfrm>
      </p:grpSpPr>
      <p:pic>
        <p:nvPicPr>
          <p:cNvPr id="2114" name="Google Shape;2114;p172"/>
          <p:cNvPicPr preferRelativeResize="0"/>
          <p:nvPr/>
        </p:nvPicPr>
        <p:blipFill rotWithShape="1">
          <a:blip r:embed="rId2">
            <a:alphaModFix/>
          </a:blip>
          <a:srcRect b="0" l="6209" r="6207" t="0"/>
          <a:stretch/>
        </p:blipFill>
        <p:spPr>
          <a:xfrm>
            <a:off x="324000" y="4008600"/>
            <a:ext cx="2563200" cy="128000"/>
          </a:xfrm>
          <a:prstGeom prst="rect">
            <a:avLst/>
          </a:prstGeom>
          <a:noFill/>
          <a:ln>
            <a:noFill/>
          </a:ln>
        </p:spPr>
      </p:pic>
      <p:sp>
        <p:nvSpPr>
          <p:cNvPr id="2115" name="Google Shape;2115;p17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16" name="Google Shape;2116;p172"/>
          <p:cNvSpPr txBox="1"/>
          <p:nvPr/>
        </p:nvSpPr>
        <p:spPr>
          <a:xfrm>
            <a:off x="323850" y="3781525"/>
            <a:ext cx="35040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Cooking and nutrition</a:t>
            </a:r>
            <a:endParaRPr b="1" i="0" sz="1700" u="none" cap="none" strike="noStrike">
              <a:solidFill>
                <a:schemeClr val="dk1"/>
              </a:solidFill>
              <a:latin typeface="Lexend"/>
              <a:ea typeface="Lexend"/>
              <a:cs typeface="Lexend"/>
              <a:sym typeface="Lexend"/>
            </a:endParaRPr>
          </a:p>
        </p:txBody>
      </p:sp>
      <p:grpSp>
        <p:nvGrpSpPr>
          <p:cNvPr id="2118" name="Google Shape;2118;p172"/>
          <p:cNvGrpSpPr/>
          <p:nvPr/>
        </p:nvGrpSpPr>
        <p:grpSpPr>
          <a:xfrm>
            <a:off x="6156975" y="0"/>
            <a:ext cx="2987025" cy="3854074"/>
            <a:chOff x="6156975" y="0"/>
            <a:chExt cx="2987025" cy="3854074"/>
          </a:xfrm>
        </p:grpSpPr>
        <p:pic>
          <p:nvPicPr>
            <p:cNvPr id="2119" name="Google Shape;2119;p17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20" name="Google Shape;2120;p17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2121" name="Google Shape;2121;p17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22" name="Google Shape;2122;p17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2123" name="Google Shape;2123;p172"/>
          <p:cNvPicPr preferRelativeResize="0"/>
          <p:nvPr/>
        </p:nvPicPr>
        <p:blipFill rotWithShape="1">
          <a:blip r:embed="rId5">
            <a:alphaModFix/>
          </a:blip>
          <a:srcRect b="0" l="0" r="0" t="0"/>
          <a:stretch/>
        </p:blipFill>
        <p:spPr>
          <a:xfrm rot="-359995">
            <a:off x="6646318" y="1007366"/>
            <a:ext cx="2202009" cy="1796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and health education" showMasterSp="0">
  <p:cSld name="Title Slide 2_1_1_1_1_1_1_1_1_1_1_7">
    <p:bg>
      <p:bgPr>
        <a:solidFill>
          <a:srgbClr val="EBEDFE"/>
        </a:solidFill>
      </p:bgPr>
    </p:bg>
    <p:spTree>
      <p:nvGrpSpPr>
        <p:cNvPr id="167" name="Shape 167"/>
        <p:cNvGrpSpPr/>
        <p:nvPr/>
      </p:nvGrpSpPr>
      <p:grpSpPr>
        <a:xfrm>
          <a:off x="0" y="0"/>
          <a:ext cx="0" cy="0"/>
          <a:chOff x="0" y="0"/>
          <a:chExt cx="0" cy="0"/>
        </a:xfrm>
      </p:grpSpPr>
      <p:pic>
        <p:nvPicPr>
          <p:cNvPr id="168" name="Google Shape;168;p18"/>
          <p:cNvPicPr preferRelativeResize="0"/>
          <p:nvPr/>
        </p:nvPicPr>
        <p:blipFill rotWithShape="1">
          <a:blip r:embed="rId2">
            <a:alphaModFix/>
          </a:blip>
          <a:srcRect b="0" l="6209" r="6209" t="0"/>
          <a:stretch/>
        </p:blipFill>
        <p:spPr>
          <a:xfrm>
            <a:off x="324000" y="4008600"/>
            <a:ext cx="1360800" cy="128000"/>
          </a:xfrm>
          <a:prstGeom prst="rect">
            <a:avLst/>
          </a:prstGeom>
          <a:noFill/>
          <a:ln>
            <a:noFill/>
          </a:ln>
        </p:spPr>
      </p:pic>
      <p:sp>
        <p:nvSpPr>
          <p:cNvPr id="169" name="Google Shape;169;p1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0" name="Google Shape;170;p18"/>
          <p:cNvSpPr txBox="1"/>
          <p:nvPr/>
        </p:nvSpPr>
        <p:spPr>
          <a:xfrm>
            <a:off x="323850" y="3781525"/>
            <a:ext cx="46233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RHE (PSHE)</a:t>
            </a:r>
            <a:endParaRPr b="1" sz="1700">
              <a:solidFill>
                <a:schemeClr val="dk1"/>
              </a:solidFill>
              <a:latin typeface="Lexend"/>
              <a:ea typeface="Lexend"/>
              <a:cs typeface="Lexend"/>
              <a:sym typeface="Lexend"/>
            </a:endParaRPr>
          </a:p>
        </p:txBody>
      </p:sp>
      <p:grpSp>
        <p:nvGrpSpPr>
          <p:cNvPr id="172" name="Google Shape;172;p18"/>
          <p:cNvGrpSpPr/>
          <p:nvPr/>
        </p:nvGrpSpPr>
        <p:grpSpPr>
          <a:xfrm>
            <a:off x="6156975" y="0"/>
            <a:ext cx="2987025" cy="3854074"/>
            <a:chOff x="6156975" y="0"/>
            <a:chExt cx="2987025" cy="3854074"/>
          </a:xfrm>
        </p:grpSpPr>
        <p:pic>
          <p:nvPicPr>
            <p:cNvPr id="173" name="Google Shape;173;p1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74" name="Google Shape;174;p1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75" name="Google Shape;175;p18"/>
          <p:cNvPicPr preferRelativeResize="0"/>
          <p:nvPr/>
        </p:nvPicPr>
        <p:blipFill>
          <a:blip r:embed="rId5">
            <a:alphaModFix/>
          </a:blip>
          <a:stretch>
            <a:fillRect/>
          </a:stretch>
        </p:blipFill>
        <p:spPr>
          <a:xfrm rot="-360033">
            <a:off x="6814806" y="1250542"/>
            <a:ext cx="1965462" cy="1393693"/>
          </a:xfrm>
          <a:prstGeom prst="rect">
            <a:avLst/>
          </a:prstGeom>
          <a:noFill/>
          <a:ln>
            <a:noFill/>
          </a:ln>
        </p:spPr>
      </p:pic>
      <p:sp>
        <p:nvSpPr>
          <p:cNvPr id="176" name="Google Shape;176;p1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77" name="Google Shape;177;p1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800"/>
              <a:buFont typeface="Lexend"/>
              <a:buNone/>
              <a:defRPr sz="1800">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Design and technology" showMasterSp="0">
  <p:cSld name="Title Slide 2_1_1_1_1_1_1_1_1_1_1_2">
    <p:bg>
      <p:bgPr>
        <a:solidFill>
          <a:srgbClr val="EBEDFE"/>
        </a:solidFill>
      </p:bgPr>
    </p:bg>
    <p:spTree>
      <p:nvGrpSpPr>
        <p:cNvPr id="2124" name="Shape 2124"/>
        <p:cNvGrpSpPr/>
        <p:nvPr/>
      </p:nvGrpSpPr>
      <p:grpSpPr>
        <a:xfrm>
          <a:off x="0" y="0"/>
          <a:ext cx="0" cy="0"/>
          <a:chOff x="0" y="0"/>
          <a:chExt cx="0" cy="0"/>
        </a:xfrm>
      </p:grpSpPr>
      <p:pic>
        <p:nvPicPr>
          <p:cNvPr id="2125" name="Google Shape;2125;p173"/>
          <p:cNvPicPr preferRelativeResize="0"/>
          <p:nvPr/>
        </p:nvPicPr>
        <p:blipFill rotWithShape="1">
          <a:blip r:embed="rId2">
            <a:alphaModFix/>
          </a:blip>
          <a:srcRect b="0" l="6209" r="6207" t="0"/>
          <a:stretch/>
        </p:blipFill>
        <p:spPr>
          <a:xfrm>
            <a:off x="324000" y="4008600"/>
            <a:ext cx="2705850" cy="128000"/>
          </a:xfrm>
          <a:prstGeom prst="rect">
            <a:avLst/>
          </a:prstGeom>
          <a:noFill/>
          <a:ln>
            <a:noFill/>
          </a:ln>
        </p:spPr>
      </p:pic>
      <p:sp>
        <p:nvSpPr>
          <p:cNvPr id="2126" name="Google Shape;2126;p17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27" name="Google Shape;2127;p173"/>
          <p:cNvSpPr txBox="1"/>
          <p:nvPr/>
        </p:nvSpPr>
        <p:spPr>
          <a:xfrm>
            <a:off x="323850" y="3781525"/>
            <a:ext cx="27060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Design and technology</a:t>
            </a:r>
            <a:endParaRPr b="1" i="0" sz="1700" u="none" cap="none" strike="noStrike">
              <a:solidFill>
                <a:schemeClr val="dk1"/>
              </a:solidFill>
              <a:latin typeface="Lexend"/>
              <a:ea typeface="Lexend"/>
              <a:cs typeface="Lexend"/>
              <a:sym typeface="Lexend"/>
            </a:endParaRPr>
          </a:p>
        </p:txBody>
      </p:sp>
      <p:grpSp>
        <p:nvGrpSpPr>
          <p:cNvPr id="2129" name="Google Shape;2129;p173"/>
          <p:cNvGrpSpPr/>
          <p:nvPr/>
        </p:nvGrpSpPr>
        <p:grpSpPr>
          <a:xfrm>
            <a:off x="6156975" y="0"/>
            <a:ext cx="2987025" cy="3854074"/>
            <a:chOff x="6156975" y="0"/>
            <a:chExt cx="2987025" cy="3854074"/>
          </a:xfrm>
        </p:grpSpPr>
        <p:pic>
          <p:nvPicPr>
            <p:cNvPr id="2130" name="Google Shape;2130;p17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31" name="Google Shape;2131;p173"/>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132" name="Google Shape;2132;p173"/>
          <p:cNvPicPr preferRelativeResize="0"/>
          <p:nvPr/>
        </p:nvPicPr>
        <p:blipFill rotWithShape="1">
          <a:blip r:embed="rId5">
            <a:alphaModFix/>
          </a:blip>
          <a:srcRect b="0" l="0" r="0" t="0"/>
          <a:stretch/>
        </p:blipFill>
        <p:spPr>
          <a:xfrm rot="-362791">
            <a:off x="6884379" y="985388"/>
            <a:ext cx="1846116" cy="1852594"/>
          </a:xfrm>
          <a:prstGeom prst="rect">
            <a:avLst/>
          </a:prstGeom>
          <a:noFill/>
          <a:ln>
            <a:noFill/>
          </a:ln>
        </p:spPr>
      </p:pic>
      <p:sp>
        <p:nvSpPr>
          <p:cNvPr id="2133" name="Google Shape;2133;p17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34" name="Google Shape;2134;p17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English" showMasterSp="0">
  <p:cSld name="Title Slide 2_1_2">
    <p:bg>
      <p:bgPr>
        <a:solidFill>
          <a:srgbClr val="EBEDFE"/>
        </a:solidFill>
      </p:bgPr>
    </p:bg>
    <p:spTree>
      <p:nvGrpSpPr>
        <p:cNvPr id="2135" name="Shape 2135"/>
        <p:cNvGrpSpPr/>
        <p:nvPr/>
      </p:nvGrpSpPr>
      <p:grpSpPr>
        <a:xfrm>
          <a:off x="0" y="0"/>
          <a:ext cx="0" cy="0"/>
          <a:chOff x="0" y="0"/>
          <a:chExt cx="0" cy="0"/>
        </a:xfrm>
      </p:grpSpPr>
      <p:pic>
        <p:nvPicPr>
          <p:cNvPr id="2136" name="Google Shape;2136;p174"/>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2137" name="Google Shape;2137;p17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English</a:t>
            </a:r>
            <a:endParaRPr b="1" i="0" sz="1700" u="none" cap="none" strike="noStrike">
              <a:solidFill>
                <a:schemeClr val="dk1"/>
              </a:solidFill>
              <a:latin typeface="Lexend"/>
              <a:ea typeface="Lexend"/>
              <a:cs typeface="Lexend"/>
              <a:sym typeface="Lexend"/>
            </a:endParaRPr>
          </a:p>
        </p:txBody>
      </p:sp>
      <p:sp>
        <p:nvSpPr>
          <p:cNvPr id="2138" name="Google Shape;2138;p174"/>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2140" name="Google Shape;2140;p17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41" name="Google Shape;2141;p17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42" name="Google Shape;2142;p17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French" showMasterSp="0">
  <p:cSld name="Title Slide 2_1_1_1_1_1_1_1_1_1_1_1">
    <p:bg>
      <p:bgPr>
        <a:solidFill>
          <a:srgbClr val="EBEDFE"/>
        </a:solidFill>
      </p:bgPr>
    </p:bg>
    <p:spTree>
      <p:nvGrpSpPr>
        <p:cNvPr id="2143" name="Shape 2143"/>
        <p:cNvGrpSpPr/>
        <p:nvPr/>
      </p:nvGrpSpPr>
      <p:grpSpPr>
        <a:xfrm>
          <a:off x="0" y="0"/>
          <a:ext cx="0" cy="0"/>
          <a:chOff x="0" y="0"/>
          <a:chExt cx="0" cy="0"/>
        </a:xfrm>
      </p:grpSpPr>
      <p:pic>
        <p:nvPicPr>
          <p:cNvPr id="2144" name="Google Shape;2144;p175"/>
          <p:cNvPicPr preferRelativeResize="0"/>
          <p:nvPr/>
        </p:nvPicPr>
        <p:blipFill rotWithShape="1">
          <a:blip r:embed="rId2">
            <a:alphaModFix/>
          </a:blip>
          <a:srcRect b="0" l="6209" r="6207" t="0"/>
          <a:stretch/>
        </p:blipFill>
        <p:spPr>
          <a:xfrm>
            <a:off x="324000" y="4008600"/>
            <a:ext cx="772225" cy="128000"/>
          </a:xfrm>
          <a:prstGeom prst="rect">
            <a:avLst/>
          </a:prstGeom>
          <a:noFill/>
          <a:ln>
            <a:noFill/>
          </a:ln>
        </p:spPr>
      </p:pic>
      <p:sp>
        <p:nvSpPr>
          <p:cNvPr id="2145" name="Google Shape;2145;p17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46" name="Google Shape;2146;p175"/>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Faransiis</a:t>
            </a:r>
            <a:endParaRPr b="1" i="0" sz="1400" u="none" cap="none" strike="noStrike">
              <a:solidFill>
                <a:schemeClr val="dk1"/>
              </a:solidFill>
              <a:latin typeface="Lexend"/>
              <a:ea typeface="Lexend"/>
              <a:cs typeface="Lexend"/>
              <a:sym typeface="Lexend"/>
            </a:endParaRPr>
          </a:p>
        </p:txBody>
      </p:sp>
      <p:grpSp>
        <p:nvGrpSpPr>
          <p:cNvPr id="2148" name="Google Shape;2148;p175"/>
          <p:cNvGrpSpPr/>
          <p:nvPr/>
        </p:nvGrpSpPr>
        <p:grpSpPr>
          <a:xfrm>
            <a:off x="6156975" y="0"/>
            <a:ext cx="2987025" cy="3854074"/>
            <a:chOff x="6156975" y="0"/>
            <a:chExt cx="2987025" cy="3854074"/>
          </a:xfrm>
        </p:grpSpPr>
        <p:pic>
          <p:nvPicPr>
            <p:cNvPr id="2149" name="Google Shape;2149;p17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50" name="Google Shape;2150;p17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2151" name="Google Shape;2151;p17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52" name="Google Shape;2152;p17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2153" name="Google Shape;2153;p175"/>
          <p:cNvPicPr preferRelativeResize="0"/>
          <p:nvPr/>
        </p:nvPicPr>
        <p:blipFill rotWithShape="1">
          <a:blip r:embed="rId5">
            <a:alphaModFix/>
          </a:blip>
          <a:srcRect b="0" l="0" r="0" t="0"/>
          <a:stretch/>
        </p:blipFill>
        <p:spPr>
          <a:xfrm rot="-390000">
            <a:off x="6657352" y="759276"/>
            <a:ext cx="2315647" cy="2315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ography" showMasterSp="0">
  <p:cSld name="Title Slide 2_1_1_1">
    <p:bg>
      <p:bgPr>
        <a:solidFill>
          <a:srgbClr val="EBEDFE"/>
        </a:solidFill>
      </p:bgPr>
    </p:bg>
    <p:spTree>
      <p:nvGrpSpPr>
        <p:cNvPr id="2154" name="Shape 2154"/>
        <p:cNvGrpSpPr/>
        <p:nvPr/>
      </p:nvGrpSpPr>
      <p:grpSpPr>
        <a:xfrm>
          <a:off x="0" y="0"/>
          <a:ext cx="0" cy="0"/>
          <a:chOff x="0" y="0"/>
          <a:chExt cx="0" cy="0"/>
        </a:xfrm>
      </p:grpSpPr>
      <p:pic>
        <p:nvPicPr>
          <p:cNvPr id="2155" name="Google Shape;2155;p176"/>
          <p:cNvPicPr preferRelativeResize="0"/>
          <p:nvPr/>
        </p:nvPicPr>
        <p:blipFill rotWithShape="1">
          <a:blip r:embed="rId2">
            <a:alphaModFix/>
          </a:blip>
          <a:srcRect b="0" l="6209" r="6207" t="0"/>
          <a:stretch/>
        </p:blipFill>
        <p:spPr>
          <a:xfrm>
            <a:off x="324000" y="4008600"/>
            <a:ext cx="1259825" cy="128000"/>
          </a:xfrm>
          <a:prstGeom prst="rect">
            <a:avLst/>
          </a:prstGeom>
          <a:noFill/>
          <a:ln>
            <a:noFill/>
          </a:ln>
        </p:spPr>
      </p:pic>
      <p:pic>
        <p:nvPicPr>
          <p:cNvPr id="2156" name="Google Shape;2156;p176"/>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157" name="Google Shape;2157;p17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58" name="Google Shape;2158;p176"/>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Juqraafi</a:t>
            </a:r>
            <a:endParaRPr b="1" i="0" sz="1400" u="none" cap="none" strike="noStrike">
              <a:solidFill>
                <a:schemeClr val="dk1"/>
              </a:solidFill>
              <a:latin typeface="Lexend"/>
              <a:ea typeface="Lexend"/>
              <a:cs typeface="Lexend"/>
              <a:sym typeface="Lexend"/>
            </a:endParaRPr>
          </a:p>
        </p:txBody>
      </p:sp>
      <p:sp>
        <p:nvSpPr>
          <p:cNvPr id="2160" name="Google Shape;2160;p17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61" name="Google Shape;2161;p17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rman" showMasterSp="0">
  <p:cSld name="Title Slide 2_1_1_1_1_1_1_1_1_1_1_1_1">
    <p:bg>
      <p:bgPr>
        <a:solidFill>
          <a:srgbClr val="EBEDFE"/>
        </a:solidFill>
      </p:bgPr>
    </p:bg>
    <p:spTree>
      <p:nvGrpSpPr>
        <p:cNvPr id="2162" name="Shape 2162"/>
        <p:cNvGrpSpPr/>
        <p:nvPr/>
      </p:nvGrpSpPr>
      <p:grpSpPr>
        <a:xfrm>
          <a:off x="0" y="0"/>
          <a:ext cx="0" cy="0"/>
          <a:chOff x="0" y="0"/>
          <a:chExt cx="0" cy="0"/>
        </a:xfrm>
      </p:grpSpPr>
      <p:pic>
        <p:nvPicPr>
          <p:cNvPr id="2163" name="Google Shape;2163;p177"/>
          <p:cNvPicPr preferRelativeResize="0"/>
          <p:nvPr/>
        </p:nvPicPr>
        <p:blipFill rotWithShape="1">
          <a:blip r:embed="rId2">
            <a:alphaModFix/>
          </a:blip>
          <a:srcRect b="0" l="6209" r="6207" t="0"/>
          <a:stretch/>
        </p:blipFill>
        <p:spPr>
          <a:xfrm>
            <a:off x="324000" y="4008600"/>
            <a:ext cx="916925" cy="128000"/>
          </a:xfrm>
          <a:prstGeom prst="rect">
            <a:avLst/>
          </a:prstGeom>
          <a:noFill/>
          <a:ln>
            <a:noFill/>
          </a:ln>
        </p:spPr>
      </p:pic>
      <p:sp>
        <p:nvSpPr>
          <p:cNvPr id="2164" name="Google Shape;2164;p17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65" name="Google Shape;2165;p177"/>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German</a:t>
            </a:r>
            <a:endParaRPr b="1" i="0" sz="1700" u="none" cap="none" strike="noStrike">
              <a:solidFill>
                <a:schemeClr val="dk1"/>
              </a:solidFill>
              <a:latin typeface="Lexend"/>
              <a:ea typeface="Lexend"/>
              <a:cs typeface="Lexend"/>
              <a:sym typeface="Lexend"/>
            </a:endParaRPr>
          </a:p>
        </p:txBody>
      </p:sp>
      <p:grpSp>
        <p:nvGrpSpPr>
          <p:cNvPr id="2167" name="Google Shape;2167;p177"/>
          <p:cNvGrpSpPr/>
          <p:nvPr/>
        </p:nvGrpSpPr>
        <p:grpSpPr>
          <a:xfrm>
            <a:off x="6156975" y="0"/>
            <a:ext cx="2987025" cy="3854074"/>
            <a:chOff x="6156975" y="0"/>
            <a:chExt cx="2987025" cy="3854074"/>
          </a:xfrm>
        </p:grpSpPr>
        <p:pic>
          <p:nvPicPr>
            <p:cNvPr id="2168" name="Google Shape;2168;p17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69" name="Google Shape;2169;p17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2170" name="Google Shape;2170;p17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71" name="Google Shape;2171;p17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2172" name="Google Shape;2172;p177"/>
          <p:cNvPicPr preferRelativeResize="0"/>
          <p:nvPr/>
        </p:nvPicPr>
        <p:blipFill rotWithShape="1">
          <a:blip r:embed="rId5">
            <a:alphaModFix/>
          </a:blip>
          <a:srcRect b="0" l="0" r="0" t="0"/>
          <a:stretch/>
        </p:blipFill>
        <p:spPr>
          <a:xfrm rot="-389998">
            <a:off x="6679063" y="775065"/>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History" showMasterSp="0">
  <p:cSld name="Title Slide 2_1_1_1_1_2">
    <p:bg>
      <p:bgPr>
        <a:solidFill>
          <a:srgbClr val="EBEDFE"/>
        </a:solidFill>
      </p:bgPr>
    </p:bg>
    <p:spTree>
      <p:nvGrpSpPr>
        <p:cNvPr id="2173" name="Shape 2173"/>
        <p:cNvGrpSpPr/>
        <p:nvPr/>
      </p:nvGrpSpPr>
      <p:grpSpPr>
        <a:xfrm>
          <a:off x="0" y="0"/>
          <a:ext cx="0" cy="0"/>
          <a:chOff x="0" y="0"/>
          <a:chExt cx="0" cy="0"/>
        </a:xfrm>
      </p:grpSpPr>
      <p:pic>
        <p:nvPicPr>
          <p:cNvPr id="2174" name="Google Shape;2174;p178"/>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2175" name="Google Shape;2175;p17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76" name="Google Shape;2176;p178"/>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History</a:t>
            </a:r>
            <a:endParaRPr b="1" i="0" sz="1700" u="none" cap="none" strike="noStrike">
              <a:solidFill>
                <a:schemeClr val="dk1"/>
              </a:solidFill>
              <a:latin typeface="Lexend"/>
              <a:ea typeface="Lexend"/>
              <a:cs typeface="Lexend"/>
              <a:sym typeface="Lexend"/>
            </a:endParaRPr>
          </a:p>
        </p:txBody>
      </p:sp>
      <p:grpSp>
        <p:nvGrpSpPr>
          <p:cNvPr id="2178" name="Google Shape;2178;p178"/>
          <p:cNvGrpSpPr/>
          <p:nvPr/>
        </p:nvGrpSpPr>
        <p:grpSpPr>
          <a:xfrm>
            <a:off x="6156975" y="0"/>
            <a:ext cx="2987025" cy="3854074"/>
            <a:chOff x="6156975" y="0"/>
            <a:chExt cx="2987025" cy="3854074"/>
          </a:xfrm>
        </p:grpSpPr>
        <p:pic>
          <p:nvPicPr>
            <p:cNvPr id="2179" name="Google Shape;2179;p17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80" name="Google Shape;2180;p178"/>
            <p:cNvSpPr/>
            <p:nvPr/>
          </p:nvSpPr>
          <p:spPr>
            <a:xfrm>
              <a:off x="6860400" y="1205850"/>
              <a:ext cx="1959600" cy="13659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81" name="Google Shape;2181;p178"/>
            <p:cNvPicPr preferRelativeResize="0"/>
            <p:nvPr/>
          </p:nvPicPr>
          <p:blipFill rotWithShape="1">
            <a:blip r:embed="rId5">
              <a:alphaModFix/>
            </a:blip>
            <a:srcRect b="0" l="0" r="0" t="0"/>
            <a:stretch/>
          </p:blipFill>
          <p:spPr>
            <a:xfrm rot="-378432">
              <a:off x="7001357" y="1317070"/>
              <a:ext cx="1677682" cy="1143462"/>
            </a:xfrm>
            <a:prstGeom prst="rect">
              <a:avLst/>
            </a:prstGeom>
            <a:noFill/>
            <a:ln>
              <a:noFill/>
            </a:ln>
          </p:spPr>
        </p:pic>
      </p:grpSp>
      <p:sp>
        <p:nvSpPr>
          <p:cNvPr id="2182" name="Google Shape;2182;p17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83" name="Google Shape;2183;p17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aths" showMasterSp="0">
  <p:cSld name="Title Slide 2_1_1_2">
    <p:bg>
      <p:bgPr>
        <a:solidFill>
          <a:srgbClr val="EBEDFE"/>
        </a:solidFill>
      </p:bgPr>
    </p:bg>
    <p:spTree>
      <p:nvGrpSpPr>
        <p:cNvPr id="2184" name="Shape 2184"/>
        <p:cNvGrpSpPr/>
        <p:nvPr/>
      </p:nvGrpSpPr>
      <p:grpSpPr>
        <a:xfrm>
          <a:off x="0" y="0"/>
          <a:ext cx="0" cy="0"/>
          <a:chOff x="0" y="0"/>
          <a:chExt cx="0" cy="0"/>
        </a:xfrm>
      </p:grpSpPr>
      <p:pic>
        <p:nvPicPr>
          <p:cNvPr id="2185" name="Google Shape;2185;p179"/>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2186" name="Google Shape;2186;p17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87" name="Google Shape;2187;p179"/>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Maths</a:t>
            </a:r>
            <a:endParaRPr b="1" i="0" sz="1700" u="none" cap="none" strike="noStrike">
              <a:solidFill>
                <a:schemeClr val="dk1"/>
              </a:solidFill>
              <a:latin typeface="Lexend"/>
              <a:ea typeface="Lexend"/>
              <a:cs typeface="Lexend"/>
              <a:sym typeface="Lexend"/>
            </a:endParaRPr>
          </a:p>
        </p:txBody>
      </p:sp>
      <p:pic>
        <p:nvPicPr>
          <p:cNvPr id="2189" name="Google Shape;2189;p179"/>
          <p:cNvPicPr preferRelativeResize="0"/>
          <p:nvPr/>
        </p:nvPicPr>
        <p:blipFill rotWithShape="1">
          <a:blip r:embed="rId4">
            <a:alphaModFix/>
          </a:blip>
          <a:srcRect b="0" l="6209" r="6207" t="0"/>
          <a:stretch/>
        </p:blipFill>
        <p:spPr>
          <a:xfrm>
            <a:off x="324000" y="4008600"/>
            <a:ext cx="707200" cy="128000"/>
          </a:xfrm>
          <a:prstGeom prst="rect">
            <a:avLst/>
          </a:prstGeom>
          <a:noFill/>
          <a:ln>
            <a:noFill/>
          </a:ln>
        </p:spPr>
      </p:pic>
      <p:sp>
        <p:nvSpPr>
          <p:cNvPr id="2190" name="Google Shape;2190;p17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91" name="Google Shape;2191;p17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usic" showMasterSp="0">
  <p:cSld name="Title Slide 2_1_1_1_1_1">
    <p:bg>
      <p:bgPr>
        <a:solidFill>
          <a:srgbClr val="EBEDFE"/>
        </a:solidFill>
      </p:bgPr>
    </p:bg>
    <p:spTree>
      <p:nvGrpSpPr>
        <p:cNvPr id="2192" name="Shape 2192"/>
        <p:cNvGrpSpPr/>
        <p:nvPr/>
      </p:nvGrpSpPr>
      <p:grpSpPr>
        <a:xfrm>
          <a:off x="0" y="0"/>
          <a:ext cx="0" cy="0"/>
          <a:chOff x="0" y="0"/>
          <a:chExt cx="0" cy="0"/>
        </a:xfrm>
      </p:grpSpPr>
      <p:pic>
        <p:nvPicPr>
          <p:cNvPr id="2193" name="Google Shape;2193;p180"/>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2194" name="Google Shape;2194;p18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95" name="Google Shape;2195;p180"/>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Music</a:t>
            </a:r>
            <a:endParaRPr b="1" i="0" sz="1700" u="none" cap="none" strike="noStrike">
              <a:solidFill>
                <a:schemeClr val="dk1"/>
              </a:solidFill>
              <a:latin typeface="Lexend"/>
              <a:ea typeface="Lexend"/>
              <a:cs typeface="Lexend"/>
              <a:sym typeface="Lexend"/>
            </a:endParaRPr>
          </a:p>
        </p:txBody>
      </p:sp>
      <p:pic>
        <p:nvPicPr>
          <p:cNvPr id="2197" name="Google Shape;2197;p180"/>
          <p:cNvPicPr preferRelativeResize="0"/>
          <p:nvPr/>
        </p:nvPicPr>
        <p:blipFill rotWithShape="1">
          <a:blip r:embed="rId4">
            <a:alphaModFix/>
          </a:blip>
          <a:srcRect b="0" l="6209" r="6207" t="0"/>
          <a:stretch/>
        </p:blipFill>
        <p:spPr>
          <a:xfrm>
            <a:off x="324000" y="4008600"/>
            <a:ext cx="661625" cy="128000"/>
          </a:xfrm>
          <a:prstGeom prst="rect">
            <a:avLst/>
          </a:prstGeom>
          <a:noFill/>
          <a:ln>
            <a:noFill/>
          </a:ln>
        </p:spPr>
      </p:pic>
      <p:sp>
        <p:nvSpPr>
          <p:cNvPr id="2198" name="Google Shape;2198;p18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199" name="Google Shape;2199;p18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al education" showMasterSp="0">
  <p:cSld name="Title Slide 2_1_1_1_1_1_1_1_1_1_1_1_1_2">
    <p:bg>
      <p:bgPr>
        <a:solidFill>
          <a:srgbClr val="EBEDFE"/>
        </a:solidFill>
      </p:bgPr>
    </p:bg>
    <p:spTree>
      <p:nvGrpSpPr>
        <p:cNvPr id="2200" name="Shape 2200"/>
        <p:cNvGrpSpPr/>
        <p:nvPr/>
      </p:nvGrpSpPr>
      <p:grpSpPr>
        <a:xfrm>
          <a:off x="0" y="0"/>
          <a:ext cx="0" cy="0"/>
          <a:chOff x="0" y="0"/>
          <a:chExt cx="0" cy="0"/>
        </a:xfrm>
      </p:grpSpPr>
      <p:pic>
        <p:nvPicPr>
          <p:cNvPr id="2201" name="Google Shape;2201;p181"/>
          <p:cNvPicPr preferRelativeResize="0"/>
          <p:nvPr/>
        </p:nvPicPr>
        <p:blipFill rotWithShape="1">
          <a:blip r:embed="rId2">
            <a:alphaModFix/>
          </a:blip>
          <a:srcRect b="0" l="6209" r="6207" t="0"/>
          <a:stretch/>
        </p:blipFill>
        <p:spPr>
          <a:xfrm>
            <a:off x="324000" y="4008600"/>
            <a:ext cx="2192950" cy="128000"/>
          </a:xfrm>
          <a:prstGeom prst="rect">
            <a:avLst/>
          </a:prstGeom>
          <a:noFill/>
          <a:ln>
            <a:noFill/>
          </a:ln>
        </p:spPr>
      </p:pic>
      <p:sp>
        <p:nvSpPr>
          <p:cNvPr id="2202" name="Google Shape;2202;p18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03" name="Google Shape;2203;p181"/>
          <p:cNvSpPr txBox="1"/>
          <p:nvPr/>
        </p:nvSpPr>
        <p:spPr>
          <a:xfrm>
            <a:off x="323850" y="3781525"/>
            <a:ext cx="24561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Physical education</a:t>
            </a:r>
            <a:endParaRPr b="1" i="0" sz="1700" u="none" cap="none" strike="noStrike">
              <a:solidFill>
                <a:schemeClr val="dk1"/>
              </a:solidFill>
              <a:latin typeface="Lexend"/>
              <a:ea typeface="Lexend"/>
              <a:cs typeface="Lexend"/>
              <a:sym typeface="Lexend"/>
            </a:endParaRPr>
          </a:p>
        </p:txBody>
      </p:sp>
      <p:grpSp>
        <p:nvGrpSpPr>
          <p:cNvPr id="2205" name="Google Shape;2205;p181"/>
          <p:cNvGrpSpPr/>
          <p:nvPr/>
        </p:nvGrpSpPr>
        <p:grpSpPr>
          <a:xfrm>
            <a:off x="6156975" y="0"/>
            <a:ext cx="2987025" cy="3854074"/>
            <a:chOff x="6156975" y="0"/>
            <a:chExt cx="2987025" cy="3854074"/>
          </a:xfrm>
        </p:grpSpPr>
        <p:pic>
          <p:nvPicPr>
            <p:cNvPr id="2206" name="Google Shape;2206;p181"/>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07" name="Google Shape;2207;p181"/>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2208" name="Google Shape;2208;p18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09" name="Google Shape;2209;p18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2210" name="Google Shape;2210;p181"/>
          <p:cNvPicPr preferRelativeResize="0"/>
          <p:nvPr/>
        </p:nvPicPr>
        <p:blipFill rotWithShape="1">
          <a:blip r:embed="rId5">
            <a:alphaModFix/>
          </a:blip>
          <a:srcRect b="0" l="0" r="0" t="0"/>
          <a:stretch/>
        </p:blipFill>
        <p:spPr>
          <a:xfrm rot="-375628">
            <a:off x="6551506" y="729991"/>
            <a:ext cx="2546513" cy="2546493"/>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s" showMasterSp="0">
  <p:cSld name="Title Slide 2_1_1_1_1_1_1_1_1_2">
    <p:bg>
      <p:bgPr>
        <a:solidFill>
          <a:srgbClr val="EBEDFE"/>
        </a:solidFill>
      </p:bgPr>
    </p:bg>
    <p:spTree>
      <p:nvGrpSpPr>
        <p:cNvPr id="2211" name="Shape 2211"/>
        <p:cNvGrpSpPr/>
        <p:nvPr/>
      </p:nvGrpSpPr>
      <p:grpSpPr>
        <a:xfrm>
          <a:off x="0" y="0"/>
          <a:ext cx="0" cy="0"/>
          <a:chOff x="0" y="0"/>
          <a:chExt cx="0" cy="0"/>
        </a:xfrm>
      </p:grpSpPr>
      <p:pic>
        <p:nvPicPr>
          <p:cNvPr id="2212" name="Google Shape;2212;p182"/>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2213" name="Google Shape;2213;p18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14" name="Google Shape;2214;p18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Physics</a:t>
            </a:r>
            <a:endParaRPr b="1" i="0" sz="1700" u="none" cap="none" strike="noStrike">
              <a:solidFill>
                <a:schemeClr val="dk1"/>
              </a:solidFill>
              <a:latin typeface="Lexend"/>
              <a:ea typeface="Lexend"/>
              <a:cs typeface="Lexend"/>
              <a:sym typeface="Lexend"/>
            </a:endParaRPr>
          </a:p>
        </p:txBody>
      </p:sp>
      <p:grpSp>
        <p:nvGrpSpPr>
          <p:cNvPr id="2216" name="Google Shape;2216;p182"/>
          <p:cNvGrpSpPr/>
          <p:nvPr/>
        </p:nvGrpSpPr>
        <p:grpSpPr>
          <a:xfrm>
            <a:off x="6156975" y="0"/>
            <a:ext cx="2987025" cy="3854074"/>
            <a:chOff x="6156975" y="0"/>
            <a:chExt cx="2987025" cy="3854074"/>
          </a:xfrm>
        </p:grpSpPr>
        <p:pic>
          <p:nvPicPr>
            <p:cNvPr id="2217" name="Google Shape;2217;p18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18" name="Google Shape;2218;p182"/>
            <p:cNvSpPr/>
            <p:nvPr/>
          </p:nvSpPr>
          <p:spPr>
            <a:xfrm>
              <a:off x="6898050" y="839288"/>
              <a:ext cx="1959600" cy="23547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19" name="Google Shape;2219;p182"/>
            <p:cNvPicPr preferRelativeResize="0"/>
            <p:nvPr/>
          </p:nvPicPr>
          <p:blipFill rotWithShape="1">
            <a:blip r:embed="rId5">
              <a:alphaModFix/>
            </a:blip>
            <a:srcRect b="0" l="0" r="0" t="0"/>
            <a:stretch/>
          </p:blipFill>
          <p:spPr>
            <a:xfrm rot="-384492">
              <a:off x="7235674" y="1037850"/>
              <a:ext cx="1204851" cy="1957577"/>
            </a:xfrm>
            <a:prstGeom prst="rect">
              <a:avLst/>
            </a:prstGeom>
            <a:noFill/>
            <a:ln>
              <a:noFill/>
            </a:ln>
          </p:spPr>
        </p:pic>
      </p:grpSp>
      <p:sp>
        <p:nvSpPr>
          <p:cNvPr id="2220" name="Google Shape;2220;p18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21" name="Google Shape;2221;p18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sex and health education" showMasterSp="0">
  <p:cSld name="Title Slide 2_1_1_1_1_1_1_1_1_1_1_7_1">
    <p:bg>
      <p:bgPr>
        <a:solidFill>
          <a:srgbClr val="EBEDFE"/>
        </a:solidFill>
      </p:bgPr>
    </p:bg>
    <p:spTree>
      <p:nvGrpSpPr>
        <p:cNvPr id="178" name="Shape 178"/>
        <p:cNvGrpSpPr/>
        <p:nvPr/>
      </p:nvGrpSpPr>
      <p:grpSpPr>
        <a:xfrm>
          <a:off x="0" y="0"/>
          <a:ext cx="0" cy="0"/>
          <a:chOff x="0" y="0"/>
          <a:chExt cx="0" cy="0"/>
        </a:xfrm>
      </p:grpSpPr>
      <p:pic>
        <p:nvPicPr>
          <p:cNvPr id="179" name="Google Shape;179;p19"/>
          <p:cNvPicPr preferRelativeResize="0"/>
          <p:nvPr/>
        </p:nvPicPr>
        <p:blipFill rotWithShape="1">
          <a:blip r:embed="rId2">
            <a:alphaModFix/>
          </a:blip>
          <a:srcRect b="0" l="6209" r="6209" t="0"/>
          <a:stretch/>
        </p:blipFill>
        <p:spPr>
          <a:xfrm>
            <a:off x="324000" y="4008600"/>
            <a:ext cx="1511900" cy="128000"/>
          </a:xfrm>
          <a:prstGeom prst="rect">
            <a:avLst/>
          </a:prstGeom>
          <a:noFill/>
          <a:ln>
            <a:noFill/>
          </a:ln>
        </p:spPr>
      </p:pic>
      <p:sp>
        <p:nvSpPr>
          <p:cNvPr id="180" name="Google Shape;180;p1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1" name="Google Shape;181;p19"/>
          <p:cNvSpPr txBox="1"/>
          <p:nvPr/>
        </p:nvSpPr>
        <p:spPr>
          <a:xfrm>
            <a:off x="323850" y="3781525"/>
            <a:ext cx="50871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RSHE (PSHE)</a:t>
            </a:r>
            <a:endParaRPr b="1" sz="1700">
              <a:solidFill>
                <a:schemeClr val="dk1"/>
              </a:solidFill>
              <a:latin typeface="Lexend"/>
              <a:ea typeface="Lexend"/>
              <a:cs typeface="Lexend"/>
              <a:sym typeface="Lexend"/>
            </a:endParaRPr>
          </a:p>
        </p:txBody>
      </p:sp>
      <p:grpSp>
        <p:nvGrpSpPr>
          <p:cNvPr id="183" name="Google Shape;183;p19"/>
          <p:cNvGrpSpPr/>
          <p:nvPr/>
        </p:nvGrpSpPr>
        <p:grpSpPr>
          <a:xfrm>
            <a:off x="6156975" y="0"/>
            <a:ext cx="2987025" cy="3854074"/>
            <a:chOff x="6156975" y="0"/>
            <a:chExt cx="2987025" cy="3854074"/>
          </a:xfrm>
        </p:grpSpPr>
        <p:pic>
          <p:nvPicPr>
            <p:cNvPr id="184" name="Google Shape;184;p19"/>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85" name="Google Shape;185;p19"/>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86" name="Google Shape;186;p19"/>
          <p:cNvPicPr preferRelativeResize="0"/>
          <p:nvPr/>
        </p:nvPicPr>
        <p:blipFill>
          <a:blip r:embed="rId5">
            <a:alphaModFix/>
          </a:blip>
          <a:stretch>
            <a:fillRect/>
          </a:stretch>
        </p:blipFill>
        <p:spPr>
          <a:xfrm rot="-360033">
            <a:off x="6814806" y="1250542"/>
            <a:ext cx="1965462" cy="1393693"/>
          </a:xfrm>
          <a:prstGeom prst="rect">
            <a:avLst/>
          </a:prstGeom>
          <a:noFill/>
          <a:ln>
            <a:noFill/>
          </a:ln>
        </p:spPr>
      </p:pic>
      <p:sp>
        <p:nvSpPr>
          <p:cNvPr id="187" name="Google Shape;187;p1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88" name="Google Shape;188;p1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and health education" showMasterSp="0">
  <p:cSld name="Title Slide 2_1_1_1_1_1_1_1_1_1_1_7">
    <p:bg>
      <p:bgPr>
        <a:solidFill>
          <a:srgbClr val="EBEDFE"/>
        </a:solidFill>
      </p:bgPr>
    </p:bg>
    <p:spTree>
      <p:nvGrpSpPr>
        <p:cNvPr id="2222" name="Shape 2222"/>
        <p:cNvGrpSpPr/>
        <p:nvPr/>
      </p:nvGrpSpPr>
      <p:grpSpPr>
        <a:xfrm>
          <a:off x="0" y="0"/>
          <a:ext cx="0" cy="0"/>
          <a:chOff x="0" y="0"/>
          <a:chExt cx="0" cy="0"/>
        </a:xfrm>
      </p:grpSpPr>
      <p:pic>
        <p:nvPicPr>
          <p:cNvPr id="2223" name="Google Shape;2223;p183"/>
          <p:cNvPicPr preferRelativeResize="0"/>
          <p:nvPr/>
        </p:nvPicPr>
        <p:blipFill rotWithShape="1">
          <a:blip r:embed="rId2">
            <a:alphaModFix/>
          </a:blip>
          <a:srcRect b="0" l="6209" r="6207" t="0"/>
          <a:stretch/>
        </p:blipFill>
        <p:spPr>
          <a:xfrm>
            <a:off x="324000" y="4008600"/>
            <a:ext cx="1360800" cy="128000"/>
          </a:xfrm>
          <a:prstGeom prst="rect">
            <a:avLst/>
          </a:prstGeom>
          <a:noFill/>
          <a:ln>
            <a:noFill/>
          </a:ln>
        </p:spPr>
      </p:pic>
      <p:sp>
        <p:nvSpPr>
          <p:cNvPr id="2224" name="Google Shape;2224;p18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25" name="Google Shape;2225;p183"/>
          <p:cNvSpPr txBox="1"/>
          <p:nvPr/>
        </p:nvSpPr>
        <p:spPr>
          <a:xfrm>
            <a:off x="323850" y="3781525"/>
            <a:ext cx="46233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RHE (PSHE)</a:t>
            </a:r>
            <a:endParaRPr b="1" i="0" sz="1700" u="none" cap="none" strike="noStrike">
              <a:solidFill>
                <a:schemeClr val="dk1"/>
              </a:solidFill>
              <a:latin typeface="Lexend"/>
              <a:ea typeface="Lexend"/>
              <a:cs typeface="Lexend"/>
              <a:sym typeface="Lexend"/>
            </a:endParaRPr>
          </a:p>
        </p:txBody>
      </p:sp>
      <p:grpSp>
        <p:nvGrpSpPr>
          <p:cNvPr id="2227" name="Google Shape;2227;p183"/>
          <p:cNvGrpSpPr/>
          <p:nvPr/>
        </p:nvGrpSpPr>
        <p:grpSpPr>
          <a:xfrm>
            <a:off x="6156975" y="0"/>
            <a:ext cx="2987025" cy="3854074"/>
            <a:chOff x="6156975" y="0"/>
            <a:chExt cx="2987025" cy="3854074"/>
          </a:xfrm>
        </p:grpSpPr>
        <p:pic>
          <p:nvPicPr>
            <p:cNvPr id="2228" name="Google Shape;2228;p18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29" name="Google Shape;2229;p183"/>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230" name="Google Shape;2230;p183"/>
          <p:cNvPicPr preferRelativeResize="0"/>
          <p:nvPr/>
        </p:nvPicPr>
        <p:blipFill rotWithShape="1">
          <a:blip r:embed="rId5">
            <a:alphaModFix/>
          </a:blip>
          <a:srcRect b="0" l="0" r="0" t="0"/>
          <a:stretch/>
        </p:blipFill>
        <p:spPr>
          <a:xfrm rot="-360033">
            <a:off x="6814806" y="1250542"/>
            <a:ext cx="1965462" cy="1393693"/>
          </a:xfrm>
          <a:prstGeom prst="rect">
            <a:avLst/>
          </a:prstGeom>
          <a:noFill/>
          <a:ln>
            <a:noFill/>
          </a:ln>
        </p:spPr>
      </p:pic>
      <p:sp>
        <p:nvSpPr>
          <p:cNvPr id="2231" name="Google Shape;2231;p18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32" name="Google Shape;2232;p18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Font typeface="Lexend"/>
              <a:buNone/>
              <a:defRPr sz="1800">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sex and health education" showMasterSp="0">
  <p:cSld name="Title Slide 2_1_1_1_1_1_1_1_1_1_1_7_1">
    <p:bg>
      <p:bgPr>
        <a:solidFill>
          <a:srgbClr val="EBEDFE"/>
        </a:solidFill>
      </p:bgPr>
    </p:bg>
    <p:spTree>
      <p:nvGrpSpPr>
        <p:cNvPr id="2233" name="Shape 2233"/>
        <p:cNvGrpSpPr/>
        <p:nvPr/>
      </p:nvGrpSpPr>
      <p:grpSpPr>
        <a:xfrm>
          <a:off x="0" y="0"/>
          <a:ext cx="0" cy="0"/>
          <a:chOff x="0" y="0"/>
          <a:chExt cx="0" cy="0"/>
        </a:xfrm>
      </p:grpSpPr>
      <p:pic>
        <p:nvPicPr>
          <p:cNvPr id="2234" name="Google Shape;2234;p184"/>
          <p:cNvPicPr preferRelativeResize="0"/>
          <p:nvPr/>
        </p:nvPicPr>
        <p:blipFill rotWithShape="1">
          <a:blip r:embed="rId2">
            <a:alphaModFix/>
          </a:blip>
          <a:srcRect b="0" l="6209" r="6207" t="0"/>
          <a:stretch/>
        </p:blipFill>
        <p:spPr>
          <a:xfrm>
            <a:off x="324000" y="4008600"/>
            <a:ext cx="1511900" cy="128000"/>
          </a:xfrm>
          <a:prstGeom prst="rect">
            <a:avLst/>
          </a:prstGeom>
          <a:noFill/>
          <a:ln>
            <a:noFill/>
          </a:ln>
        </p:spPr>
      </p:pic>
      <p:sp>
        <p:nvSpPr>
          <p:cNvPr id="2235" name="Google Shape;2235;p18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36" name="Google Shape;2236;p184"/>
          <p:cNvSpPr txBox="1"/>
          <p:nvPr/>
        </p:nvSpPr>
        <p:spPr>
          <a:xfrm>
            <a:off x="323850" y="3781525"/>
            <a:ext cx="50871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RSHE (PSHE)</a:t>
            </a:r>
            <a:endParaRPr b="1" i="0" sz="1700" u="none" cap="none" strike="noStrike">
              <a:solidFill>
                <a:schemeClr val="dk1"/>
              </a:solidFill>
              <a:latin typeface="Lexend"/>
              <a:ea typeface="Lexend"/>
              <a:cs typeface="Lexend"/>
              <a:sym typeface="Lexend"/>
            </a:endParaRPr>
          </a:p>
        </p:txBody>
      </p:sp>
      <p:grpSp>
        <p:nvGrpSpPr>
          <p:cNvPr id="2238" name="Google Shape;2238;p184"/>
          <p:cNvGrpSpPr/>
          <p:nvPr/>
        </p:nvGrpSpPr>
        <p:grpSpPr>
          <a:xfrm>
            <a:off x="6156975" y="0"/>
            <a:ext cx="2987025" cy="3854074"/>
            <a:chOff x="6156975" y="0"/>
            <a:chExt cx="2987025" cy="3854074"/>
          </a:xfrm>
        </p:grpSpPr>
        <p:pic>
          <p:nvPicPr>
            <p:cNvPr id="2239" name="Google Shape;2239;p18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40" name="Google Shape;2240;p184"/>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241" name="Google Shape;2241;p184"/>
          <p:cNvPicPr preferRelativeResize="0"/>
          <p:nvPr/>
        </p:nvPicPr>
        <p:blipFill rotWithShape="1">
          <a:blip r:embed="rId5">
            <a:alphaModFix/>
          </a:blip>
          <a:srcRect b="0" l="0" r="0" t="0"/>
          <a:stretch/>
        </p:blipFill>
        <p:spPr>
          <a:xfrm rot="-360033">
            <a:off x="6814806" y="1250542"/>
            <a:ext cx="1965462" cy="1393693"/>
          </a:xfrm>
          <a:prstGeom prst="rect">
            <a:avLst/>
          </a:prstGeom>
          <a:noFill/>
          <a:ln>
            <a:noFill/>
          </a:ln>
        </p:spPr>
      </p:pic>
      <p:sp>
        <p:nvSpPr>
          <p:cNvPr id="2242" name="Google Shape;2242;p18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43" name="Google Shape;2243;p18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igious education" showMasterSp="0">
  <p:cSld name="Title Slide 2_1_1_1_1_1_1_1_1_1_1_1_1_1">
    <p:bg>
      <p:bgPr>
        <a:solidFill>
          <a:srgbClr val="EBEDFE"/>
        </a:solidFill>
      </p:bgPr>
    </p:bg>
    <p:spTree>
      <p:nvGrpSpPr>
        <p:cNvPr id="2244" name="Shape 2244"/>
        <p:cNvGrpSpPr/>
        <p:nvPr/>
      </p:nvGrpSpPr>
      <p:grpSpPr>
        <a:xfrm>
          <a:off x="0" y="0"/>
          <a:ext cx="0" cy="0"/>
          <a:chOff x="0" y="0"/>
          <a:chExt cx="0" cy="0"/>
        </a:xfrm>
      </p:grpSpPr>
      <p:pic>
        <p:nvPicPr>
          <p:cNvPr id="2245" name="Google Shape;2245;p185"/>
          <p:cNvPicPr preferRelativeResize="0"/>
          <p:nvPr/>
        </p:nvPicPr>
        <p:blipFill rotWithShape="1">
          <a:blip r:embed="rId2">
            <a:alphaModFix/>
          </a:blip>
          <a:srcRect b="0" l="6209" r="6207" t="0"/>
          <a:stretch/>
        </p:blipFill>
        <p:spPr>
          <a:xfrm>
            <a:off x="324000" y="4008600"/>
            <a:ext cx="2271875" cy="128000"/>
          </a:xfrm>
          <a:prstGeom prst="rect">
            <a:avLst/>
          </a:prstGeom>
          <a:noFill/>
          <a:ln>
            <a:noFill/>
          </a:ln>
        </p:spPr>
      </p:pic>
      <p:sp>
        <p:nvSpPr>
          <p:cNvPr id="2246" name="Google Shape;2246;p18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47" name="Google Shape;2247;p185"/>
          <p:cNvSpPr txBox="1"/>
          <p:nvPr/>
        </p:nvSpPr>
        <p:spPr>
          <a:xfrm>
            <a:off x="323850" y="3781525"/>
            <a:ext cx="27981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Waxbarashada diinta</a:t>
            </a:r>
            <a:endParaRPr b="1" i="0" sz="1400" u="none" cap="none" strike="noStrike">
              <a:solidFill>
                <a:schemeClr val="dk1"/>
              </a:solidFill>
              <a:latin typeface="Lexend"/>
              <a:ea typeface="Lexend"/>
              <a:cs typeface="Lexend"/>
              <a:sym typeface="Lexend"/>
            </a:endParaRPr>
          </a:p>
        </p:txBody>
      </p:sp>
      <p:grpSp>
        <p:nvGrpSpPr>
          <p:cNvPr id="2249" name="Google Shape;2249;p185"/>
          <p:cNvGrpSpPr/>
          <p:nvPr/>
        </p:nvGrpSpPr>
        <p:grpSpPr>
          <a:xfrm>
            <a:off x="6156975" y="0"/>
            <a:ext cx="2987025" cy="3854074"/>
            <a:chOff x="6156975" y="0"/>
            <a:chExt cx="2987025" cy="3854074"/>
          </a:xfrm>
        </p:grpSpPr>
        <p:pic>
          <p:nvPicPr>
            <p:cNvPr id="2250" name="Google Shape;2250;p18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51" name="Google Shape;2251;p18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2252" name="Google Shape;2252;p185"/>
          <p:cNvPicPr preferRelativeResize="0"/>
          <p:nvPr/>
        </p:nvPicPr>
        <p:blipFill rotWithShape="1">
          <a:blip r:embed="rId5">
            <a:alphaModFix/>
          </a:blip>
          <a:srcRect b="0" l="0" r="0" t="0"/>
          <a:stretch/>
        </p:blipFill>
        <p:spPr>
          <a:xfrm rot="-360003">
            <a:off x="6754136" y="1062731"/>
            <a:ext cx="2012844" cy="1854018"/>
          </a:xfrm>
          <a:prstGeom prst="rect">
            <a:avLst/>
          </a:prstGeom>
          <a:noFill/>
          <a:ln>
            <a:noFill/>
          </a:ln>
        </p:spPr>
      </p:pic>
      <p:sp>
        <p:nvSpPr>
          <p:cNvPr id="2253" name="Google Shape;2253;p18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54" name="Google Shape;2254;p18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cience" showMasterSp="0">
  <p:cSld name="Title Slide 2_1_1_1_1_1_1_2">
    <p:bg>
      <p:bgPr>
        <a:solidFill>
          <a:srgbClr val="EBEDFE"/>
        </a:solidFill>
      </p:bgPr>
    </p:bg>
    <p:spTree>
      <p:nvGrpSpPr>
        <p:cNvPr id="2255" name="Shape 2255"/>
        <p:cNvGrpSpPr/>
        <p:nvPr/>
      </p:nvGrpSpPr>
      <p:grpSpPr>
        <a:xfrm>
          <a:off x="0" y="0"/>
          <a:ext cx="0" cy="0"/>
          <a:chOff x="0" y="0"/>
          <a:chExt cx="0" cy="0"/>
        </a:xfrm>
      </p:grpSpPr>
      <p:sp>
        <p:nvSpPr>
          <p:cNvPr id="2256" name="Google Shape;2256;p18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57" name="Google Shape;2257;p186"/>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Sayniska</a:t>
            </a:r>
            <a:endParaRPr b="1" i="0" sz="1400" u="none" cap="none" strike="noStrike">
              <a:solidFill>
                <a:schemeClr val="dk1"/>
              </a:solidFill>
              <a:latin typeface="Lexend"/>
              <a:ea typeface="Lexend"/>
              <a:cs typeface="Lexend"/>
              <a:sym typeface="Lexend"/>
            </a:endParaRPr>
          </a:p>
        </p:txBody>
      </p:sp>
      <p:pic>
        <p:nvPicPr>
          <p:cNvPr id="2259" name="Google Shape;2259;p186"/>
          <p:cNvPicPr preferRelativeResize="0"/>
          <p:nvPr/>
        </p:nvPicPr>
        <p:blipFill rotWithShape="1">
          <a:blip r:embed="rId3">
            <a:alphaModFix/>
          </a:blip>
          <a:srcRect b="0" l="6209" r="6207" t="0"/>
          <a:stretch/>
        </p:blipFill>
        <p:spPr>
          <a:xfrm>
            <a:off x="324000" y="4008600"/>
            <a:ext cx="859400" cy="127996"/>
          </a:xfrm>
          <a:prstGeom prst="rect">
            <a:avLst/>
          </a:prstGeom>
          <a:noFill/>
          <a:ln>
            <a:noFill/>
          </a:ln>
        </p:spPr>
      </p:pic>
      <p:grpSp>
        <p:nvGrpSpPr>
          <p:cNvPr id="2260" name="Google Shape;2260;p186"/>
          <p:cNvGrpSpPr/>
          <p:nvPr/>
        </p:nvGrpSpPr>
        <p:grpSpPr>
          <a:xfrm>
            <a:off x="6156975" y="0"/>
            <a:ext cx="2987025" cy="3854074"/>
            <a:chOff x="6156975" y="0"/>
            <a:chExt cx="2987025" cy="3854074"/>
          </a:xfrm>
        </p:grpSpPr>
        <p:pic>
          <p:nvPicPr>
            <p:cNvPr id="2261" name="Google Shape;2261;p18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62" name="Google Shape;2262;p186"/>
            <p:cNvSpPr/>
            <p:nvPr/>
          </p:nvSpPr>
          <p:spPr>
            <a:xfrm>
              <a:off x="6860400" y="869975"/>
              <a:ext cx="1959600" cy="2007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63" name="Google Shape;2263;p186"/>
            <p:cNvPicPr preferRelativeResize="0"/>
            <p:nvPr/>
          </p:nvPicPr>
          <p:blipFill rotWithShape="1">
            <a:blip r:embed="rId5">
              <a:alphaModFix/>
            </a:blip>
            <a:srcRect b="0" l="0" r="0" t="0"/>
            <a:stretch/>
          </p:blipFill>
          <p:spPr>
            <a:xfrm rot="-311816">
              <a:off x="7083000" y="1110274"/>
              <a:ext cx="1514398" cy="1526398"/>
            </a:xfrm>
            <a:prstGeom prst="rect">
              <a:avLst/>
            </a:prstGeom>
            <a:noFill/>
            <a:ln>
              <a:noFill/>
            </a:ln>
          </p:spPr>
        </p:pic>
      </p:grpSp>
      <p:sp>
        <p:nvSpPr>
          <p:cNvPr id="2264" name="Google Shape;2264;p18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65" name="Google Shape;2265;p18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panish" showMasterSp="0">
  <p:cSld name="Title Slide 2_1_1_1_1_1_1_1_1_1_1_1_2_1">
    <p:bg>
      <p:bgPr>
        <a:solidFill>
          <a:srgbClr val="EBEDFE"/>
        </a:solidFill>
      </p:bgPr>
    </p:bg>
    <p:spTree>
      <p:nvGrpSpPr>
        <p:cNvPr id="2266" name="Shape 2266"/>
        <p:cNvGrpSpPr/>
        <p:nvPr/>
      </p:nvGrpSpPr>
      <p:grpSpPr>
        <a:xfrm>
          <a:off x="0" y="0"/>
          <a:ext cx="0" cy="0"/>
          <a:chOff x="0" y="0"/>
          <a:chExt cx="0" cy="0"/>
        </a:xfrm>
      </p:grpSpPr>
      <p:pic>
        <p:nvPicPr>
          <p:cNvPr id="2267" name="Google Shape;2267;p187"/>
          <p:cNvPicPr preferRelativeResize="0"/>
          <p:nvPr/>
        </p:nvPicPr>
        <p:blipFill rotWithShape="1">
          <a:blip r:embed="rId2">
            <a:alphaModFix/>
          </a:blip>
          <a:srcRect b="0" l="6209" r="6207" t="0"/>
          <a:stretch/>
        </p:blipFill>
        <p:spPr>
          <a:xfrm>
            <a:off x="324000" y="4008600"/>
            <a:ext cx="890625" cy="128000"/>
          </a:xfrm>
          <a:prstGeom prst="rect">
            <a:avLst/>
          </a:prstGeom>
          <a:noFill/>
          <a:ln>
            <a:noFill/>
          </a:ln>
        </p:spPr>
      </p:pic>
      <p:sp>
        <p:nvSpPr>
          <p:cNvPr id="2268" name="Google Shape;2268;p18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69" name="Google Shape;2269;p187"/>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Isbaanish</a:t>
            </a:r>
            <a:endParaRPr b="1" i="0" sz="1400" u="none" cap="none" strike="noStrike">
              <a:solidFill>
                <a:schemeClr val="dk1"/>
              </a:solidFill>
              <a:latin typeface="Lexend"/>
              <a:ea typeface="Lexend"/>
              <a:cs typeface="Lexend"/>
              <a:sym typeface="Lexend"/>
            </a:endParaRPr>
          </a:p>
        </p:txBody>
      </p:sp>
      <p:grpSp>
        <p:nvGrpSpPr>
          <p:cNvPr id="2271" name="Google Shape;2271;p187"/>
          <p:cNvGrpSpPr/>
          <p:nvPr/>
        </p:nvGrpSpPr>
        <p:grpSpPr>
          <a:xfrm>
            <a:off x="6156975" y="0"/>
            <a:ext cx="2987025" cy="3854074"/>
            <a:chOff x="6156975" y="0"/>
            <a:chExt cx="2987025" cy="3854074"/>
          </a:xfrm>
        </p:grpSpPr>
        <p:pic>
          <p:nvPicPr>
            <p:cNvPr id="2272" name="Google Shape;2272;p18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273" name="Google Shape;2273;p18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2274" name="Google Shape;2274;p18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2275" name="Google Shape;2275;p18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2276" name="Google Shape;2276;p187"/>
          <p:cNvPicPr preferRelativeResize="0"/>
          <p:nvPr/>
        </p:nvPicPr>
        <p:blipFill rotWithShape="1">
          <a:blip r:embed="rId5">
            <a:alphaModFix/>
          </a:blip>
          <a:srcRect b="0" l="0" r="0" t="0"/>
          <a:stretch/>
        </p:blipFill>
        <p:spPr>
          <a:xfrm rot="-390001">
            <a:off x="6638540" y="856133"/>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3)">
  <p:cSld name="CUSTOM_3_1">
    <p:spTree>
      <p:nvGrpSpPr>
        <p:cNvPr id="2277" name="Shape 2277"/>
        <p:cNvGrpSpPr/>
        <p:nvPr/>
      </p:nvGrpSpPr>
      <p:grpSpPr>
        <a:xfrm>
          <a:off x="0" y="0"/>
          <a:ext cx="0" cy="0"/>
          <a:chOff x="0" y="0"/>
          <a:chExt cx="0" cy="0"/>
        </a:xfrm>
      </p:grpSpPr>
      <p:grpSp>
        <p:nvGrpSpPr>
          <p:cNvPr id="2278" name="Google Shape;2278;p188"/>
          <p:cNvGrpSpPr/>
          <p:nvPr/>
        </p:nvGrpSpPr>
        <p:grpSpPr>
          <a:xfrm>
            <a:off x="0" y="1"/>
            <a:ext cx="9151202" cy="649233"/>
            <a:chOff x="0" y="1"/>
            <a:chExt cx="9151202" cy="649233"/>
          </a:xfrm>
        </p:grpSpPr>
        <p:sp>
          <p:nvSpPr>
            <p:cNvPr id="2279" name="Google Shape;2279;p188"/>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80" name="Google Shape;2280;p188"/>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281" name="Google Shape;2281;p188"/>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282" name="Google Shape;2282;p188"/>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283" name="Google Shape;2283;p188"/>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284" name="Google Shape;2284;p188"/>
          <p:cNvSpPr txBox="1"/>
          <p:nvPr>
            <p:ph idx="3" type="subTitle"/>
          </p:nvPr>
        </p:nvSpPr>
        <p:spPr>
          <a:xfrm>
            <a:off x="324000" y="21054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285" name="Google Shape;2285;p188"/>
          <p:cNvSpPr txBox="1"/>
          <p:nvPr>
            <p:ph idx="4" type="subTitle"/>
          </p:nvPr>
        </p:nvSpPr>
        <p:spPr>
          <a:xfrm>
            <a:off x="2699325" y="21054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286" name="Google Shape;2286;p188"/>
          <p:cNvSpPr txBox="1"/>
          <p:nvPr>
            <p:ph idx="5" type="subTitle"/>
          </p:nvPr>
        </p:nvSpPr>
        <p:spPr>
          <a:xfrm>
            <a:off x="324000" y="3400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287" name="Google Shape;2287;p188"/>
          <p:cNvSpPr txBox="1"/>
          <p:nvPr>
            <p:ph idx="6" type="subTitle"/>
          </p:nvPr>
        </p:nvSpPr>
        <p:spPr>
          <a:xfrm>
            <a:off x="2699325" y="3400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288" name="Google Shape;2288;p188"/>
          <p:cNvSpPr txBox="1"/>
          <p:nvPr>
            <p:ph idx="7"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5)">
  <p:cSld name="CUSTOM_3_1_1_1">
    <p:spTree>
      <p:nvGrpSpPr>
        <p:cNvPr id="2289" name="Shape 2289"/>
        <p:cNvGrpSpPr/>
        <p:nvPr/>
      </p:nvGrpSpPr>
      <p:grpSpPr>
        <a:xfrm>
          <a:off x="0" y="0"/>
          <a:ext cx="0" cy="0"/>
          <a:chOff x="0" y="0"/>
          <a:chExt cx="0" cy="0"/>
        </a:xfrm>
      </p:grpSpPr>
      <p:grpSp>
        <p:nvGrpSpPr>
          <p:cNvPr id="2290" name="Google Shape;2290;p189"/>
          <p:cNvGrpSpPr/>
          <p:nvPr/>
        </p:nvGrpSpPr>
        <p:grpSpPr>
          <a:xfrm>
            <a:off x="0" y="1"/>
            <a:ext cx="9151202" cy="649233"/>
            <a:chOff x="0" y="1"/>
            <a:chExt cx="9151202" cy="649233"/>
          </a:xfrm>
        </p:grpSpPr>
        <p:sp>
          <p:nvSpPr>
            <p:cNvPr id="2291" name="Google Shape;2291;p189"/>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92" name="Google Shape;2292;p189"/>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293" name="Google Shape;2293;p189"/>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294" name="Google Shape;2294;p189"/>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295" name="Google Shape;2295;p189"/>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296" name="Google Shape;2296;p189"/>
          <p:cNvSpPr txBox="1"/>
          <p:nvPr>
            <p:ph idx="3" type="subTitle"/>
          </p:nvPr>
        </p:nvSpPr>
        <p:spPr>
          <a:xfrm>
            <a:off x="324000" y="24864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297" name="Google Shape;2297;p189"/>
          <p:cNvSpPr txBox="1"/>
          <p:nvPr>
            <p:ph idx="4" type="subTitle"/>
          </p:nvPr>
        </p:nvSpPr>
        <p:spPr>
          <a:xfrm>
            <a:off x="2699325" y="24864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298" name="Google Shape;2298;p189"/>
          <p:cNvSpPr txBox="1"/>
          <p:nvPr>
            <p:ph idx="5" type="subTitle"/>
          </p:nvPr>
        </p:nvSpPr>
        <p:spPr>
          <a:xfrm>
            <a:off x="324000" y="4162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299" name="Google Shape;2299;p189"/>
          <p:cNvSpPr txBox="1"/>
          <p:nvPr>
            <p:ph idx="6" type="subTitle"/>
          </p:nvPr>
        </p:nvSpPr>
        <p:spPr>
          <a:xfrm>
            <a:off x="2699325" y="4162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300" name="Google Shape;2300;p189"/>
          <p:cNvSpPr txBox="1"/>
          <p:nvPr>
            <p:ph idx="7" type="subTitle"/>
          </p:nvPr>
        </p:nvSpPr>
        <p:spPr>
          <a:xfrm>
            <a:off x="324000" y="1648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301" name="Google Shape;2301;p189"/>
          <p:cNvSpPr txBox="1"/>
          <p:nvPr>
            <p:ph idx="8" type="subTitle"/>
          </p:nvPr>
        </p:nvSpPr>
        <p:spPr>
          <a:xfrm>
            <a:off x="2699325" y="1648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302" name="Google Shape;2302;p189"/>
          <p:cNvSpPr txBox="1"/>
          <p:nvPr>
            <p:ph idx="9" type="subTitle"/>
          </p:nvPr>
        </p:nvSpPr>
        <p:spPr>
          <a:xfrm>
            <a:off x="324000" y="3324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303" name="Google Shape;2303;p189"/>
          <p:cNvSpPr txBox="1"/>
          <p:nvPr>
            <p:ph idx="13" type="subTitle"/>
          </p:nvPr>
        </p:nvSpPr>
        <p:spPr>
          <a:xfrm>
            <a:off x="2699325" y="3324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304" name="Google Shape;2304;p189"/>
          <p:cNvSpPr txBox="1"/>
          <p:nvPr>
            <p:ph idx="14"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p2, 2)">
  <p:cSld name="CUSTOM_3_1_1_1_1">
    <p:spTree>
      <p:nvGrpSpPr>
        <p:cNvPr id="2305" name="Shape 2305"/>
        <p:cNvGrpSpPr/>
        <p:nvPr/>
      </p:nvGrpSpPr>
      <p:grpSpPr>
        <a:xfrm>
          <a:off x="0" y="0"/>
          <a:ext cx="0" cy="0"/>
          <a:chOff x="0" y="0"/>
          <a:chExt cx="0" cy="0"/>
        </a:xfrm>
      </p:grpSpPr>
      <p:grpSp>
        <p:nvGrpSpPr>
          <p:cNvPr id="2306" name="Google Shape;2306;p190"/>
          <p:cNvGrpSpPr/>
          <p:nvPr/>
        </p:nvGrpSpPr>
        <p:grpSpPr>
          <a:xfrm>
            <a:off x="0" y="1"/>
            <a:ext cx="9151202" cy="649233"/>
            <a:chOff x="0" y="1"/>
            <a:chExt cx="9151202" cy="649233"/>
          </a:xfrm>
        </p:grpSpPr>
        <p:sp>
          <p:nvSpPr>
            <p:cNvPr id="2307" name="Google Shape;2307;p190"/>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08" name="Google Shape;2308;p190"/>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309" name="Google Shape;2309;p190"/>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310" name="Google Shape;2310;p190"/>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311" name="Google Shape;2311;p190"/>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312" name="Google Shape;2312;p190"/>
          <p:cNvSpPr txBox="1"/>
          <p:nvPr>
            <p:ph idx="3" type="subTitle"/>
          </p:nvPr>
        </p:nvSpPr>
        <p:spPr>
          <a:xfrm>
            <a:off x="324000" y="2562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2313" name="Google Shape;2313;p190"/>
          <p:cNvSpPr txBox="1"/>
          <p:nvPr>
            <p:ph idx="4" type="subTitle"/>
          </p:nvPr>
        </p:nvSpPr>
        <p:spPr>
          <a:xfrm>
            <a:off x="2699325" y="2562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2314" name="Google Shape;2314;p190"/>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p:cSld name="CUSTOM_3_2">
    <p:spTree>
      <p:nvGrpSpPr>
        <p:cNvPr id="2315" name="Shape 2315"/>
        <p:cNvGrpSpPr/>
        <p:nvPr/>
      </p:nvGrpSpPr>
      <p:grpSpPr>
        <a:xfrm>
          <a:off x="0" y="0"/>
          <a:ext cx="0" cy="0"/>
          <a:chOff x="0" y="0"/>
          <a:chExt cx="0" cy="0"/>
        </a:xfrm>
      </p:grpSpPr>
      <p:pic>
        <p:nvPicPr>
          <p:cNvPr id="2316" name="Google Shape;2316;p191"/>
          <p:cNvPicPr preferRelativeResize="0"/>
          <p:nvPr/>
        </p:nvPicPr>
        <p:blipFill rotWithShape="1">
          <a:blip r:embed="rId2">
            <a:alphaModFix/>
          </a:blip>
          <a:srcRect b="3669" l="0" r="0" t="3677"/>
          <a:stretch/>
        </p:blipFill>
        <p:spPr>
          <a:xfrm>
            <a:off x="863550" y="2926472"/>
            <a:ext cx="7439126" cy="572078"/>
          </a:xfrm>
          <a:prstGeom prst="rect">
            <a:avLst/>
          </a:prstGeom>
          <a:noFill/>
          <a:ln>
            <a:noFill/>
          </a:ln>
        </p:spPr>
      </p:pic>
      <p:pic>
        <p:nvPicPr>
          <p:cNvPr id="2317" name="Google Shape;2317;p191"/>
          <p:cNvPicPr preferRelativeResize="0"/>
          <p:nvPr/>
        </p:nvPicPr>
        <p:blipFill rotWithShape="1">
          <a:blip r:embed="rId3">
            <a:alphaModFix/>
          </a:blip>
          <a:srcRect b="3669" l="0" r="0" t="3677"/>
          <a:stretch/>
        </p:blipFill>
        <p:spPr>
          <a:xfrm>
            <a:off x="863550" y="1989425"/>
            <a:ext cx="7439126" cy="572078"/>
          </a:xfrm>
          <a:prstGeom prst="rect">
            <a:avLst/>
          </a:prstGeom>
          <a:noFill/>
          <a:ln>
            <a:noFill/>
          </a:ln>
        </p:spPr>
      </p:pic>
      <p:pic>
        <p:nvPicPr>
          <p:cNvPr id="2318" name="Google Shape;2318;p191"/>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2319" name="Google Shape;2319;p191"/>
          <p:cNvCxnSpPr>
            <a:endCxn id="2320" idx="2"/>
          </p:cNvCxnSpPr>
          <p:nvPr/>
        </p:nvCxnSpPr>
        <p:spPr>
          <a:xfrm flipH="1">
            <a:off x="645063" y="2017282"/>
            <a:ext cx="2700" cy="1480500"/>
          </a:xfrm>
          <a:prstGeom prst="straightConnector1">
            <a:avLst/>
          </a:prstGeom>
          <a:noFill/>
          <a:ln cap="flat" cmpd="sng" w="38100">
            <a:solidFill>
              <a:srgbClr val="282828"/>
            </a:solidFill>
            <a:prstDash val="solid"/>
            <a:round/>
            <a:headEnd len="sm" w="sm" type="none"/>
            <a:tailEnd len="sm" w="sm" type="none"/>
          </a:ln>
        </p:spPr>
      </p:cxnSp>
      <p:pic>
        <p:nvPicPr>
          <p:cNvPr id="2321" name="Google Shape;2321;p191"/>
          <p:cNvPicPr preferRelativeResize="0"/>
          <p:nvPr/>
        </p:nvPicPr>
        <p:blipFill rotWithShape="1">
          <a:blip r:embed="rId5">
            <a:alphaModFix/>
          </a:blip>
          <a:srcRect b="0" l="0" r="0" t="0"/>
          <a:stretch/>
        </p:blipFill>
        <p:spPr>
          <a:xfrm>
            <a:off x="363482" y="1993619"/>
            <a:ext cx="563185" cy="572092"/>
          </a:xfrm>
          <a:prstGeom prst="rect">
            <a:avLst/>
          </a:prstGeom>
          <a:noFill/>
          <a:ln>
            <a:noFill/>
          </a:ln>
        </p:spPr>
      </p:pic>
      <p:sp>
        <p:nvSpPr>
          <p:cNvPr id="2322" name="Google Shape;2322;p191"/>
          <p:cNvSpPr txBox="1"/>
          <p:nvPr>
            <p:ph type="title"/>
          </p:nvPr>
        </p:nvSpPr>
        <p:spPr>
          <a:xfrm>
            <a:off x="1225225" y="21335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pic>
        <p:nvPicPr>
          <p:cNvPr id="2320" name="Google Shape;2320;p191"/>
          <p:cNvPicPr preferRelativeResize="0"/>
          <p:nvPr/>
        </p:nvPicPr>
        <p:blipFill rotWithShape="1">
          <a:blip r:embed="rId6">
            <a:alphaModFix/>
          </a:blip>
          <a:srcRect b="0" l="0" r="0" t="0"/>
          <a:stretch/>
        </p:blipFill>
        <p:spPr>
          <a:xfrm>
            <a:off x="363340" y="2925705"/>
            <a:ext cx="563446" cy="572077"/>
          </a:xfrm>
          <a:prstGeom prst="rect">
            <a:avLst/>
          </a:prstGeom>
          <a:noFill/>
          <a:ln>
            <a:noFill/>
          </a:ln>
        </p:spPr>
      </p:pic>
      <p:grpSp>
        <p:nvGrpSpPr>
          <p:cNvPr id="2323" name="Google Shape;2323;p191"/>
          <p:cNvGrpSpPr/>
          <p:nvPr/>
        </p:nvGrpSpPr>
        <p:grpSpPr>
          <a:xfrm>
            <a:off x="-12" y="0"/>
            <a:ext cx="9151202" cy="598359"/>
            <a:chOff x="-12" y="0"/>
            <a:chExt cx="9151202" cy="598359"/>
          </a:xfrm>
        </p:grpSpPr>
        <p:sp>
          <p:nvSpPr>
            <p:cNvPr id="2324" name="Google Shape;2324;p191"/>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25" name="Google Shape;2325;p191"/>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2326" name="Google Shape;2326;p191"/>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2327" name="Google Shape;2327;p191"/>
          <p:cNvSpPr txBox="1"/>
          <p:nvPr>
            <p:ph idx="2"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2328" name="Google Shape;2328;p191"/>
          <p:cNvSpPr txBox="1"/>
          <p:nvPr>
            <p:ph idx="3" type="title"/>
          </p:nvPr>
        </p:nvSpPr>
        <p:spPr>
          <a:xfrm>
            <a:off x="1225225" y="30698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4)">
  <p:cSld name="CUSTOM_4">
    <p:spTree>
      <p:nvGrpSpPr>
        <p:cNvPr id="2329" name="Shape 2329"/>
        <p:cNvGrpSpPr/>
        <p:nvPr/>
      </p:nvGrpSpPr>
      <p:grpSpPr>
        <a:xfrm>
          <a:off x="0" y="0"/>
          <a:ext cx="0" cy="0"/>
          <a:chOff x="0" y="0"/>
          <a:chExt cx="0" cy="0"/>
        </a:xfrm>
      </p:grpSpPr>
      <p:pic>
        <p:nvPicPr>
          <p:cNvPr id="2330" name="Google Shape;2330;p192"/>
          <p:cNvPicPr preferRelativeResize="0"/>
          <p:nvPr/>
        </p:nvPicPr>
        <p:blipFill rotWithShape="1">
          <a:blip r:embed="rId2">
            <a:alphaModFix/>
          </a:blip>
          <a:srcRect b="4437" l="0" r="0" t="4428"/>
          <a:stretch/>
        </p:blipFill>
        <p:spPr>
          <a:xfrm>
            <a:off x="863550" y="3146932"/>
            <a:ext cx="7439125" cy="563230"/>
          </a:xfrm>
          <a:prstGeom prst="rect">
            <a:avLst/>
          </a:prstGeom>
          <a:noFill/>
          <a:ln>
            <a:noFill/>
          </a:ln>
        </p:spPr>
      </p:pic>
      <p:pic>
        <p:nvPicPr>
          <p:cNvPr id="2331" name="Google Shape;2331;p192"/>
          <p:cNvPicPr preferRelativeResize="0"/>
          <p:nvPr/>
        </p:nvPicPr>
        <p:blipFill rotWithShape="1">
          <a:blip r:embed="rId3">
            <a:alphaModFix/>
          </a:blip>
          <a:srcRect b="0" l="74623" r="0" t="0"/>
          <a:stretch/>
        </p:blipFill>
        <p:spPr>
          <a:xfrm>
            <a:off x="863550" y="3105610"/>
            <a:ext cx="145900" cy="645874"/>
          </a:xfrm>
          <a:prstGeom prst="rect">
            <a:avLst/>
          </a:prstGeom>
          <a:noFill/>
          <a:ln>
            <a:noFill/>
          </a:ln>
        </p:spPr>
      </p:pic>
      <p:pic>
        <p:nvPicPr>
          <p:cNvPr id="2332" name="Google Shape;2332;p192"/>
          <p:cNvPicPr preferRelativeResize="0"/>
          <p:nvPr/>
        </p:nvPicPr>
        <p:blipFill rotWithShape="1">
          <a:blip r:embed="rId4">
            <a:alphaModFix/>
          </a:blip>
          <a:srcRect b="4395" l="0" r="0" t="4387"/>
          <a:stretch/>
        </p:blipFill>
        <p:spPr>
          <a:xfrm>
            <a:off x="863550" y="3971358"/>
            <a:ext cx="7439126" cy="563217"/>
          </a:xfrm>
          <a:prstGeom prst="rect">
            <a:avLst/>
          </a:prstGeom>
          <a:noFill/>
          <a:ln>
            <a:noFill/>
          </a:ln>
        </p:spPr>
      </p:pic>
      <p:pic>
        <p:nvPicPr>
          <p:cNvPr id="2333" name="Google Shape;2333;p192"/>
          <p:cNvPicPr preferRelativeResize="0"/>
          <p:nvPr/>
        </p:nvPicPr>
        <p:blipFill rotWithShape="1">
          <a:blip r:embed="rId3">
            <a:alphaModFix/>
          </a:blip>
          <a:srcRect b="0" l="74623" r="0" t="0"/>
          <a:stretch/>
        </p:blipFill>
        <p:spPr>
          <a:xfrm>
            <a:off x="863550" y="3939648"/>
            <a:ext cx="145900" cy="645874"/>
          </a:xfrm>
          <a:prstGeom prst="rect">
            <a:avLst/>
          </a:prstGeom>
          <a:noFill/>
          <a:ln>
            <a:noFill/>
          </a:ln>
        </p:spPr>
      </p:pic>
      <p:pic>
        <p:nvPicPr>
          <p:cNvPr id="2334" name="Google Shape;2334;p192"/>
          <p:cNvPicPr preferRelativeResize="0"/>
          <p:nvPr/>
        </p:nvPicPr>
        <p:blipFill rotWithShape="1">
          <a:blip r:embed="rId5">
            <a:alphaModFix/>
          </a:blip>
          <a:srcRect b="3669" l="0" r="0" t="3677"/>
          <a:stretch/>
        </p:blipFill>
        <p:spPr>
          <a:xfrm>
            <a:off x="863550" y="2292191"/>
            <a:ext cx="7439126" cy="572077"/>
          </a:xfrm>
          <a:prstGeom prst="rect">
            <a:avLst/>
          </a:prstGeom>
          <a:noFill/>
          <a:ln>
            <a:noFill/>
          </a:ln>
        </p:spPr>
      </p:pic>
      <p:pic>
        <p:nvPicPr>
          <p:cNvPr id="2335" name="Google Shape;2335;p192"/>
          <p:cNvPicPr preferRelativeResize="0"/>
          <p:nvPr/>
        </p:nvPicPr>
        <p:blipFill rotWithShape="1">
          <a:blip r:embed="rId3">
            <a:alphaModFix/>
          </a:blip>
          <a:srcRect b="0" l="74623" r="0" t="0"/>
          <a:stretch/>
        </p:blipFill>
        <p:spPr>
          <a:xfrm>
            <a:off x="863550" y="2265998"/>
            <a:ext cx="145900" cy="645874"/>
          </a:xfrm>
          <a:prstGeom prst="rect">
            <a:avLst/>
          </a:prstGeom>
          <a:noFill/>
          <a:ln>
            <a:noFill/>
          </a:ln>
        </p:spPr>
      </p:pic>
      <p:pic>
        <p:nvPicPr>
          <p:cNvPr id="2336" name="Google Shape;2336;p192"/>
          <p:cNvPicPr preferRelativeResize="0"/>
          <p:nvPr/>
        </p:nvPicPr>
        <p:blipFill rotWithShape="1">
          <a:blip r:embed="rId6">
            <a:alphaModFix/>
          </a:blip>
          <a:srcRect b="3669" l="0" r="0" t="3677"/>
          <a:stretch/>
        </p:blipFill>
        <p:spPr>
          <a:xfrm>
            <a:off x="863550" y="1457950"/>
            <a:ext cx="7439126" cy="572077"/>
          </a:xfrm>
          <a:prstGeom prst="rect">
            <a:avLst/>
          </a:prstGeom>
          <a:noFill/>
          <a:ln>
            <a:noFill/>
          </a:ln>
        </p:spPr>
      </p:pic>
      <p:pic>
        <p:nvPicPr>
          <p:cNvPr id="2337" name="Google Shape;2337;p192"/>
          <p:cNvPicPr preferRelativeResize="0"/>
          <p:nvPr/>
        </p:nvPicPr>
        <p:blipFill rotWithShape="1">
          <a:blip r:embed="rId3">
            <a:alphaModFix/>
          </a:blip>
          <a:srcRect b="0" l="74623" r="0" t="0"/>
          <a:stretch/>
        </p:blipFill>
        <p:spPr>
          <a:xfrm>
            <a:off x="863550" y="1423110"/>
            <a:ext cx="145900" cy="645874"/>
          </a:xfrm>
          <a:prstGeom prst="rect">
            <a:avLst/>
          </a:prstGeom>
          <a:noFill/>
          <a:ln>
            <a:noFill/>
          </a:ln>
        </p:spPr>
      </p:pic>
      <p:cxnSp>
        <p:nvCxnSpPr>
          <p:cNvPr id="2338" name="Google Shape;2338;p192"/>
          <p:cNvCxnSpPr/>
          <p:nvPr/>
        </p:nvCxnSpPr>
        <p:spPr>
          <a:xfrm>
            <a:off x="647802" y="1725234"/>
            <a:ext cx="600" cy="2679900"/>
          </a:xfrm>
          <a:prstGeom prst="straightConnector1">
            <a:avLst/>
          </a:prstGeom>
          <a:noFill/>
          <a:ln cap="flat" cmpd="sng" w="38100">
            <a:solidFill>
              <a:srgbClr val="282828"/>
            </a:solidFill>
            <a:prstDash val="solid"/>
            <a:round/>
            <a:headEnd len="sm" w="sm" type="none"/>
            <a:tailEnd len="sm" w="sm" type="none"/>
          </a:ln>
        </p:spPr>
      </p:cxnSp>
      <p:pic>
        <p:nvPicPr>
          <p:cNvPr id="2339" name="Google Shape;2339;p192"/>
          <p:cNvPicPr preferRelativeResize="0"/>
          <p:nvPr/>
        </p:nvPicPr>
        <p:blipFill rotWithShape="1">
          <a:blip r:embed="rId7">
            <a:alphaModFix/>
          </a:blip>
          <a:srcRect b="0" l="0" r="0" t="0"/>
          <a:stretch/>
        </p:blipFill>
        <p:spPr>
          <a:xfrm>
            <a:off x="366079" y="3134650"/>
            <a:ext cx="563446" cy="572077"/>
          </a:xfrm>
          <a:prstGeom prst="rect">
            <a:avLst/>
          </a:prstGeom>
          <a:noFill/>
          <a:ln>
            <a:noFill/>
          </a:ln>
        </p:spPr>
      </p:pic>
      <p:pic>
        <p:nvPicPr>
          <p:cNvPr id="2340" name="Google Shape;2340;p192"/>
          <p:cNvPicPr preferRelativeResize="0"/>
          <p:nvPr/>
        </p:nvPicPr>
        <p:blipFill rotWithShape="1">
          <a:blip r:embed="rId8">
            <a:alphaModFix/>
          </a:blip>
          <a:srcRect b="0" l="0" r="0" t="0"/>
          <a:stretch/>
        </p:blipFill>
        <p:spPr>
          <a:xfrm>
            <a:off x="363357" y="1462166"/>
            <a:ext cx="563185" cy="572092"/>
          </a:xfrm>
          <a:prstGeom prst="rect">
            <a:avLst/>
          </a:prstGeom>
          <a:noFill/>
          <a:ln>
            <a:noFill/>
          </a:ln>
        </p:spPr>
      </p:pic>
      <p:pic>
        <p:nvPicPr>
          <p:cNvPr id="2341" name="Google Shape;2341;p192"/>
          <p:cNvPicPr preferRelativeResize="0"/>
          <p:nvPr/>
        </p:nvPicPr>
        <p:blipFill rotWithShape="1">
          <a:blip r:embed="rId9">
            <a:alphaModFix/>
          </a:blip>
          <a:srcRect b="0" l="0" r="0" t="0"/>
          <a:stretch/>
        </p:blipFill>
        <p:spPr>
          <a:xfrm>
            <a:off x="363340" y="2287588"/>
            <a:ext cx="563446" cy="572077"/>
          </a:xfrm>
          <a:prstGeom prst="rect">
            <a:avLst/>
          </a:prstGeom>
          <a:noFill/>
          <a:ln>
            <a:noFill/>
          </a:ln>
        </p:spPr>
      </p:pic>
      <p:pic>
        <p:nvPicPr>
          <p:cNvPr id="2342" name="Google Shape;2342;p192"/>
          <p:cNvPicPr preferRelativeResize="0"/>
          <p:nvPr/>
        </p:nvPicPr>
        <p:blipFill rotWithShape="1">
          <a:blip r:embed="rId10">
            <a:alphaModFix/>
          </a:blip>
          <a:srcRect b="0" l="0" r="0" t="0"/>
          <a:stretch/>
        </p:blipFill>
        <p:spPr>
          <a:xfrm>
            <a:off x="363341" y="3969363"/>
            <a:ext cx="563446" cy="572077"/>
          </a:xfrm>
          <a:prstGeom prst="rect">
            <a:avLst/>
          </a:prstGeom>
          <a:noFill/>
          <a:ln>
            <a:noFill/>
          </a:ln>
        </p:spPr>
      </p:pic>
      <p:grpSp>
        <p:nvGrpSpPr>
          <p:cNvPr id="2343" name="Google Shape;2343;p192"/>
          <p:cNvGrpSpPr/>
          <p:nvPr/>
        </p:nvGrpSpPr>
        <p:grpSpPr>
          <a:xfrm>
            <a:off x="-12" y="0"/>
            <a:ext cx="9151202" cy="598359"/>
            <a:chOff x="-12" y="0"/>
            <a:chExt cx="9151202" cy="598359"/>
          </a:xfrm>
        </p:grpSpPr>
        <p:sp>
          <p:nvSpPr>
            <p:cNvPr id="2344" name="Google Shape;2344;p192"/>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45" name="Google Shape;2345;p192"/>
            <p:cNvPicPr preferRelativeResize="0"/>
            <p:nvPr/>
          </p:nvPicPr>
          <p:blipFill rotWithShape="1">
            <a:blip r:embed="rId11">
              <a:alphaModFix/>
            </a:blip>
            <a:srcRect b="1709" l="0" r="0" t="1699"/>
            <a:stretch/>
          </p:blipFill>
          <p:spPr>
            <a:xfrm>
              <a:off x="-12" y="481650"/>
              <a:ext cx="9151202" cy="116709"/>
            </a:xfrm>
            <a:prstGeom prst="rect">
              <a:avLst/>
            </a:prstGeom>
            <a:noFill/>
            <a:ln>
              <a:noFill/>
            </a:ln>
          </p:spPr>
        </p:pic>
      </p:grpSp>
      <p:sp>
        <p:nvSpPr>
          <p:cNvPr id="2346" name="Google Shape;2346;p192"/>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2347" name="Google Shape;2347;p192"/>
          <p:cNvSpPr txBox="1"/>
          <p:nvPr>
            <p:ph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2348" name="Google Shape;2348;p192"/>
          <p:cNvSpPr txBox="1"/>
          <p:nvPr>
            <p:ph idx="2" type="title"/>
          </p:nvPr>
        </p:nvSpPr>
        <p:spPr>
          <a:xfrm>
            <a:off x="1224600" y="160210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349" name="Google Shape;2349;p192"/>
          <p:cNvSpPr txBox="1"/>
          <p:nvPr>
            <p:ph idx="3" type="title"/>
          </p:nvPr>
        </p:nvSpPr>
        <p:spPr>
          <a:xfrm>
            <a:off x="1224600" y="24317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350" name="Google Shape;2350;p192"/>
          <p:cNvSpPr txBox="1"/>
          <p:nvPr>
            <p:ph idx="4" type="title"/>
          </p:nvPr>
        </p:nvSpPr>
        <p:spPr>
          <a:xfrm>
            <a:off x="1224600" y="3286637"/>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2351" name="Google Shape;2351;p192"/>
          <p:cNvSpPr txBox="1"/>
          <p:nvPr>
            <p:ph idx="5" type="title"/>
          </p:nvPr>
        </p:nvSpPr>
        <p:spPr>
          <a:xfrm>
            <a:off x="1224600" y="41081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igious education" showMasterSp="0">
  <p:cSld name="Title Slide 2_1_1_1_1_1_1_1_1_1_1_1_1_1">
    <p:bg>
      <p:bgPr>
        <a:solidFill>
          <a:srgbClr val="EBEDFE"/>
        </a:solidFill>
      </p:bgPr>
    </p:bg>
    <p:spTree>
      <p:nvGrpSpPr>
        <p:cNvPr id="189" name="Shape 189"/>
        <p:cNvGrpSpPr/>
        <p:nvPr/>
      </p:nvGrpSpPr>
      <p:grpSpPr>
        <a:xfrm>
          <a:off x="0" y="0"/>
          <a:ext cx="0" cy="0"/>
          <a:chOff x="0" y="0"/>
          <a:chExt cx="0" cy="0"/>
        </a:xfrm>
      </p:grpSpPr>
      <p:pic>
        <p:nvPicPr>
          <p:cNvPr id="190" name="Google Shape;190;p20"/>
          <p:cNvPicPr preferRelativeResize="0"/>
          <p:nvPr/>
        </p:nvPicPr>
        <p:blipFill rotWithShape="1">
          <a:blip r:embed="rId2">
            <a:alphaModFix/>
          </a:blip>
          <a:srcRect b="0" l="6209" r="6209" t="0"/>
          <a:stretch/>
        </p:blipFill>
        <p:spPr>
          <a:xfrm>
            <a:off x="324000" y="4008600"/>
            <a:ext cx="2271875" cy="128000"/>
          </a:xfrm>
          <a:prstGeom prst="rect">
            <a:avLst/>
          </a:prstGeom>
          <a:noFill/>
          <a:ln>
            <a:noFill/>
          </a:ln>
        </p:spPr>
      </p:pic>
      <p:sp>
        <p:nvSpPr>
          <p:cNvPr id="191" name="Google Shape;191;p2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2" name="Google Shape;192;p20"/>
          <p:cNvSpPr txBox="1"/>
          <p:nvPr/>
        </p:nvSpPr>
        <p:spPr>
          <a:xfrm>
            <a:off x="323850" y="3781525"/>
            <a:ext cx="27981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Waxbarashada diinta</a:t>
            </a:r>
            <a:endParaRPr b="1" sz="1400">
              <a:solidFill>
                <a:schemeClr val="dk1"/>
              </a:solidFill>
              <a:latin typeface="Lexend"/>
              <a:ea typeface="Lexend"/>
              <a:cs typeface="Lexend"/>
              <a:sym typeface="Lexend"/>
            </a:endParaRPr>
          </a:p>
        </p:txBody>
      </p:sp>
      <p:grpSp>
        <p:nvGrpSpPr>
          <p:cNvPr id="194" name="Google Shape;194;p20"/>
          <p:cNvGrpSpPr/>
          <p:nvPr/>
        </p:nvGrpSpPr>
        <p:grpSpPr>
          <a:xfrm>
            <a:off x="6156975" y="0"/>
            <a:ext cx="2987025" cy="3854074"/>
            <a:chOff x="6156975" y="0"/>
            <a:chExt cx="2987025" cy="3854074"/>
          </a:xfrm>
        </p:grpSpPr>
        <p:pic>
          <p:nvPicPr>
            <p:cNvPr id="195" name="Google Shape;195;p2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96" name="Google Shape;196;p2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97" name="Google Shape;197;p20"/>
          <p:cNvPicPr preferRelativeResize="0"/>
          <p:nvPr/>
        </p:nvPicPr>
        <p:blipFill>
          <a:blip r:embed="rId5">
            <a:alphaModFix/>
          </a:blip>
          <a:stretch>
            <a:fillRect/>
          </a:stretch>
        </p:blipFill>
        <p:spPr>
          <a:xfrm rot="-360003">
            <a:off x="6754136" y="1062731"/>
            <a:ext cx="2012844" cy="1854018"/>
          </a:xfrm>
          <a:prstGeom prst="rect">
            <a:avLst/>
          </a:prstGeom>
          <a:noFill/>
          <a:ln>
            <a:noFill/>
          </a:ln>
        </p:spPr>
      </p:pic>
      <p:sp>
        <p:nvSpPr>
          <p:cNvPr id="198" name="Google Shape;198;p2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99" name="Google Shape;199;p2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0 Explanation blank - blue ">
  <p:cSld name="TITLE_AND_TWO_COLUMNS_1_1_6_2_2">
    <p:spTree>
      <p:nvGrpSpPr>
        <p:cNvPr id="2352" name="Shape 2352"/>
        <p:cNvGrpSpPr/>
        <p:nvPr/>
      </p:nvGrpSpPr>
      <p:grpSpPr>
        <a:xfrm>
          <a:off x="0" y="0"/>
          <a:ext cx="0" cy="0"/>
          <a:chOff x="0" y="0"/>
          <a:chExt cx="0" cy="0"/>
        </a:xfrm>
      </p:grpSpPr>
      <p:pic>
        <p:nvPicPr>
          <p:cNvPr id="2353" name="Google Shape;2353;p19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354" name="Google Shape;2354;p193"/>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5" name="Google Shape;2355;p193"/>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2356" name="Google Shape;2356;p193"/>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2357" name="Google Shape;2357;p193"/>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58" name="Google Shape;2358;p193"/>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359" name="Google Shape;2359;p193"/>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0 Explanation blank - pink ">
  <p:cSld name="TITLE_AND_TWO_COLUMNS_1_1_6_2_1_1">
    <p:spTree>
      <p:nvGrpSpPr>
        <p:cNvPr id="2360" name="Shape 2360"/>
        <p:cNvGrpSpPr/>
        <p:nvPr/>
      </p:nvGrpSpPr>
      <p:grpSpPr>
        <a:xfrm>
          <a:off x="0" y="0"/>
          <a:ext cx="0" cy="0"/>
          <a:chOff x="0" y="0"/>
          <a:chExt cx="0" cy="0"/>
        </a:xfrm>
      </p:grpSpPr>
      <p:pic>
        <p:nvPicPr>
          <p:cNvPr id="2361" name="Google Shape;2361;p19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362" name="Google Shape;2362;p194"/>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3" name="Google Shape;2363;p194"/>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2364" name="Google Shape;2364;p194"/>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2365" name="Google Shape;2365;p194"/>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66" name="Google Shape;2366;p194"/>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367" name="Google Shape;2367;p194"/>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1 I do We do - purple">
  <p:cSld name="TITLE_AND_TWO_COLUMNS_1_1_9_2_2">
    <p:bg>
      <p:bgPr>
        <a:solidFill>
          <a:srgbClr val="EBEDFE"/>
        </a:solidFill>
      </p:bgPr>
    </p:bg>
    <p:spTree>
      <p:nvGrpSpPr>
        <p:cNvPr id="2368" name="Shape 2368"/>
        <p:cNvGrpSpPr/>
        <p:nvPr/>
      </p:nvGrpSpPr>
      <p:grpSpPr>
        <a:xfrm>
          <a:off x="0" y="0"/>
          <a:ext cx="0" cy="0"/>
          <a:chOff x="0" y="0"/>
          <a:chExt cx="0" cy="0"/>
        </a:xfrm>
      </p:grpSpPr>
      <p:sp>
        <p:nvSpPr>
          <p:cNvPr id="2369" name="Google Shape;2369;p195"/>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70" name="Google Shape;2370;p195"/>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2371" name="Google Shape;2371;p195"/>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2" name="Google Shape;2372;p195"/>
          <p:cNvSpPr txBox="1"/>
          <p:nvPr>
            <p:ph idx="1"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373" name="Google Shape;2373;p195"/>
          <p:cNvSpPr txBox="1"/>
          <p:nvPr>
            <p:ph idx="2"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374" name="Google Shape;2374;p195"/>
          <p:cNvGrpSpPr/>
          <p:nvPr/>
        </p:nvGrpSpPr>
        <p:grpSpPr>
          <a:xfrm>
            <a:off x="7834231" y="1285"/>
            <a:ext cx="828900" cy="576065"/>
            <a:chOff x="7801496" y="1285"/>
            <a:chExt cx="828900" cy="576065"/>
          </a:xfrm>
        </p:grpSpPr>
        <p:pic>
          <p:nvPicPr>
            <p:cNvPr id="2375" name="Google Shape;2375;p195"/>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2376" name="Google Shape;2376;p195"/>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2377" name="Google Shape;2377;p195"/>
          <p:cNvGrpSpPr/>
          <p:nvPr/>
        </p:nvGrpSpPr>
        <p:grpSpPr>
          <a:xfrm>
            <a:off x="8635663" y="1285"/>
            <a:ext cx="499700" cy="576065"/>
            <a:chOff x="8635663" y="1285"/>
            <a:chExt cx="499700" cy="576065"/>
          </a:xfrm>
        </p:grpSpPr>
        <p:pic>
          <p:nvPicPr>
            <p:cNvPr id="2378" name="Google Shape;2378;p195"/>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2379" name="Google Shape;2379;p195"/>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2380" name="Google Shape;2380;p195"/>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81" name="Google Shape;2381;p195"/>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2382" name="Google Shape;2382;p195"/>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1 I do We do - jade">
  <p:cSld name="TITLE_AND_TWO_COLUMNS_1_1_9_2_2_1_1">
    <p:bg>
      <p:bgPr>
        <a:solidFill>
          <a:srgbClr val="EBEDFE"/>
        </a:solidFill>
      </p:bgPr>
    </p:bg>
    <p:spTree>
      <p:nvGrpSpPr>
        <p:cNvPr id="2383" name="Shape 2383"/>
        <p:cNvGrpSpPr/>
        <p:nvPr/>
      </p:nvGrpSpPr>
      <p:grpSpPr>
        <a:xfrm>
          <a:off x="0" y="0"/>
          <a:ext cx="0" cy="0"/>
          <a:chOff x="0" y="0"/>
          <a:chExt cx="0" cy="0"/>
        </a:xfrm>
      </p:grpSpPr>
      <p:sp>
        <p:nvSpPr>
          <p:cNvPr id="2384" name="Google Shape;2384;p196"/>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85" name="Google Shape;2385;p19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386" name="Google Shape;2386;p196"/>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7" name="Google Shape;2387;p196"/>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388" name="Google Shape;2388;p196"/>
          <p:cNvGrpSpPr/>
          <p:nvPr/>
        </p:nvGrpSpPr>
        <p:grpSpPr>
          <a:xfrm>
            <a:off x="7834231" y="1285"/>
            <a:ext cx="828900" cy="576065"/>
            <a:chOff x="7801496" y="1285"/>
            <a:chExt cx="828900" cy="576065"/>
          </a:xfrm>
        </p:grpSpPr>
        <p:pic>
          <p:nvPicPr>
            <p:cNvPr id="2389" name="Google Shape;2389;p196"/>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2390" name="Google Shape;2390;p196"/>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2391" name="Google Shape;2391;p196"/>
          <p:cNvGrpSpPr/>
          <p:nvPr/>
        </p:nvGrpSpPr>
        <p:grpSpPr>
          <a:xfrm>
            <a:off x="8635663" y="1285"/>
            <a:ext cx="499700" cy="576065"/>
            <a:chOff x="8635663" y="1285"/>
            <a:chExt cx="499700" cy="576065"/>
          </a:xfrm>
        </p:grpSpPr>
        <p:pic>
          <p:nvPicPr>
            <p:cNvPr id="2392" name="Google Shape;2392;p196"/>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2393" name="Google Shape;2393;p196"/>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2394" name="Google Shape;2394;p196"/>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95" name="Google Shape;2395;p196"/>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396" name="Google Shape;2396;p196"/>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2397" name="Google Shape;2397;p196"/>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1 I do We do - blue">
  <p:cSld name="TITLE_AND_TWO_COLUMNS_1_1_9_2_3">
    <p:bg>
      <p:bgPr>
        <a:solidFill>
          <a:srgbClr val="EBEDFE"/>
        </a:solidFill>
      </p:bgPr>
    </p:bg>
    <p:spTree>
      <p:nvGrpSpPr>
        <p:cNvPr id="2398" name="Shape 2398"/>
        <p:cNvGrpSpPr/>
        <p:nvPr/>
      </p:nvGrpSpPr>
      <p:grpSpPr>
        <a:xfrm>
          <a:off x="0" y="0"/>
          <a:ext cx="0" cy="0"/>
          <a:chOff x="0" y="0"/>
          <a:chExt cx="0" cy="0"/>
        </a:xfrm>
      </p:grpSpPr>
      <p:sp>
        <p:nvSpPr>
          <p:cNvPr id="2399" name="Google Shape;2399;p197"/>
          <p:cNvSpPr/>
          <p:nvPr/>
        </p:nvSpPr>
        <p:spPr>
          <a:xfrm>
            <a:off x="0" y="18750"/>
            <a:ext cx="4572300" cy="5124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00" name="Google Shape;2400;p19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401" name="Google Shape;2401;p197"/>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2" name="Google Shape;2402;p197"/>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403" name="Google Shape;2403;p197"/>
          <p:cNvGrpSpPr/>
          <p:nvPr/>
        </p:nvGrpSpPr>
        <p:grpSpPr>
          <a:xfrm>
            <a:off x="7834231" y="1285"/>
            <a:ext cx="828900" cy="576065"/>
            <a:chOff x="7801496" y="1285"/>
            <a:chExt cx="828900" cy="576065"/>
          </a:xfrm>
        </p:grpSpPr>
        <p:pic>
          <p:nvPicPr>
            <p:cNvPr id="2404" name="Google Shape;2404;p197"/>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2405" name="Google Shape;2405;p197"/>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2406" name="Google Shape;2406;p197"/>
          <p:cNvGrpSpPr/>
          <p:nvPr/>
        </p:nvGrpSpPr>
        <p:grpSpPr>
          <a:xfrm>
            <a:off x="8635663" y="1285"/>
            <a:ext cx="499700" cy="576065"/>
            <a:chOff x="8635663" y="1285"/>
            <a:chExt cx="499700" cy="576065"/>
          </a:xfrm>
        </p:grpSpPr>
        <p:pic>
          <p:nvPicPr>
            <p:cNvPr id="2407" name="Google Shape;2407;p197"/>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2408" name="Google Shape;2408;p197"/>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2409" name="Google Shape;2409;p197"/>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10" name="Google Shape;2410;p197"/>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411" name="Google Shape;2411;p197"/>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2412" name="Google Shape;2412;p197"/>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1 I do We do - pink">
  <p:cSld name="TITLE_AND_TWO_COLUMNS_1_1_9_2_2_1_1_1">
    <p:bg>
      <p:bgPr>
        <a:solidFill>
          <a:srgbClr val="EBEDFE"/>
        </a:solidFill>
      </p:bgPr>
    </p:bg>
    <p:spTree>
      <p:nvGrpSpPr>
        <p:cNvPr id="2413" name="Shape 2413"/>
        <p:cNvGrpSpPr/>
        <p:nvPr/>
      </p:nvGrpSpPr>
      <p:grpSpPr>
        <a:xfrm>
          <a:off x="0" y="0"/>
          <a:ext cx="0" cy="0"/>
          <a:chOff x="0" y="0"/>
          <a:chExt cx="0" cy="0"/>
        </a:xfrm>
      </p:grpSpPr>
      <p:sp>
        <p:nvSpPr>
          <p:cNvPr id="2414" name="Google Shape;2414;p198"/>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15" name="Google Shape;2415;p19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416" name="Google Shape;2416;p198"/>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7" name="Google Shape;2417;p198"/>
          <p:cNvSpPr txBox="1"/>
          <p:nvPr>
            <p:ph idx="1" type="subTitle"/>
          </p:nvPr>
        </p:nvSpPr>
        <p:spPr>
          <a:xfrm>
            <a:off x="48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418" name="Google Shape;2418;p198"/>
          <p:cNvGrpSpPr/>
          <p:nvPr/>
        </p:nvGrpSpPr>
        <p:grpSpPr>
          <a:xfrm>
            <a:off x="7834231" y="1285"/>
            <a:ext cx="828900" cy="576065"/>
            <a:chOff x="7801496" y="1285"/>
            <a:chExt cx="828900" cy="576065"/>
          </a:xfrm>
        </p:grpSpPr>
        <p:pic>
          <p:nvPicPr>
            <p:cNvPr id="2419" name="Google Shape;2419;p198"/>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2420" name="Google Shape;2420;p198"/>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grpSp>
      <p:grpSp>
        <p:nvGrpSpPr>
          <p:cNvPr id="2421" name="Google Shape;2421;p198"/>
          <p:cNvGrpSpPr/>
          <p:nvPr/>
        </p:nvGrpSpPr>
        <p:grpSpPr>
          <a:xfrm>
            <a:off x="8635663" y="1285"/>
            <a:ext cx="499700" cy="576065"/>
            <a:chOff x="8635663" y="1285"/>
            <a:chExt cx="499700" cy="576065"/>
          </a:xfrm>
        </p:grpSpPr>
        <p:pic>
          <p:nvPicPr>
            <p:cNvPr id="2422" name="Google Shape;2422;p198"/>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2423" name="Google Shape;2423;p198"/>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grpSp>
      <p:sp>
        <p:nvSpPr>
          <p:cNvPr id="2424" name="Google Shape;2424;p198"/>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25" name="Google Shape;2425;p198"/>
          <p:cNvSpPr txBox="1"/>
          <p:nvPr>
            <p:ph idx="2" type="subTitle"/>
          </p:nvPr>
        </p:nvSpPr>
        <p:spPr>
          <a:xfrm>
            <a:off x="324000" y="810000"/>
            <a:ext cx="3982200" cy="40104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1800"/>
              <a:buNone/>
              <a:defRPr sz="18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426" name="Google Shape;2426;p198"/>
          <p:cNvSpPr txBox="1"/>
          <p:nvPr>
            <p:ph idx="3" type="body"/>
          </p:nvPr>
        </p:nvSpPr>
        <p:spPr>
          <a:xfrm>
            <a:off x="324000" y="4748400"/>
            <a:ext cx="4187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2427" name="Google Shape;2427;p198"/>
          <p:cNvSpPr txBox="1"/>
          <p:nvPr>
            <p:ph idx="4" type="body"/>
          </p:nvPr>
        </p:nvSpPr>
        <p:spPr>
          <a:xfrm>
            <a:off x="4591200" y="4748400"/>
            <a:ext cx="39267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2 CfU true/false/why - blue">
  <p:cSld name="TITLE_AND_TWO_COLUMNS_1_1_9_1_3_2">
    <p:bg>
      <p:bgPr>
        <a:solidFill>
          <a:srgbClr val="EBEDFE"/>
        </a:solidFill>
      </p:bgPr>
    </p:bg>
    <p:spTree>
      <p:nvGrpSpPr>
        <p:cNvPr id="2428" name="Shape 2428"/>
        <p:cNvGrpSpPr/>
        <p:nvPr/>
      </p:nvGrpSpPr>
      <p:grpSpPr>
        <a:xfrm>
          <a:off x="0" y="0"/>
          <a:ext cx="0" cy="0"/>
          <a:chOff x="0" y="0"/>
          <a:chExt cx="0" cy="0"/>
        </a:xfrm>
      </p:grpSpPr>
      <p:pic>
        <p:nvPicPr>
          <p:cNvPr id="2429" name="Google Shape;2429;p19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430" name="Google Shape;2430;p199"/>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31" name="Google Shape;2431;p19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432" name="Google Shape;2432;p19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2433" name="Google Shape;2433;p199"/>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2434" name="Google Shape;2434;p199"/>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2435" name="Google Shape;2435;p199"/>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2436" name="Google Shape;2436;p199"/>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2437" name="Google Shape;2437;p199"/>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2438" name="Google Shape;2438;p199"/>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439" name="Google Shape;2439;p199"/>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2440" name="Google Shape;2440;p199"/>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2441" name="Google Shape;2441;p199"/>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2442" name="Google Shape;2442;p199"/>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43" name="Google Shape;2443;p199"/>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2 CfU true/false/why - pink">
  <p:cSld name="TITLE_AND_TWO_COLUMNS_1_1_9_1_3_1_1_1_1">
    <p:bg>
      <p:bgPr>
        <a:solidFill>
          <a:srgbClr val="EBEDFE"/>
        </a:solidFill>
      </p:bgPr>
    </p:bg>
    <p:spTree>
      <p:nvGrpSpPr>
        <p:cNvPr id="2444" name="Shape 2444"/>
        <p:cNvGrpSpPr/>
        <p:nvPr/>
      </p:nvGrpSpPr>
      <p:grpSpPr>
        <a:xfrm>
          <a:off x="0" y="0"/>
          <a:ext cx="0" cy="0"/>
          <a:chOff x="0" y="0"/>
          <a:chExt cx="0" cy="0"/>
        </a:xfrm>
      </p:grpSpPr>
      <p:pic>
        <p:nvPicPr>
          <p:cNvPr id="2445" name="Google Shape;2445;p20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446" name="Google Shape;2446;p200"/>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47" name="Google Shape;2447;p20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448" name="Google Shape;2448;p20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pic>
        <p:nvPicPr>
          <p:cNvPr id="2449" name="Google Shape;2449;p200"/>
          <p:cNvPicPr preferRelativeResize="0"/>
          <p:nvPr/>
        </p:nvPicPr>
        <p:blipFill rotWithShape="1">
          <a:blip r:embed="rId4">
            <a:alphaModFix/>
          </a:blip>
          <a:srcRect b="0" l="0" r="0" t="0"/>
          <a:stretch/>
        </p:blipFill>
        <p:spPr>
          <a:xfrm>
            <a:off x="2429763" y="2085316"/>
            <a:ext cx="457425" cy="457425"/>
          </a:xfrm>
          <a:prstGeom prst="rect">
            <a:avLst/>
          </a:prstGeom>
          <a:noFill/>
          <a:ln>
            <a:noFill/>
          </a:ln>
        </p:spPr>
      </p:pic>
      <p:pic>
        <p:nvPicPr>
          <p:cNvPr id="2450" name="Google Shape;2450;p200"/>
          <p:cNvPicPr preferRelativeResize="0"/>
          <p:nvPr/>
        </p:nvPicPr>
        <p:blipFill rotWithShape="1">
          <a:blip r:embed="rId4">
            <a:alphaModFix/>
          </a:blip>
          <a:srcRect b="0" l="0" r="0" t="0"/>
          <a:stretch/>
        </p:blipFill>
        <p:spPr>
          <a:xfrm>
            <a:off x="4823988" y="2085316"/>
            <a:ext cx="457425" cy="457425"/>
          </a:xfrm>
          <a:prstGeom prst="rect">
            <a:avLst/>
          </a:prstGeom>
          <a:noFill/>
          <a:ln>
            <a:noFill/>
          </a:ln>
        </p:spPr>
      </p:pic>
      <p:sp>
        <p:nvSpPr>
          <p:cNvPr id="2451" name="Google Shape;2451;p200"/>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a:t>
            </a:r>
            <a:endParaRPr b="1" i="0" sz="1400" u="none" cap="none" strike="noStrike">
              <a:solidFill>
                <a:schemeClr val="dk1"/>
              </a:solidFill>
              <a:latin typeface="Lexend"/>
              <a:ea typeface="Lexend"/>
              <a:cs typeface="Lexend"/>
              <a:sym typeface="Lexend"/>
            </a:endParaRPr>
          </a:p>
        </p:txBody>
      </p:sp>
      <p:sp>
        <p:nvSpPr>
          <p:cNvPr id="2452" name="Google Shape;2452;p200"/>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Been</a:t>
            </a:r>
            <a:endParaRPr b="1" i="0" sz="1400" u="none" cap="none" strike="noStrike">
              <a:solidFill>
                <a:schemeClr val="dk1"/>
              </a:solidFill>
              <a:latin typeface="Lexend"/>
              <a:ea typeface="Lexend"/>
              <a:cs typeface="Lexend"/>
              <a:sym typeface="Lexend"/>
            </a:endParaRPr>
          </a:p>
        </p:txBody>
      </p:sp>
      <p:sp>
        <p:nvSpPr>
          <p:cNvPr id="2453" name="Google Shape;2453;p200"/>
          <p:cNvSpPr txBox="1"/>
          <p:nvPr>
            <p:ph idx="1" type="subTitle"/>
          </p:nvPr>
        </p:nvSpPr>
        <p:spPr>
          <a:xfrm>
            <a:off x="324000" y="3577125"/>
            <a:ext cx="8109300" cy="7308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Kalam"/>
              <a:buNone/>
              <a:defRPr sz="2200">
                <a:latin typeface="Kalam"/>
                <a:ea typeface="Kalam"/>
                <a:cs typeface="Kalam"/>
                <a:sym typeface="Kalam"/>
              </a:defRPr>
            </a:lvl1pPr>
            <a:lvl2pPr lvl="1" algn="l">
              <a:lnSpc>
                <a:spcPct val="130000"/>
              </a:lnSpc>
              <a:spcBef>
                <a:spcPts val="1000"/>
              </a:spcBef>
              <a:spcAft>
                <a:spcPts val="0"/>
              </a:spcAft>
              <a:buSzPts val="2100"/>
              <a:buFont typeface="Kalam"/>
              <a:buNone/>
              <a:defRPr>
                <a:latin typeface="Kalam"/>
                <a:ea typeface="Kalam"/>
                <a:cs typeface="Kalam"/>
                <a:sym typeface="Kalam"/>
              </a:defRPr>
            </a:lvl2pPr>
            <a:lvl3pPr lvl="2" algn="l">
              <a:lnSpc>
                <a:spcPct val="130000"/>
              </a:lnSpc>
              <a:spcBef>
                <a:spcPts val="1000"/>
              </a:spcBef>
              <a:spcAft>
                <a:spcPts val="0"/>
              </a:spcAft>
              <a:buSzPts val="2000"/>
              <a:buFont typeface="Kalam"/>
              <a:buNone/>
              <a:defRPr>
                <a:latin typeface="Kalam"/>
                <a:ea typeface="Kalam"/>
                <a:cs typeface="Kalam"/>
                <a:sym typeface="Kalam"/>
              </a:defRPr>
            </a:lvl3pPr>
            <a:lvl4pPr lvl="3" algn="l">
              <a:lnSpc>
                <a:spcPct val="130000"/>
              </a:lnSpc>
              <a:spcBef>
                <a:spcPts val="800"/>
              </a:spcBef>
              <a:spcAft>
                <a:spcPts val="0"/>
              </a:spcAft>
              <a:buSzPts val="1900"/>
              <a:buFont typeface="Kalam"/>
              <a:buNone/>
              <a:defRPr>
                <a:latin typeface="Kalam"/>
                <a:ea typeface="Kalam"/>
                <a:cs typeface="Kalam"/>
                <a:sym typeface="Kalam"/>
              </a:defRPr>
            </a:lvl4pPr>
            <a:lvl5pPr lvl="4" algn="l">
              <a:lnSpc>
                <a:spcPct val="130000"/>
              </a:lnSpc>
              <a:spcBef>
                <a:spcPts val="800"/>
              </a:spcBef>
              <a:spcAft>
                <a:spcPts val="0"/>
              </a:spcAft>
              <a:buSzPts val="1800"/>
              <a:buFont typeface="Kalam"/>
              <a:buNone/>
              <a:defRPr>
                <a:latin typeface="Kalam"/>
                <a:ea typeface="Kalam"/>
                <a:cs typeface="Kalam"/>
                <a:sym typeface="Kalam"/>
              </a:defRPr>
            </a:lvl5pPr>
            <a:lvl6pPr lvl="5" algn="l">
              <a:lnSpc>
                <a:spcPct val="130000"/>
              </a:lnSpc>
              <a:spcBef>
                <a:spcPts val="600"/>
              </a:spcBef>
              <a:spcAft>
                <a:spcPts val="0"/>
              </a:spcAft>
              <a:buSzPts val="1800"/>
              <a:buFont typeface="Kalam"/>
              <a:buNone/>
              <a:defRPr>
                <a:latin typeface="Kalam"/>
                <a:ea typeface="Kalam"/>
                <a:cs typeface="Kalam"/>
                <a:sym typeface="Kalam"/>
              </a:defRPr>
            </a:lvl6pPr>
            <a:lvl7pPr lvl="6" algn="l">
              <a:lnSpc>
                <a:spcPct val="130000"/>
              </a:lnSpc>
              <a:spcBef>
                <a:spcPts val="600"/>
              </a:spcBef>
              <a:spcAft>
                <a:spcPts val="0"/>
              </a:spcAft>
              <a:buSzPts val="1800"/>
              <a:buFont typeface="Kalam"/>
              <a:buNone/>
              <a:defRPr>
                <a:latin typeface="Kalam"/>
                <a:ea typeface="Kalam"/>
                <a:cs typeface="Kalam"/>
                <a:sym typeface="Kalam"/>
              </a:defRPr>
            </a:lvl7pPr>
            <a:lvl8pPr lvl="7" algn="l">
              <a:lnSpc>
                <a:spcPct val="130000"/>
              </a:lnSpc>
              <a:spcBef>
                <a:spcPts val="400"/>
              </a:spcBef>
              <a:spcAft>
                <a:spcPts val="0"/>
              </a:spcAft>
              <a:buSzPts val="1800"/>
              <a:buFont typeface="Kalam"/>
              <a:buNone/>
              <a:defRPr>
                <a:latin typeface="Kalam"/>
                <a:ea typeface="Kalam"/>
                <a:cs typeface="Kalam"/>
                <a:sym typeface="Kalam"/>
              </a:defRPr>
            </a:lvl8pPr>
            <a:lvl9pPr lvl="8" algn="l">
              <a:lnSpc>
                <a:spcPct val="130000"/>
              </a:lnSpc>
              <a:spcBef>
                <a:spcPts val="400"/>
              </a:spcBef>
              <a:spcAft>
                <a:spcPts val="200"/>
              </a:spcAft>
              <a:buSzPts val="1800"/>
              <a:buNone/>
              <a:defRPr/>
            </a:lvl9pPr>
          </a:lstStyle>
          <a:p/>
        </p:txBody>
      </p:sp>
      <p:sp>
        <p:nvSpPr>
          <p:cNvPr id="2454" name="Google Shape;2454;p200"/>
          <p:cNvSpPr txBox="1"/>
          <p:nvPr>
            <p:ph idx="2" type="subTitle"/>
          </p:nvPr>
        </p:nvSpPr>
        <p:spPr>
          <a:xfrm>
            <a:off x="324000" y="1080000"/>
            <a:ext cx="7135200" cy="2505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455" name="Google Shape;2455;p200"/>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200"/>
              <a:buFont typeface="Arial"/>
              <a:buNone/>
            </a:pPr>
            <a:r>
              <a:rPr b="1" i="0" lang="en-GB" sz="1400" u="none" cap="none" strike="noStrike">
                <a:solidFill>
                  <a:schemeClr val="dk1"/>
                </a:solidFill>
                <a:latin typeface="Lexend"/>
                <a:ea typeface="Lexend"/>
                <a:cs typeface="Lexend"/>
                <a:sym typeface="Lexend"/>
              </a:rPr>
              <a:t>Run mise been?</a:t>
            </a:r>
            <a:r>
              <a:rPr b="0" i="0" lang="en-GB" sz="1400" u="none" cap="none" strike="noStrike">
                <a:solidFill>
                  <a:schemeClr val="dk1"/>
                </a:solidFill>
                <a:latin typeface="ABeeZee"/>
                <a:ea typeface="ABeeZee"/>
                <a:cs typeface="ABeeZee"/>
                <a:sym typeface="ABeeZee"/>
              </a:rPr>
              <a:t> </a:t>
            </a:r>
            <a:endParaRPr b="0" i="0" sz="1400" u="none" cap="none" strike="noStrike">
              <a:solidFill>
                <a:schemeClr val="dk1"/>
              </a:solidFill>
              <a:latin typeface="ABeeZee"/>
              <a:ea typeface="ABeeZee"/>
              <a:cs typeface="ABeeZee"/>
              <a:sym typeface="ABeeZee"/>
            </a:endParaRPr>
          </a:p>
        </p:txBody>
      </p:sp>
      <p:sp>
        <p:nvSpPr>
          <p:cNvPr id="2456" name="Google Shape;2456;p200"/>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T</a:t>
            </a:r>
            <a:endParaRPr b="1" i="0" sz="1800" u="none" cap="none" strike="noStrike">
              <a:solidFill>
                <a:schemeClr val="lt1"/>
              </a:solidFill>
              <a:latin typeface="Lexend"/>
              <a:ea typeface="Lexend"/>
              <a:cs typeface="Lexend"/>
              <a:sym typeface="Lexend"/>
            </a:endParaRPr>
          </a:p>
        </p:txBody>
      </p:sp>
      <p:sp>
        <p:nvSpPr>
          <p:cNvPr id="2457" name="Google Shape;2457;p200"/>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exend"/>
                <a:ea typeface="Lexend"/>
                <a:cs typeface="Lexend"/>
                <a:sym typeface="Lexend"/>
              </a:rPr>
              <a:t>F</a:t>
            </a:r>
            <a:endParaRPr b="1" i="0" sz="1800" u="none" cap="none" strike="noStrike">
              <a:solidFill>
                <a:schemeClr val="lt1"/>
              </a:solidFill>
              <a:latin typeface="Lexend"/>
              <a:ea typeface="Lexend"/>
              <a:cs typeface="Lexend"/>
              <a:sym typeface="Lexend"/>
            </a:endParaRPr>
          </a:p>
        </p:txBody>
      </p:sp>
      <p:sp>
        <p:nvSpPr>
          <p:cNvPr id="2458" name="Google Shape;2458;p200"/>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59" name="Google Shape;2459;p200"/>
          <p:cNvSpPr txBox="1"/>
          <p:nvPr>
            <p:ph idx="3"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3 CfU 3 options - blue">
  <p:cSld name="TITLE_AND_TWO_COLUMNS_1_1_7_2">
    <p:bg>
      <p:bgPr>
        <a:solidFill>
          <a:srgbClr val="EBEDFE"/>
        </a:solidFill>
      </p:bgPr>
    </p:bg>
    <p:spTree>
      <p:nvGrpSpPr>
        <p:cNvPr id="2460" name="Shape 2460"/>
        <p:cNvGrpSpPr/>
        <p:nvPr/>
      </p:nvGrpSpPr>
      <p:grpSpPr>
        <a:xfrm>
          <a:off x="0" y="0"/>
          <a:ext cx="0" cy="0"/>
          <a:chOff x="0" y="0"/>
          <a:chExt cx="0" cy="0"/>
        </a:xfrm>
      </p:grpSpPr>
      <p:pic>
        <p:nvPicPr>
          <p:cNvPr id="2461" name="Google Shape;2461;p20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462" name="Google Shape;2462;p201"/>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63" name="Google Shape;2463;p20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464" name="Google Shape;2464;p20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465" name="Google Shape;2465;p201"/>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466" name="Google Shape;2466;p201"/>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467" name="Google Shape;2467;p201"/>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468" name="Google Shape;2468;p201"/>
          <p:cNvGrpSpPr/>
          <p:nvPr/>
        </p:nvGrpSpPr>
        <p:grpSpPr>
          <a:xfrm>
            <a:off x="323653" y="1804438"/>
            <a:ext cx="457200" cy="457200"/>
            <a:chOff x="1020916" y="1442088"/>
            <a:chExt cx="457200" cy="457200"/>
          </a:xfrm>
        </p:grpSpPr>
        <p:pic>
          <p:nvPicPr>
            <p:cNvPr id="2469" name="Google Shape;2469;p20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470" name="Google Shape;2470;p20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471" name="Google Shape;2471;p201"/>
          <p:cNvGrpSpPr/>
          <p:nvPr/>
        </p:nvGrpSpPr>
        <p:grpSpPr>
          <a:xfrm>
            <a:off x="323653" y="2766575"/>
            <a:ext cx="457200" cy="457200"/>
            <a:chOff x="1020916" y="1442088"/>
            <a:chExt cx="457200" cy="457200"/>
          </a:xfrm>
        </p:grpSpPr>
        <p:pic>
          <p:nvPicPr>
            <p:cNvPr id="2472" name="Google Shape;2472;p20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473" name="Google Shape;2473;p20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474" name="Google Shape;2474;p201"/>
          <p:cNvGrpSpPr/>
          <p:nvPr/>
        </p:nvGrpSpPr>
        <p:grpSpPr>
          <a:xfrm>
            <a:off x="323641" y="3729038"/>
            <a:ext cx="457200" cy="457200"/>
            <a:chOff x="1020916" y="1442088"/>
            <a:chExt cx="457200" cy="457200"/>
          </a:xfrm>
        </p:grpSpPr>
        <p:pic>
          <p:nvPicPr>
            <p:cNvPr id="2475" name="Google Shape;2475;p201"/>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476" name="Google Shape;2476;p20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477" name="Google Shape;2477;p201"/>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78" name="Google Shape;2478;p201"/>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79" name="Google Shape;2479;p201"/>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3 CfU 3 options - pink">
  <p:cSld name="TITLE_AND_TWO_COLUMNS_1_1_7_1_1_1_1">
    <p:bg>
      <p:bgPr>
        <a:solidFill>
          <a:srgbClr val="EBEDFE"/>
        </a:solidFill>
      </p:bgPr>
    </p:bg>
    <p:spTree>
      <p:nvGrpSpPr>
        <p:cNvPr id="2480" name="Shape 2480"/>
        <p:cNvGrpSpPr/>
        <p:nvPr/>
      </p:nvGrpSpPr>
      <p:grpSpPr>
        <a:xfrm>
          <a:off x="0" y="0"/>
          <a:ext cx="0" cy="0"/>
          <a:chOff x="0" y="0"/>
          <a:chExt cx="0" cy="0"/>
        </a:xfrm>
      </p:grpSpPr>
      <p:pic>
        <p:nvPicPr>
          <p:cNvPr id="2481" name="Google Shape;2481;p20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482" name="Google Shape;2482;p202"/>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83" name="Google Shape;2483;p20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484" name="Google Shape;2484;p20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485" name="Google Shape;2485;p202"/>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486" name="Google Shape;2486;p202"/>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487" name="Google Shape;2487;p202"/>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488" name="Google Shape;2488;p202"/>
          <p:cNvGrpSpPr/>
          <p:nvPr/>
        </p:nvGrpSpPr>
        <p:grpSpPr>
          <a:xfrm>
            <a:off x="323653" y="1804438"/>
            <a:ext cx="457200" cy="457200"/>
            <a:chOff x="1020916" y="1442088"/>
            <a:chExt cx="457200" cy="457200"/>
          </a:xfrm>
        </p:grpSpPr>
        <p:pic>
          <p:nvPicPr>
            <p:cNvPr id="2489" name="Google Shape;2489;p20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490" name="Google Shape;2490;p20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491" name="Google Shape;2491;p202"/>
          <p:cNvGrpSpPr/>
          <p:nvPr/>
        </p:nvGrpSpPr>
        <p:grpSpPr>
          <a:xfrm>
            <a:off x="323653" y="2766575"/>
            <a:ext cx="457200" cy="457200"/>
            <a:chOff x="1020916" y="1442088"/>
            <a:chExt cx="457200" cy="457200"/>
          </a:xfrm>
        </p:grpSpPr>
        <p:pic>
          <p:nvPicPr>
            <p:cNvPr id="2492" name="Google Shape;2492;p20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493" name="Google Shape;2493;p20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494" name="Google Shape;2494;p202"/>
          <p:cNvGrpSpPr/>
          <p:nvPr/>
        </p:nvGrpSpPr>
        <p:grpSpPr>
          <a:xfrm>
            <a:off x="323641" y="3729038"/>
            <a:ext cx="457200" cy="457200"/>
            <a:chOff x="1020916" y="1442088"/>
            <a:chExt cx="457200" cy="457200"/>
          </a:xfrm>
        </p:grpSpPr>
        <p:pic>
          <p:nvPicPr>
            <p:cNvPr id="2495" name="Google Shape;2495;p202"/>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496" name="Google Shape;2496;p20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497" name="Google Shape;2497;p202"/>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98" name="Google Shape;2498;p202"/>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99" name="Google Shape;2499;p202"/>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Biology" showMasterSp="0">
  <p:cSld name="Title Slide 2_1_1_1_1_1_1_1">
    <p:bg>
      <p:bgPr>
        <a:solidFill>
          <a:srgbClr val="EBEDFE"/>
        </a:solidFill>
      </p:bgPr>
    </p:bg>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pic>
        <p:nvPicPr>
          <p:cNvPr id="22" name="Google Shape;22;p3"/>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3" name="Google Shape;23;p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Biology</a:t>
            </a:r>
            <a:endParaRPr b="1" sz="1700">
              <a:solidFill>
                <a:schemeClr val="dk1"/>
              </a:solidFill>
              <a:latin typeface="Lexend"/>
              <a:ea typeface="Lexend"/>
              <a:cs typeface="Lexend"/>
              <a:sym typeface="Lexend"/>
            </a:endParaRPr>
          </a:p>
        </p:txBody>
      </p:sp>
      <p:sp>
        <p:nvSpPr>
          <p:cNvPr id="26" name="Google Shape;26;p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7" name="Google Shape;27;p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cience" showMasterSp="0">
  <p:cSld name="Title Slide 2_1_1_1_1_1_1_2">
    <p:bg>
      <p:bgPr>
        <a:solidFill>
          <a:srgbClr val="EBEDFE"/>
        </a:solidFill>
      </p:bgPr>
    </p:bg>
    <p:spTree>
      <p:nvGrpSpPr>
        <p:cNvPr id="200" name="Shape 200"/>
        <p:cNvGrpSpPr/>
        <p:nvPr/>
      </p:nvGrpSpPr>
      <p:grpSpPr>
        <a:xfrm>
          <a:off x="0" y="0"/>
          <a:ext cx="0" cy="0"/>
          <a:chOff x="0" y="0"/>
          <a:chExt cx="0" cy="0"/>
        </a:xfrm>
      </p:grpSpPr>
      <p:sp>
        <p:nvSpPr>
          <p:cNvPr id="201" name="Google Shape;201;p2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2" name="Google Shape;202;p21"/>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Sayniska</a:t>
            </a:r>
            <a:endParaRPr b="1" sz="1400">
              <a:solidFill>
                <a:schemeClr val="dk1"/>
              </a:solidFill>
              <a:latin typeface="Lexend"/>
              <a:ea typeface="Lexend"/>
              <a:cs typeface="Lexend"/>
              <a:sym typeface="Lexend"/>
            </a:endParaRPr>
          </a:p>
        </p:txBody>
      </p:sp>
      <p:pic>
        <p:nvPicPr>
          <p:cNvPr id="204" name="Google Shape;204;p21"/>
          <p:cNvPicPr preferRelativeResize="0"/>
          <p:nvPr/>
        </p:nvPicPr>
        <p:blipFill rotWithShape="1">
          <a:blip r:embed="rId3">
            <a:alphaModFix/>
          </a:blip>
          <a:srcRect b="0" l="6209" r="6209" t="0"/>
          <a:stretch/>
        </p:blipFill>
        <p:spPr>
          <a:xfrm>
            <a:off x="324000" y="4008600"/>
            <a:ext cx="859400" cy="127996"/>
          </a:xfrm>
          <a:prstGeom prst="rect">
            <a:avLst/>
          </a:prstGeom>
          <a:noFill/>
          <a:ln>
            <a:noFill/>
          </a:ln>
        </p:spPr>
      </p:pic>
      <p:grpSp>
        <p:nvGrpSpPr>
          <p:cNvPr id="205" name="Google Shape;205;p21"/>
          <p:cNvGrpSpPr/>
          <p:nvPr/>
        </p:nvGrpSpPr>
        <p:grpSpPr>
          <a:xfrm>
            <a:off x="6156975" y="0"/>
            <a:ext cx="2987025" cy="3854074"/>
            <a:chOff x="6156975" y="0"/>
            <a:chExt cx="2987025" cy="3854074"/>
          </a:xfrm>
        </p:grpSpPr>
        <p:pic>
          <p:nvPicPr>
            <p:cNvPr id="206" name="Google Shape;206;p21"/>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07" name="Google Shape;207;p21"/>
            <p:cNvSpPr/>
            <p:nvPr/>
          </p:nvSpPr>
          <p:spPr>
            <a:xfrm>
              <a:off x="6860400" y="869975"/>
              <a:ext cx="1959600" cy="2007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8" name="Google Shape;208;p21"/>
            <p:cNvPicPr preferRelativeResize="0"/>
            <p:nvPr/>
          </p:nvPicPr>
          <p:blipFill>
            <a:blip r:embed="rId5">
              <a:alphaModFix/>
            </a:blip>
            <a:stretch>
              <a:fillRect/>
            </a:stretch>
          </p:blipFill>
          <p:spPr>
            <a:xfrm rot="-311816">
              <a:off x="7083000" y="1110274"/>
              <a:ext cx="1514398" cy="1526398"/>
            </a:xfrm>
            <a:prstGeom prst="rect">
              <a:avLst/>
            </a:prstGeom>
            <a:noFill/>
            <a:ln>
              <a:noFill/>
            </a:ln>
          </p:spPr>
        </p:pic>
      </p:grpSp>
      <p:sp>
        <p:nvSpPr>
          <p:cNvPr id="209" name="Google Shape;209;p2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10" name="Google Shape;210;p2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4 CfU 4 options - purple">
  <p:cSld name="TITLE_AND_TWO_COLUMNS_1_1_8_1">
    <p:bg>
      <p:bgPr>
        <a:solidFill>
          <a:srgbClr val="EBEDFE"/>
        </a:solidFill>
      </p:bgPr>
    </p:bg>
    <p:spTree>
      <p:nvGrpSpPr>
        <p:cNvPr id="2500" name="Shape 2500"/>
        <p:cNvGrpSpPr/>
        <p:nvPr/>
      </p:nvGrpSpPr>
      <p:grpSpPr>
        <a:xfrm>
          <a:off x="0" y="0"/>
          <a:ext cx="0" cy="0"/>
          <a:chOff x="0" y="0"/>
          <a:chExt cx="0" cy="0"/>
        </a:xfrm>
      </p:grpSpPr>
      <p:pic>
        <p:nvPicPr>
          <p:cNvPr id="2501" name="Google Shape;2501;p203"/>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2502" name="Google Shape;2502;p203"/>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03" name="Google Shape;2503;p20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504" name="Google Shape;2504;p20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505" name="Google Shape;2505;p203"/>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06" name="Google Shape;2506;p203"/>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07" name="Google Shape;2507;p203"/>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08" name="Google Shape;2508;p203"/>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509" name="Google Shape;2509;p203"/>
          <p:cNvGrpSpPr/>
          <p:nvPr/>
        </p:nvGrpSpPr>
        <p:grpSpPr>
          <a:xfrm>
            <a:off x="323653" y="1652038"/>
            <a:ext cx="457200" cy="457200"/>
            <a:chOff x="1020916" y="1442088"/>
            <a:chExt cx="457200" cy="457200"/>
          </a:xfrm>
        </p:grpSpPr>
        <p:pic>
          <p:nvPicPr>
            <p:cNvPr id="2510" name="Google Shape;2510;p20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11" name="Google Shape;2511;p20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512" name="Google Shape;2512;p203"/>
          <p:cNvGrpSpPr/>
          <p:nvPr/>
        </p:nvGrpSpPr>
        <p:grpSpPr>
          <a:xfrm>
            <a:off x="323653" y="2461775"/>
            <a:ext cx="457200" cy="457200"/>
            <a:chOff x="1020916" y="1442088"/>
            <a:chExt cx="457200" cy="457200"/>
          </a:xfrm>
        </p:grpSpPr>
        <p:pic>
          <p:nvPicPr>
            <p:cNvPr id="2513" name="Google Shape;2513;p20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14" name="Google Shape;2514;p20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515" name="Google Shape;2515;p203"/>
          <p:cNvGrpSpPr/>
          <p:nvPr/>
        </p:nvGrpSpPr>
        <p:grpSpPr>
          <a:xfrm>
            <a:off x="323641" y="3271838"/>
            <a:ext cx="457200" cy="457200"/>
            <a:chOff x="1020916" y="1442088"/>
            <a:chExt cx="457200" cy="457200"/>
          </a:xfrm>
        </p:grpSpPr>
        <p:pic>
          <p:nvPicPr>
            <p:cNvPr id="2516" name="Google Shape;2516;p20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17" name="Google Shape;2517;p20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2518" name="Google Shape;2518;p203"/>
          <p:cNvGrpSpPr/>
          <p:nvPr/>
        </p:nvGrpSpPr>
        <p:grpSpPr>
          <a:xfrm>
            <a:off x="323641" y="4081763"/>
            <a:ext cx="457200" cy="457200"/>
            <a:chOff x="1020916" y="1442088"/>
            <a:chExt cx="457200" cy="457200"/>
          </a:xfrm>
        </p:grpSpPr>
        <p:pic>
          <p:nvPicPr>
            <p:cNvPr id="2519" name="Google Shape;2519;p20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20" name="Google Shape;2520;p20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2521" name="Google Shape;2521;p203"/>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22" name="Google Shape;2522;p203"/>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23" name="Google Shape;2523;p203"/>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4 CfU 4 options - blue">
  <p:cSld name="TITLE_AND_TWO_COLUMNS_1_1_8_2">
    <p:bg>
      <p:bgPr>
        <a:solidFill>
          <a:srgbClr val="EBEDFE"/>
        </a:solidFill>
      </p:bgPr>
    </p:bg>
    <p:spTree>
      <p:nvGrpSpPr>
        <p:cNvPr id="2524" name="Shape 2524"/>
        <p:cNvGrpSpPr/>
        <p:nvPr/>
      </p:nvGrpSpPr>
      <p:grpSpPr>
        <a:xfrm>
          <a:off x="0" y="0"/>
          <a:ext cx="0" cy="0"/>
          <a:chOff x="0" y="0"/>
          <a:chExt cx="0" cy="0"/>
        </a:xfrm>
      </p:grpSpPr>
      <p:pic>
        <p:nvPicPr>
          <p:cNvPr id="2525" name="Google Shape;2525;p20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526" name="Google Shape;2526;p20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7" name="Google Shape;2527;p204"/>
          <p:cNvSpPr txBox="1"/>
          <p:nvPr>
            <p:ph type="title"/>
          </p:nvPr>
        </p:nvSpPr>
        <p:spPr>
          <a:xfrm>
            <a:off x="324000" y="809988"/>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2528" name="Google Shape;2528;p20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529" name="Google Shape;2529;p20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530" name="Google Shape;2530;p204"/>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31" name="Google Shape;2531;p204"/>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32" name="Google Shape;2532;p204"/>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33" name="Google Shape;2533;p204"/>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534" name="Google Shape;2534;p204"/>
          <p:cNvGrpSpPr/>
          <p:nvPr/>
        </p:nvGrpSpPr>
        <p:grpSpPr>
          <a:xfrm>
            <a:off x="323653" y="1652038"/>
            <a:ext cx="457200" cy="457200"/>
            <a:chOff x="1020916" y="1442088"/>
            <a:chExt cx="457200" cy="457200"/>
          </a:xfrm>
        </p:grpSpPr>
        <p:pic>
          <p:nvPicPr>
            <p:cNvPr id="2535" name="Google Shape;2535;p20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36" name="Google Shape;2536;p20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537" name="Google Shape;2537;p204"/>
          <p:cNvGrpSpPr/>
          <p:nvPr/>
        </p:nvGrpSpPr>
        <p:grpSpPr>
          <a:xfrm>
            <a:off x="323653" y="2461775"/>
            <a:ext cx="457200" cy="457200"/>
            <a:chOff x="1020916" y="1442088"/>
            <a:chExt cx="457200" cy="457200"/>
          </a:xfrm>
        </p:grpSpPr>
        <p:pic>
          <p:nvPicPr>
            <p:cNvPr id="2538" name="Google Shape;2538;p20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39" name="Google Shape;2539;p20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540" name="Google Shape;2540;p204"/>
          <p:cNvGrpSpPr/>
          <p:nvPr/>
        </p:nvGrpSpPr>
        <p:grpSpPr>
          <a:xfrm>
            <a:off x="323641" y="3271838"/>
            <a:ext cx="457200" cy="457200"/>
            <a:chOff x="1020916" y="1442088"/>
            <a:chExt cx="457200" cy="457200"/>
          </a:xfrm>
        </p:grpSpPr>
        <p:pic>
          <p:nvPicPr>
            <p:cNvPr id="2541" name="Google Shape;2541;p20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42" name="Google Shape;2542;p20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2543" name="Google Shape;2543;p204"/>
          <p:cNvGrpSpPr/>
          <p:nvPr/>
        </p:nvGrpSpPr>
        <p:grpSpPr>
          <a:xfrm>
            <a:off x="323641" y="4081763"/>
            <a:ext cx="457200" cy="457200"/>
            <a:chOff x="1020916" y="1442088"/>
            <a:chExt cx="457200" cy="457200"/>
          </a:xfrm>
        </p:grpSpPr>
        <p:pic>
          <p:nvPicPr>
            <p:cNvPr id="2544" name="Google Shape;2544;p204"/>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45" name="Google Shape;2545;p20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2546" name="Google Shape;2546;p204"/>
          <p:cNvSpPr txBox="1"/>
          <p:nvPr>
            <p:ph idx="5"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47" name="Google Shape;2547;p204"/>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4 CfU 4 options - pink">
  <p:cSld name="TITLE_AND_TWO_COLUMNS_1_1_8_1_1_1_1">
    <p:bg>
      <p:bgPr>
        <a:solidFill>
          <a:srgbClr val="EBEDFE"/>
        </a:solidFill>
      </p:bgPr>
    </p:bg>
    <p:spTree>
      <p:nvGrpSpPr>
        <p:cNvPr id="2548" name="Shape 2548"/>
        <p:cNvGrpSpPr/>
        <p:nvPr/>
      </p:nvGrpSpPr>
      <p:grpSpPr>
        <a:xfrm>
          <a:off x="0" y="0"/>
          <a:ext cx="0" cy="0"/>
          <a:chOff x="0" y="0"/>
          <a:chExt cx="0" cy="0"/>
        </a:xfrm>
      </p:grpSpPr>
      <p:pic>
        <p:nvPicPr>
          <p:cNvPr id="2549" name="Google Shape;2549;p20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550" name="Google Shape;2550;p20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1" name="Google Shape;2551;p205"/>
          <p:cNvSpPr txBox="1"/>
          <p:nvPr>
            <p:ph type="title"/>
          </p:nvPr>
        </p:nvSpPr>
        <p:spPr>
          <a:xfrm>
            <a:off x="324000" y="809988"/>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2552" name="Google Shape;2552;p20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553" name="Google Shape;2553;p20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554" name="Google Shape;2554;p205"/>
          <p:cNvSpPr txBox="1"/>
          <p:nvPr>
            <p:ph idx="1" type="subTitle"/>
          </p:nvPr>
        </p:nvSpPr>
        <p:spPr>
          <a:xfrm>
            <a:off x="1034425" y="16853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55" name="Google Shape;2555;p205"/>
          <p:cNvSpPr txBox="1"/>
          <p:nvPr>
            <p:ph idx="2" type="subTitle"/>
          </p:nvPr>
        </p:nvSpPr>
        <p:spPr>
          <a:xfrm>
            <a:off x="1034425" y="24894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56" name="Google Shape;2556;p205"/>
          <p:cNvSpPr txBox="1"/>
          <p:nvPr>
            <p:ph idx="3" type="subTitle"/>
          </p:nvPr>
        </p:nvSpPr>
        <p:spPr>
          <a:xfrm>
            <a:off x="1034425" y="33097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2557" name="Google Shape;2557;p205"/>
          <p:cNvSpPr txBox="1"/>
          <p:nvPr>
            <p:ph idx="4" type="subTitle"/>
          </p:nvPr>
        </p:nvSpPr>
        <p:spPr>
          <a:xfrm>
            <a:off x="1034425" y="4113837"/>
            <a:ext cx="7506600" cy="3603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2558" name="Google Shape;2558;p205"/>
          <p:cNvGrpSpPr/>
          <p:nvPr/>
        </p:nvGrpSpPr>
        <p:grpSpPr>
          <a:xfrm>
            <a:off x="323653" y="1652038"/>
            <a:ext cx="457200" cy="457200"/>
            <a:chOff x="1020916" y="1442088"/>
            <a:chExt cx="457200" cy="457200"/>
          </a:xfrm>
        </p:grpSpPr>
        <p:pic>
          <p:nvPicPr>
            <p:cNvPr id="2559" name="Google Shape;2559;p20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60" name="Google Shape;2560;p20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561" name="Google Shape;2561;p205"/>
          <p:cNvGrpSpPr/>
          <p:nvPr/>
        </p:nvGrpSpPr>
        <p:grpSpPr>
          <a:xfrm>
            <a:off x="323653" y="2461775"/>
            <a:ext cx="457200" cy="457200"/>
            <a:chOff x="1020916" y="1442088"/>
            <a:chExt cx="457200" cy="457200"/>
          </a:xfrm>
        </p:grpSpPr>
        <p:pic>
          <p:nvPicPr>
            <p:cNvPr id="2562" name="Google Shape;2562;p20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63" name="Google Shape;2563;p20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564" name="Google Shape;2564;p205"/>
          <p:cNvGrpSpPr/>
          <p:nvPr/>
        </p:nvGrpSpPr>
        <p:grpSpPr>
          <a:xfrm>
            <a:off x="323641" y="3271838"/>
            <a:ext cx="457200" cy="457200"/>
            <a:chOff x="1020916" y="1442088"/>
            <a:chExt cx="457200" cy="457200"/>
          </a:xfrm>
        </p:grpSpPr>
        <p:pic>
          <p:nvPicPr>
            <p:cNvPr id="2565" name="Google Shape;2565;p20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66" name="Google Shape;2566;p20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grpSp>
        <p:nvGrpSpPr>
          <p:cNvPr id="2567" name="Google Shape;2567;p205"/>
          <p:cNvGrpSpPr/>
          <p:nvPr/>
        </p:nvGrpSpPr>
        <p:grpSpPr>
          <a:xfrm>
            <a:off x="323641" y="4081763"/>
            <a:ext cx="457200" cy="457200"/>
            <a:chOff x="1020916" y="1442088"/>
            <a:chExt cx="457200" cy="457200"/>
          </a:xfrm>
        </p:grpSpPr>
        <p:pic>
          <p:nvPicPr>
            <p:cNvPr id="2568" name="Google Shape;2568;p205"/>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69" name="Google Shape;2569;p20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d</a:t>
              </a:r>
              <a:endParaRPr b="1" i="0" sz="1800" u="none" cap="none" strike="noStrike">
                <a:solidFill>
                  <a:srgbClr val="FFFFFF"/>
                </a:solidFill>
                <a:latin typeface="Lexend"/>
                <a:ea typeface="Lexend"/>
                <a:cs typeface="Lexend"/>
                <a:sym typeface="Lexend"/>
              </a:endParaRPr>
            </a:p>
          </p:txBody>
        </p:sp>
      </p:grpSp>
      <p:sp>
        <p:nvSpPr>
          <p:cNvPr id="2570" name="Google Shape;2570;p205"/>
          <p:cNvSpPr txBox="1"/>
          <p:nvPr>
            <p:ph idx="5"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71" name="Google Shape;2571;p205"/>
          <p:cNvSpPr txBox="1"/>
          <p:nvPr>
            <p:ph idx="6"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5 CfU 3 image options - purple">
  <p:cSld name="TITLE_AND_TWO_COLUMNS_1_1_7_1_1_2">
    <p:bg>
      <p:bgPr>
        <a:solidFill>
          <a:srgbClr val="EBEDFE"/>
        </a:solidFill>
      </p:bgPr>
    </p:bg>
    <p:spTree>
      <p:nvGrpSpPr>
        <p:cNvPr id="2572" name="Shape 2572"/>
        <p:cNvGrpSpPr/>
        <p:nvPr/>
      </p:nvGrpSpPr>
      <p:grpSpPr>
        <a:xfrm>
          <a:off x="0" y="0"/>
          <a:ext cx="0" cy="0"/>
          <a:chOff x="0" y="0"/>
          <a:chExt cx="0" cy="0"/>
        </a:xfrm>
      </p:grpSpPr>
      <p:pic>
        <p:nvPicPr>
          <p:cNvPr id="2573" name="Google Shape;2573;p206"/>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2574" name="Google Shape;2574;p20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75" name="Google Shape;2575;p20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576" name="Google Shape;2576;p20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577" name="Google Shape;2577;p206"/>
          <p:cNvSpPr/>
          <p:nvPr>
            <p:ph idx="2" type="pic"/>
          </p:nvPr>
        </p:nvSpPr>
        <p:spPr>
          <a:xfrm>
            <a:off x="324000" y="1893950"/>
            <a:ext cx="2555400" cy="1939500"/>
          </a:xfrm>
          <a:prstGeom prst="rect">
            <a:avLst/>
          </a:prstGeom>
          <a:noFill/>
          <a:ln>
            <a:noFill/>
          </a:ln>
        </p:spPr>
        <p:txBody>
          <a:bodyPr/>
          <a:p/>
        </p:txBody>
      </p:sp>
      <p:sp>
        <p:nvSpPr>
          <p:cNvPr id="2578" name="Google Shape;2578;p206"/>
          <p:cNvSpPr/>
          <p:nvPr>
            <p:ph idx="3" type="pic"/>
          </p:nvPr>
        </p:nvSpPr>
        <p:spPr>
          <a:xfrm>
            <a:off x="6256800" y="1893950"/>
            <a:ext cx="2555400" cy="1939500"/>
          </a:xfrm>
          <a:prstGeom prst="rect">
            <a:avLst/>
          </a:prstGeom>
          <a:noFill/>
          <a:ln>
            <a:noFill/>
          </a:ln>
        </p:spPr>
        <p:txBody>
          <a:bodyPr/>
          <a:p/>
        </p:txBody>
      </p:sp>
      <p:sp>
        <p:nvSpPr>
          <p:cNvPr id="2579" name="Google Shape;2579;p206"/>
          <p:cNvSpPr/>
          <p:nvPr>
            <p:ph idx="4" type="pic"/>
          </p:nvPr>
        </p:nvSpPr>
        <p:spPr>
          <a:xfrm>
            <a:off x="3294300" y="1893950"/>
            <a:ext cx="2555400" cy="1939500"/>
          </a:xfrm>
          <a:prstGeom prst="rect">
            <a:avLst/>
          </a:prstGeom>
          <a:noFill/>
          <a:ln>
            <a:noFill/>
          </a:ln>
        </p:spPr>
        <p:txBody>
          <a:bodyPr/>
          <a:p/>
        </p:txBody>
      </p:sp>
      <p:grpSp>
        <p:nvGrpSpPr>
          <p:cNvPr id="2580" name="Google Shape;2580;p206"/>
          <p:cNvGrpSpPr/>
          <p:nvPr/>
        </p:nvGrpSpPr>
        <p:grpSpPr>
          <a:xfrm>
            <a:off x="1381028" y="4148538"/>
            <a:ext cx="457200" cy="457200"/>
            <a:chOff x="1020916" y="1442088"/>
            <a:chExt cx="457200" cy="457200"/>
          </a:xfrm>
        </p:grpSpPr>
        <p:pic>
          <p:nvPicPr>
            <p:cNvPr id="2581" name="Google Shape;2581;p20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82" name="Google Shape;2582;p20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583" name="Google Shape;2583;p206"/>
          <p:cNvGrpSpPr/>
          <p:nvPr/>
        </p:nvGrpSpPr>
        <p:grpSpPr>
          <a:xfrm>
            <a:off x="4331066" y="4148550"/>
            <a:ext cx="457200" cy="457200"/>
            <a:chOff x="1020916" y="1442088"/>
            <a:chExt cx="457200" cy="457200"/>
          </a:xfrm>
        </p:grpSpPr>
        <p:pic>
          <p:nvPicPr>
            <p:cNvPr id="2584" name="Google Shape;2584;p20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85" name="Google Shape;2585;p20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586" name="Google Shape;2586;p206"/>
          <p:cNvGrpSpPr/>
          <p:nvPr/>
        </p:nvGrpSpPr>
        <p:grpSpPr>
          <a:xfrm>
            <a:off x="7305791" y="4148538"/>
            <a:ext cx="457200" cy="457200"/>
            <a:chOff x="1020916" y="1442088"/>
            <a:chExt cx="457200" cy="457200"/>
          </a:xfrm>
        </p:grpSpPr>
        <p:pic>
          <p:nvPicPr>
            <p:cNvPr id="2587" name="Google Shape;2587;p206"/>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588" name="Google Shape;2588;p20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589" name="Google Shape;2589;p206"/>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90" name="Google Shape;2590;p206"/>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91" name="Google Shape;2591;p206"/>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5 CfU 3 image options - jade">
  <p:cSld name="TITLE_AND_TWO_COLUMNS_1_1_7_1_1_1_2">
    <p:bg>
      <p:bgPr>
        <a:solidFill>
          <a:srgbClr val="EBEDFE"/>
        </a:solidFill>
      </p:bgPr>
    </p:bg>
    <p:spTree>
      <p:nvGrpSpPr>
        <p:cNvPr id="2592" name="Shape 2592"/>
        <p:cNvGrpSpPr/>
        <p:nvPr/>
      </p:nvGrpSpPr>
      <p:grpSpPr>
        <a:xfrm>
          <a:off x="0" y="0"/>
          <a:ext cx="0" cy="0"/>
          <a:chOff x="0" y="0"/>
          <a:chExt cx="0" cy="0"/>
        </a:xfrm>
      </p:grpSpPr>
      <p:pic>
        <p:nvPicPr>
          <p:cNvPr id="2593" name="Google Shape;2593;p20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594" name="Google Shape;2594;p20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95" name="Google Shape;2595;p20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596" name="Google Shape;2596;p20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597" name="Google Shape;2597;p207"/>
          <p:cNvSpPr/>
          <p:nvPr>
            <p:ph idx="2" type="pic"/>
          </p:nvPr>
        </p:nvSpPr>
        <p:spPr>
          <a:xfrm>
            <a:off x="324000" y="1893950"/>
            <a:ext cx="2555400" cy="1939500"/>
          </a:xfrm>
          <a:prstGeom prst="rect">
            <a:avLst/>
          </a:prstGeom>
          <a:noFill/>
          <a:ln>
            <a:noFill/>
          </a:ln>
        </p:spPr>
        <p:txBody>
          <a:bodyPr/>
          <a:p/>
        </p:txBody>
      </p:sp>
      <p:sp>
        <p:nvSpPr>
          <p:cNvPr id="2598" name="Google Shape;2598;p207"/>
          <p:cNvSpPr/>
          <p:nvPr>
            <p:ph idx="3" type="pic"/>
          </p:nvPr>
        </p:nvSpPr>
        <p:spPr>
          <a:xfrm>
            <a:off x="6256800" y="1893950"/>
            <a:ext cx="2555400" cy="1939500"/>
          </a:xfrm>
          <a:prstGeom prst="rect">
            <a:avLst/>
          </a:prstGeom>
          <a:noFill/>
          <a:ln>
            <a:noFill/>
          </a:ln>
        </p:spPr>
        <p:txBody>
          <a:bodyPr/>
          <a:p/>
        </p:txBody>
      </p:sp>
      <p:sp>
        <p:nvSpPr>
          <p:cNvPr id="2599" name="Google Shape;2599;p207"/>
          <p:cNvSpPr/>
          <p:nvPr>
            <p:ph idx="4" type="pic"/>
          </p:nvPr>
        </p:nvSpPr>
        <p:spPr>
          <a:xfrm>
            <a:off x="3294300" y="1893950"/>
            <a:ext cx="2555400" cy="1939500"/>
          </a:xfrm>
          <a:prstGeom prst="rect">
            <a:avLst/>
          </a:prstGeom>
          <a:noFill/>
          <a:ln>
            <a:noFill/>
          </a:ln>
        </p:spPr>
        <p:txBody>
          <a:bodyPr/>
          <a:p/>
        </p:txBody>
      </p:sp>
      <p:grpSp>
        <p:nvGrpSpPr>
          <p:cNvPr id="2600" name="Google Shape;2600;p207"/>
          <p:cNvGrpSpPr/>
          <p:nvPr/>
        </p:nvGrpSpPr>
        <p:grpSpPr>
          <a:xfrm>
            <a:off x="1381028" y="4148538"/>
            <a:ext cx="457200" cy="457200"/>
            <a:chOff x="1020916" y="1442088"/>
            <a:chExt cx="457200" cy="457200"/>
          </a:xfrm>
        </p:grpSpPr>
        <p:pic>
          <p:nvPicPr>
            <p:cNvPr id="2601" name="Google Shape;2601;p20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02" name="Google Shape;2602;p20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603" name="Google Shape;2603;p207"/>
          <p:cNvGrpSpPr/>
          <p:nvPr/>
        </p:nvGrpSpPr>
        <p:grpSpPr>
          <a:xfrm>
            <a:off x="4331066" y="4148550"/>
            <a:ext cx="457200" cy="457200"/>
            <a:chOff x="1020916" y="1442088"/>
            <a:chExt cx="457200" cy="457200"/>
          </a:xfrm>
        </p:grpSpPr>
        <p:pic>
          <p:nvPicPr>
            <p:cNvPr id="2604" name="Google Shape;2604;p20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05" name="Google Shape;2605;p20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606" name="Google Shape;2606;p207"/>
          <p:cNvGrpSpPr/>
          <p:nvPr/>
        </p:nvGrpSpPr>
        <p:grpSpPr>
          <a:xfrm>
            <a:off x="7305791" y="4148538"/>
            <a:ext cx="457200" cy="457200"/>
            <a:chOff x="1020916" y="1442088"/>
            <a:chExt cx="457200" cy="457200"/>
          </a:xfrm>
        </p:grpSpPr>
        <p:pic>
          <p:nvPicPr>
            <p:cNvPr id="2607" name="Google Shape;2607;p20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08" name="Google Shape;2608;p20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609" name="Google Shape;2609;p20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10" name="Google Shape;2610;p207"/>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11" name="Google Shape;2611;p207"/>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5 CfU 3  image options - blue ">
  <p:cSld name="TITLE_AND_TWO_COLUMNS_1_1_7_2_1">
    <p:bg>
      <p:bgPr>
        <a:solidFill>
          <a:srgbClr val="EBEDFE"/>
        </a:solidFill>
      </p:bgPr>
    </p:bg>
    <p:spTree>
      <p:nvGrpSpPr>
        <p:cNvPr id="2612" name="Shape 2612"/>
        <p:cNvGrpSpPr/>
        <p:nvPr/>
      </p:nvGrpSpPr>
      <p:grpSpPr>
        <a:xfrm>
          <a:off x="0" y="0"/>
          <a:ext cx="0" cy="0"/>
          <a:chOff x="0" y="0"/>
          <a:chExt cx="0" cy="0"/>
        </a:xfrm>
      </p:grpSpPr>
      <p:pic>
        <p:nvPicPr>
          <p:cNvPr id="2613" name="Google Shape;2613;p20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614" name="Google Shape;2614;p20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15" name="Google Shape;2615;p20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616" name="Google Shape;2616;p20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617" name="Google Shape;2617;p208"/>
          <p:cNvSpPr/>
          <p:nvPr>
            <p:ph idx="2" type="pic"/>
          </p:nvPr>
        </p:nvSpPr>
        <p:spPr>
          <a:xfrm>
            <a:off x="324000" y="1893950"/>
            <a:ext cx="2555400" cy="1939500"/>
          </a:xfrm>
          <a:prstGeom prst="rect">
            <a:avLst/>
          </a:prstGeom>
          <a:noFill/>
          <a:ln>
            <a:noFill/>
          </a:ln>
        </p:spPr>
        <p:txBody>
          <a:bodyPr/>
          <a:p/>
        </p:txBody>
      </p:sp>
      <p:sp>
        <p:nvSpPr>
          <p:cNvPr id="2618" name="Google Shape;2618;p208"/>
          <p:cNvSpPr/>
          <p:nvPr>
            <p:ph idx="3" type="pic"/>
          </p:nvPr>
        </p:nvSpPr>
        <p:spPr>
          <a:xfrm>
            <a:off x="6256800" y="1893950"/>
            <a:ext cx="2555400" cy="1939500"/>
          </a:xfrm>
          <a:prstGeom prst="rect">
            <a:avLst/>
          </a:prstGeom>
          <a:noFill/>
          <a:ln>
            <a:noFill/>
          </a:ln>
        </p:spPr>
        <p:txBody>
          <a:bodyPr/>
          <a:p/>
        </p:txBody>
      </p:sp>
      <p:sp>
        <p:nvSpPr>
          <p:cNvPr id="2619" name="Google Shape;2619;p208"/>
          <p:cNvSpPr/>
          <p:nvPr>
            <p:ph idx="4" type="pic"/>
          </p:nvPr>
        </p:nvSpPr>
        <p:spPr>
          <a:xfrm>
            <a:off x="3294300" y="1893950"/>
            <a:ext cx="2555400" cy="1939500"/>
          </a:xfrm>
          <a:prstGeom prst="rect">
            <a:avLst/>
          </a:prstGeom>
          <a:noFill/>
          <a:ln>
            <a:noFill/>
          </a:ln>
        </p:spPr>
        <p:txBody>
          <a:bodyPr/>
          <a:p/>
        </p:txBody>
      </p:sp>
      <p:grpSp>
        <p:nvGrpSpPr>
          <p:cNvPr id="2620" name="Google Shape;2620;p208"/>
          <p:cNvGrpSpPr/>
          <p:nvPr/>
        </p:nvGrpSpPr>
        <p:grpSpPr>
          <a:xfrm>
            <a:off x="1381028" y="4148538"/>
            <a:ext cx="457200" cy="457200"/>
            <a:chOff x="1020916" y="1442088"/>
            <a:chExt cx="457200" cy="457200"/>
          </a:xfrm>
        </p:grpSpPr>
        <p:pic>
          <p:nvPicPr>
            <p:cNvPr id="2621" name="Google Shape;2621;p20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22" name="Google Shape;2622;p20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623" name="Google Shape;2623;p208"/>
          <p:cNvGrpSpPr/>
          <p:nvPr/>
        </p:nvGrpSpPr>
        <p:grpSpPr>
          <a:xfrm>
            <a:off x="4331066" y="4148550"/>
            <a:ext cx="457200" cy="457200"/>
            <a:chOff x="1020916" y="1442088"/>
            <a:chExt cx="457200" cy="457200"/>
          </a:xfrm>
        </p:grpSpPr>
        <p:pic>
          <p:nvPicPr>
            <p:cNvPr id="2624" name="Google Shape;2624;p20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25" name="Google Shape;2625;p20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626" name="Google Shape;2626;p208"/>
          <p:cNvGrpSpPr/>
          <p:nvPr/>
        </p:nvGrpSpPr>
        <p:grpSpPr>
          <a:xfrm>
            <a:off x="7305791" y="4148538"/>
            <a:ext cx="457200" cy="457200"/>
            <a:chOff x="1020916" y="1442088"/>
            <a:chExt cx="457200" cy="457200"/>
          </a:xfrm>
        </p:grpSpPr>
        <p:pic>
          <p:nvPicPr>
            <p:cNvPr id="2627" name="Google Shape;2627;p208"/>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28" name="Google Shape;2628;p20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629" name="Google Shape;2629;p208"/>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30" name="Google Shape;2630;p208"/>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31" name="Google Shape;2631;p208"/>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5 CfU 3 image options - pink">
  <p:cSld name="TITLE_AND_TWO_COLUMNS_1_1_7_1_1_1_1_1">
    <p:bg>
      <p:bgPr>
        <a:solidFill>
          <a:srgbClr val="EBEDFE"/>
        </a:solidFill>
      </p:bgPr>
    </p:bg>
    <p:spTree>
      <p:nvGrpSpPr>
        <p:cNvPr id="2632" name="Shape 2632"/>
        <p:cNvGrpSpPr/>
        <p:nvPr/>
      </p:nvGrpSpPr>
      <p:grpSpPr>
        <a:xfrm>
          <a:off x="0" y="0"/>
          <a:ext cx="0" cy="0"/>
          <a:chOff x="0" y="0"/>
          <a:chExt cx="0" cy="0"/>
        </a:xfrm>
      </p:grpSpPr>
      <p:pic>
        <p:nvPicPr>
          <p:cNvPr id="2633" name="Google Shape;2633;p20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634" name="Google Shape;2634;p20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35" name="Google Shape;2635;p20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636" name="Google Shape;2636;p20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637" name="Google Shape;2637;p209"/>
          <p:cNvSpPr/>
          <p:nvPr>
            <p:ph idx="2" type="pic"/>
          </p:nvPr>
        </p:nvSpPr>
        <p:spPr>
          <a:xfrm>
            <a:off x="324000" y="1893950"/>
            <a:ext cx="2555400" cy="1939500"/>
          </a:xfrm>
          <a:prstGeom prst="rect">
            <a:avLst/>
          </a:prstGeom>
          <a:noFill/>
          <a:ln>
            <a:noFill/>
          </a:ln>
        </p:spPr>
        <p:txBody>
          <a:bodyPr/>
          <a:p/>
        </p:txBody>
      </p:sp>
      <p:sp>
        <p:nvSpPr>
          <p:cNvPr id="2638" name="Google Shape;2638;p209"/>
          <p:cNvSpPr/>
          <p:nvPr>
            <p:ph idx="3" type="pic"/>
          </p:nvPr>
        </p:nvSpPr>
        <p:spPr>
          <a:xfrm>
            <a:off x="6256800" y="1893950"/>
            <a:ext cx="2555400" cy="1939500"/>
          </a:xfrm>
          <a:prstGeom prst="rect">
            <a:avLst/>
          </a:prstGeom>
          <a:noFill/>
          <a:ln>
            <a:noFill/>
          </a:ln>
        </p:spPr>
        <p:txBody>
          <a:bodyPr/>
          <a:p/>
        </p:txBody>
      </p:sp>
      <p:sp>
        <p:nvSpPr>
          <p:cNvPr id="2639" name="Google Shape;2639;p209"/>
          <p:cNvSpPr/>
          <p:nvPr>
            <p:ph idx="4" type="pic"/>
          </p:nvPr>
        </p:nvSpPr>
        <p:spPr>
          <a:xfrm>
            <a:off x="3294300" y="1893950"/>
            <a:ext cx="2555400" cy="1939500"/>
          </a:xfrm>
          <a:prstGeom prst="rect">
            <a:avLst/>
          </a:prstGeom>
          <a:noFill/>
          <a:ln>
            <a:noFill/>
          </a:ln>
        </p:spPr>
        <p:txBody>
          <a:bodyPr/>
          <a:p/>
        </p:txBody>
      </p:sp>
      <p:grpSp>
        <p:nvGrpSpPr>
          <p:cNvPr id="2640" name="Google Shape;2640;p209"/>
          <p:cNvGrpSpPr/>
          <p:nvPr/>
        </p:nvGrpSpPr>
        <p:grpSpPr>
          <a:xfrm>
            <a:off x="1381028" y="4148538"/>
            <a:ext cx="457200" cy="457200"/>
            <a:chOff x="1020916" y="1442088"/>
            <a:chExt cx="457200" cy="457200"/>
          </a:xfrm>
        </p:grpSpPr>
        <p:pic>
          <p:nvPicPr>
            <p:cNvPr id="2641" name="Google Shape;2641;p20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42" name="Google Shape;2642;p20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2643" name="Google Shape;2643;p209"/>
          <p:cNvGrpSpPr/>
          <p:nvPr/>
        </p:nvGrpSpPr>
        <p:grpSpPr>
          <a:xfrm>
            <a:off x="4331066" y="4148550"/>
            <a:ext cx="457200" cy="457200"/>
            <a:chOff x="1020916" y="1442088"/>
            <a:chExt cx="457200" cy="457200"/>
          </a:xfrm>
        </p:grpSpPr>
        <p:pic>
          <p:nvPicPr>
            <p:cNvPr id="2644" name="Google Shape;2644;p20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45" name="Google Shape;2645;p20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2646" name="Google Shape;2646;p209"/>
          <p:cNvGrpSpPr/>
          <p:nvPr/>
        </p:nvGrpSpPr>
        <p:grpSpPr>
          <a:xfrm>
            <a:off x="7305791" y="4148538"/>
            <a:ext cx="457200" cy="457200"/>
            <a:chOff x="1020916" y="1442088"/>
            <a:chExt cx="457200" cy="457200"/>
          </a:xfrm>
        </p:grpSpPr>
        <p:pic>
          <p:nvPicPr>
            <p:cNvPr id="2647" name="Google Shape;2647;p209"/>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2648" name="Google Shape;2648;p20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2649" name="Google Shape;2649;p209"/>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50" name="Google Shape;2650;p209"/>
          <p:cNvSpPr txBox="1"/>
          <p:nvPr>
            <p:ph idx="5"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51" name="Google Shape;2651;p209"/>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CfU blank - purple ">
  <p:cSld name="TITLE_AND_TWO_COLUMNS_1_1_6_2_3">
    <p:bg>
      <p:bgPr>
        <a:solidFill>
          <a:srgbClr val="EBEDFE"/>
        </a:solidFill>
      </p:bgPr>
    </p:bg>
    <p:spTree>
      <p:nvGrpSpPr>
        <p:cNvPr id="2652" name="Shape 2652"/>
        <p:cNvGrpSpPr/>
        <p:nvPr/>
      </p:nvGrpSpPr>
      <p:grpSpPr>
        <a:xfrm>
          <a:off x="0" y="0"/>
          <a:ext cx="0" cy="0"/>
          <a:chOff x="0" y="0"/>
          <a:chExt cx="0" cy="0"/>
        </a:xfrm>
      </p:grpSpPr>
      <p:pic>
        <p:nvPicPr>
          <p:cNvPr id="2653" name="Google Shape;2653;p210"/>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2654" name="Google Shape;2654;p210"/>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55" name="Google Shape;2655;p21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656" name="Google Shape;2656;p21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657" name="Google Shape;2657;p210"/>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58" name="Google Shape;2658;p210"/>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659" name="Google Shape;2659;p210"/>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6 CfU blank - jade ">
  <p:cSld name="TITLE_AND_TWO_COLUMNS_1_1_6_2_3_1">
    <p:bg>
      <p:bgPr>
        <a:solidFill>
          <a:srgbClr val="EBEDFE"/>
        </a:solidFill>
      </p:bgPr>
    </p:bg>
    <p:spTree>
      <p:nvGrpSpPr>
        <p:cNvPr id="2660" name="Shape 2660"/>
        <p:cNvGrpSpPr/>
        <p:nvPr/>
      </p:nvGrpSpPr>
      <p:grpSpPr>
        <a:xfrm>
          <a:off x="0" y="0"/>
          <a:ext cx="0" cy="0"/>
          <a:chOff x="0" y="0"/>
          <a:chExt cx="0" cy="0"/>
        </a:xfrm>
      </p:grpSpPr>
      <p:pic>
        <p:nvPicPr>
          <p:cNvPr id="2661" name="Google Shape;2661;p21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662" name="Google Shape;2662;p21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63" name="Google Shape;2663;p21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664" name="Google Shape;2664;p21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665" name="Google Shape;2665;p211"/>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66" name="Google Shape;2666;p211"/>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667" name="Google Shape;2667;p211"/>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6 CfU blank - blue ">
  <p:cSld name="TITLE_AND_TWO_COLUMNS_1_1_6_3">
    <p:bg>
      <p:bgPr>
        <a:solidFill>
          <a:srgbClr val="EBEDFE"/>
        </a:solidFill>
      </p:bgPr>
    </p:bg>
    <p:spTree>
      <p:nvGrpSpPr>
        <p:cNvPr id="2668" name="Shape 2668"/>
        <p:cNvGrpSpPr/>
        <p:nvPr/>
      </p:nvGrpSpPr>
      <p:grpSpPr>
        <a:xfrm>
          <a:off x="0" y="0"/>
          <a:ext cx="0" cy="0"/>
          <a:chOff x="0" y="0"/>
          <a:chExt cx="0" cy="0"/>
        </a:xfrm>
      </p:grpSpPr>
      <p:pic>
        <p:nvPicPr>
          <p:cNvPr id="2669" name="Google Shape;2669;p21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670" name="Google Shape;2670;p21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71" name="Google Shape;2671;p21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672" name="Google Shape;2672;p21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673" name="Google Shape;2673;p212"/>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74" name="Google Shape;2674;p212"/>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675" name="Google Shape;2675;p212"/>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panish" showMasterSp="0">
  <p:cSld name="Title Slide 2_1_1_1_1_1_1_1_1_1_1_1_2_1">
    <p:bg>
      <p:bgPr>
        <a:solidFill>
          <a:srgbClr val="EBEDFE"/>
        </a:solidFill>
      </p:bgPr>
    </p:bg>
    <p:spTree>
      <p:nvGrpSpPr>
        <p:cNvPr id="211" name="Shape 211"/>
        <p:cNvGrpSpPr/>
        <p:nvPr/>
      </p:nvGrpSpPr>
      <p:grpSpPr>
        <a:xfrm>
          <a:off x="0" y="0"/>
          <a:ext cx="0" cy="0"/>
          <a:chOff x="0" y="0"/>
          <a:chExt cx="0" cy="0"/>
        </a:xfrm>
      </p:grpSpPr>
      <p:pic>
        <p:nvPicPr>
          <p:cNvPr id="212" name="Google Shape;212;p22"/>
          <p:cNvPicPr preferRelativeResize="0"/>
          <p:nvPr/>
        </p:nvPicPr>
        <p:blipFill rotWithShape="1">
          <a:blip r:embed="rId2">
            <a:alphaModFix/>
          </a:blip>
          <a:srcRect b="0" l="6209" r="6209" t="0"/>
          <a:stretch/>
        </p:blipFill>
        <p:spPr>
          <a:xfrm>
            <a:off x="324000" y="4008600"/>
            <a:ext cx="890625" cy="128000"/>
          </a:xfrm>
          <a:prstGeom prst="rect">
            <a:avLst/>
          </a:prstGeom>
          <a:noFill/>
          <a:ln>
            <a:noFill/>
          </a:ln>
        </p:spPr>
      </p:pic>
      <p:sp>
        <p:nvSpPr>
          <p:cNvPr id="213" name="Google Shape;213;p2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14" name="Google Shape;214;p22"/>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Isbaanish</a:t>
            </a:r>
            <a:endParaRPr b="1" sz="1400">
              <a:solidFill>
                <a:schemeClr val="dk1"/>
              </a:solidFill>
              <a:latin typeface="Lexend"/>
              <a:ea typeface="Lexend"/>
              <a:cs typeface="Lexend"/>
              <a:sym typeface="Lexend"/>
            </a:endParaRPr>
          </a:p>
        </p:txBody>
      </p:sp>
      <p:grpSp>
        <p:nvGrpSpPr>
          <p:cNvPr id="216" name="Google Shape;216;p22"/>
          <p:cNvGrpSpPr/>
          <p:nvPr/>
        </p:nvGrpSpPr>
        <p:grpSpPr>
          <a:xfrm>
            <a:off x="6156975" y="0"/>
            <a:ext cx="2987025" cy="3854074"/>
            <a:chOff x="6156975" y="0"/>
            <a:chExt cx="2987025" cy="3854074"/>
          </a:xfrm>
        </p:grpSpPr>
        <p:pic>
          <p:nvPicPr>
            <p:cNvPr id="217" name="Google Shape;217;p2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8" name="Google Shape;218;p2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219" name="Google Shape;219;p2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20" name="Google Shape;220;p2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221" name="Google Shape;221;p22"/>
          <p:cNvPicPr preferRelativeResize="0"/>
          <p:nvPr/>
        </p:nvPicPr>
        <p:blipFill>
          <a:blip r:embed="rId5">
            <a:alphaModFix/>
          </a:blip>
          <a:stretch>
            <a:fillRect/>
          </a:stretch>
        </p:blipFill>
        <p:spPr>
          <a:xfrm rot="-390001">
            <a:off x="6638540" y="856133"/>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6 CfU blank - pink ">
  <p:cSld name="TITLE_AND_TWO_COLUMNS_1_1_6_2_3_1_1">
    <p:bg>
      <p:bgPr>
        <a:solidFill>
          <a:srgbClr val="EBEDFE"/>
        </a:solidFill>
      </p:bgPr>
    </p:bg>
    <p:spTree>
      <p:nvGrpSpPr>
        <p:cNvPr id="2676" name="Shape 2676"/>
        <p:cNvGrpSpPr/>
        <p:nvPr/>
      </p:nvGrpSpPr>
      <p:grpSpPr>
        <a:xfrm>
          <a:off x="0" y="0"/>
          <a:ext cx="0" cy="0"/>
          <a:chOff x="0" y="0"/>
          <a:chExt cx="0" cy="0"/>
        </a:xfrm>
      </p:grpSpPr>
      <p:pic>
        <p:nvPicPr>
          <p:cNvPr id="2677" name="Google Shape;2677;p21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678" name="Google Shape;2678;p21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9" name="Google Shape;2679;p213"/>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2680" name="Google Shape;2680;p21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681" name="Google Shape;2681;p21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2682" name="Google Shape;2682;p213"/>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83" name="Google Shape;2683;p213"/>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7 Practice - blue ">
  <p:cSld name="TITLE_AND_TWO_COLUMNS_1_1_5_1_3_1_2">
    <p:spTree>
      <p:nvGrpSpPr>
        <p:cNvPr id="2684" name="Shape 2684"/>
        <p:cNvGrpSpPr/>
        <p:nvPr/>
      </p:nvGrpSpPr>
      <p:grpSpPr>
        <a:xfrm>
          <a:off x="0" y="0"/>
          <a:ext cx="0" cy="0"/>
          <a:chOff x="0" y="0"/>
          <a:chExt cx="0" cy="0"/>
        </a:xfrm>
      </p:grpSpPr>
      <p:pic>
        <p:nvPicPr>
          <p:cNvPr id="2685" name="Google Shape;2685;p21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686" name="Google Shape;2686;p21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7" name="Google Shape;2687;p21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2688" name="Google Shape;2688;p214"/>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2689" name="Google Shape;2689;p21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C</a:t>
            </a:r>
            <a:endParaRPr b="1" i="0" sz="1400" u="none" cap="none" strike="noStrike">
              <a:solidFill>
                <a:srgbClr val="FFFFFF"/>
              </a:solidFill>
              <a:latin typeface="Lexend"/>
              <a:ea typeface="Lexend"/>
              <a:cs typeface="Lexend"/>
              <a:sym typeface="Lexend"/>
            </a:endParaRPr>
          </a:p>
        </p:txBody>
      </p:sp>
      <p:sp>
        <p:nvSpPr>
          <p:cNvPr id="2690" name="Google Shape;2690;p214"/>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691" name="Google Shape;2691;p214"/>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692" name="Google Shape;2692;p214"/>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7 Practice - pink">
  <p:cSld name="TITLE_AND_TWO_COLUMNS_1_1_5_1_3_1_1_1_1_1">
    <p:spTree>
      <p:nvGrpSpPr>
        <p:cNvPr id="2693" name="Shape 2693"/>
        <p:cNvGrpSpPr/>
        <p:nvPr/>
      </p:nvGrpSpPr>
      <p:grpSpPr>
        <a:xfrm>
          <a:off x="0" y="0"/>
          <a:ext cx="0" cy="0"/>
          <a:chOff x="0" y="0"/>
          <a:chExt cx="0" cy="0"/>
        </a:xfrm>
      </p:grpSpPr>
      <p:pic>
        <p:nvPicPr>
          <p:cNvPr id="2694" name="Google Shape;2694;p21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695" name="Google Shape;2695;p21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6" name="Google Shape;2696;p21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2697" name="Google Shape;2697;p215"/>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2698" name="Google Shape;2698;p215"/>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D</a:t>
            </a:r>
            <a:endParaRPr b="1" i="0" sz="1400" u="none" cap="none" strike="noStrike">
              <a:solidFill>
                <a:srgbClr val="FFFFFF"/>
              </a:solidFill>
              <a:latin typeface="Lexend"/>
              <a:ea typeface="Lexend"/>
              <a:cs typeface="Lexend"/>
              <a:sym typeface="Lexend"/>
            </a:endParaRPr>
          </a:p>
        </p:txBody>
      </p:sp>
      <p:sp>
        <p:nvSpPr>
          <p:cNvPr id="2699" name="Google Shape;2699;p215"/>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700" name="Google Shape;2700;p215"/>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701" name="Google Shape;2701;p215"/>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8 Feedback - blue">
  <p:cSld name="TITLE_AND_TWO_COLUMNS_1_1_5_1_3_1_2_1">
    <p:bg>
      <p:bgPr>
        <a:solidFill>
          <a:srgbClr val="EBEDFE"/>
        </a:solidFill>
      </p:bgPr>
    </p:bg>
    <p:spTree>
      <p:nvGrpSpPr>
        <p:cNvPr id="2702" name="Shape 2702"/>
        <p:cNvGrpSpPr/>
        <p:nvPr/>
      </p:nvGrpSpPr>
      <p:grpSpPr>
        <a:xfrm>
          <a:off x="0" y="0"/>
          <a:ext cx="0" cy="0"/>
          <a:chOff x="0" y="0"/>
          <a:chExt cx="0" cy="0"/>
        </a:xfrm>
      </p:grpSpPr>
      <p:pic>
        <p:nvPicPr>
          <p:cNvPr id="2703" name="Google Shape;2703;p21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704" name="Google Shape;2704;p21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5" name="Google Shape;2705;p21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2706" name="Google Shape;2706;p21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707" name="Google Shape;2707;p216"/>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C</a:t>
            </a:r>
            <a:endParaRPr b="1" i="0" sz="1400" u="none" cap="none" strike="noStrike">
              <a:solidFill>
                <a:srgbClr val="FFFFFF"/>
              </a:solidFill>
              <a:latin typeface="Lexend"/>
              <a:ea typeface="Lexend"/>
              <a:cs typeface="Lexend"/>
              <a:sym typeface="Lexend"/>
            </a:endParaRPr>
          </a:p>
        </p:txBody>
      </p:sp>
      <p:sp>
        <p:nvSpPr>
          <p:cNvPr id="2708" name="Google Shape;2708;p216"/>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709" name="Google Shape;2709;p216"/>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710" name="Google Shape;2710;p216"/>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8 Feedback - pink">
  <p:cSld name="TITLE_AND_TWO_COLUMNS_1_1_5_1_3_1_1_1_1_1_1">
    <p:bg>
      <p:bgPr>
        <a:solidFill>
          <a:srgbClr val="EBEDFE"/>
        </a:solidFill>
      </p:bgPr>
    </p:bg>
    <p:spTree>
      <p:nvGrpSpPr>
        <p:cNvPr id="2711" name="Shape 2711"/>
        <p:cNvGrpSpPr/>
        <p:nvPr/>
      </p:nvGrpSpPr>
      <p:grpSpPr>
        <a:xfrm>
          <a:off x="0" y="0"/>
          <a:ext cx="0" cy="0"/>
          <a:chOff x="0" y="0"/>
          <a:chExt cx="0" cy="0"/>
        </a:xfrm>
      </p:grpSpPr>
      <p:pic>
        <p:nvPicPr>
          <p:cNvPr id="2712" name="Google Shape;2712;p21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2713" name="Google Shape;2713;p21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4" name="Google Shape;2714;p21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2715" name="Google Shape;2715;p21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2716" name="Google Shape;2716;p217"/>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lt1"/>
                </a:solidFill>
                <a:latin typeface="Lexend"/>
                <a:ea typeface="Lexend"/>
                <a:cs typeface="Lexend"/>
                <a:sym typeface="Lexend"/>
              </a:rPr>
              <a:t>Hawsha D</a:t>
            </a:r>
            <a:endParaRPr b="1" i="0" sz="1400" u="none" cap="none" strike="noStrike">
              <a:solidFill>
                <a:schemeClr val="lt1"/>
              </a:solidFill>
              <a:latin typeface="Lexend"/>
              <a:ea typeface="Lexend"/>
              <a:cs typeface="Lexend"/>
              <a:sym typeface="Lexend"/>
            </a:endParaRPr>
          </a:p>
        </p:txBody>
      </p:sp>
      <p:sp>
        <p:nvSpPr>
          <p:cNvPr id="2717" name="Google Shape;2717;p217"/>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2718" name="Google Shape;2718;p217"/>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719" name="Google Shape;2719;p217"/>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2">
  <p:cSld name="TITLE_AND_TWO_COLUMNS_1_1_5_1_2">
    <p:spTree>
      <p:nvGrpSpPr>
        <p:cNvPr id="2720" name="Shape 2720"/>
        <p:cNvGrpSpPr/>
        <p:nvPr/>
      </p:nvGrpSpPr>
      <p:grpSpPr>
        <a:xfrm>
          <a:off x="0" y="0"/>
          <a:ext cx="0" cy="0"/>
          <a:chOff x="0" y="0"/>
          <a:chExt cx="0" cy="0"/>
        </a:xfrm>
      </p:grpSpPr>
      <p:grpSp>
        <p:nvGrpSpPr>
          <p:cNvPr id="2721" name="Google Shape;2721;p218"/>
          <p:cNvGrpSpPr/>
          <p:nvPr/>
        </p:nvGrpSpPr>
        <p:grpSpPr>
          <a:xfrm>
            <a:off x="0" y="0"/>
            <a:ext cx="9151202" cy="886259"/>
            <a:chOff x="0" y="0"/>
            <a:chExt cx="9151202" cy="886259"/>
          </a:xfrm>
        </p:grpSpPr>
        <p:sp>
          <p:nvSpPr>
            <p:cNvPr id="2722" name="Google Shape;2722;p218"/>
            <p:cNvSpPr/>
            <p:nvPr/>
          </p:nvSpPr>
          <p:spPr>
            <a:xfrm>
              <a:off x="0" y="0"/>
              <a:ext cx="9144300" cy="773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723" name="Google Shape;2723;p218"/>
            <p:cNvPicPr preferRelativeResize="0"/>
            <p:nvPr/>
          </p:nvPicPr>
          <p:blipFill rotWithShape="1">
            <a:blip r:embed="rId2">
              <a:alphaModFix/>
            </a:blip>
            <a:srcRect b="1709" l="0" r="0" t="1699"/>
            <a:stretch/>
          </p:blipFill>
          <p:spPr>
            <a:xfrm>
              <a:off x="0" y="769550"/>
              <a:ext cx="9151202" cy="116709"/>
            </a:xfrm>
            <a:prstGeom prst="rect">
              <a:avLst/>
            </a:prstGeom>
            <a:noFill/>
            <a:ln>
              <a:noFill/>
            </a:ln>
          </p:spPr>
        </p:pic>
      </p:grpSp>
      <p:sp>
        <p:nvSpPr>
          <p:cNvPr id="2724" name="Google Shape;2724;p218"/>
          <p:cNvSpPr txBox="1"/>
          <p:nvPr>
            <p:ph idx="1" type="body"/>
          </p:nvPr>
        </p:nvSpPr>
        <p:spPr>
          <a:xfrm>
            <a:off x="324000" y="1080000"/>
            <a:ext cx="8113800" cy="37404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2725" name="Google Shape;2725;p218"/>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Soo koobid</a:t>
            </a:r>
            <a:endParaRPr b="1" i="0" sz="1400" u="none" cap="none" strike="noStrike">
              <a:solidFill>
                <a:schemeClr val="dk1"/>
              </a:solidFill>
              <a:latin typeface="Lexend"/>
              <a:ea typeface="Lexend"/>
              <a:cs typeface="Lexend"/>
              <a:sym typeface="Lexend"/>
            </a:endParaRPr>
          </a:p>
        </p:txBody>
      </p:sp>
      <p:sp>
        <p:nvSpPr>
          <p:cNvPr id="2726" name="Google Shape;2726;p218"/>
          <p:cNvSpPr txBox="1"/>
          <p:nvPr>
            <p:ph type="title"/>
          </p:nvPr>
        </p:nvSpPr>
        <p:spPr>
          <a:xfrm>
            <a:off x="1684800" y="43825"/>
            <a:ext cx="5741400" cy="382800"/>
          </a:xfrm>
          <a:prstGeom prst="rect">
            <a:avLst/>
          </a:prstGeom>
          <a:noFill/>
          <a:ln>
            <a:noFill/>
          </a:ln>
        </p:spPr>
        <p:txBody>
          <a:bodyPr anchorCtr="0" anchor="b" bIns="0" lIns="0" spcFirstLastPara="1" rIns="0" wrap="square" tIns="0">
            <a:spAutoFit/>
          </a:bodyPr>
          <a:lstStyle>
            <a:lvl1pPr lvl="0" algn="l">
              <a:lnSpc>
                <a:spcPct val="100000"/>
              </a:lnSpc>
              <a:spcBef>
                <a:spcPts val="0"/>
              </a:spcBef>
              <a:spcAft>
                <a:spcPts val="0"/>
              </a:spcAft>
              <a:buSzPts val="2000"/>
              <a:buFont typeface="Lexend"/>
              <a:buNone/>
              <a:defRPr b="0" sz="2000">
                <a:latin typeface="Lexend"/>
                <a:ea typeface="Lexend"/>
                <a:cs typeface="Lexend"/>
                <a:sym typeface="Lexend"/>
              </a:defRPr>
            </a:lvl1pPr>
            <a:lvl2pPr lvl="1" algn="l">
              <a:lnSpc>
                <a:spcPct val="100000"/>
              </a:lnSpc>
              <a:spcBef>
                <a:spcPts val="0"/>
              </a:spcBef>
              <a:spcAft>
                <a:spcPts val="0"/>
              </a:spcAft>
              <a:buSzPts val="2000"/>
              <a:buNone/>
              <a:defRPr sz="2000"/>
            </a:lvl2pPr>
            <a:lvl3pPr lvl="2" algn="l">
              <a:lnSpc>
                <a:spcPct val="100000"/>
              </a:lnSpc>
              <a:spcBef>
                <a:spcPts val="0"/>
              </a:spcBef>
              <a:spcAft>
                <a:spcPts val="0"/>
              </a:spcAft>
              <a:buSzPts val="2000"/>
              <a:buNone/>
              <a:defRPr sz="2000"/>
            </a:lvl3pPr>
            <a:lvl4pPr lvl="3" algn="l">
              <a:lnSpc>
                <a:spcPct val="100000"/>
              </a:lnSpc>
              <a:spcBef>
                <a:spcPts val="0"/>
              </a:spcBef>
              <a:spcAft>
                <a:spcPts val="0"/>
              </a:spcAft>
              <a:buSzPts val="2000"/>
              <a:buNone/>
              <a:defRPr sz="2000"/>
            </a:lvl4pPr>
            <a:lvl5pPr lvl="4" algn="l">
              <a:lnSpc>
                <a:spcPct val="100000"/>
              </a:lnSpc>
              <a:spcBef>
                <a:spcPts val="0"/>
              </a:spcBef>
              <a:spcAft>
                <a:spcPts val="0"/>
              </a:spcAft>
              <a:buSzPts val="2000"/>
              <a:buNone/>
              <a:defRPr sz="2000"/>
            </a:lvl5pPr>
            <a:lvl6pPr lvl="5" algn="l">
              <a:lnSpc>
                <a:spcPct val="100000"/>
              </a:lnSpc>
              <a:spcBef>
                <a:spcPts val="0"/>
              </a:spcBef>
              <a:spcAft>
                <a:spcPts val="0"/>
              </a:spcAft>
              <a:buSzPts val="2000"/>
              <a:buNone/>
              <a:defRPr sz="2000"/>
            </a:lvl6pPr>
            <a:lvl7pPr lvl="6" algn="l">
              <a:lnSpc>
                <a:spcPct val="100000"/>
              </a:lnSpc>
              <a:spcBef>
                <a:spcPts val="0"/>
              </a:spcBef>
              <a:spcAft>
                <a:spcPts val="0"/>
              </a:spcAft>
              <a:buSzPts val="2000"/>
              <a:buNone/>
              <a:defRPr sz="2000"/>
            </a:lvl7pPr>
            <a:lvl8pPr lvl="7" algn="l">
              <a:lnSpc>
                <a:spcPct val="100000"/>
              </a:lnSpc>
              <a:spcBef>
                <a:spcPts val="0"/>
              </a:spcBef>
              <a:spcAft>
                <a:spcPts val="0"/>
              </a:spcAft>
              <a:buSzPts val="2000"/>
              <a:buNone/>
              <a:defRPr sz="2000"/>
            </a:lvl8pPr>
            <a:lvl9pPr lvl="8" algn="l">
              <a:lnSpc>
                <a:spcPct val="100000"/>
              </a:lnSpc>
              <a:spcBef>
                <a:spcPts val="0"/>
              </a:spcBef>
              <a:spcAft>
                <a:spcPts val="0"/>
              </a:spcAft>
              <a:buSzPts val="2000"/>
              <a:buNone/>
              <a:defRPr sz="2000"/>
            </a:lvl9pPr>
          </a:lstStyle>
          <a:p/>
        </p:txBody>
      </p:sp>
      <p:sp>
        <p:nvSpPr>
          <p:cNvPr id="2727" name="Google Shape;2727;p218"/>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4 Items to copy-paste">
  <p:cSld name="CUSTOM_104_1_2_1_1">
    <p:spTree>
      <p:nvGrpSpPr>
        <p:cNvPr id="2728" name="Shape 2728"/>
        <p:cNvGrpSpPr/>
        <p:nvPr/>
      </p:nvGrpSpPr>
      <p:grpSpPr>
        <a:xfrm>
          <a:off x="0" y="0"/>
          <a:ext cx="0" cy="0"/>
          <a:chOff x="0" y="0"/>
          <a:chExt cx="0" cy="0"/>
        </a:xfrm>
      </p:grpSpPr>
      <p:sp>
        <p:nvSpPr>
          <p:cNvPr id="2729" name="Google Shape;2729;p219"/>
          <p:cNvSpPr/>
          <p:nvPr/>
        </p:nvSpPr>
        <p:spPr>
          <a:xfrm>
            <a:off x="3217188" y="4171902"/>
            <a:ext cx="5214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400" u="none" cap="none" strike="noStrike">
                <a:solidFill>
                  <a:schemeClr val="dk1"/>
                </a:solidFill>
                <a:latin typeface="Lexend"/>
                <a:ea typeface="Lexend"/>
                <a:cs typeface="Lexend"/>
                <a:sym typeface="Lexend"/>
              </a:rPr>
              <a:t>Calaamadee</a:t>
            </a:r>
            <a:endParaRPr b="0" i="0" sz="1400" u="none" cap="none" strike="noStrike">
              <a:solidFill>
                <a:schemeClr val="dk1"/>
              </a:solidFill>
              <a:latin typeface="Lexend"/>
              <a:ea typeface="Lexend"/>
              <a:cs typeface="Lexend"/>
              <a:sym typeface="Lexend"/>
            </a:endParaRPr>
          </a:p>
        </p:txBody>
      </p:sp>
      <p:sp>
        <p:nvSpPr>
          <p:cNvPr id="2730" name="Google Shape;2730;p219"/>
          <p:cNvSpPr/>
          <p:nvPr/>
        </p:nvSpPr>
        <p:spPr>
          <a:xfrm>
            <a:off x="483925" y="193075"/>
            <a:ext cx="6671700" cy="374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2000" u="none" cap="none" strike="noStrike">
                <a:solidFill>
                  <a:schemeClr val="dk1"/>
                </a:solidFill>
                <a:latin typeface="Lexend"/>
                <a:ea typeface="Lexend"/>
                <a:cs typeface="Lexend"/>
                <a:sym typeface="Lexend"/>
              </a:rPr>
              <a:t>Items to copy and paste</a:t>
            </a:r>
            <a:endParaRPr b="0" i="0" sz="2000" u="none" cap="none" strike="noStrike">
              <a:solidFill>
                <a:schemeClr val="dk1"/>
              </a:solidFill>
              <a:latin typeface="Calibri"/>
              <a:ea typeface="Calibri"/>
              <a:cs typeface="Calibri"/>
              <a:sym typeface="Calibri"/>
            </a:endParaRPr>
          </a:p>
        </p:txBody>
      </p:sp>
      <p:sp>
        <p:nvSpPr>
          <p:cNvPr id="2731" name="Google Shape;2731;p219"/>
          <p:cNvSpPr/>
          <p:nvPr/>
        </p:nvSpPr>
        <p:spPr>
          <a:xfrm>
            <a:off x="7459200" y="352650"/>
            <a:ext cx="1684800" cy="374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Video frame</a:t>
            </a:r>
            <a:endParaRPr b="0" i="0" sz="1600" u="none" cap="none" strike="noStrike">
              <a:solidFill>
                <a:schemeClr val="dk1"/>
              </a:solidFill>
              <a:latin typeface="Lexend"/>
              <a:ea typeface="Lexend"/>
              <a:cs typeface="Lexend"/>
              <a:sym typeface="Lexend"/>
            </a:endParaRPr>
          </a:p>
        </p:txBody>
      </p:sp>
      <p:sp>
        <p:nvSpPr>
          <p:cNvPr id="2732" name="Google Shape;2732;p219"/>
          <p:cNvSpPr/>
          <p:nvPr/>
        </p:nvSpPr>
        <p:spPr>
          <a:xfrm>
            <a:off x="628788" y="4171893"/>
            <a:ext cx="15792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Agenda dot</a:t>
            </a:r>
            <a:endParaRPr b="0" i="0" sz="1600" u="none" cap="none" strike="noStrike">
              <a:solidFill>
                <a:schemeClr val="dk1"/>
              </a:solidFill>
              <a:latin typeface="Lexend"/>
              <a:ea typeface="Lexend"/>
              <a:cs typeface="Lexend"/>
              <a:sym typeface="Lexend"/>
            </a:endParaRPr>
          </a:p>
        </p:txBody>
      </p:sp>
      <p:sp>
        <p:nvSpPr>
          <p:cNvPr id="2733" name="Google Shape;2733;p219"/>
          <p:cNvSpPr/>
          <p:nvPr/>
        </p:nvSpPr>
        <p:spPr>
          <a:xfrm>
            <a:off x="5891525" y="2313000"/>
            <a:ext cx="1796400" cy="380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CfU option letters</a:t>
            </a:r>
            <a:endParaRPr b="0" i="0" sz="1600" u="none" cap="none" strike="noStrike">
              <a:solidFill>
                <a:schemeClr val="dk1"/>
              </a:solidFill>
              <a:latin typeface="Lexend"/>
              <a:ea typeface="Lexend"/>
              <a:cs typeface="Lexend"/>
              <a:sym typeface="Lexend"/>
            </a:endParaRPr>
          </a:p>
        </p:txBody>
      </p:sp>
      <p:sp>
        <p:nvSpPr>
          <p:cNvPr id="2734" name="Google Shape;2734;p219"/>
          <p:cNvSpPr/>
          <p:nvPr/>
        </p:nvSpPr>
        <p:spPr>
          <a:xfrm>
            <a:off x="933601" y="2371650"/>
            <a:ext cx="11799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Audio clip</a:t>
            </a:r>
            <a:endParaRPr b="0" i="0" sz="1600" u="none" cap="none" strike="noStrike">
              <a:solidFill>
                <a:schemeClr val="dk1"/>
              </a:solidFill>
              <a:latin typeface="Lexend"/>
              <a:ea typeface="Lexend"/>
              <a:cs typeface="Lexend"/>
              <a:sym typeface="Lexend"/>
            </a:endParaRPr>
          </a:p>
        </p:txBody>
      </p:sp>
      <p:sp>
        <p:nvSpPr>
          <p:cNvPr id="2735" name="Google Shape;2735;p219"/>
          <p:cNvSpPr/>
          <p:nvPr/>
        </p:nvSpPr>
        <p:spPr>
          <a:xfrm>
            <a:off x="3444210" y="2377200"/>
            <a:ext cx="1116600" cy="2523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Video clip</a:t>
            </a:r>
            <a:endParaRPr b="0" i="0" sz="1600" u="none" cap="none" strike="noStrike">
              <a:solidFill>
                <a:schemeClr val="dk1"/>
              </a:solidFill>
              <a:latin typeface="Lexend"/>
              <a:ea typeface="Lexend"/>
              <a:cs typeface="Lexend"/>
              <a:sym typeface="Lexend"/>
            </a:endParaRPr>
          </a:p>
        </p:txBody>
      </p:sp>
      <p:sp>
        <p:nvSpPr>
          <p:cNvPr id="2736" name="Google Shape;2736;p219"/>
          <p:cNvSpPr/>
          <p:nvPr/>
        </p:nvSpPr>
        <p:spPr>
          <a:xfrm>
            <a:off x="4747799" y="4171900"/>
            <a:ext cx="6942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400" u="none" cap="none" strike="noStrike">
                <a:solidFill>
                  <a:schemeClr val="dk1"/>
                </a:solidFill>
                <a:latin typeface="Lexend"/>
                <a:ea typeface="Lexend"/>
                <a:cs typeface="Lexend"/>
                <a:sym typeface="Lexend"/>
              </a:rPr>
              <a:t>Khalad</a:t>
            </a:r>
            <a:endParaRPr b="0" i="0" sz="1400" u="none" cap="none" strike="noStrike">
              <a:solidFill>
                <a:schemeClr val="dk1"/>
              </a:solidFill>
              <a:latin typeface="Lexend"/>
              <a:ea typeface="Lexend"/>
              <a:cs typeface="Lexend"/>
              <a:sym typeface="Lexend"/>
            </a:endParaRPr>
          </a:p>
        </p:txBody>
      </p:sp>
      <p:sp>
        <p:nvSpPr>
          <p:cNvPr id="2737" name="Google Shape;2737;p219"/>
          <p:cNvSpPr/>
          <p:nvPr/>
        </p:nvSpPr>
        <p:spPr>
          <a:xfrm>
            <a:off x="6451200" y="4171900"/>
            <a:ext cx="14217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000000"/>
              </a:buClr>
              <a:buSzPts val="1600"/>
              <a:buFont typeface="Arial"/>
              <a:buNone/>
            </a:pPr>
            <a:r>
              <a:rPr b="0" i="0" lang="en-GB" sz="1600" u="none" cap="none" strike="noStrike">
                <a:solidFill>
                  <a:schemeClr val="dk1"/>
                </a:solidFill>
                <a:latin typeface="Lexend"/>
                <a:ea typeface="Lexend"/>
                <a:cs typeface="Lexend"/>
                <a:sym typeface="Lexend"/>
              </a:rPr>
              <a:t>Reading icon</a:t>
            </a:r>
            <a:endParaRPr b="0" i="0" sz="1600" u="none" cap="none" strike="noStrike">
              <a:solidFill>
                <a:schemeClr val="dk1"/>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6 Blank">
  <p:cSld name="CUSTOM_6">
    <p:spTree>
      <p:nvGrpSpPr>
        <p:cNvPr id="2738" name="Shape 2738"/>
        <p:cNvGrpSpPr/>
        <p:nvPr/>
      </p:nvGrpSpPr>
      <p:grpSpPr>
        <a:xfrm>
          <a:off x="0" y="0"/>
          <a:ext cx="0" cy="0"/>
          <a:chOff x="0" y="0"/>
          <a:chExt cx="0" cy="0"/>
        </a:xfrm>
      </p:grpSpPr>
      <p:sp>
        <p:nvSpPr>
          <p:cNvPr id="2739" name="Google Shape;2739;p220"/>
          <p:cNvSpPr txBox="1"/>
          <p:nvPr>
            <p:ph type="title"/>
          </p:nvPr>
        </p:nvSpPr>
        <p:spPr>
          <a:xfrm>
            <a:off x="459000" y="226200"/>
            <a:ext cx="6600600" cy="8145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40" name="Google Shape;2740;p220"/>
          <p:cNvSpPr txBox="1"/>
          <p:nvPr>
            <p:ph idx="1"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1 Outcome">
  <p:cSld name="CUSTOM_5">
    <p:bg>
      <p:bgPr>
        <a:solidFill>
          <a:srgbClr val="EBEDFE"/>
        </a:solidFill>
      </p:bgPr>
    </p:bg>
    <p:spTree>
      <p:nvGrpSpPr>
        <p:cNvPr id="222" name="Shape 222"/>
        <p:cNvGrpSpPr/>
        <p:nvPr/>
      </p:nvGrpSpPr>
      <p:grpSpPr>
        <a:xfrm>
          <a:off x="0" y="0"/>
          <a:ext cx="0" cy="0"/>
          <a:chOff x="0" y="0"/>
          <a:chExt cx="0" cy="0"/>
        </a:xfrm>
      </p:grpSpPr>
      <p:pic>
        <p:nvPicPr>
          <p:cNvPr id="223" name="Google Shape;223;p23"/>
          <p:cNvPicPr preferRelativeResize="0"/>
          <p:nvPr/>
        </p:nvPicPr>
        <p:blipFill>
          <a:blip r:embed="rId2">
            <a:alphaModFix/>
          </a:blip>
          <a:stretch>
            <a:fillRect/>
          </a:stretch>
        </p:blipFill>
        <p:spPr>
          <a:xfrm>
            <a:off x="343225" y="1388370"/>
            <a:ext cx="7945600" cy="2919776"/>
          </a:xfrm>
          <a:prstGeom prst="rect">
            <a:avLst/>
          </a:prstGeom>
          <a:noFill/>
          <a:ln>
            <a:noFill/>
          </a:ln>
        </p:spPr>
      </p:pic>
      <p:sp>
        <p:nvSpPr>
          <p:cNvPr id="224" name="Google Shape;224;p23"/>
          <p:cNvSpPr txBox="1"/>
          <p:nvPr/>
        </p:nvSpPr>
        <p:spPr>
          <a:xfrm>
            <a:off x="325207" y="454765"/>
            <a:ext cx="4575600" cy="4311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Natiijo</a:t>
            </a:r>
            <a:endParaRPr b="1" sz="1400">
              <a:solidFill>
                <a:schemeClr val="dk1"/>
              </a:solidFill>
              <a:latin typeface="Lexend"/>
              <a:ea typeface="Lexend"/>
              <a:cs typeface="Lexend"/>
              <a:sym typeface="Lexend"/>
            </a:endParaRPr>
          </a:p>
        </p:txBody>
      </p:sp>
      <p:sp>
        <p:nvSpPr>
          <p:cNvPr id="225" name="Google Shape;225;p23"/>
          <p:cNvSpPr txBox="1"/>
          <p:nvPr>
            <p:ph idx="1" type="subTitle"/>
          </p:nvPr>
        </p:nvSpPr>
        <p:spPr>
          <a:xfrm>
            <a:off x="666000" y="1620000"/>
            <a:ext cx="7270800" cy="2504100"/>
          </a:xfrm>
          <a:prstGeom prst="rect">
            <a:avLst/>
          </a:prstGeom>
        </p:spPr>
        <p:txBody>
          <a:bodyPr anchorCtr="0" anchor="ctr" bIns="0" lIns="0" spcFirstLastPara="1" rIns="0" wrap="square" tIns="0">
            <a:noAutofit/>
          </a:bodyPr>
          <a:lstStyle>
            <a:lvl1pPr lvl="0" rtl="0">
              <a:lnSpc>
                <a:spcPct val="115000"/>
              </a:lnSpc>
              <a:spcBef>
                <a:spcPts val="0"/>
              </a:spcBef>
              <a:spcAft>
                <a:spcPts val="0"/>
              </a:spcAft>
              <a:buSzPts val="2000"/>
              <a:buNone/>
              <a:defRPr sz="20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2 Hidden guidance slide">
  <p:cSld name="CUSTOM_1">
    <p:bg>
      <p:bgPr>
        <a:solidFill>
          <a:srgbClr val="FFF7CC"/>
        </a:solidFill>
      </p:bgPr>
    </p:bg>
    <p:spTree>
      <p:nvGrpSpPr>
        <p:cNvPr id="226" name="Shape 226"/>
        <p:cNvGrpSpPr/>
        <p:nvPr/>
      </p:nvGrpSpPr>
      <p:grpSpPr>
        <a:xfrm>
          <a:off x="0" y="0"/>
          <a:ext cx="0" cy="0"/>
          <a:chOff x="0" y="0"/>
          <a:chExt cx="0" cy="0"/>
        </a:xfrm>
      </p:grpSpPr>
      <p:sp>
        <p:nvSpPr>
          <p:cNvPr id="227" name="Google Shape;227;p24"/>
          <p:cNvSpPr/>
          <p:nvPr/>
        </p:nvSpPr>
        <p:spPr>
          <a:xfrm>
            <a:off x="4683800" y="810000"/>
            <a:ext cx="4134600" cy="1163400"/>
          </a:xfrm>
          <a:prstGeom prst="roundRect">
            <a:avLst>
              <a:gd fmla="val 10151"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4"/>
          <p:cNvSpPr/>
          <p:nvPr/>
        </p:nvSpPr>
        <p:spPr>
          <a:xfrm>
            <a:off x="185250" y="810000"/>
            <a:ext cx="4134600" cy="3850200"/>
          </a:xfrm>
          <a:prstGeom prst="roundRect">
            <a:avLst>
              <a:gd fmla="val 2796"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4"/>
          <p:cNvSpPr txBox="1"/>
          <p:nvPr/>
        </p:nvSpPr>
        <p:spPr>
          <a:xfrm>
            <a:off x="325475" y="1245050"/>
            <a:ext cx="3998700" cy="461700"/>
          </a:xfrm>
          <a:prstGeom prst="rect">
            <a:avLst/>
          </a:prstGeom>
          <a:noFill/>
          <a:ln>
            <a:noFill/>
          </a:ln>
        </p:spPr>
        <p:txBody>
          <a:bodyPr anchorCtr="0" anchor="t" bIns="0" lIns="0" spcFirstLastPara="1" rIns="0" wrap="non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Oak’s lessons are structured around </a:t>
            </a:r>
            <a:r>
              <a:rPr b="1" lang="en-GB" sz="1200">
                <a:solidFill>
                  <a:schemeClr val="dk1"/>
                </a:solidFill>
                <a:latin typeface="Lexend"/>
                <a:ea typeface="Lexend"/>
                <a:cs typeface="Lexend"/>
                <a:sym typeface="Lexend"/>
              </a:rPr>
              <a:t>wareegyada barashada</a:t>
            </a:r>
            <a:r>
              <a:rPr i="1" lang="en-GB" sz="1200">
                <a:solidFill>
                  <a:schemeClr val="dk1"/>
                </a:solidFill>
                <a:latin typeface="Lexend"/>
                <a:ea typeface="Lexend"/>
                <a:cs typeface="Lexend"/>
                <a:sym typeface="Lexend"/>
              </a:rPr>
              <a:t>.</a:t>
            </a:r>
            <a:r>
              <a:rPr lang="en-GB" sz="1200">
                <a:solidFill>
                  <a:schemeClr val="dk1"/>
                </a:solidFill>
                <a:latin typeface="Lexend"/>
                <a:ea typeface="Lexend"/>
                <a:cs typeface="Lexend"/>
                <a:sym typeface="Lexend"/>
              </a:rPr>
              <a:t> These are indicated through colour in the slide deck:</a:t>
            </a:r>
            <a:endParaRPr sz="1200">
              <a:solidFill>
                <a:schemeClr val="dk1"/>
              </a:solidFill>
              <a:latin typeface="Lexend"/>
              <a:ea typeface="Lexend"/>
              <a:cs typeface="Lexend"/>
              <a:sym typeface="Lexend"/>
            </a:endParaRPr>
          </a:p>
        </p:txBody>
      </p:sp>
      <p:sp>
        <p:nvSpPr>
          <p:cNvPr id="230" name="Google Shape;230;p24"/>
          <p:cNvSpPr txBox="1"/>
          <p:nvPr/>
        </p:nvSpPr>
        <p:spPr>
          <a:xfrm>
            <a:off x="325475" y="921050"/>
            <a:ext cx="3998700" cy="246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Qaabdhismeedka casharka</a:t>
            </a:r>
            <a:endParaRPr b="1" sz="1400">
              <a:solidFill>
                <a:schemeClr val="dk1"/>
              </a:solidFill>
              <a:latin typeface="Lexend"/>
              <a:ea typeface="Lexend"/>
              <a:cs typeface="Lexend"/>
              <a:sym typeface="Lexend"/>
            </a:endParaRPr>
          </a:p>
        </p:txBody>
      </p:sp>
      <p:sp>
        <p:nvSpPr>
          <p:cNvPr id="231" name="Google Shape;231;p24"/>
          <p:cNvSpPr txBox="1"/>
          <p:nvPr/>
        </p:nvSpPr>
        <p:spPr>
          <a:xfrm>
            <a:off x="4824125" y="921050"/>
            <a:ext cx="3998700" cy="246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Xiriirro faa'iido leh</a:t>
            </a:r>
            <a:endParaRPr b="1" sz="1400">
              <a:solidFill>
                <a:schemeClr val="dk1"/>
              </a:solidFill>
              <a:latin typeface="Lexend"/>
              <a:ea typeface="Lexend"/>
              <a:cs typeface="Lexend"/>
              <a:sym typeface="Lexend"/>
            </a:endParaRPr>
          </a:p>
        </p:txBody>
      </p:sp>
      <p:sp>
        <p:nvSpPr>
          <p:cNvPr id="232" name="Google Shape;232;p24"/>
          <p:cNvSpPr txBox="1"/>
          <p:nvPr/>
        </p:nvSpPr>
        <p:spPr>
          <a:xfrm>
            <a:off x="325475" y="3407125"/>
            <a:ext cx="3998700" cy="184800"/>
          </a:xfrm>
          <a:prstGeom prst="rect">
            <a:avLst/>
          </a:prstGeom>
          <a:noFill/>
          <a:ln>
            <a:noFill/>
          </a:ln>
        </p:spPr>
        <p:txBody>
          <a:bodyPr anchorCtr="0" anchor="t" bIns="0" lIns="0" spcFirstLastPara="1" rIns="0" wrap="non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Mid kasta</a:t>
            </a:r>
            <a:r>
              <a:rPr b="1" lang="en-GB" sz="1200">
                <a:solidFill>
                  <a:schemeClr val="dk1"/>
                </a:solidFill>
                <a:latin typeface="Lexend"/>
                <a:ea typeface="Lexend"/>
                <a:cs typeface="Lexend"/>
                <a:sym typeface="Lexend"/>
              </a:rPr>
              <a:t> learning cycle</a:t>
            </a:r>
            <a:r>
              <a:rPr lang="en-GB" sz="1200">
                <a:solidFill>
                  <a:schemeClr val="dk1"/>
                </a:solidFill>
                <a:latin typeface="Lexend"/>
                <a:ea typeface="Lexend"/>
                <a:cs typeface="Lexend"/>
                <a:sym typeface="Lexend"/>
              </a:rPr>
              <a:t> covers several phases:</a:t>
            </a:r>
            <a:endParaRPr sz="1200">
              <a:solidFill>
                <a:schemeClr val="dk1"/>
              </a:solidFill>
              <a:latin typeface="Lexend"/>
              <a:ea typeface="Lexend"/>
              <a:cs typeface="Lexend"/>
              <a:sym typeface="Lexend"/>
            </a:endParaRPr>
          </a:p>
        </p:txBody>
      </p:sp>
      <p:pic>
        <p:nvPicPr>
          <p:cNvPr id="233" name="Google Shape;233;p24"/>
          <p:cNvPicPr preferRelativeResize="0"/>
          <p:nvPr/>
        </p:nvPicPr>
        <p:blipFill rotWithShape="1">
          <a:blip r:embed="rId2">
            <a:alphaModFix/>
          </a:blip>
          <a:srcRect b="71084" l="3912" r="56768" t="0"/>
          <a:stretch/>
        </p:blipFill>
        <p:spPr>
          <a:xfrm>
            <a:off x="382600" y="3725750"/>
            <a:ext cx="841850" cy="364800"/>
          </a:xfrm>
          <a:prstGeom prst="rect">
            <a:avLst/>
          </a:prstGeom>
          <a:noFill/>
          <a:ln>
            <a:noFill/>
          </a:ln>
        </p:spPr>
      </p:pic>
      <p:pic>
        <p:nvPicPr>
          <p:cNvPr id="234" name="Google Shape;234;p24"/>
          <p:cNvPicPr preferRelativeResize="0"/>
          <p:nvPr/>
        </p:nvPicPr>
        <p:blipFill rotWithShape="1">
          <a:blip r:embed="rId2">
            <a:alphaModFix/>
          </a:blip>
          <a:srcRect b="71902" l="62493" r="7303" t="2791"/>
          <a:stretch/>
        </p:blipFill>
        <p:spPr>
          <a:xfrm>
            <a:off x="1322300" y="3754900"/>
            <a:ext cx="688050" cy="339675"/>
          </a:xfrm>
          <a:prstGeom prst="rect">
            <a:avLst/>
          </a:prstGeom>
          <a:noFill/>
          <a:ln>
            <a:noFill/>
          </a:ln>
        </p:spPr>
      </p:pic>
      <p:pic>
        <p:nvPicPr>
          <p:cNvPr id="235" name="Google Shape;235;p24"/>
          <p:cNvPicPr preferRelativeResize="0"/>
          <p:nvPr/>
        </p:nvPicPr>
        <p:blipFill rotWithShape="1">
          <a:blip r:embed="rId2">
            <a:alphaModFix/>
          </a:blip>
          <a:srcRect b="19543" l="6196" r="59088" t="51182"/>
          <a:stretch/>
        </p:blipFill>
        <p:spPr>
          <a:xfrm>
            <a:off x="2108188" y="3710946"/>
            <a:ext cx="743275" cy="369300"/>
          </a:xfrm>
          <a:prstGeom prst="rect">
            <a:avLst/>
          </a:prstGeom>
          <a:noFill/>
          <a:ln>
            <a:noFill/>
          </a:ln>
        </p:spPr>
      </p:pic>
      <p:pic>
        <p:nvPicPr>
          <p:cNvPr id="236" name="Google Shape;236;p24"/>
          <p:cNvPicPr preferRelativeResize="0"/>
          <p:nvPr/>
        </p:nvPicPr>
        <p:blipFill rotWithShape="1">
          <a:blip r:embed="rId2">
            <a:alphaModFix/>
          </a:blip>
          <a:srcRect b="19543" l="58433" r="3864" t="51182"/>
          <a:stretch/>
        </p:blipFill>
        <p:spPr>
          <a:xfrm>
            <a:off x="2989750" y="3725750"/>
            <a:ext cx="807200" cy="369300"/>
          </a:xfrm>
          <a:prstGeom prst="rect">
            <a:avLst/>
          </a:prstGeom>
          <a:noFill/>
          <a:ln>
            <a:noFill/>
          </a:ln>
        </p:spPr>
      </p:pic>
      <p:sp>
        <p:nvSpPr>
          <p:cNvPr id="237" name="Google Shape;237;p24"/>
          <p:cNvSpPr/>
          <p:nvPr/>
        </p:nvSpPr>
        <p:spPr>
          <a:xfrm>
            <a:off x="324000" y="264675"/>
            <a:ext cx="6746400" cy="3648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GB" sz="2000">
                <a:solidFill>
                  <a:schemeClr val="dk1"/>
                </a:solidFill>
                <a:latin typeface="Lexend"/>
                <a:ea typeface="Lexend"/>
                <a:cs typeface="Lexend"/>
                <a:sym typeface="Lexend"/>
              </a:rPr>
              <a:t>Teacher guidance</a:t>
            </a:r>
            <a:endParaRPr b="0" i="0" sz="2000" u="none" cap="none" strike="noStrike">
              <a:solidFill>
                <a:schemeClr val="dk1"/>
              </a:solidFill>
              <a:latin typeface="Calibri"/>
              <a:ea typeface="Calibri"/>
              <a:cs typeface="Calibri"/>
              <a:sym typeface="Calibri"/>
            </a:endParaRPr>
          </a:p>
        </p:txBody>
      </p:sp>
      <p:sp>
        <p:nvSpPr>
          <p:cNvPr id="238" name="Google Shape;238;p24"/>
          <p:cNvSpPr txBox="1"/>
          <p:nvPr/>
        </p:nvSpPr>
        <p:spPr>
          <a:xfrm>
            <a:off x="325475" y="4122125"/>
            <a:ext cx="3939600" cy="1848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Explanation      Check      Practice      Feedback</a:t>
            </a:r>
            <a:endParaRPr sz="1200">
              <a:solidFill>
                <a:schemeClr val="dk1"/>
              </a:solidFill>
              <a:latin typeface="Lexend"/>
              <a:ea typeface="Lexend"/>
              <a:cs typeface="Lexend"/>
              <a:sym typeface="Lexend"/>
            </a:endParaRPr>
          </a:p>
        </p:txBody>
      </p:sp>
      <p:pic>
        <p:nvPicPr>
          <p:cNvPr id="239" name="Google Shape;239;p24"/>
          <p:cNvPicPr preferRelativeResize="0"/>
          <p:nvPr/>
        </p:nvPicPr>
        <p:blipFill>
          <a:blip r:embed="rId3">
            <a:alphaModFix/>
          </a:blip>
          <a:stretch>
            <a:fillRect/>
          </a:stretch>
        </p:blipFill>
        <p:spPr>
          <a:xfrm>
            <a:off x="279913" y="1948533"/>
            <a:ext cx="2067960" cy="1216800"/>
          </a:xfrm>
          <a:prstGeom prst="rect">
            <a:avLst/>
          </a:prstGeom>
          <a:noFill/>
          <a:ln>
            <a:noFill/>
          </a:ln>
        </p:spPr>
      </p:pic>
      <p:pic>
        <p:nvPicPr>
          <p:cNvPr id="240" name="Google Shape;240;p24"/>
          <p:cNvPicPr preferRelativeResize="0"/>
          <p:nvPr/>
        </p:nvPicPr>
        <p:blipFill>
          <a:blip r:embed="rId4">
            <a:alphaModFix/>
          </a:blip>
          <a:stretch>
            <a:fillRect/>
          </a:stretch>
        </p:blipFill>
        <p:spPr>
          <a:xfrm>
            <a:off x="2425125" y="1828475"/>
            <a:ext cx="1738025" cy="1433724"/>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3)">
  <p:cSld name="CUSTOM_3_1">
    <p:spTree>
      <p:nvGrpSpPr>
        <p:cNvPr id="241" name="Shape 241"/>
        <p:cNvGrpSpPr/>
        <p:nvPr/>
      </p:nvGrpSpPr>
      <p:grpSpPr>
        <a:xfrm>
          <a:off x="0" y="0"/>
          <a:ext cx="0" cy="0"/>
          <a:chOff x="0" y="0"/>
          <a:chExt cx="0" cy="0"/>
        </a:xfrm>
      </p:grpSpPr>
      <p:grpSp>
        <p:nvGrpSpPr>
          <p:cNvPr id="242" name="Google Shape;242;p25"/>
          <p:cNvGrpSpPr/>
          <p:nvPr/>
        </p:nvGrpSpPr>
        <p:grpSpPr>
          <a:xfrm>
            <a:off x="0" y="1"/>
            <a:ext cx="9151202" cy="649234"/>
            <a:chOff x="0" y="1"/>
            <a:chExt cx="9151202" cy="649234"/>
          </a:xfrm>
        </p:grpSpPr>
        <p:sp>
          <p:nvSpPr>
            <p:cNvPr id="243" name="Google Shape;243;p25"/>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25"/>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45" name="Google Shape;245;p25"/>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46" name="Google Shape;246;p25"/>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47" name="Google Shape;247;p25"/>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48" name="Google Shape;248;p25"/>
          <p:cNvSpPr txBox="1"/>
          <p:nvPr>
            <p:ph idx="3" type="subTitle"/>
          </p:nvPr>
        </p:nvSpPr>
        <p:spPr>
          <a:xfrm>
            <a:off x="324000" y="21054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49" name="Google Shape;249;p25"/>
          <p:cNvSpPr txBox="1"/>
          <p:nvPr>
            <p:ph idx="4" type="subTitle"/>
          </p:nvPr>
        </p:nvSpPr>
        <p:spPr>
          <a:xfrm>
            <a:off x="2699325" y="21054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50" name="Google Shape;250;p25"/>
          <p:cNvSpPr txBox="1"/>
          <p:nvPr>
            <p:ph idx="5" type="subTitle"/>
          </p:nvPr>
        </p:nvSpPr>
        <p:spPr>
          <a:xfrm>
            <a:off x="324000" y="3400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51" name="Google Shape;251;p25"/>
          <p:cNvSpPr txBox="1"/>
          <p:nvPr>
            <p:ph idx="6" type="subTitle"/>
          </p:nvPr>
        </p:nvSpPr>
        <p:spPr>
          <a:xfrm>
            <a:off x="2699325" y="3400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52" name="Google Shape;252;p25"/>
          <p:cNvSpPr txBox="1"/>
          <p:nvPr>
            <p:ph idx="7"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p:cSld name="CUSTOM_3_1_1">
    <p:spTree>
      <p:nvGrpSpPr>
        <p:cNvPr id="253" name="Shape 253"/>
        <p:cNvGrpSpPr/>
        <p:nvPr/>
      </p:nvGrpSpPr>
      <p:grpSpPr>
        <a:xfrm>
          <a:off x="0" y="0"/>
          <a:ext cx="0" cy="0"/>
          <a:chOff x="0" y="0"/>
          <a:chExt cx="0" cy="0"/>
        </a:xfrm>
      </p:grpSpPr>
      <p:grpSp>
        <p:nvGrpSpPr>
          <p:cNvPr id="254" name="Google Shape;254;p26"/>
          <p:cNvGrpSpPr/>
          <p:nvPr/>
        </p:nvGrpSpPr>
        <p:grpSpPr>
          <a:xfrm>
            <a:off x="0" y="1"/>
            <a:ext cx="9151202" cy="649234"/>
            <a:chOff x="0" y="1"/>
            <a:chExt cx="9151202" cy="649234"/>
          </a:xfrm>
        </p:grpSpPr>
        <p:sp>
          <p:nvSpPr>
            <p:cNvPr id="255" name="Google Shape;255;p26"/>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6" name="Google Shape;256;p26"/>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57" name="Google Shape;257;p26"/>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58" name="Google Shape;258;p26"/>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59" name="Google Shape;259;p26"/>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0" name="Google Shape;260;p26"/>
          <p:cNvSpPr txBox="1"/>
          <p:nvPr>
            <p:ph idx="3" type="subTitle"/>
          </p:nvPr>
        </p:nvSpPr>
        <p:spPr>
          <a:xfrm>
            <a:off x="324000" y="1800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61" name="Google Shape;261;p26"/>
          <p:cNvSpPr txBox="1"/>
          <p:nvPr>
            <p:ph idx="4" type="subTitle"/>
          </p:nvPr>
        </p:nvSpPr>
        <p:spPr>
          <a:xfrm>
            <a:off x="2699325" y="1800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2" name="Google Shape;262;p26"/>
          <p:cNvSpPr txBox="1"/>
          <p:nvPr>
            <p:ph idx="5" type="subTitle"/>
          </p:nvPr>
        </p:nvSpPr>
        <p:spPr>
          <a:xfrm>
            <a:off x="324000" y="27912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63" name="Google Shape;263;p26"/>
          <p:cNvSpPr txBox="1"/>
          <p:nvPr>
            <p:ph idx="6" type="subTitle"/>
          </p:nvPr>
        </p:nvSpPr>
        <p:spPr>
          <a:xfrm>
            <a:off x="2699325" y="27912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4" name="Google Shape;264;p26"/>
          <p:cNvSpPr txBox="1"/>
          <p:nvPr>
            <p:ph idx="7" type="subTitle"/>
          </p:nvPr>
        </p:nvSpPr>
        <p:spPr>
          <a:xfrm>
            <a:off x="324000" y="3781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65" name="Google Shape;265;p26"/>
          <p:cNvSpPr txBox="1"/>
          <p:nvPr>
            <p:ph idx="8" type="subTitle"/>
          </p:nvPr>
        </p:nvSpPr>
        <p:spPr>
          <a:xfrm>
            <a:off x="2699325" y="3781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66" name="Google Shape;266;p26"/>
          <p:cNvSpPr txBox="1"/>
          <p:nvPr>
            <p:ph idx="9"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5)">
  <p:cSld name="CUSTOM_3_1_1_1">
    <p:spTree>
      <p:nvGrpSpPr>
        <p:cNvPr id="267" name="Shape 267"/>
        <p:cNvGrpSpPr/>
        <p:nvPr/>
      </p:nvGrpSpPr>
      <p:grpSpPr>
        <a:xfrm>
          <a:off x="0" y="0"/>
          <a:ext cx="0" cy="0"/>
          <a:chOff x="0" y="0"/>
          <a:chExt cx="0" cy="0"/>
        </a:xfrm>
      </p:grpSpPr>
      <p:grpSp>
        <p:nvGrpSpPr>
          <p:cNvPr id="268" name="Google Shape;268;p27"/>
          <p:cNvGrpSpPr/>
          <p:nvPr/>
        </p:nvGrpSpPr>
        <p:grpSpPr>
          <a:xfrm>
            <a:off x="0" y="1"/>
            <a:ext cx="9151202" cy="649234"/>
            <a:chOff x="0" y="1"/>
            <a:chExt cx="9151202" cy="649234"/>
          </a:xfrm>
        </p:grpSpPr>
        <p:sp>
          <p:nvSpPr>
            <p:cNvPr id="269" name="Google Shape;269;p27"/>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0" name="Google Shape;270;p27"/>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71" name="Google Shape;271;p27"/>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72" name="Google Shape;272;p27"/>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3" name="Google Shape;273;p27"/>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4" name="Google Shape;274;p27"/>
          <p:cNvSpPr txBox="1"/>
          <p:nvPr>
            <p:ph idx="3" type="subTitle"/>
          </p:nvPr>
        </p:nvSpPr>
        <p:spPr>
          <a:xfrm>
            <a:off x="324000" y="24864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5" name="Google Shape;275;p27"/>
          <p:cNvSpPr txBox="1"/>
          <p:nvPr>
            <p:ph idx="4" type="subTitle"/>
          </p:nvPr>
        </p:nvSpPr>
        <p:spPr>
          <a:xfrm>
            <a:off x="2699325" y="24864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6" name="Google Shape;276;p27"/>
          <p:cNvSpPr txBox="1"/>
          <p:nvPr>
            <p:ph idx="5" type="subTitle"/>
          </p:nvPr>
        </p:nvSpPr>
        <p:spPr>
          <a:xfrm>
            <a:off x="324000" y="4162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7" name="Google Shape;277;p27"/>
          <p:cNvSpPr txBox="1"/>
          <p:nvPr>
            <p:ph idx="6" type="subTitle"/>
          </p:nvPr>
        </p:nvSpPr>
        <p:spPr>
          <a:xfrm>
            <a:off x="2699325" y="4162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8" name="Google Shape;278;p27"/>
          <p:cNvSpPr txBox="1"/>
          <p:nvPr>
            <p:ph idx="7" type="subTitle"/>
          </p:nvPr>
        </p:nvSpPr>
        <p:spPr>
          <a:xfrm>
            <a:off x="324000" y="16482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9" name="Google Shape;279;p27"/>
          <p:cNvSpPr txBox="1"/>
          <p:nvPr>
            <p:ph idx="8" type="subTitle"/>
          </p:nvPr>
        </p:nvSpPr>
        <p:spPr>
          <a:xfrm>
            <a:off x="2699325" y="16482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80" name="Google Shape;280;p27"/>
          <p:cNvSpPr txBox="1"/>
          <p:nvPr>
            <p:ph idx="9" type="subTitle"/>
          </p:nvPr>
        </p:nvSpPr>
        <p:spPr>
          <a:xfrm>
            <a:off x="324000" y="3324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81" name="Google Shape;281;p27"/>
          <p:cNvSpPr txBox="1"/>
          <p:nvPr>
            <p:ph idx="13" type="subTitle"/>
          </p:nvPr>
        </p:nvSpPr>
        <p:spPr>
          <a:xfrm>
            <a:off x="2699325" y="3324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82" name="Google Shape;282;p27"/>
          <p:cNvSpPr txBox="1"/>
          <p:nvPr>
            <p:ph idx="14"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p2, 2)">
  <p:cSld name="CUSTOM_3_1_1_1_1">
    <p:spTree>
      <p:nvGrpSpPr>
        <p:cNvPr id="283" name="Shape 283"/>
        <p:cNvGrpSpPr/>
        <p:nvPr/>
      </p:nvGrpSpPr>
      <p:grpSpPr>
        <a:xfrm>
          <a:off x="0" y="0"/>
          <a:ext cx="0" cy="0"/>
          <a:chOff x="0" y="0"/>
          <a:chExt cx="0" cy="0"/>
        </a:xfrm>
      </p:grpSpPr>
      <p:grpSp>
        <p:nvGrpSpPr>
          <p:cNvPr id="284" name="Google Shape;284;p28"/>
          <p:cNvGrpSpPr/>
          <p:nvPr/>
        </p:nvGrpSpPr>
        <p:grpSpPr>
          <a:xfrm>
            <a:off x="0" y="1"/>
            <a:ext cx="9151202" cy="649234"/>
            <a:chOff x="0" y="1"/>
            <a:chExt cx="9151202" cy="649234"/>
          </a:xfrm>
        </p:grpSpPr>
        <p:sp>
          <p:nvSpPr>
            <p:cNvPr id="285" name="Google Shape;285;p28"/>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6" name="Google Shape;286;p28"/>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87" name="Google Shape;287;p28"/>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88" name="Google Shape;288;p28"/>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89" name="Google Shape;289;p28"/>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90" name="Google Shape;290;p28"/>
          <p:cNvSpPr txBox="1"/>
          <p:nvPr>
            <p:ph idx="3" type="subTitle"/>
          </p:nvPr>
        </p:nvSpPr>
        <p:spPr>
          <a:xfrm>
            <a:off x="324000" y="2562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91" name="Google Shape;291;p28"/>
          <p:cNvSpPr txBox="1"/>
          <p:nvPr>
            <p:ph idx="4" type="subTitle"/>
          </p:nvPr>
        </p:nvSpPr>
        <p:spPr>
          <a:xfrm>
            <a:off x="2699325" y="2562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92" name="Google Shape;292;p28"/>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p:cSld name="CUSTOM_3_2">
    <p:spTree>
      <p:nvGrpSpPr>
        <p:cNvPr id="293" name="Shape 293"/>
        <p:cNvGrpSpPr/>
        <p:nvPr/>
      </p:nvGrpSpPr>
      <p:grpSpPr>
        <a:xfrm>
          <a:off x="0" y="0"/>
          <a:ext cx="0" cy="0"/>
          <a:chOff x="0" y="0"/>
          <a:chExt cx="0" cy="0"/>
        </a:xfrm>
      </p:grpSpPr>
      <p:pic>
        <p:nvPicPr>
          <p:cNvPr id="294" name="Google Shape;294;p29"/>
          <p:cNvPicPr preferRelativeResize="0"/>
          <p:nvPr/>
        </p:nvPicPr>
        <p:blipFill rotWithShape="1">
          <a:blip r:embed="rId2">
            <a:alphaModFix/>
          </a:blip>
          <a:srcRect b="3669" l="0" r="0" t="3678"/>
          <a:stretch/>
        </p:blipFill>
        <p:spPr>
          <a:xfrm>
            <a:off x="863550" y="2926472"/>
            <a:ext cx="7439126" cy="572078"/>
          </a:xfrm>
          <a:prstGeom prst="rect">
            <a:avLst/>
          </a:prstGeom>
          <a:noFill/>
          <a:ln>
            <a:noFill/>
          </a:ln>
        </p:spPr>
      </p:pic>
      <p:pic>
        <p:nvPicPr>
          <p:cNvPr id="295" name="Google Shape;295;p29"/>
          <p:cNvPicPr preferRelativeResize="0"/>
          <p:nvPr/>
        </p:nvPicPr>
        <p:blipFill rotWithShape="1">
          <a:blip r:embed="rId3">
            <a:alphaModFix/>
          </a:blip>
          <a:srcRect b="3669" l="0" r="0" t="3678"/>
          <a:stretch/>
        </p:blipFill>
        <p:spPr>
          <a:xfrm>
            <a:off x="863550" y="1989425"/>
            <a:ext cx="7439126" cy="572078"/>
          </a:xfrm>
          <a:prstGeom prst="rect">
            <a:avLst/>
          </a:prstGeom>
          <a:noFill/>
          <a:ln>
            <a:noFill/>
          </a:ln>
        </p:spPr>
      </p:pic>
      <p:pic>
        <p:nvPicPr>
          <p:cNvPr id="296" name="Google Shape;296;p29"/>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297" name="Google Shape;297;p29"/>
          <p:cNvCxnSpPr>
            <a:endCxn id="298" idx="2"/>
          </p:cNvCxnSpPr>
          <p:nvPr/>
        </p:nvCxnSpPr>
        <p:spPr>
          <a:xfrm flipH="1">
            <a:off x="645063" y="2017282"/>
            <a:ext cx="2700" cy="1480500"/>
          </a:xfrm>
          <a:prstGeom prst="straightConnector1">
            <a:avLst/>
          </a:prstGeom>
          <a:noFill/>
          <a:ln cap="flat" cmpd="sng" w="38100">
            <a:solidFill>
              <a:srgbClr val="282828"/>
            </a:solidFill>
            <a:prstDash val="solid"/>
            <a:round/>
            <a:headEnd len="med" w="med" type="none"/>
            <a:tailEnd len="med" w="med" type="none"/>
          </a:ln>
        </p:spPr>
      </p:cxnSp>
      <p:pic>
        <p:nvPicPr>
          <p:cNvPr id="299" name="Google Shape;299;p29"/>
          <p:cNvPicPr preferRelativeResize="0"/>
          <p:nvPr/>
        </p:nvPicPr>
        <p:blipFill>
          <a:blip r:embed="rId5">
            <a:alphaModFix/>
          </a:blip>
          <a:stretch>
            <a:fillRect/>
          </a:stretch>
        </p:blipFill>
        <p:spPr>
          <a:xfrm>
            <a:off x="363482" y="1993619"/>
            <a:ext cx="563185" cy="572092"/>
          </a:xfrm>
          <a:prstGeom prst="rect">
            <a:avLst/>
          </a:prstGeom>
          <a:noFill/>
          <a:ln>
            <a:noFill/>
          </a:ln>
        </p:spPr>
      </p:pic>
      <p:sp>
        <p:nvSpPr>
          <p:cNvPr id="300" name="Google Shape;300;p29"/>
          <p:cNvSpPr txBox="1"/>
          <p:nvPr>
            <p:ph type="title"/>
          </p:nvPr>
        </p:nvSpPr>
        <p:spPr>
          <a:xfrm>
            <a:off x="1225225" y="2133562"/>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pic>
        <p:nvPicPr>
          <p:cNvPr id="298" name="Google Shape;298;p29"/>
          <p:cNvPicPr preferRelativeResize="0"/>
          <p:nvPr/>
        </p:nvPicPr>
        <p:blipFill>
          <a:blip r:embed="rId6">
            <a:alphaModFix/>
          </a:blip>
          <a:stretch>
            <a:fillRect/>
          </a:stretch>
        </p:blipFill>
        <p:spPr>
          <a:xfrm>
            <a:off x="363340" y="2925705"/>
            <a:ext cx="563446" cy="572077"/>
          </a:xfrm>
          <a:prstGeom prst="rect">
            <a:avLst/>
          </a:prstGeom>
          <a:noFill/>
          <a:ln>
            <a:noFill/>
          </a:ln>
        </p:spPr>
      </p:pic>
      <p:grpSp>
        <p:nvGrpSpPr>
          <p:cNvPr id="301" name="Google Shape;301;p29"/>
          <p:cNvGrpSpPr/>
          <p:nvPr/>
        </p:nvGrpSpPr>
        <p:grpSpPr>
          <a:xfrm>
            <a:off x="-12" y="0"/>
            <a:ext cx="9151202" cy="598359"/>
            <a:chOff x="-12" y="0"/>
            <a:chExt cx="9151202" cy="598359"/>
          </a:xfrm>
        </p:grpSpPr>
        <p:sp>
          <p:nvSpPr>
            <p:cNvPr id="302" name="Google Shape;302;p29"/>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3" name="Google Shape;303;p29"/>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304" name="Google Shape;304;p29"/>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05" name="Google Shape;305;p29"/>
          <p:cNvSpPr txBox="1"/>
          <p:nvPr>
            <p:ph idx="2"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p:txBody>
      </p:sp>
      <p:sp>
        <p:nvSpPr>
          <p:cNvPr id="306" name="Google Shape;306;p29"/>
          <p:cNvSpPr txBox="1"/>
          <p:nvPr>
            <p:ph idx="3" type="title"/>
          </p:nvPr>
        </p:nvSpPr>
        <p:spPr>
          <a:xfrm>
            <a:off x="1225225" y="30698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3)">
  <p:cSld name="CUSTOM_3_2_1">
    <p:spTree>
      <p:nvGrpSpPr>
        <p:cNvPr id="307" name="Shape 307"/>
        <p:cNvGrpSpPr/>
        <p:nvPr/>
      </p:nvGrpSpPr>
      <p:grpSpPr>
        <a:xfrm>
          <a:off x="0" y="0"/>
          <a:ext cx="0" cy="0"/>
          <a:chOff x="0" y="0"/>
          <a:chExt cx="0" cy="0"/>
        </a:xfrm>
      </p:grpSpPr>
      <p:pic>
        <p:nvPicPr>
          <p:cNvPr id="308" name="Google Shape;308;p30"/>
          <p:cNvPicPr preferRelativeResize="0"/>
          <p:nvPr/>
        </p:nvPicPr>
        <p:blipFill rotWithShape="1">
          <a:blip r:embed="rId2">
            <a:alphaModFix/>
          </a:blip>
          <a:srcRect b="4438" l="0" r="0" t="4429"/>
          <a:stretch/>
        </p:blipFill>
        <p:spPr>
          <a:xfrm>
            <a:off x="863550" y="3642223"/>
            <a:ext cx="7439125" cy="563227"/>
          </a:xfrm>
          <a:prstGeom prst="rect">
            <a:avLst/>
          </a:prstGeom>
          <a:noFill/>
          <a:ln>
            <a:noFill/>
          </a:ln>
        </p:spPr>
      </p:pic>
      <p:pic>
        <p:nvPicPr>
          <p:cNvPr id="309" name="Google Shape;309;p30"/>
          <p:cNvPicPr preferRelativeResize="0"/>
          <p:nvPr/>
        </p:nvPicPr>
        <p:blipFill rotWithShape="1">
          <a:blip r:embed="rId3">
            <a:alphaModFix/>
          </a:blip>
          <a:srcRect b="0" l="74623" r="0" t="0"/>
          <a:stretch/>
        </p:blipFill>
        <p:spPr>
          <a:xfrm>
            <a:off x="863550" y="3600900"/>
            <a:ext cx="145900" cy="645874"/>
          </a:xfrm>
          <a:prstGeom prst="rect">
            <a:avLst/>
          </a:prstGeom>
          <a:noFill/>
          <a:ln>
            <a:noFill/>
          </a:ln>
        </p:spPr>
      </p:pic>
      <p:pic>
        <p:nvPicPr>
          <p:cNvPr id="310" name="Google Shape;310;p30"/>
          <p:cNvPicPr preferRelativeResize="0"/>
          <p:nvPr/>
        </p:nvPicPr>
        <p:blipFill rotWithShape="1">
          <a:blip r:embed="rId4">
            <a:alphaModFix/>
          </a:blip>
          <a:srcRect b="3669" l="0" r="0" t="3678"/>
          <a:stretch/>
        </p:blipFill>
        <p:spPr>
          <a:xfrm>
            <a:off x="863550" y="2704186"/>
            <a:ext cx="7439126" cy="572074"/>
          </a:xfrm>
          <a:prstGeom prst="rect">
            <a:avLst/>
          </a:prstGeom>
          <a:noFill/>
          <a:ln>
            <a:noFill/>
          </a:ln>
        </p:spPr>
      </p:pic>
      <p:pic>
        <p:nvPicPr>
          <p:cNvPr id="311" name="Google Shape;311;p30"/>
          <p:cNvPicPr preferRelativeResize="0"/>
          <p:nvPr/>
        </p:nvPicPr>
        <p:blipFill rotWithShape="1">
          <a:blip r:embed="rId3">
            <a:alphaModFix/>
          </a:blip>
          <a:srcRect b="0" l="74623" r="0" t="0"/>
          <a:stretch/>
        </p:blipFill>
        <p:spPr>
          <a:xfrm>
            <a:off x="863550" y="2677988"/>
            <a:ext cx="145900" cy="645874"/>
          </a:xfrm>
          <a:prstGeom prst="rect">
            <a:avLst/>
          </a:prstGeom>
          <a:noFill/>
          <a:ln>
            <a:noFill/>
          </a:ln>
        </p:spPr>
      </p:pic>
      <p:pic>
        <p:nvPicPr>
          <p:cNvPr id="312" name="Google Shape;312;p30"/>
          <p:cNvPicPr preferRelativeResize="0"/>
          <p:nvPr/>
        </p:nvPicPr>
        <p:blipFill rotWithShape="1">
          <a:blip r:embed="rId5">
            <a:alphaModFix/>
          </a:blip>
          <a:srcRect b="3669" l="0" r="0" t="3678"/>
          <a:stretch/>
        </p:blipFill>
        <p:spPr>
          <a:xfrm>
            <a:off x="863550" y="1678325"/>
            <a:ext cx="7439126" cy="572074"/>
          </a:xfrm>
          <a:prstGeom prst="rect">
            <a:avLst/>
          </a:prstGeom>
          <a:noFill/>
          <a:ln>
            <a:noFill/>
          </a:ln>
        </p:spPr>
      </p:pic>
      <p:pic>
        <p:nvPicPr>
          <p:cNvPr id="313" name="Google Shape;313;p30"/>
          <p:cNvPicPr preferRelativeResize="0"/>
          <p:nvPr/>
        </p:nvPicPr>
        <p:blipFill rotWithShape="1">
          <a:blip r:embed="rId3">
            <a:alphaModFix/>
          </a:blip>
          <a:srcRect b="0" l="74623" r="0" t="0"/>
          <a:stretch/>
        </p:blipFill>
        <p:spPr>
          <a:xfrm>
            <a:off x="863550" y="1643475"/>
            <a:ext cx="145900" cy="645874"/>
          </a:xfrm>
          <a:prstGeom prst="rect">
            <a:avLst/>
          </a:prstGeom>
          <a:noFill/>
          <a:ln>
            <a:noFill/>
          </a:ln>
        </p:spPr>
      </p:pic>
      <p:cxnSp>
        <p:nvCxnSpPr>
          <p:cNvPr id="314" name="Google Shape;314;p30"/>
          <p:cNvCxnSpPr>
            <a:endCxn id="315" idx="2"/>
          </p:cNvCxnSpPr>
          <p:nvPr/>
        </p:nvCxnSpPr>
        <p:spPr>
          <a:xfrm>
            <a:off x="647802" y="1841898"/>
            <a:ext cx="0" cy="2366400"/>
          </a:xfrm>
          <a:prstGeom prst="straightConnector1">
            <a:avLst/>
          </a:prstGeom>
          <a:noFill/>
          <a:ln cap="flat" cmpd="sng" w="38100">
            <a:solidFill>
              <a:srgbClr val="282828"/>
            </a:solidFill>
            <a:prstDash val="solid"/>
            <a:round/>
            <a:headEnd len="med" w="med" type="none"/>
            <a:tailEnd len="med" w="med" type="none"/>
          </a:ln>
        </p:spPr>
      </p:cxnSp>
      <p:pic>
        <p:nvPicPr>
          <p:cNvPr id="315" name="Google Shape;315;p30"/>
          <p:cNvPicPr preferRelativeResize="0"/>
          <p:nvPr/>
        </p:nvPicPr>
        <p:blipFill>
          <a:blip r:embed="rId6">
            <a:alphaModFix/>
          </a:blip>
          <a:stretch>
            <a:fillRect/>
          </a:stretch>
        </p:blipFill>
        <p:spPr>
          <a:xfrm>
            <a:off x="366079" y="3636220"/>
            <a:ext cx="563446" cy="572077"/>
          </a:xfrm>
          <a:prstGeom prst="rect">
            <a:avLst/>
          </a:prstGeom>
          <a:noFill/>
          <a:ln>
            <a:noFill/>
          </a:ln>
        </p:spPr>
      </p:pic>
      <p:pic>
        <p:nvPicPr>
          <p:cNvPr id="316" name="Google Shape;316;p30"/>
          <p:cNvPicPr preferRelativeResize="0"/>
          <p:nvPr/>
        </p:nvPicPr>
        <p:blipFill>
          <a:blip r:embed="rId7">
            <a:alphaModFix/>
          </a:blip>
          <a:stretch>
            <a:fillRect/>
          </a:stretch>
        </p:blipFill>
        <p:spPr>
          <a:xfrm>
            <a:off x="363482" y="1682508"/>
            <a:ext cx="563185" cy="572092"/>
          </a:xfrm>
          <a:prstGeom prst="rect">
            <a:avLst/>
          </a:prstGeom>
          <a:noFill/>
          <a:ln>
            <a:noFill/>
          </a:ln>
        </p:spPr>
      </p:pic>
      <p:pic>
        <p:nvPicPr>
          <p:cNvPr id="317" name="Google Shape;317;p30"/>
          <p:cNvPicPr preferRelativeResize="0"/>
          <p:nvPr/>
        </p:nvPicPr>
        <p:blipFill>
          <a:blip r:embed="rId8">
            <a:alphaModFix/>
          </a:blip>
          <a:stretch>
            <a:fillRect/>
          </a:stretch>
        </p:blipFill>
        <p:spPr>
          <a:xfrm>
            <a:off x="363340" y="2703416"/>
            <a:ext cx="563446" cy="572077"/>
          </a:xfrm>
          <a:prstGeom prst="rect">
            <a:avLst/>
          </a:prstGeom>
          <a:noFill/>
          <a:ln>
            <a:noFill/>
          </a:ln>
        </p:spPr>
      </p:pic>
      <p:grpSp>
        <p:nvGrpSpPr>
          <p:cNvPr id="318" name="Google Shape;318;p30"/>
          <p:cNvGrpSpPr/>
          <p:nvPr/>
        </p:nvGrpSpPr>
        <p:grpSpPr>
          <a:xfrm>
            <a:off x="-12" y="0"/>
            <a:ext cx="9151202" cy="598359"/>
            <a:chOff x="-12" y="0"/>
            <a:chExt cx="9151202" cy="598359"/>
          </a:xfrm>
        </p:grpSpPr>
        <p:sp>
          <p:nvSpPr>
            <p:cNvPr id="319" name="Google Shape;319;p30"/>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0" name="Google Shape;320;p30"/>
            <p:cNvPicPr preferRelativeResize="0"/>
            <p:nvPr/>
          </p:nvPicPr>
          <p:blipFill rotWithShape="1">
            <a:blip r:embed="rId9">
              <a:alphaModFix/>
            </a:blip>
            <a:srcRect b="1709" l="0" r="0" t="1699"/>
            <a:stretch/>
          </p:blipFill>
          <p:spPr>
            <a:xfrm>
              <a:off x="-12" y="481650"/>
              <a:ext cx="9151202" cy="116709"/>
            </a:xfrm>
            <a:prstGeom prst="rect">
              <a:avLst/>
            </a:prstGeom>
            <a:noFill/>
            <a:ln>
              <a:noFill/>
            </a:ln>
          </p:spPr>
        </p:pic>
      </p:grpSp>
      <p:sp>
        <p:nvSpPr>
          <p:cNvPr id="321" name="Google Shape;321;p30"/>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22" name="Google Shape;322;p30"/>
          <p:cNvSpPr txBox="1"/>
          <p:nvPr>
            <p:ph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p:txBody>
      </p:sp>
      <p:sp>
        <p:nvSpPr>
          <p:cNvPr id="323" name="Google Shape;323;p30"/>
          <p:cNvSpPr txBox="1"/>
          <p:nvPr>
            <p:ph idx="2" type="title"/>
          </p:nvPr>
        </p:nvSpPr>
        <p:spPr>
          <a:xfrm>
            <a:off x="1225225" y="28412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24" name="Google Shape;324;p30"/>
          <p:cNvSpPr txBox="1"/>
          <p:nvPr>
            <p:ph idx="3" type="title"/>
          </p:nvPr>
        </p:nvSpPr>
        <p:spPr>
          <a:xfrm>
            <a:off x="1225200" y="37819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25" name="Google Shape;325;p30"/>
          <p:cNvSpPr txBox="1"/>
          <p:nvPr>
            <p:ph idx="4" type="title"/>
          </p:nvPr>
        </p:nvSpPr>
        <p:spPr>
          <a:xfrm>
            <a:off x="1225200" y="1822462"/>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hemistry" showMasterSp="0">
  <p:cSld name="Title Slide 2_1_1_1_1_1_1_1_1_1">
    <p:bg>
      <p:bgPr>
        <a:solidFill>
          <a:srgbClr val="EBEDFE"/>
        </a:solidFill>
      </p:bgPr>
    </p:bg>
    <p:spTree>
      <p:nvGrpSpPr>
        <p:cNvPr id="28" name="Shape 28"/>
        <p:cNvGrpSpPr/>
        <p:nvPr/>
      </p:nvGrpSpPr>
      <p:grpSpPr>
        <a:xfrm>
          <a:off x="0" y="0"/>
          <a:ext cx="0" cy="0"/>
          <a:chOff x="0" y="0"/>
          <a:chExt cx="0" cy="0"/>
        </a:xfrm>
      </p:grpSpPr>
      <p:pic>
        <p:nvPicPr>
          <p:cNvPr id="29" name="Google Shape;29;p4"/>
          <p:cNvPicPr preferRelativeResize="0"/>
          <p:nvPr/>
        </p:nvPicPr>
        <p:blipFill rotWithShape="1">
          <a:blip r:embed="rId2">
            <a:alphaModFix/>
          </a:blip>
          <a:srcRect b="0" l="6209" r="6209" t="0"/>
          <a:stretch/>
        </p:blipFill>
        <p:spPr>
          <a:xfrm>
            <a:off x="324000" y="4008600"/>
            <a:ext cx="1117400" cy="128000"/>
          </a:xfrm>
          <a:prstGeom prst="rect">
            <a:avLst/>
          </a:prstGeom>
          <a:noFill/>
          <a:ln>
            <a:noFill/>
          </a:ln>
        </p:spPr>
      </p:pic>
      <p:sp>
        <p:nvSpPr>
          <p:cNvPr id="30" name="Google Shape;30;p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1" name="Google Shape;31;p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Chemistry</a:t>
            </a:r>
            <a:endParaRPr b="1" sz="1700">
              <a:solidFill>
                <a:schemeClr val="dk1"/>
              </a:solidFill>
              <a:latin typeface="Lexend"/>
              <a:ea typeface="Lexend"/>
              <a:cs typeface="Lexend"/>
              <a:sym typeface="Lexend"/>
            </a:endParaRPr>
          </a:p>
        </p:txBody>
      </p:sp>
      <p:pic>
        <p:nvPicPr>
          <p:cNvPr id="33" name="Google Shape;33;p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4" name="Google Shape;34;p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35" name="Google Shape;35;p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4)">
  <p:cSld name="CUSTOM_4">
    <p:spTree>
      <p:nvGrpSpPr>
        <p:cNvPr id="326" name="Shape 326"/>
        <p:cNvGrpSpPr/>
        <p:nvPr/>
      </p:nvGrpSpPr>
      <p:grpSpPr>
        <a:xfrm>
          <a:off x="0" y="0"/>
          <a:ext cx="0" cy="0"/>
          <a:chOff x="0" y="0"/>
          <a:chExt cx="0" cy="0"/>
        </a:xfrm>
      </p:grpSpPr>
      <p:pic>
        <p:nvPicPr>
          <p:cNvPr id="327" name="Google Shape;327;p31"/>
          <p:cNvPicPr preferRelativeResize="0"/>
          <p:nvPr/>
        </p:nvPicPr>
        <p:blipFill rotWithShape="1">
          <a:blip r:embed="rId2">
            <a:alphaModFix/>
          </a:blip>
          <a:srcRect b="4438" l="0" r="0" t="4429"/>
          <a:stretch/>
        </p:blipFill>
        <p:spPr>
          <a:xfrm>
            <a:off x="863550" y="3146932"/>
            <a:ext cx="7439125" cy="563230"/>
          </a:xfrm>
          <a:prstGeom prst="rect">
            <a:avLst/>
          </a:prstGeom>
          <a:noFill/>
          <a:ln>
            <a:noFill/>
          </a:ln>
        </p:spPr>
      </p:pic>
      <p:pic>
        <p:nvPicPr>
          <p:cNvPr id="328" name="Google Shape;328;p31"/>
          <p:cNvPicPr preferRelativeResize="0"/>
          <p:nvPr/>
        </p:nvPicPr>
        <p:blipFill rotWithShape="1">
          <a:blip r:embed="rId3">
            <a:alphaModFix/>
          </a:blip>
          <a:srcRect b="0" l="74623" r="0" t="0"/>
          <a:stretch/>
        </p:blipFill>
        <p:spPr>
          <a:xfrm>
            <a:off x="863550" y="3105610"/>
            <a:ext cx="145900" cy="645874"/>
          </a:xfrm>
          <a:prstGeom prst="rect">
            <a:avLst/>
          </a:prstGeom>
          <a:noFill/>
          <a:ln>
            <a:noFill/>
          </a:ln>
        </p:spPr>
      </p:pic>
      <p:pic>
        <p:nvPicPr>
          <p:cNvPr id="329" name="Google Shape;329;p31"/>
          <p:cNvPicPr preferRelativeResize="0"/>
          <p:nvPr/>
        </p:nvPicPr>
        <p:blipFill rotWithShape="1">
          <a:blip r:embed="rId4">
            <a:alphaModFix/>
          </a:blip>
          <a:srcRect b="4396" l="0" r="0" t="4387"/>
          <a:stretch/>
        </p:blipFill>
        <p:spPr>
          <a:xfrm>
            <a:off x="863550" y="3971358"/>
            <a:ext cx="7439126" cy="563217"/>
          </a:xfrm>
          <a:prstGeom prst="rect">
            <a:avLst/>
          </a:prstGeom>
          <a:noFill/>
          <a:ln>
            <a:noFill/>
          </a:ln>
        </p:spPr>
      </p:pic>
      <p:pic>
        <p:nvPicPr>
          <p:cNvPr id="330" name="Google Shape;330;p31"/>
          <p:cNvPicPr preferRelativeResize="0"/>
          <p:nvPr/>
        </p:nvPicPr>
        <p:blipFill rotWithShape="1">
          <a:blip r:embed="rId3">
            <a:alphaModFix/>
          </a:blip>
          <a:srcRect b="0" l="74623" r="0" t="0"/>
          <a:stretch/>
        </p:blipFill>
        <p:spPr>
          <a:xfrm>
            <a:off x="863550" y="3939648"/>
            <a:ext cx="145900" cy="645874"/>
          </a:xfrm>
          <a:prstGeom prst="rect">
            <a:avLst/>
          </a:prstGeom>
          <a:noFill/>
          <a:ln>
            <a:noFill/>
          </a:ln>
        </p:spPr>
      </p:pic>
      <p:pic>
        <p:nvPicPr>
          <p:cNvPr id="331" name="Google Shape;331;p31"/>
          <p:cNvPicPr preferRelativeResize="0"/>
          <p:nvPr/>
        </p:nvPicPr>
        <p:blipFill rotWithShape="1">
          <a:blip r:embed="rId5">
            <a:alphaModFix/>
          </a:blip>
          <a:srcRect b="3669" l="0" r="0" t="3678"/>
          <a:stretch/>
        </p:blipFill>
        <p:spPr>
          <a:xfrm>
            <a:off x="863550" y="2292191"/>
            <a:ext cx="7439126" cy="572077"/>
          </a:xfrm>
          <a:prstGeom prst="rect">
            <a:avLst/>
          </a:prstGeom>
          <a:noFill/>
          <a:ln>
            <a:noFill/>
          </a:ln>
        </p:spPr>
      </p:pic>
      <p:pic>
        <p:nvPicPr>
          <p:cNvPr id="332" name="Google Shape;332;p31"/>
          <p:cNvPicPr preferRelativeResize="0"/>
          <p:nvPr/>
        </p:nvPicPr>
        <p:blipFill rotWithShape="1">
          <a:blip r:embed="rId3">
            <a:alphaModFix/>
          </a:blip>
          <a:srcRect b="0" l="74623" r="0" t="0"/>
          <a:stretch/>
        </p:blipFill>
        <p:spPr>
          <a:xfrm>
            <a:off x="863550" y="2265998"/>
            <a:ext cx="145900" cy="645874"/>
          </a:xfrm>
          <a:prstGeom prst="rect">
            <a:avLst/>
          </a:prstGeom>
          <a:noFill/>
          <a:ln>
            <a:noFill/>
          </a:ln>
        </p:spPr>
      </p:pic>
      <p:pic>
        <p:nvPicPr>
          <p:cNvPr id="333" name="Google Shape;333;p31"/>
          <p:cNvPicPr preferRelativeResize="0"/>
          <p:nvPr/>
        </p:nvPicPr>
        <p:blipFill rotWithShape="1">
          <a:blip r:embed="rId6">
            <a:alphaModFix/>
          </a:blip>
          <a:srcRect b="3669" l="0" r="0" t="3678"/>
          <a:stretch/>
        </p:blipFill>
        <p:spPr>
          <a:xfrm>
            <a:off x="863550" y="1457950"/>
            <a:ext cx="7439126" cy="572077"/>
          </a:xfrm>
          <a:prstGeom prst="rect">
            <a:avLst/>
          </a:prstGeom>
          <a:noFill/>
          <a:ln>
            <a:noFill/>
          </a:ln>
        </p:spPr>
      </p:pic>
      <p:pic>
        <p:nvPicPr>
          <p:cNvPr id="334" name="Google Shape;334;p31"/>
          <p:cNvPicPr preferRelativeResize="0"/>
          <p:nvPr/>
        </p:nvPicPr>
        <p:blipFill rotWithShape="1">
          <a:blip r:embed="rId3">
            <a:alphaModFix/>
          </a:blip>
          <a:srcRect b="0" l="74623" r="0" t="0"/>
          <a:stretch/>
        </p:blipFill>
        <p:spPr>
          <a:xfrm>
            <a:off x="863550" y="1423110"/>
            <a:ext cx="145900" cy="645874"/>
          </a:xfrm>
          <a:prstGeom prst="rect">
            <a:avLst/>
          </a:prstGeom>
          <a:noFill/>
          <a:ln>
            <a:noFill/>
          </a:ln>
        </p:spPr>
      </p:pic>
      <p:cxnSp>
        <p:nvCxnSpPr>
          <p:cNvPr id="335" name="Google Shape;335;p31"/>
          <p:cNvCxnSpPr/>
          <p:nvPr/>
        </p:nvCxnSpPr>
        <p:spPr>
          <a:xfrm>
            <a:off x="647802" y="1725234"/>
            <a:ext cx="600" cy="2679900"/>
          </a:xfrm>
          <a:prstGeom prst="straightConnector1">
            <a:avLst/>
          </a:prstGeom>
          <a:noFill/>
          <a:ln cap="flat" cmpd="sng" w="38100">
            <a:solidFill>
              <a:srgbClr val="282828"/>
            </a:solidFill>
            <a:prstDash val="solid"/>
            <a:round/>
            <a:headEnd len="med" w="med" type="none"/>
            <a:tailEnd len="med" w="med" type="none"/>
          </a:ln>
        </p:spPr>
      </p:cxnSp>
      <p:pic>
        <p:nvPicPr>
          <p:cNvPr id="336" name="Google Shape;336;p31"/>
          <p:cNvPicPr preferRelativeResize="0"/>
          <p:nvPr/>
        </p:nvPicPr>
        <p:blipFill>
          <a:blip r:embed="rId7">
            <a:alphaModFix/>
          </a:blip>
          <a:stretch>
            <a:fillRect/>
          </a:stretch>
        </p:blipFill>
        <p:spPr>
          <a:xfrm>
            <a:off x="366079" y="3134650"/>
            <a:ext cx="563446" cy="572077"/>
          </a:xfrm>
          <a:prstGeom prst="rect">
            <a:avLst/>
          </a:prstGeom>
          <a:noFill/>
          <a:ln>
            <a:noFill/>
          </a:ln>
        </p:spPr>
      </p:pic>
      <p:pic>
        <p:nvPicPr>
          <p:cNvPr id="337" name="Google Shape;337;p31"/>
          <p:cNvPicPr preferRelativeResize="0"/>
          <p:nvPr/>
        </p:nvPicPr>
        <p:blipFill>
          <a:blip r:embed="rId8">
            <a:alphaModFix/>
          </a:blip>
          <a:stretch>
            <a:fillRect/>
          </a:stretch>
        </p:blipFill>
        <p:spPr>
          <a:xfrm>
            <a:off x="363357" y="1462166"/>
            <a:ext cx="563185" cy="572092"/>
          </a:xfrm>
          <a:prstGeom prst="rect">
            <a:avLst/>
          </a:prstGeom>
          <a:noFill/>
          <a:ln>
            <a:noFill/>
          </a:ln>
        </p:spPr>
      </p:pic>
      <p:pic>
        <p:nvPicPr>
          <p:cNvPr id="338" name="Google Shape;338;p31"/>
          <p:cNvPicPr preferRelativeResize="0"/>
          <p:nvPr/>
        </p:nvPicPr>
        <p:blipFill>
          <a:blip r:embed="rId9">
            <a:alphaModFix/>
          </a:blip>
          <a:stretch>
            <a:fillRect/>
          </a:stretch>
        </p:blipFill>
        <p:spPr>
          <a:xfrm>
            <a:off x="363340" y="2287588"/>
            <a:ext cx="563446" cy="572077"/>
          </a:xfrm>
          <a:prstGeom prst="rect">
            <a:avLst/>
          </a:prstGeom>
          <a:noFill/>
          <a:ln>
            <a:noFill/>
          </a:ln>
        </p:spPr>
      </p:pic>
      <p:pic>
        <p:nvPicPr>
          <p:cNvPr id="339" name="Google Shape;339;p31"/>
          <p:cNvPicPr preferRelativeResize="0"/>
          <p:nvPr/>
        </p:nvPicPr>
        <p:blipFill>
          <a:blip r:embed="rId10">
            <a:alphaModFix/>
          </a:blip>
          <a:stretch>
            <a:fillRect/>
          </a:stretch>
        </p:blipFill>
        <p:spPr>
          <a:xfrm>
            <a:off x="363341" y="3969363"/>
            <a:ext cx="563446" cy="572077"/>
          </a:xfrm>
          <a:prstGeom prst="rect">
            <a:avLst/>
          </a:prstGeom>
          <a:noFill/>
          <a:ln>
            <a:noFill/>
          </a:ln>
        </p:spPr>
      </p:pic>
      <p:grpSp>
        <p:nvGrpSpPr>
          <p:cNvPr id="340" name="Google Shape;340;p31"/>
          <p:cNvGrpSpPr/>
          <p:nvPr/>
        </p:nvGrpSpPr>
        <p:grpSpPr>
          <a:xfrm>
            <a:off x="-12" y="0"/>
            <a:ext cx="9151202" cy="598359"/>
            <a:chOff x="-12" y="0"/>
            <a:chExt cx="9151202" cy="598359"/>
          </a:xfrm>
        </p:grpSpPr>
        <p:sp>
          <p:nvSpPr>
            <p:cNvPr id="341" name="Google Shape;341;p31"/>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2" name="Google Shape;342;p31"/>
            <p:cNvPicPr preferRelativeResize="0"/>
            <p:nvPr/>
          </p:nvPicPr>
          <p:blipFill rotWithShape="1">
            <a:blip r:embed="rId11">
              <a:alphaModFix/>
            </a:blip>
            <a:srcRect b="1709" l="0" r="0" t="1699"/>
            <a:stretch/>
          </p:blipFill>
          <p:spPr>
            <a:xfrm>
              <a:off x="-12" y="481650"/>
              <a:ext cx="9151202" cy="116709"/>
            </a:xfrm>
            <a:prstGeom prst="rect">
              <a:avLst/>
            </a:prstGeom>
            <a:noFill/>
            <a:ln>
              <a:noFill/>
            </a:ln>
          </p:spPr>
        </p:pic>
      </p:grpSp>
      <p:sp>
        <p:nvSpPr>
          <p:cNvPr id="343" name="Google Shape;343;p31"/>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44" name="Google Shape;344;p31"/>
          <p:cNvSpPr txBox="1"/>
          <p:nvPr>
            <p:ph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p:txBody>
      </p:sp>
      <p:sp>
        <p:nvSpPr>
          <p:cNvPr id="345" name="Google Shape;345;p31"/>
          <p:cNvSpPr txBox="1"/>
          <p:nvPr>
            <p:ph idx="2" type="title"/>
          </p:nvPr>
        </p:nvSpPr>
        <p:spPr>
          <a:xfrm>
            <a:off x="1224600" y="160210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6" name="Google Shape;346;p31"/>
          <p:cNvSpPr txBox="1"/>
          <p:nvPr>
            <p:ph idx="3" type="title"/>
          </p:nvPr>
        </p:nvSpPr>
        <p:spPr>
          <a:xfrm>
            <a:off x="1224600" y="24317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7" name="Google Shape;347;p31"/>
          <p:cNvSpPr txBox="1"/>
          <p:nvPr>
            <p:ph idx="4" type="title"/>
          </p:nvPr>
        </p:nvSpPr>
        <p:spPr>
          <a:xfrm>
            <a:off x="1224600" y="3286637"/>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8" name="Google Shape;348;p31"/>
          <p:cNvSpPr txBox="1"/>
          <p:nvPr>
            <p:ph idx="5" type="title"/>
          </p:nvPr>
        </p:nvSpPr>
        <p:spPr>
          <a:xfrm>
            <a:off x="1224600" y="41081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
  <p:cSld name="TITLE_AND_TWO_COLUMNS_1_1_6_2_1_4">
    <p:spTree>
      <p:nvGrpSpPr>
        <p:cNvPr id="349" name="Shape 349"/>
        <p:cNvGrpSpPr/>
        <p:nvPr/>
      </p:nvGrpSpPr>
      <p:grpSpPr>
        <a:xfrm>
          <a:off x="0" y="0"/>
          <a:ext cx="0" cy="0"/>
          <a:chOff x="0" y="0"/>
          <a:chExt cx="0" cy="0"/>
        </a:xfrm>
      </p:grpSpPr>
      <p:grpSp>
        <p:nvGrpSpPr>
          <p:cNvPr id="350" name="Google Shape;350;p32"/>
          <p:cNvGrpSpPr/>
          <p:nvPr/>
        </p:nvGrpSpPr>
        <p:grpSpPr>
          <a:xfrm>
            <a:off x="-1" y="-2"/>
            <a:ext cx="9151203" cy="649227"/>
            <a:chOff x="-1" y="-2"/>
            <a:chExt cx="9151203" cy="649227"/>
          </a:xfrm>
        </p:grpSpPr>
        <p:pic>
          <p:nvPicPr>
            <p:cNvPr id="351" name="Google Shape;351;p32"/>
            <p:cNvPicPr preferRelativeResize="0"/>
            <p:nvPr/>
          </p:nvPicPr>
          <p:blipFill>
            <a:blip r:embed="rId2">
              <a:alphaModFix/>
            </a:blip>
            <a:stretch>
              <a:fillRect/>
            </a:stretch>
          </p:blipFill>
          <p:spPr>
            <a:xfrm>
              <a:off x="0" y="532525"/>
              <a:ext cx="9151202" cy="116700"/>
            </a:xfrm>
            <a:prstGeom prst="rect">
              <a:avLst/>
            </a:prstGeom>
            <a:noFill/>
            <a:ln>
              <a:noFill/>
            </a:ln>
          </p:spPr>
        </p:pic>
        <p:sp>
          <p:nvSpPr>
            <p:cNvPr id="352" name="Google Shape;352;p32"/>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3" name="Google Shape;353;p32"/>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pic>
        <p:nvPicPr>
          <p:cNvPr id="354" name="Google Shape;354;p32"/>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55" name="Google Shape;355;p32"/>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sp>
        <p:nvSpPr>
          <p:cNvPr id="356" name="Google Shape;356;p32"/>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7" name="Google Shape;357;p32"/>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0 Explanation blank - jade">
  <p:cSld name="TITLE_AND_TWO_COLUMNS_1_1_6_2_1_2">
    <p:spTree>
      <p:nvGrpSpPr>
        <p:cNvPr id="358" name="Shape 358"/>
        <p:cNvGrpSpPr/>
        <p:nvPr/>
      </p:nvGrpSpPr>
      <p:grpSpPr>
        <a:xfrm>
          <a:off x="0" y="0"/>
          <a:ext cx="0" cy="0"/>
          <a:chOff x="0" y="0"/>
          <a:chExt cx="0" cy="0"/>
        </a:xfrm>
      </p:grpSpPr>
      <p:grpSp>
        <p:nvGrpSpPr>
          <p:cNvPr id="359" name="Google Shape;359;p33"/>
          <p:cNvGrpSpPr/>
          <p:nvPr/>
        </p:nvGrpSpPr>
        <p:grpSpPr>
          <a:xfrm>
            <a:off x="-1" y="-2"/>
            <a:ext cx="9151203" cy="649236"/>
            <a:chOff x="-1" y="-2"/>
            <a:chExt cx="9151203" cy="649236"/>
          </a:xfrm>
        </p:grpSpPr>
        <p:pic>
          <p:nvPicPr>
            <p:cNvPr id="360" name="Google Shape;360;p3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1" name="Google Shape;361;p3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2" name="Google Shape;362;p33"/>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63" name="Google Shape;363;p33"/>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64" name="Google Shape;364;p33"/>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5" name="Google Shape;365;p33"/>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66" name="Google Shape;366;p33"/>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0 Explanation blank - blue ">
  <p:cSld name="TITLE_AND_TWO_COLUMNS_1_1_6_2_2">
    <p:spTree>
      <p:nvGrpSpPr>
        <p:cNvPr id="367" name="Shape 367"/>
        <p:cNvGrpSpPr/>
        <p:nvPr/>
      </p:nvGrpSpPr>
      <p:grpSpPr>
        <a:xfrm>
          <a:off x="0" y="0"/>
          <a:ext cx="0" cy="0"/>
          <a:chOff x="0" y="0"/>
          <a:chExt cx="0" cy="0"/>
        </a:xfrm>
      </p:grpSpPr>
      <p:pic>
        <p:nvPicPr>
          <p:cNvPr id="368" name="Google Shape;368;p3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9" name="Google Shape;369;p3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4"/>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71" name="Google Shape;371;p34"/>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72" name="Google Shape;372;p34"/>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73" name="Google Shape;373;p34"/>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74" name="Google Shape;374;p34"/>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0 Explanation blank - pink ">
  <p:cSld name="TITLE_AND_TWO_COLUMNS_1_1_6_2_1_1">
    <p:spTree>
      <p:nvGrpSpPr>
        <p:cNvPr id="375" name="Shape 375"/>
        <p:cNvGrpSpPr/>
        <p:nvPr/>
      </p:nvGrpSpPr>
      <p:grpSpPr>
        <a:xfrm>
          <a:off x="0" y="0"/>
          <a:ext cx="0" cy="0"/>
          <a:chOff x="0" y="0"/>
          <a:chExt cx="0" cy="0"/>
        </a:xfrm>
      </p:grpSpPr>
      <p:pic>
        <p:nvPicPr>
          <p:cNvPr id="376" name="Google Shape;376;p3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77" name="Google Shape;377;p3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35"/>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79" name="Google Shape;379;p35"/>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80" name="Google Shape;380;p35"/>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1" name="Google Shape;381;p35"/>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82" name="Google Shape;382;p35"/>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1 I do We do - purple">
  <p:cSld name="TITLE_AND_TWO_COLUMNS_1_1_9_2_2">
    <p:bg>
      <p:bgPr>
        <a:solidFill>
          <a:srgbClr val="EBEDFE"/>
        </a:solidFill>
      </p:bgPr>
    </p:bg>
    <p:spTree>
      <p:nvGrpSpPr>
        <p:cNvPr id="383" name="Shape 383"/>
        <p:cNvGrpSpPr/>
        <p:nvPr/>
      </p:nvGrpSpPr>
      <p:grpSpPr>
        <a:xfrm>
          <a:off x="0" y="0"/>
          <a:ext cx="0" cy="0"/>
          <a:chOff x="0" y="0"/>
          <a:chExt cx="0" cy="0"/>
        </a:xfrm>
      </p:grpSpPr>
      <p:sp>
        <p:nvSpPr>
          <p:cNvPr id="384" name="Google Shape;384;p36"/>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5" name="Google Shape;385;p36"/>
          <p:cNvPicPr preferRelativeResize="0"/>
          <p:nvPr/>
        </p:nvPicPr>
        <p:blipFill>
          <a:blip r:embed="rId2">
            <a:alphaModFix/>
          </a:blip>
          <a:stretch>
            <a:fillRect/>
          </a:stretch>
        </p:blipFill>
        <p:spPr>
          <a:xfrm>
            <a:off x="0" y="532525"/>
            <a:ext cx="9151202" cy="116700"/>
          </a:xfrm>
          <a:prstGeom prst="rect">
            <a:avLst/>
          </a:prstGeom>
          <a:noFill/>
          <a:ln>
            <a:noFill/>
          </a:ln>
        </p:spPr>
      </p:pic>
      <p:sp>
        <p:nvSpPr>
          <p:cNvPr id="386" name="Google Shape;386;p3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6"/>
          <p:cNvSpPr txBox="1"/>
          <p:nvPr>
            <p:ph idx="1"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388" name="Google Shape;388;p36"/>
          <p:cNvSpPr txBox="1"/>
          <p:nvPr>
            <p:ph idx="2"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389" name="Google Shape;389;p36"/>
          <p:cNvGrpSpPr/>
          <p:nvPr/>
        </p:nvGrpSpPr>
        <p:grpSpPr>
          <a:xfrm>
            <a:off x="7834231" y="1285"/>
            <a:ext cx="828900" cy="576065"/>
            <a:chOff x="7801496" y="1285"/>
            <a:chExt cx="828900" cy="576065"/>
          </a:xfrm>
        </p:grpSpPr>
        <p:pic>
          <p:nvPicPr>
            <p:cNvPr id="390" name="Google Shape;390;p36"/>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391" name="Google Shape;391;p36"/>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392" name="Google Shape;392;p36"/>
          <p:cNvGrpSpPr/>
          <p:nvPr/>
        </p:nvGrpSpPr>
        <p:grpSpPr>
          <a:xfrm>
            <a:off x="8635663" y="1285"/>
            <a:ext cx="499700" cy="576065"/>
            <a:chOff x="8635663" y="1285"/>
            <a:chExt cx="499700" cy="576065"/>
          </a:xfrm>
        </p:grpSpPr>
        <p:pic>
          <p:nvPicPr>
            <p:cNvPr id="393" name="Google Shape;393;p36"/>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394" name="Google Shape;394;p36"/>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395" name="Google Shape;395;p36"/>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6" name="Google Shape;396;p36"/>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397" name="Google Shape;397;p36"/>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1 I do We do - jade">
  <p:cSld name="TITLE_AND_TWO_COLUMNS_1_1_9_2_2_1_1">
    <p:bg>
      <p:bgPr>
        <a:solidFill>
          <a:srgbClr val="EBEDFE"/>
        </a:solidFill>
      </p:bgPr>
    </p:bg>
    <p:spTree>
      <p:nvGrpSpPr>
        <p:cNvPr id="398" name="Shape 398"/>
        <p:cNvGrpSpPr/>
        <p:nvPr/>
      </p:nvGrpSpPr>
      <p:grpSpPr>
        <a:xfrm>
          <a:off x="0" y="0"/>
          <a:ext cx="0" cy="0"/>
          <a:chOff x="0" y="0"/>
          <a:chExt cx="0" cy="0"/>
        </a:xfrm>
      </p:grpSpPr>
      <p:sp>
        <p:nvSpPr>
          <p:cNvPr id="399" name="Google Shape;399;p37"/>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0" name="Google Shape;400;p3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01" name="Google Shape;401;p3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7"/>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03" name="Google Shape;403;p37"/>
          <p:cNvGrpSpPr/>
          <p:nvPr/>
        </p:nvGrpSpPr>
        <p:grpSpPr>
          <a:xfrm>
            <a:off x="7834231" y="1285"/>
            <a:ext cx="828900" cy="576065"/>
            <a:chOff x="7801496" y="1285"/>
            <a:chExt cx="828900" cy="576065"/>
          </a:xfrm>
        </p:grpSpPr>
        <p:pic>
          <p:nvPicPr>
            <p:cNvPr id="404" name="Google Shape;404;p37"/>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05" name="Google Shape;405;p37"/>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06" name="Google Shape;406;p37"/>
          <p:cNvGrpSpPr/>
          <p:nvPr/>
        </p:nvGrpSpPr>
        <p:grpSpPr>
          <a:xfrm>
            <a:off x="8635663" y="1285"/>
            <a:ext cx="499700" cy="576065"/>
            <a:chOff x="8635663" y="1285"/>
            <a:chExt cx="499700" cy="576065"/>
          </a:xfrm>
        </p:grpSpPr>
        <p:pic>
          <p:nvPicPr>
            <p:cNvPr id="407" name="Google Shape;407;p37"/>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08" name="Google Shape;408;p37"/>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09" name="Google Shape;409;p37"/>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0" name="Google Shape;410;p37"/>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11" name="Google Shape;411;p37"/>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12" name="Google Shape;412;p37"/>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1 I do We do - blue">
  <p:cSld name="TITLE_AND_TWO_COLUMNS_1_1_9_2_3">
    <p:bg>
      <p:bgPr>
        <a:solidFill>
          <a:srgbClr val="EBEDFE"/>
        </a:solidFill>
      </p:bgPr>
    </p:bg>
    <p:spTree>
      <p:nvGrpSpPr>
        <p:cNvPr id="413" name="Shape 413"/>
        <p:cNvGrpSpPr/>
        <p:nvPr/>
      </p:nvGrpSpPr>
      <p:grpSpPr>
        <a:xfrm>
          <a:off x="0" y="0"/>
          <a:ext cx="0" cy="0"/>
          <a:chOff x="0" y="0"/>
          <a:chExt cx="0" cy="0"/>
        </a:xfrm>
      </p:grpSpPr>
      <p:sp>
        <p:nvSpPr>
          <p:cNvPr id="414" name="Google Shape;414;p38"/>
          <p:cNvSpPr/>
          <p:nvPr/>
        </p:nvSpPr>
        <p:spPr>
          <a:xfrm>
            <a:off x="0" y="18750"/>
            <a:ext cx="4572300" cy="5124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5" name="Google Shape;415;p3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16" name="Google Shape;416;p3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8"/>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18" name="Google Shape;418;p38"/>
          <p:cNvGrpSpPr/>
          <p:nvPr/>
        </p:nvGrpSpPr>
        <p:grpSpPr>
          <a:xfrm>
            <a:off x="7834231" y="1285"/>
            <a:ext cx="828900" cy="576065"/>
            <a:chOff x="7801496" y="1285"/>
            <a:chExt cx="828900" cy="576065"/>
          </a:xfrm>
        </p:grpSpPr>
        <p:pic>
          <p:nvPicPr>
            <p:cNvPr id="419" name="Google Shape;419;p38"/>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20" name="Google Shape;420;p38"/>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21" name="Google Shape;421;p38"/>
          <p:cNvGrpSpPr/>
          <p:nvPr/>
        </p:nvGrpSpPr>
        <p:grpSpPr>
          <a:xfrm>
            <a:off x="8635663" y="1285"/>
            <a:ext cx="499700" cy="576065"/>
            <a:chOff x="8635663" y="1285"/>
            <a:chExt cx="499700" cy="576065"/>
          </a:xfrm>
        </p:grpSpPr>
        <p:pic>
          <p:nvPicPr>
            <p:cNvPr id="422" name="Google Shape;422;p38"/>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23" name="Google Shape;423;p38"/>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24" name="Google Shape;424;p38"/>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25" name="Google Shape;425;p38"/>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26" name="Google Shape;426;p38"/>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27" name="Google Shape;427;p38"/>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1 I do We do - pink">
  <p:cSld name="TITLE_AND_TWO_COLUMNS_1_1_9_2_2_1_1_1">
    <p:bg>
      <p:bgPr>
        <a:solidFill>
          <a:srgbClr val="EBEDFE"/>
        </a:solidFill>
      </p:bgPr>
    </p:bg>
    <p:spTree>
      <p:nvGrpSpPr>
        <p:cNvPr id="428" name="Shape 428"/>
        <p:cNvGrpSpPr/>
        <p:nvPr/>
      </p:nvGrpSpPr>
      <p:grpSpPr>
        <a:xfrm>
          <a:off x="0" y="0"/>
          <a:ext cx="0" cy="0"/>
          <a:chOff x="0" y="0"/>
          <a:chExt cx="0" cy="0"/>
        </a:xfrm>
      </p:grpSpPr>
      <p:sp>
        <p:nvSpPr>
          <p:cNvPr id="429" name="Google Shape;429;p39"/>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0" name="Google Shape;430;p3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31" name="Google Shape;431;p3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9"/>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33" name="Google Shape;433;p39"/>
          <p:cNvGrpSpPr/>
          <p:nvPr/>
        </p:nvGrpSpPr>
        <p:grpSpPr>
          <a:xfrm>
            <a:off x="7834231" y="1285"/>
            <a:ext cx="828900" cy="576065"/>
            <a:chOff x="7801496" y="1285"/>
            <a:chExt cx="828900" cy="576065"/>
          </a:xfrm>
        </p:grpSpPr>
        <p:pic>
          <p:nvPicPr>
            <p:cNvPr id="434" name="Google Shape;434;p39"/>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35" name="Google Shape;435;p39"/>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36" name="Google Shape;436;p39"/>
          <p:cNvGrpSpPr/>
          <p:nvPr/>
        </p:nvGrpSpPr>
        <p:grpSpPr>
          <a:xfrm>
            <a:off x="8635663" y="1285"/>
            <a:ext cx="499700" cy="576065"/>
            <a:chOff x="8635663" y="1285"/>
            <a:chExt cx="499700" cy="576065"/>
          </a:xfrm>
        </p:grpSpPr>
        <p:pic>
          <p:nvPicPr>
            <p:cNvPr id="437" name="Google Shape;437;p39"/>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38" name="Google Shape;438;p39"/>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39" name="Google Shape;439;p39"/>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0" name="Google Shape;440;p39"/>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41" name="Google Shape;441;p39"/>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42" name="Google Shape;442;p39"/>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2 CfU true/false/why - purple">
  <p:cSld name="TITLE_AND_TWO_COLUMNS_1_1_9_1_3_1">
    <p:bg>
      <p:bgPr>
        <a:solidFill>
          <a:srgbClr val="EBEDFE"/>
        </a:solidFill>
      </p:bgPr>
    </p:bg>
    <p:spTree>
      <p:nvGrpSpPr>
        <p:cNvPr id="443" name="Shape 443"/>
        <p:cNvGrpSpPr/>
        <p:nvPr/>
      </p:nvGrpSpPr>
      <p:grpSpPr>
        <a:xfrm>
          <a:off x="0" y="0"/>
          <a:ext cx="0" cy="0"/>
          <a:chOff x="0" y="0"/>
          <a:chExt cx="0" cy="0"/>
        </a:xfrm>
      </p:grpSpPr>
      <p:pic>
        <p:nvPicPr>
          <p:cNvPr id="444" name="Google Shape;444;p40"/>
          <p:cNvPicPr preferRelativeResize="0"/>
          <p:nvPr/>
        </p:nvPicPr>
        <p:blipFill>
          <a:blip r:embed="rId2">
            <a:alphaModFix/>
          </a:blip>
          <a:stretch>
            <a:fillRect/>
          </a:stretch>
        </p:blipFill>
        <p:spPr>
          <a:xfrm>
            <a:off x="2429763" y="2085316"/>
            <a:ext cx="457425" cy="457425"/>
          </a:xfrm>
          <a:prstGeom prst="rect">
            <a:avLst/>
          </a:prstGeom>
          <a:noFill/>
          <a:ln>
            <a:noFill/>
          </a:ln>
        </p:spPr>
      </p:pic>
      <p:pic>
        <p:nvPicPr>
          <p:cNvPr id="445" name="Google Shape;445;p40"/>
          <p:cNvPicPr preferRelativeResize="0"/>
          <p:nvPr/>
        </p:nvPicPr>
        <p:blipFill>
          <a:blip r:embed="rId2">
            <a:alphaModFix/>
          </a:blip>
          <a:stretch>
            <a:fillRect/>
          </a:stretch>
        </p:blipFill>
        <p:spPr>
          <a:xfrm>
            <a:off x="4823988" y="2085316"/>
            <a:ext cx="457425" cy="457425"/>
          </a:xfrm>
          <a:prstGeom prst="rect">
            <a:avLst/>
          </a:prstGeom>
          <a:noFill/>
          <a:ln>
            <a:noFill/>
          </a:ln>
        </p:spPr>
      </p:pic>
      <p:pic>
        <p:nvPicPr>
          <p:cNvPr id="446" name="Google Shape;446;p40"/>
          <p:cNvPicPr preferRelativeResize="0"/>
          <p:nvPr/>
        </p:nvPicPr>
        <p:blipFill>
          <a:blip r:embed="rId3">
            <a:alphaModFix/>
          </a:blip>
          <a:stretch>
            <a:fillRect/>
          </a:stretch>
        </p:blipFill>
        <p:spPr>
          <a:xfrm>
            <a:off x="0" y="532525"/>
            <a:ext cx="9151202" cy="116709"/>
          </a:xfrm>
          <a:prstGeom prst="rect">
            <a:avLst/>
          </a:prstGeom>
          <a:noFill/>
          <a:ln>
            <a:noFill/>
          </a:ln>
        </p:spPr>
      </p:pic>
      <p:sp>
        <p:nvSpPr>
          <p:cNvPr id="447" name="Google Shape;447;p40"/>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40"/>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49" name="Google Shape;449;p40"/>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50" name="Google Shape;450;p40"/>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51" name="Google Shape;451;p40"/>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52" name="Google Shape;452;p40"/>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53" name="Google Shape;453;p40"/>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54" name="Google Shape;454;p40"/>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pic>
        <p:nvPicPr>
          <p:cNvPr id="455" name="Google Shape;455;p40"/>
          <p:cNvPicPr preferRelativeResize="0"/>
          <p:nvPr/>
        </p:nvPicPr>
        <p:blipFill rotWithShape="1">
          <a:blip r:embed="rId4">
            <a:alphaModFix/>
          </a:blip>
          <a:srcRect b="0" l="0" r="0" t="0"/>
          <a:stretch/>
        </p:blipFill>
        <p:spPr>
          <a:xfrm>
            <a:off x="8528585" y="-11474"/>
            <a:ext cx="499700" cy="499700"/>
          </a:xfrm>
          <a:prstGeom prst="rect">
            <a:avLst/>
          </a:prstGeom>
          <a:noFill/>
          <a:ln>
            <a:noFill/>
          </a:ln>
        </p:spPr>
      </p:pic>
      <p:sp>
        <p:nvSpPr>
          <p:cNvPr id="456" name="Google Shape;456;p4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457" name="Google Shape;457;p40"/>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8" name="Google Shape;458;p40"/>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itizenship" showMasterSp="0">
  <p:cSld name="Title Slide 2_1_1_1_1_1_1_1_1_1_1_5">
    <p:bg>
      <p:bgPr>
        <a:solidFill>
          <a:srgbClr val="EBEDFE"/>
        </a:solidFill>
      </p:bgPr>
    </p:bg>
    <p:spTree>
      <p:nvGrpSpPr>
        <p:cNvPr id="36" name="Shape 36"/>
        <p:cNvGrpSpPr/>
        <p:nvPr/>
      </p:nvGrpSpPr>
      <p:grpSpPr>
        <a:xfrm>
          <a:off x="0" y="0"/>
          <a:ext cx="0" cy="0"/>
          <a:chOff x="0" y="0"/>
          <a:chExt cx="0" cy="0"/>
        </a:xfrm>
      </p:grpSpPr>
      <p:pic>
        <p:nvPicPr>
          <p:cNvPr id="37" name="Google Shape;37;p5"/>
          <p:cNvPicPr preferRelativeResize="0"/>
          <p:nvPr/>
        </p:nvPicPr>
        <p:blipFill rotWithShape="1">
          <a:blip r:embed="rId2">
            <a:alphaModFix/>
          </a:blip>
          <a:srcRect b="0" l="6209" r="6209" t="0"/>
          <a:stretch/>
        </p:blipFill>
        <p:spPr>
          <a:xfrm>
            <a:off x="324000" y="4008600"/>
            <a:ext cx="1245800" cy="128000"/>
          </a:xfrm>
          <a:prstGeom prst="rect">
            <a:avLst/>
          </a:prstGeom>
          <a:noFill/>
          <a:ln>
            <a:noFill/>
          </a:ln>
        </p:spPr>
      </p:pic>
      <p:sp>
        <p:nvSpPr>
          <p:cNvPr id="38" name="Google Shape;38;p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5"/>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Citizenship</a:t>
            </a:r>
            <a:endParaRPr b="1" sz="1700">
              <a:solidFill>
                <a:schemeClr val="dk1"/>
              </a:solidFill>
              <a:latin typeface="Lexend"/>
              <a:ea typeface="Lexend"/>
              <a:cs typeface="Lexend"/>
              <a:sym typeface="Lexend"/>
            </a:endParaRPr>
          </a:p>
        </p:txBody>
      </p:sp>
      <p:grpSp>
        <p:nvGrpSpPr>
          <p:cNvPr id="41" name="Google Shape;41;p5"/>
          <p:cNvGrpSpPr/>
          <p:nvPr/>
        </p:nvGrpSpPr>
        <p:grpSpPr>
          <a:xfrm>
            <a:off x="6156975" y="0"/>
            <a:ext cx="2987025" cy="3854074"/>
            <a:chOff x="6156975" y="0"/>
            <a:chExt cx="2987025" cy="3854074"/>
          </a:xfrm>
        </p:grpSpPr>
        <p:pic>
          <p:nvPicPr>
            <p:cNvPr id="42" name="Google Shape;42;p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43" name="Google Shape;43;p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44" name="Google Shape;44;p5"/>
          <p:cNvPicPr preferRelativeResize="0"/>
          <p:nvPr/>
        </p:nvPicPr>
        <p:blipFill>
          <a:blip r:embed="rId5">
            <a:alphaModFix/>
          </a:blip>
          <a:stretch>
            <a:fillRect/>
          </a:stretch>
        </p:blipFill>
        <p:spPr>
          <a:xfrm rot="-360025">
            <a:off x="6945328" y="787504"/>
            <a:ext cx="1710318" cy="2052380"/>
          </a:xfrm>
          <a:prstGeom prst="rect">
            <a:avLst/>
          </a:prstGeom>
          <a:noFill/>
          <a:ln>
            <a:noFill/>
          </a:ln>
        </p:spPr>
      </p:pic>
      <p:sp>
        <p:nvSpPr>
          <p:cNvPr id="45" name="Google Shape;45;p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46" name="Google Shape;46;p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2 CfU true/false/why - jade">
  <p:cSld name="TITLE_AND_TWO_COLUMNS_1_1_9_1_3_1_1_1">
    <p:bg>
      <p:bgPr>
        <a:solidFill>
          <a:srgbClr val="EBEDFE"/>
        </a:solidFill>
      </p:bgPr>
    </p:bg>
    <p:spTree>
      <p:nvGrpSpPr>
        <p:cNvPr id="459" name="Shape 459"/>
        <p:cNvGrpSpPr/>
        <p:nvPr/>
      </p:nvGrpSpPr>
      <p:grpSpPr>
        <a:xfrm>
          <a:off x="0" y="0"/>
          <a:ext cx="0" cy="0"/>
          <a:chOff x="0" y="0"/>
          <a:chExt cx="0" cy="0"/>
        </a:xfrm>
      </p:grpSpPr>
      <p:pic>
        <p:nvPicPr>
          <p:cNvPr id="460" name="Google Shape;460;p4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61" name="Google Shape;461;p4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2" name="Google Shape;462;p4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63" name="Google Shape;463;p4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64" name="Google Shape;464;p41"/>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65" name="Google Shape;465;p41"/>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66" name="Google Shape;466;p41"/>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67" name="Google Shape;467;p41"/>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68" name="Google Shape;468;p41"/>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69" name="Google Shape;469;p41"/>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70" name="Google Shape;470;p41"/>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71" name="Google Shape;471;p41"/>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72" name="Google Shape;472;p41"/>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473" name="Google Shape;473;p41"/>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74" name="Google Shape;474;p41"/>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2 CfU true/false/why - blue">
  <p:cSld name="TITLE_AND_TWO_COLUMNS_1_1_9_1_3_2">
    <p:bg>
      <p:bgPr>
        <a:solidFill>
          <a:srgbClr val="EBEDFE"/>
        </a:solidFill>
      </p:bgPr>
    </p:bg>
    <p:spTree>
      <p:nvGrpSpPr>
        <p:cNvPr id="475" name="Shape 475"/>
        <p:cNvGrpSpPr/>
        <p:nvPr/>
      </p:nvGrpSpPr>
      <p:grpSpPr>
        <a:xfrm>
          <a:off x="0" y="0"/>
          <a:ext cx="0" cy="0"/>
          <a:chOff x="0" y="0"/>
          <a:chExt cx="0" cy="0"/>
        </a:xfrm>
      </p:grpSpPr>
      <p:pic>
        <p:nvPicPr>
          <p:cNvPr id="476" name="Google Shape;476;p4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77" name="Google Shape;477;p4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8" name="Google Shape;478;p4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79" name="Google Shape;479;p4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80" name="Google Shape;480;p42"/>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81" name="Google Shape;481;p42"/>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82" name="Google Shape;482;p42"/>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83" name="Google Shape;483;p42"/>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84" name="Google Shape;484;p42"/>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85" name="Google Shape;485;p42"/>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86" name="Google Shape;486;p42"/>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87" name="Google Shape;487;p42"/>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88" name="Google Shape;488;p42"/>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489" name="Google Shape;489;p42"/>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90" name="Google Shape;490;p42"/>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2 CfU true/false/why - pink">
  <p:cSld name="TITLE_AND_TWO_COLUMNS_1_1_9_1_3_1_1_1_1">
    <p:bg>
      <p:bgPr>
        <a:solidFill>
          <a:srgbClr val="EBEDFE"/>
        </a:solidFill>
      </p:bgPr>
    </p:bg>
    <p:spTree>
      <p:nvGrpSpPr>
        <p:cNvPr id="491" name="Shape 491"/>
        <p:cNvGrpSpPr/>
        <p:nvPr/>
      </p:nvGrpSpPr>
      <p:grpSpPr>
        <a:xfrm>
          <a:off x="0" y="0"/>
          <a:ext cx="0" cy="0"/>
          <a:chOff x="0" y="0"/>
          <a:chExt cx="0" cy="0"/>
        </a:xfrm>
      </p:grpSpPr>
      <p:pic>
        <p:nvPicPr>
          <p:cNvPr id="492" name="Google Shape;492;p4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93" name="Google Shape;493;p4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4" name="Google Shape;494;p4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95" name="Google Shape;495;p4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96" name="Google Shape;496;p43"/>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97" name="Google Shape;497;p43"/>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98" name="Google Shape;498;p43"/>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99" name="Google Shape;499;p43"/>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500" name="Google Shape;500;p43"/>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501" name="Google Shape;501;p43"/>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02" name="Google Shape;502;p43"/>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503" name="Google Shape;503;p43"/>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504" name="Google Shape;504;p43"/>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505" name="Google Shape;505;p43"/>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6" name="Google Shape;506;p43"/>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CfU 3 options - purple">
  <p:cSld name="TITLE_AND_TWO_COLUMNS_1_1_7_1">
    <p:bg>
      <p:bgPr>
        <a:solidFill>
          <a:srgbClr val="EBEDFE"/>
        </a:solidFill>
      </p:bgPr>
    </p:bg>
    <p:spTree>
      <p:nvGrpSpPr>
        <p:cNvPr id="507" name="Shape 507"/>
        <p:cNvGrpSpPr/>
        <p:nvPr/>
      </p:nvGrpSpPr>
      <p:grpSpPr>
        <a:xfrm>
          <a:off x="0" y="0"/>
          <a:ext cx="0" cy="0"/>
          <a:chOff x="0" y="0"/>
          <a:chExt cx="0" cy="0"/>
        </a:xfrm>
      </p:grpSpPr>
      <p:pic>
        <p:nvPicPr>
          <p:cNvPr id="508" name="Google Shape;508;p44"/>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509" name="Google Shape;509;p4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44"/>
          <p:cNvSpPr txBox="1"/>
          <p:nvPr>
            <p:ph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511" name="Google Shape;511;p4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12" name="Google Shape;512;p4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13" name="Google Shape;513;p44"/>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14" name="Google Shape;514;p44"/>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15" name="Google Shape;515;p44"/>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16" name="Google Shape;516;p44"/>
          <p:cNvGrpSpPr/>
          <p:nvPr/>
        </p:nvGrpSpPr>
        <p:grpSpPr>
          <a:xfrm>
            <a:off x="323653" y="1804438"/>
            <a:ext cx="457200" cy="457200"/>
            <a:chOff x="1020916" y="1442088"/>
            <a:chExt cx="457200" cy="457200"/>
          </a:xfrm>
        </p:grpSpPr>
        <p:pic>
          <p:nvPicPr>
            <p:cNvPr id="517" name="Google Shape;517;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18" name="Google Shape;518;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19" name="Google Shape;519;p44"/>
          <p:cNvGrpSpPr/>
          <p:nvPr/>
        </p:nvGrpSpPr>
        <p:grpSpPr>
          <a:xfrm>
            <a:off x="323653" y="2766575"/>
            <a:ext cx="457200" cy="457200"/>
            <a:chOff x="1020916" y="1442088"/>
            <a:chExt cx="457200" cy="457200"/>
          </a:xfrm>
        </p:grpSpPr>
        <p:pic>
          <p:nvPicPr>
            <p:cNvPr id="520" name="Google Shape;520;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21" name="Google Shape;521;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22" name="Google Shape;522;p44"/>
          <p:cNvGrpSpPr/>
          <p:nvPr/>
        </p:nvGrpSpPr>
        <p:grpSpPr>
          <a:xfrm>
            <a:off x="323641" y="3729038"/>
            <a:ext cx="457200" cy="457200"/>
            <a:chOff x="1020916" y="1442088"/>
            <a:chExt cx="457200" cy="457200"/>
          </a:xfrm>
        </p:grpSpPr>
        <p:pic>
          <p:nvPicPr>
            <p:cNvPr id="523" name="Google Shape;523;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24" name="Google Shape;524;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25" name="Google Shape;525;p44"/>
          <p:cNvSpPr txBox="1"/>
          <p:nvPr>
            <p:ph idx="4"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6" name="Google Shape;526;p44"/>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3 CfU 3 options - jade">
  <p:cSld name="TITLE_AND_TWO_COLUMNS_1_1_7_1_1_1">
    <p:bg>
      <p:bgPr>
        <a:solidFill>
          <a:srgbClr val="EBEDFE"/>
        </a:solidFill>
      </p:bgPr>
    </p:bg>
    <p:spTree>
      <p:nvGrpSpPr>
        <p:cNvPr id="527" name="Shape 527"/>
        <p:cNvGrpSpPr/>
        <p:nvPr/>
      </p:nvGrpSpPr>
      <p:grpSpPr>
        <a:xfrm>
          <a:off x="0" y="0"/>
          <a:ext cx="0" cy="0"/>
          <a:chOff x="0" y="0"/>
          <a:chExt cx="0" cy="0"/>
        </a:xfrm>
      </p:grpSpPr>
      <p:pic>
        <p:nvPicPr>
          <p:cNvPr id="528" name="Google Shape;528;p4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29" name="Google Shape;529;p45"/>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0" name="Google Shape;530;p4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31" name="Google Shape;531;p4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32" name="Google Shape;532;p45"/>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33" name="Google Shape;533;p45"/>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34" name="Google Shape;534;p45"/>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35" name="Google Shape;535;p45"/>
          <p:cNvGrpSpPr/>
          <p:nvPr/>
        </p:nvGrpSpPr>
        <p:grpSpPr>
          <a:xfrm>
            <a:off x="323653" y="1804438"/>
            <a:ext cx="457200" cy="457200"/>
            <a:chOff x="1020916" y="1442088"/>
            <a:chExt cx="457200" cy="457200"/>
          </a:xfrm>
        </p:grpSpPr>
        <p:pic>
          <p:nvPicPr>
            <p:cNvPr id="536" name="Google Shape;536;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37" name="Google Shape;537;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38" name="Google Shape;538;p45"/>
          <p:cNvGrpSpPr/>
          <p:nvPr/>
        </p:nvGrpSpPr>
        <p:grpSpPr>
          <a:xfrm>
            <a:off x="323653" y="2766575"/>
            <a:ext cx="457200" cy="457200"/>
            <a:chOff x="1020916" y="1442088"/>
            <a:chExt cx="457200" cy="457200"/>
          </a:xfrm>
        </p:grpSpPr>
        <p:pic>
          <p:nvPicPr>
            <p:cNvPr id="539" name="Google Shape;539;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40" name="Google Shape;540;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41" name="Google Shape;541;p45"/>
          <p:cNvGrpSpPr/>
          <p:nvPr/>
        </p:nvGrpSpPr>
        <p:grpSpPr>
          <a:xfrm>
            <a:off x="323641" y="3729038"/>
            <a:ext cx="457200" cy="457200"/>
            <a:chOff x="1020916" y="1442088"/>
            <a:chExt cx="457200" cy="457200"/>
          </a:xfrm>
        </p:grpSpPr>
        <p:pic>
          <p:nvPicPr>
            <p:cNvPr id="542" name="Google Shape;542;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43" name="Google Shape;543;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44" name="Google Shape;544;p45"/>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45" name="Google Shape;545;p45"/>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46" name="Google Shape;546;p45"/>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3 CfU 3 options - blue">
  <p:cSld name="TITLE_AND_TWO_COLUMNS_1_1_7_2">
    <p:bg>
      <p:bgPr>
        <a:solidFill>
          <a:srgbClr val="EBEDFE"/>
        </a:solidFill>
      </p:bgPr>
    </p:bg>
    <p:spTree>
      <p:nvGrpSpPr>
        <p:cNvPr id="547" name="Shape 547"/>
        <p:cNvGrpSpPr/>
        <p:nvPr/>
      </p:nvGrpSpPr>
      <p:grpSpPr>
        <a:xfrm>
          <a:off x="0" y="0"/>
          <a:ext cx="0" cy="0"/>
          <a:chOff x="0" y="0"/>
          <a:chExt cx="0" cy="0"/>
        </a:xfrm>
      </p:grpSpPr>
      <p:pic>
        <p:nvPicPr>
          <p:cNvPr id="548" name="Google Shape;548;p4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49" name="Google Shape;549;p4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0" name="Google Shape;550;p4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51" name="Google Shape;551;p4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52" name="Google Shape;552;p46"/>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53" name="Google Shape;553;p46"/>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54" name="Google Shape;554;p46"/>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55" name="Google Shape;555;p46"/>
          <p:cNvGrpSpPr/>
          <p:nvPr/>
        </p:nvGrpSpPr>
        <p:grpSpPr>
          <a:xfrm>
            <a:off x="323653" y="1804438"/>
            <a:ext cx="457200" cy="457200"/>
            <a:chOff x="1020916" y="1442088"/>
            <a:chExt cx="457200" cy="457200"/>
          </a:xfrm>
        </p:grpSpPr>
        <p:pic>
          <p:nvPicPr>
            <p:cNvPr id="556" name="Google Shape;556;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57" name="Google Shape;557;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58" name="Google Shape;558;p46"/>
          <p:cNvGrpSpPr/>
          <p:nvPr/>
        </p:nvGrpSpPr>
        <p:grpSpPr>
          <a:xfrm>
            <a:off x="323653" y="2766575"/>
            <a:ext cx="457200" cy="457200"/>
            <a:chOff x="1020916" y="1442088"/>
            <a:chExt cx="457200" cy="457200"/>
          </a:xfrm>
        </p:grpSpPr>
        <p:pic>
          <p:nvPicPr>
            <p:cNvPr id="559" name="Google Shape;559;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60" name="Google Shape;560;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61" name="Google Shape;561;p46"/>
          <p:cNvGrpSpPr/>
          <p:nvPr/>
        </p:nvGrpSpPr>
        <p:grpSpPr>
          <a:xfrm>
            <a:off x="323641" y="3729038"/>
            <a:ext cx="457200" cy="457200"/>
            <a:chOff x="1020916" y="1442088"/>
            <a:chExt cx="457200" cy="457200"/>
          </a:xfrm>
        </p:grpSpPr>
        <p:pic>
          <p:nvPicPr>
            <p:cNvPr id="562" name="Google Shape;562;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63" name="Google Shape;563;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64" name="Google Shape;564;p46"/>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65" name="Google Shape;565;p46"/>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66" name="Google Shape;566;p46"/>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3 CfU 3 options - pink">
  <p:cSld name="TITLE_AND_TWO_COLUMNS_1_1_7_1_1_1_1">
    <p:bg>
      <p:bgPr>
        <a:solidFill>
          <a:srgbClr val="EBEDFE"/>
        </a:solidFill>
      </p:bgPr>
    </p:bg>
    <p:spTree>
      <p:nvGrpSpPr>
        <p:cNvPr id="567" name="Shape 567"/>
        <p:cNvGrpSpPr/>
        <p:nvPr/>
      </p:nvGrpSpPr>
      <p:grpSpPr>
        <a:xfrm>
          <a:off x="0" y="0"/>
          <a:ext cx="0" cy="0"/>
          <a:chOff x="0" y="0"/>
          <a:chExt cx="0" cy="0"/>
        </a:xfrm>
      </p:grpSpPr>
      <p:pic>
        <p:nvPicPr>
          <p:cNvPr id="568" name="Google Shape;568;p4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69" name="Google Shape;569;p4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0" name="Google Shape;570;p4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71" name="Google Shape;571;p4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72" name="Google Shape;572;p47"/>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73" name="Google Shape;573;p47"/>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74" name="Google Shape;574;p47"/>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75" name="Google Shape;575;p47"/>
          <p:cNvGrpSpPr/>
          <p:nvPr/>
        </p:nvGrpSpPr>
        <p:grpSpPr>
          <a:xfrm>
            <a:off x="323653" y="1804438"/>
            <a:ext cx="457200" cy="457200"/>
            <a:chOff x="1020916" y="1442088"/>
            <a:chExt cx="457200" cy="457200"/>
          </a:xfrm>
        </p:grpSpPr>
        <p:pic>
          <p:nvPicPr>
            <p:cNvPr id="576" name="Google Shape;576;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77" name="Google Shape;577;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78" name="Google Shape;578;p47"/>
          <p:cNvGrpSpPr/>
          <p:nvPr/>
        </p:nvGrpSpPr>
        <p:grpSpPr>
          <a:xfrm>
            <a:off x="323653" y="2766575"/>
            <a:ext cx="457200" cy="457200"/>
            <a:chOff x="1020916" y="1442088"/>
            <a:chExt cx="457200" cy="457200"/>
          </a:xfrm>
        </p:grpSpPr>
        <p:pic>
          <p:nvPicPr>
            <p:cNvPr id="579" name="Google Shape;579;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80" name="Google Shape;580;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81" name="Google Shape;581;p47"/>
          <p:cNvGrpSpPr/>
          <p:nvPr/>
        </p:nvGrpSpPr>
        <p:grpSpPr>
          <a:xfrm>
            <a:off x="323641" y="3729038"/>
            <a:ext cx="457200" cy="457200"/>
            <a:chOff x="1020916" y="1442088"/>
            <a:chExt cx="457200" cy="457200"/>
          </a:xfrm>
        </p:grpSpPr>
        <p:pic>
          <p:nvPicPr>
            <p:cNvPr id="582" name="Google Shape;582;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83" name="Google Shape;583;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84" name="Google Shape;584;p47"/>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5" name="Google Shape;585;p47"/>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6" name="Google Shape;586;p47"/>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4 CfU 4 options - purple">
  <p:cSld name="TITLE_AND_TWO_COLUMNS_1_1_8_1">
    <p:bg>
      <p:bgPr>
        <a:solidFill>
          <a:srgbClr val="EBEDFE"/>
        </a:solidFill>
      </p:bgPr>
    </p:bg>
    <p:spTree>
      <p:nvGrpSpPr>
        <p:cNvPr id="587" name="Shape 587"/>
        <p:cNvGrpSpPr/>
        <p:nvPr/>
      </p:nvGrpSpPr>
      <p:grpSpPr>
        <a:xfrm>
          <a:off x="0" y="0"/>
          <a:ext cx="0" cy="0"/>
          <a:chOff x="0" y="0"/>
          <a:chExt cx="0" cy="0"/>
        </a:xfrm>
      </p:grpSpPr>
      <p:pic>
        <p:nvPicPr>
          <p:cNvPr id="588" name="Google Shape;588;p48"/>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589" name="Google Shape;589;p48"/>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0" name="Google Shape;590;p4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91" name="Google Shape;591;p4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92" name="Google Shape;592;p48"/>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93" name="Google Shape;593;p48"/>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94" name="Google Shape;594;p48"/>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95" name="Google Shape;595;p48"/>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96" name="Google Shape;596;p48"/>
          <p:cNvGrpSpPr/>
          <p:nvPr/>
        </p:nvGrpSpPr>
        <p:grpSpPr>
          <a:xfrm>
            <a:off x="323653" y="1652038"/>
            <a:ext cx="457200" cy="457200"/>
            <a:chOff x="1020916" y="1442088"/>
            <a:chExt cx="457200" cy="457200"/>
          </a:xfrm>
        </p:grpSpPr>
        <p:pic>
          <p:nvPicPr>
            <p:cNvPr id="597" name="Google Shape;597;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98" name="Google Shape;598;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99" name="Google Shape;599;p48"/>
          <p:cNvGrpSpPr/>
          <p:nvPr/>
        </p:nvGrpSpPr>
        <p:grpSpPr>
          <a:xfrm>
            <a:off x="323653" y="2461775"/>
            <a:ext cx="457200" cy="457200"/>
            <a:chOff x="1020916" y="1442088"/>
            <a:chExt cx="457200" cy="457200"/>
          </a:xfrm>
        </p:grpSpPr>
        <p:pic>
          <p:nvPicPr>
            <p:cNvPr id="600" name="Google Shape;600;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1" name="Google Shape;601;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02" name="Google Shape;602;p48"/>
          <p:cNvGrpSpPr/>
          <p:nvPr/>
        </p:nvGrpSpPr>
        <p:grpSpPr>
          <a:xfrm>
            <a:off x="323641" y="3271838"/>
            <a:ext cx="457200" cy="457200"/>
            <a:chOff x="1020916" y="1442088"/>
            <a:chExt cx="457200" cy="457200"/>
          </a:xfrm>
        </p:grpSpPr>
        <p:pic>
          <p:nvPicPr>
            <p:cNvPr id="603" name="Google Shape;603;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4" name="Google Shape;604;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05" name="Google Shape;605;p48"/>
          <p:cNvGrpSpPr/>
          <p:nvPr/>
        </p:nvGrpSpPr>
        <p:grpSpPr>
          <a:xfrm>
            <a:off x="323641" y="4081763"/>
            <a:ext cx="457200" cy="457200"/>
            <a:chOff x="1020916" y="1442088"/>
            <a:chExt cx="457200" cy="457200"/>
          </a:xfrm>
        </p:grpSpPr>
        <p:pic>
          <p:nvPicPr>
            <p:cNvPr id="606" name="Google Shape;606;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7" name="Google Shape;607;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08" name="Google Shape;608;p48"/>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09" name="Google Shape;609;p48"/>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0" name="Google Shape;610;p48"/>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4 CfU 4 options - jade">
  <p:cSld name="TITLE_AND_TWO_COLUMNS_1_1_8_1_1_1">
    <p:bg>
      <p:bgPr>
        <a:solidFill>
          <a:srgbClr val="EBEDFE"/>
        </a:solidFill>
      </p:bgPr>
    </p:bg>
    <p:spTree>
      <p:nvGrpSpPr>
        <p:cNvPr id="611" name="Shape 611"/>
        <p:cNvGrpSpPr/>
        <p:nvPr/>
      </p:nvGrpSpPr>
      <p:grpSpPr>
        <a:xfrm>
          <a:off x="0" y="0"/>
          <a:ext cx="0" cy="0"/>
          <a:chOff x="0" y="0"/>
          <a:chExt cx="0" cy="0"/>
        </a:xfrm>
      </p:grpSpPr>
      <p:pic>
        <p:nvPicPr>
          <p:cNvPr id="612" name="Google Shape;612;p4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13" name="Google Shape;613;p49"/>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4" name="Google Shape;614;p4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15" name="Google Shape;615;p4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16" name="Google Shape;616;p49"/>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7" name="Google Shape;617;p49"/>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8" name="Google Shape;618;p49"/>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9" name="Google Shape;619;p49"/>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20" name="Google Shape;620;p49"/>
          <p:cNvGrpSpPr/>
          <p:nvPr/>
        </p:nvGrpSpPr>
        <p:grpSpPr>
          <a:xfrm>
            <a:off x="323653" y="1652038"/>
            <a:ext cx="457200" cy="457200"/>
            <a:chOff x="1020916" y="1442088"/>
            <a:chExt cx="457200" cy="457200"/>
          </a:xfrm>
        </p:grpSpPr>
        <p:pic>
          <p:nvPicPr>
            <p:cNvPr id="621" name="Google Shape;621;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2" name="Google Shape;622;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23" name="Google Shape;623;p49"/>
          <p:cNvGrpSpPr/>
          <p:nvPr/>
        </p:nvGrpSpPr>
        <p:grpSpPr>
          <a:xfrm>
            <a:off x="323653" y="2461775"/>
            <a:ext cx="457200" cy="457200"/>
            <a:chOff x="1020916" y="1442088"/>
            <a:chExt cx="457200" cy="457200"/>
          </a:xfrm>
        </p:grpSpPr>
        <p:pic>
          <p:nvPicPr>
            <p:cNvPr id="624" name="Google Shape;624;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5" name="Google Shape;625;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26" name="Google Shape;626;p49"/>
          <p:cNvGrpSpPr/>
          <p:nvPr/>
        </p:nvGrpSpPr>
        <p:grpSpPr>
          <a:xfrm>
            <a:off x="323641" y="3271838"/>
            <a:ext cx="457200" cy="457200"/>
            <a:chOff x="1020916" y="1442088"/>
            <a:chExt cx="457200" cy="457200"/>
          </a:xfrm>
        </p:grpSpPr>
        <p:pic>
          <p:nvPicPr>
            <p:cNvPr id="627" name="Google Shape;627;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8" name="Google Shape;628;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29" name="Google Shape;629;p49"/>
          <p:cNvGrpSpPr/>
          <p:nvPr/>
        </p:nvGrpSpPr>
        <p:grpSpPr>
          <a:xfrm>
            <a:off x="323641" y="4081763"/>
            <a:ext cx="457200" cy="457200"/>
            <a:chOff x="1020916" y="1442088"/>
            <a:chExt cx="457200" cy="457200"/>
          </a:xfrm>
        </p:grpSpPr>
        <p:pic>
          <p:nvPicPr>
            <p:cNvPr id="630" name="Google Shape;630;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31" name="Google Shape;631;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32" name="Google Shape;632;p49"/>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3" name="Google Shape;633;p49"/>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4" name="Google Shape;634;p49"/>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4 CfU 4 options - blue">
  <p:cSld name="TITLE_AND_TWO_COLUMNS_1_1_8_2">
    <p:bg>
      <p:bgPr>
        <a:solidFill>
          <a:srgbClr val="EBEDFE"/>
        </a:solidFill>
      </p:bgPr>
    </p:bg>
    <p:spTree>
      <p:nvGrpSpPr>
        <p:cNvPr id="635" name="Shape 635"/>
        <p:cNvGrpSpPr/>
        <p:nvPr/>
      </p:nvGrpSpPr>
      <p:grpSpPr>
        <a:xfrm>
          <a:off x="0" y="0"/>
          <a:ext cx="0" cy="0"/>
          <a:chOff x="0" y="0"/>
          <a:chExt cx="0" cy="0"/>
        </a:xfrm>
      </p:grpSpPr>
      <p:pic>
        <p:nvPicPr>
          <p:cNvPr id="636" name="Google Shape;636;p5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37" name="Google Shape;637;p50"/>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50"/>
          <p:cNvSpPr txBox="1"/>
          <p:nvPr>
            <p:ph type="title"/>
          </p:nvPr>
        </p:nvSpPr>
        <p:spPr>
          <a:xfrm>
            <a:off x="324000" y="809988"/>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639" name="Google Shape;639;p5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40" name="Google Shape;640;p5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41" name="Google Shape;641;p50"/>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2" name="Google Shape;642;p50"/>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3" name="Google Shape;643;p50"/>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4" name="Google Shape;644;p50"/>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45" name="Google Shape;645;p50"/>
          <p:cNvGrpSpPr/>
          <p:nvPr/>
        </p:nvGrpSpPr>
        <p:grpSpPr>
          <a:xfrm>
            <a:off x="323653" y="1652038"/>
            <a:ext cx="457200" cy="457200"/>
            <a:chOff x="1020916" y="1442088"/>
            <a:chExt cx="457200" cy="457200"/>
          </a:xfrm>
        </p:grpSpPr>
        <p:pic>
          <p:nvPicPr>
            <p:cNvPr id="646" name="Google Shape;646;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47" name="Google Shape;647;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48" name="Google Shape;648;p50"/>
          <p:cNvGrpSpPr/>
          <p:nvPr/>
        </p:nvGrpSpPr>
        <p:grpSpPr>
          <a:xfrm>
            <a:off x="323653" y="2461775"/>
            <a:ext cx="457200" cy="457200"/>
            <a:chOff x="1020916" y="1442088"/>
            <a:chExt cx="457200" cy="457200"/>
          </a:xfrm>
        </p:grpSpPr>
        <p:pic>
          <p:nvPicPr>
            <p:cNvPr id="649" name="Google Shape;649;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0" name="Google Shape;650;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51" name="Google Shape;651;p50"/>
          <p:cNvGrpSpPr/>
          <p:nvPr/>
        </p:nvGrpSpPr>
        <p:grpSpPr>
          <a:xfrm>
            <a:off x="323641" y="3271838"/>
            <a:ext cx="457200" cy="457200"/>
            <a:chOff x="1020916" y="1442088"/>
            <a:chExt cx="457200" cy="457200"/>
          </a:xfrm>
        </p:grpSpPr>
        <p:pic>
          <p:nvPicPr>
            <p:cNvPr id="652" name="Google Shape;652;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3" name="Google Shape;653;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54" name="Google Shape;654;p50"/>
          <p:cNvGrpSpPr/>
          <p:nvPr/>
        </p:nvGrpSpPr>
        <p:grpSpPr>
          <a:xfrm>
            <a:off x="323641" y="4081763"/>
            <a:ext cx="457200" cy="457200"/>
            <a:chOff x="1020916" y="1442088"/>
            <a:chExt cx="457200" cy="457200"/>
          </a:xfrm>
        </p:grpSpPr>
        <p:pic>
          <p:nvPicPr>
            <p:cNvPr id="655" name="Google Shape;655;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6" name="Google Shape;656;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57" name="Google Shape;657;p50"/>
          <p:cNvSpPr txBox="1"/>
          <p:nvPr>
            <p:ph idx="5"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58" name="Google Shape;658;p50"/>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mputing" showMasterSp="0">
  <p:cSld name="Title Slide 2_1_1_1_1_1_1_1_1_1_1_3">
    <p:bg>
      <p:bgPr>
        <a:solidFill>
          <a:srgbClr val="EBEDFE"/>
        </a:solidFill>
      </p:bgPr>
    </p:bg>
    <p:spTree>
      <p:nvGrpSpPr>
        <p:cNvPr id="47" name="Shape 47"/>
        <p:cNvGrpSpPr/>
        <p:nvPr/>
      </p:nvGrpSpPr>
      <p:grpSpPr>
        <a:xfrm>
          <a:off x="0" y="0"/>
          <a:ext cx="0" cy="0"/>
          <a:chOff x="0" y="0"/>
          <a:chExt cx="0" cy="0"/>
        </a:xfrm>
      </p:grpSpPr>
      <p:pic>
        <p:nvPicPr>
          <p:cNvPr id="48" name="Google Shape;48;p6"/>
          <p:cNvPicPr preferRelativeResize="0"/>
          <p:nvPr/>
        </p:nvPicPr>
        <p:blipFill rotWithShape="1">
          <a:blip r:embed="rId2">
            <a:alphaModFix/>
          </a:blip>
          <a:srcRect b="0" l="6209" r="6209" t="0"/>
          <a:stretch/>
        </p:blipFill>
        <p:spPr>
          <a:xfrm>
            <a:off x="324000" y="4008600"/>
            <a:ext cx="1258950" cy="128000"/>
          </a:xfrm>
          <a:prstGeom prst="rect">
            <a:avLst/>
          </a:prstGeom>
          <a:noFill/>
          <a:ln>
            <a:noFill/>
          </a:ln>
        </p:spPr>
      </p:pic>
      <p:sp>
        <p:nvSpPr>
          <p:cNvPr id="49" name="Google Shape;49;p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 name="Google Shape;50;p6"/>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Computing</a:t>
            </a:r>
            <a:endParaRPr b="1" sz="1700">
              <a:solidFill>
                <a:schemeClr val="dk1"/>
              </a:solidFill>
              <a:latin typeface="Lexend"/>
              <a:ea typeface="Lexend"/>
              <a:cs typeface="Lexend"/>
              <a:sym typeface="Lexend"/>
            </a:endParaRPr>
          </a:p>
        </p:txBody>
      </p:sp>
      <p:grpSp>
        <p:nvGrpSpPr>
          <p:cNvPr id="52" name="Google Shape;52;p6"/>
          <p:cNvGrpSpPr/>
          <p:nvPr/>
        </p:nvGrpSpPr>
        <p:grpSpPr>
          <a:xfrm>
            <a:off x="6156975" y="0"/>
            <a:ext cx="2987025" cy="3854074"/>
            <a:chOff x="6156975" y="0"/>
            <a:chExt cx="2987025" cy="3854074"/>
          </a:xfrm>
        </p:grpSpPr>
        <p:pic>
          <p:nvPicPr>
            <p:cNvPr id="53" name="Google Shape;53;p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54" name="Google Shape;54;p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55" name="Google Shape;55;p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56" name="Google Shape;56;p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57" name="Google Shape;57;p6"/>
          <p:cNvPicPr preferRelativeResize="0"/>
          <p:nvPr/>
        </p:nvPicPr>
        <p:blipFill>
          <a:blip r:embed="rId5">
            <a:alphaModFix/>
          </a:blip>
          <a:stretch>
            <a:fillRect/>
          </a:stretch>
        </p:blipFill>
        <p:spPr>
          <a:xfrm rot="-390000">
            <a:off x="6567499" y="723791"/>
            <a:ext cx="2520000" cy="252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4 CfU 4 options - pink">
  <p:cSld name="TITLE_AND_TWO_COLUMNS_1_1_8_1_1_1_1">
    <p:bg>
      <p:bgPr>
        <a:solidFill>
          <a:srgbClr val="EBEDFE"/>
        </a:solidFill>
      </p:bgPr>
    </p:bg>
    <p:spTree>
      <p:nvGrpSpPr>
        <p:cNvPr id="659" name="Shape 659"/>
        <p:cNvGrpSpPr/>
        <p:nvPr/>
      </p:nvGrpSpPr>
      <p:grpSpPr>
        <a:xfrm>
          <a:off x="0" y="0"/>
          <a:ext cx="0" cy="0"/>
          <a:chOff x="0" y="0"/>
          <a:chExt cx="0" cy="0"/>
        </a:xfrm>
      </p:grpSpPr>
      <p:pic>
        <p:nvPicPr>
          <p:cNvPr id="660" name="Google Shape;660;p5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61" name="Google Shape;661;p5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51"/>
          <p:cNvSpPr txBox="1"/>
          <p:nvPr>
            <p:ph type="title"/>
          </p:nvPr>
        </p:nvSpPr>
        <p:spPr>
          <a:xfrm>
            <a:off x="324000" y="809988"/>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663" name="Google Shape;663;p5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64" name="Google Shape;664;p5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65" name="Google Shape;665;p51"/>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6" name="Google Shape;666;p51"/>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7" name="Google Shape;667;p51"/>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8" name="Google Shape;668;p51"/>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69" name="Google Shape;669;p51"/>
          <p:cNvGrpSpPr/>
          <p:nvPr/>
        </p:nvGrpSpPr>
        <p:grpSpPr>
          <a:xfrm>
            <a:off x="323653" y="1652038"/>
            <a:ext cx="457200" cy="457200"/>
            <a:chOff x="1020916" y="1442088"/>
            <a:chExt cx="457200" cy="457200"/>
          </a:xfrm>
        </p:grpSpPr>
        <p:pic>
          <p:nvPicPr>
            <p:cNvPr id="670" name="Google Shape;670;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1" name="Google Shape;671;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72" name="Google Shape;672;p51"/>
          <p:cNvGrpSpPr/>
          <p:nvPr/>
        </p:nvGrpSpPr>
        <p:grpSpPr>
          <a:xfrm>
            <a:off x="323653" y="2461775"/>
            <a:ext cx="457200" cy="457200"/>
            <a:chOff x="1020916" y="1442088"/>
            <a:chExt cx="457200" cy="457200"/>
          </a:xfrm>
        </p:grpSpPr>
        <p:pic>
          <p:nvPicPr>
            <p:cNvPr id="673" name="Google Shape;673;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4" name="Google Shape;674;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75" name="Google Shape;675;p51"/>
          <p:cNvGrpSpPr/>
          <p:nvPr/>
        </p:nvGrpSpPr>
        <p:grpSpPr>
          <a:xfrm>
            <a:off x="323641" y="3271838"/>
            <a:ext cx="457200" cy="457200"/>
            <a:chOff x="1020916" y="1442088"/>
            <a:chExt cx="457200" cy="457200"/>
          </a:xfrm>
        </p:grpSpPr>
        <p:pic>
          <p:nvPicPr>
            <p:cNvPr id="676" name="Google Shape;676;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7" name="Google Shape;677;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78" name="Google Shape;678;p51"/>
          <p:cNvGrpSpPr/>
          <p:nvPr/>
        </p:nvGrpSpPr>
        <p:grpSpPr>
          <a:xfrm>
            <a:off x="323641" y="4081763"/>
            <a:ext cx="457200" cy="457200"/>
            <a:chOff x="1020916" y="1442088"/>
            <a:chExt cx="457200" cy="457200"/>
          </a:xfrm>
        </p:grpSpPr>
        <p:pic>
          <p:nvPicPr>
            <p:cNvPr id="679" name="Google Shape;679;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80" name="Google Shape;680;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81" name="Google Shape;681;p51"/>
          <p:cNvSpPr txBox="1"/>
          <p:nvPr>
            <p:ph idx="5"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82" name="Google Shape;682;p51"/>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5 CfU 3 image options - purple">
  <p:cSld name="TITLE_AND_TWO_COLUMNS_1_1_7_1_1_2">
    <p:bg>
      <p:bgPr>
        <a:solidFill>
          <a:srgbClr val="EBEDFE"/>
        </a:solidFill>
      </p:bgPr>
    </p:bg>
    <p:spTree>
      <p:nvGrpSpPr>
        <p:cNvPr id="683" name="Shape 683"/>
        <p:cNvGrpSpPr/>
        <p:nvPr/>
      </p:nvGrpSpPr>
      <p:grpSpPr>
        <a:xfrm>
          <a:off x="0" y="0"/>
          <a:ext cx="0" cy="0"/>
          <a:chOff x="0" y="0"/>
          <a:chExt cx="0" cy="0"/>
        </a:xfrm>
      </p:grpSpPr>
      <p:pic>
        <p:nvPicPr>
          <p:cNvPr id="684" name="Google Shape;684;p52"/>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685" name="Google Shape;685;p52"/>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6" name="Google Shape;686;p5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87" name="Google Shape;687;p5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88" name="Google Shape;688;p52"/>
          <p:cNvSpPr/>
          <p:nvPr>
            <p:ph idx="2" type="pic"/>
          </p:nvPr>
        </p:nvSpPr>
        <p:spPr>
          <a:xfrm>
            <a:off x="324000" y="1893950"/>
            <a:ext cx="2555400" cy="1939500"/>
          </a:xfrm>
          <a:prstGeom prst="rect">
            <a:avLst/>
          </a:prstGeom>
          <a:noFill/>
          <a:ln>
            <a:noFill/>
          </a:ln>
        </p:spPr>
        <p:txBody>
          <a:bodyPr/>
          <a:p/>
        </p:txBody>
      </p:sp>
      <p:sp>
        <p:nvSpPr>
          <p:cNvPr id="689" name="Google Shape;689;p52"/>
          <p:cNvSpPr/>
          <p:nvPr>
            <p:ph idx="3" type="pic"/>
          </p:nvPr>
        </p:nvSpPr>
        <p:spPr>
          <a:xfrm>
            <a:off x="6256800" y="1893950"/>
            <a:ext cx="2555400" cy="1939500"/>
          </a:xfrm>
          <a:prstGeom prst="rect">
            <a:avLst/>
          </a:prstGeom>
          <a:noFill/>
          <a:ln>
            <a:noFill/>
          </a:ln>
        </p:spPr>
        <p:txBody>
          <a:bodyPr/>
          <a:p/>
        </p:txBody>
      </p:sp>
      <p:sp>
        <p:nvSpPr>
          <p:cNvPr id="690" name="Google Shape;690;p52"/>
          <p:cNvSpPr/>
          <p:nvPr>
            <p:ph idx="4" type="pic"/>
          </p:nvPr>
        </p:nvSpPr>
        <p:spPr>
          <a:xfrm>
            <a:off x="3294300" y="1893950"/>
            <a:ext cx="2555400" cy="1939500"/>
          </a:xfrm>
          <a:prstGeom prst="rect">
            <a:avLst/>
          </a:prstGeom>
          <a:noFill/>
          <a:ln>
            <a:noFill/>
          </a:ln>
        </p:spPr>
        <p:txBody>
          <a:bodyPr/>
          <a:p/>
        </p:txBody>
      </p:sp>
      <p:grpSp>
        <p:nvGrpSpPr>
          <p:cNvPr id="691" name="Google Shape;691;p52"/>
          <p:cNvGrpSpPr/>
          <p:nvPr/>
        </p:nvGrpSpPr>
        <p:grpSpPr>
          <a:xfrm>
            <a:off x="1381028" y="4148538"/>
            <a:ext cx="457200" cy="457200"/>
            <a:chOff x="1020916" y="1442088"/>
            <a:chExt cx="457200" cy="457200"/>
          </a:xfrm>
        </p:grpSpPr>
        <p:pic>
          <p:nvPicPr>
            <p:cNvPr id="692" name="Google Shape;692;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3" name="Google Shape;693;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94" name="Google Shape;694;p52"/>
          <p:cNvGrpSpPr/>
          <p:nvPr/>
        </p:nvGrpSpPr>
        <p:grpSpPr>
          <a:xfrm>
            <a:off x="4331066" y="4148550"/>
            <a:ext cx="457200" cy="457200"/>
            <a:chOff x="1020916" y="1442088"/>
            <a:chExt cx="457200" cy="457200"/>
          </a:xfrm>
        </p:grpSpPr>
        <p:pic>
          <p:nvPicPr>
            <p:cNvPr id="695" name="Google Shape;695;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6" name="Google Shape;696;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97" name="Google Shape;697;p52"/>
          <p:cNvGrpSpPr/>
          <p:nvPr/>
        </p:nvGrpSpPr>
        <p:grpSpPr>
          <a:xfrm>
            <a:off x="7305791" y="4148538"/>
            <a:ext cx="457200" cy="457200"/>
            <a:chOff x="1020916" y="1442088"/>
            <a:chExt cx="457200" cy="457200"/>
          </a:xfrm>
        </p:grpSpPr>
        <p:pic>
          <p:nvPicPr>
            <p:cNvPr id="698" name="Google Shape;698;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9" name="Google Shape;699;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00" name="Google Shape;700;p52"/>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1" name="Google Shape;701;p52"/>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2" name="Google Shape;702;p52"/>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5 CfU 3 image options - jade">
  <p:cSld name="TITLE_AND_TWO_COLUMNS_1_1_7_1_1_1_2">
    <p:bg>
      <p:bgPr>
        <a:solidFill>
          <a:srgbClr val="EBEDFE"/>
        </a:solidFill>
      </p:bgPr>
    </p:bg>
    <p:spTree>
      <p:nvGrpSpPr>
        <p:cNvPr id="703" name="Shape 703"/>
        <p:cNvGrpSpPr/>
        <p:nvPr/>
      </p:nvGrpSpPr>
      <p:grpSpPr>
        <a:xfrm>
          <a:off x="0" y="0"/>
          <a:ext cx="0" cy="0"/>
          <a:chOff x="0" y="0"/>
          <a:chExt cx="0" cy="0"/>
        </a:xfrm>
      </p:grpSpPr>
      <p:pic>
        <p:nvPicPr>
          <p:cNvPr id="704" name="Google Shape;704;p5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05" name="Google Shape;705;p5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6" name="Google Shape;706;p5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07" name="Google Shape;707;p5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08" name="Google Shape;708;p53"/>
          <p:cNvSpPr/>
          <p:nvPr>
            <p:ph idx="2" type="pic"/>
          </p:nvPr>
        </p:nvSpPr>
        <p:spPr>
          <a:xfrm>
            <a:off x="324000" y="1893950"/>
            <a:ext cx="2555400" cy="1939500"/>
          </a:xfrm>
          <a:prstGeom prst="rect">
            <a:avLst/>
          </a:prstGeom>
          <a:noFill/>
          <a:ln>
            <a:noFill/>
          </a:ln>
        </p:spPr>
        <p:txBody>
          <a:bodyPr/>
          <a:p/>
        </p:txBody>
      </p:sp>
      <p:sp>
        <p:nvSpPr>
          <p:cNvPr id="709" name="Google Shape;709;p53"/>
          <p:cNvSpPr/>
          <p:nvPr>
            <p:ph idx="3" type="pic"/>
          </p:nvPr>
        </p:nvSpPr>
        <p:spPr>
          <a:xfrm>
            <a:off x="6256800" y="1893950"/>
            <a:ext cx="2555400" cy="1939500"/>
          </a:xfrm>
          <a:prstGeom prst="rect">
            <a:avLst/>
          </a:prstGeom>
          <a:noFill/>
          <a:ln>
            <a:noFill/>
          </a:ln>
        </p:spPr>
        <p:txBody>
          <a:bodyPr/>
          <a:p/>
        </p:txBody>
      </p:sp>
      <p:sp>
        <p:nvSpPr>
          <p:cNvPr id="710" name="Google Shape;710;p53"/>
          <p:cNvSpPr/>
          <p:nvPr>
            <p:ph idx="4" type="pic"/>
          </p:nvPr>
        </p:nvSpPr>
        <p:spPr>
          <a:xfrm>
            <a:off x="3294300" y="1893950"/>
            <a:ext cx="2555400" cy="1939500"/>
          </a:xfrm>
          <a:prstGeom prst="rect">
            <a:avLst/>
          </a:prstGeom>
          <a:noFill/>
          <a:ln>
            <a:noFill/>
          </a:ln>
        </p:spPr>
        <p:txBody>
          <a:bodyPr/>
          <a:p/>
        </p:txBody>
      </p:sp>
      <p:grpSp>
        <p:nvGrpSpPr>
          <p:cNvPr id="711" name="Google Shape;711;p53"/>
          <p:cNvGrpSpPr/>
          <p:nvPr/>
        </p:nvGrpSpPr>
        <p:grpSpPr>
          <a:xfrm>
            <a:off x="1381028" y="4148538"/>
            <a:ext cx="457200" cy="457200"/>
            <a:chOff x="1020916" y="1442088"/>
            <a:chExt cx="457200" cy="457200"/>
          </a:xfrm>
        </p:grpSpPr>
        <p:pic>
          <p:nvPicPr>
            <p:cNvPr id="712" name="Google Shape;712;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3" name="Google Shape;713;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14" name="Google Shape;714;p53"/>
          <p:cNvGrpSpPr/>
          <p:nvPr/>
        </p:nvGrpSpPr>
        <p:grpSpPr>
          <a:xfrm>
            <a:off x="4331066" y="4148550"/>
            <a:ext cx="457200" cy="457200"/>
            <a:chOff x="1020916" y="1442088"/>
            <a:chExt cx="457200" cy="457200"/>
          </a:xfrm>
        </p:grpSpPr>
        <p:pic>
          <p:nvPicPr>
            <p:cNvPr id="715" name="Google Shape;715;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6" name="Google Shape;716;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17" name="Google Shape;717;p53"/>
          <p:cNvGrpSpPr/>
          <p:nvPr/>
        </p:nvGrpSpPr>
        <p:grpSpPr>
          <a:xfrm>
            <a:off x="7305791" y="4148538"/>
            <a:ext cx="457200" cy="457200"/>
            <a:chOff x="1020916" y="1442088"/>
            <a:chExt cx="457200" cy="457200"/>
          </a:xfrm>
        </p:grpSpPr>
        <p:pic>
          <p:nvPicPr>
            <p:cNvPr id="718" name="Google Shape;718;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9" name="Google Shape;719;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20" name="Google Shape;720;p53"/>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1" name="Google Shape;721;p53"/>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2" name="Google Shape;722;p53"/>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5 CfU 3  image options - blue ">
  <p:cSld name="TITLE_AND_TWO_COLUMNS_1_1_7_2_1">
    <p:bg>
      <p:bgPr>
        <a:solidFill>
          <a:srgbClr val="EBEDFE"/>
        </a:solidFill>
      </p:bgPr>
    </p:bg>
    <p:spTree>
      <p:nvGrpSpPr>
        <p:cNvPr id="723" name="Shape 723"/>
        <p:cNvGrpSpPr/>
        <p:nvPr/>
      </p:nvGrpSpPr>
      <p:grpSpPr>
        <a:xfrm>
          <a:off x="0" y="0"/>
          <a:ext cx="0" cy="0"/>
          <a:chOff x="0" y="0"/>
          <a:chExt cx="0" cy="0"/>
        </a:xfrm>
      </p:grpSpPr>
      <p:pic>
        <p:nvPicPr>
          <p:cNvPr id="724" name="Google Shape;724;p5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25" name="Google Shape;725;p5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6" name="Google Shape;726;p5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27" name="Google Shape;727;p5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28" name="Google Shape;728;p54"/>
          <p:cNvSpPr/>
          <p:nvPr>
            <p:ph idx="2" type="pic"/>
          </p:nvPr>
        </p:nvSpPr>
        <p:spPr>
          <a:xfrm>
            <a:off x="324000" y="1893950"/>
            <a:ext cx="2555400" cy="1939500"/>
          </a:xfrm>
          <a:prstGeom prst="rect">
            <a:avLst/>
          </a:prstGeom>
          <a:noFill/>
          <a:ln>
            <a:noFill/>
          </a:ln>
        </p:spPr>
        <p:txBody>
          <a:bodyPr/>
          <a:p/>
        </p:txBody>
      </p:sp>
      <p:sp>
        <p:nvSpPr>
          <p:cNvPr id="729" name="Google Shape;729;p54"/>
          <p:cNvSpPr/>
          <p:nvPr>
            <p:ph idx="3" type="pic"/>
          </p:nvPr>
        </p:nvSpPr>
        <p:spPr>
          <a:xfrm>
            <a:off x="6256800" y="1893950"/>
            <a:ext cx="2555400" cy="1939500"/>
          </a:xfrm>
          <a:prstGeom prst="rect">
            <a:avLst/>
          </a:prstGeom>
          <a:noFill/>
          <a:ln>
            <a:noFill/>
          </a:ln>
        </p:spPr>
        <p:txBody>
          <a:bodyPr/>
          <a:p/>
        </p:txBody>
      </p:sp>
      <p:sp>
        <p:nvSpPr>
          <p:cNvPr id="730" name="Google Shape;730;p54"/>
          <p:cNvSpPr/>
          <p:nvPr>
            <p:ph idx="4" type="pic"/>
          </p:nvPr>
        </p:nvSpPr>
        <p:spPr>
          <a:xfrm>
            <a:off x="3294300" y="1893950"/>
            <a:ext cx="2555400" cy="1939500"/>
          </a:xfrm>
          <a:prstGeom prst="rect">
            <a:avLst/>
          </a:prstGeom>
          <a:noFill/>
          <a:ln>
            <a:noFill/>
          </a:ln>
        </p:spPr>
        <p:txBody>
          <a:bodyPr/>
          <a:p/>
        </p:txBody>
      </p:sp>
      <p:grpSp>
        <p:nvGrpSpPr>
          <p:cNvPr id="731" name="Google Shape;731;p54"/>
          <p:cNvGrpSpPr/>
          <p:nvPr/>
        </p:nvGrpSpPr>
        <p:grpSpPr>
          <a:xfrm>
            <a:off x="1381028" y="4148538"/>
            <a:ext cx="457200" cy="457200"/>
            <a:chOff x="1020916" y="1442088"/>
            <a:chExt cx="457200" cy="457200"/>
          </a:xfrm>
        </p:grpSpPr>
        <p:pic>
          <p:nvPicPr>
            <p:cNvPr id="732" name="Google Shape;732;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3" name="Google Shape;733;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34" name="Google Shape;734;p54"/>
          <p:cNvGrpSpPr/>
          <p:nvPr/>
        </p:nvGrpSpPr>
        <p:grpSpPr>
          <a:xfrm>
            <a:off x="4331066" y="4148550"/>
            <a:ext cx="457200" cy="457200"/>
            <a:chOff x="1020916" y="1442088"/>
            <a:chExt cx="457200" cy="457200"/>
          </a:xfrm>
        </p:grpSpPr>
        <p:pic>
          <p:nvPicPr>
            <p:cNvPr id="735" name="Google Shape;735;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6" name="Google Shape;736;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37" name="Google Shape;737;p54"/>
          <p:cNvGrpSpPr/>
          <p:nvPr/>
        </p:nvGrpSpPr>
        <p:grpSpPr>
          <a:xfrm>
            <a:off x="7305791" y="4148538"/>
            <a:ext cx="457200" cy="457200"/>
            <a:chOff x="1020916" y="1442088"/>
            <a:chExt cx="457200" cy="457200"/>
          </a:xfrm>
        </p:grpSpPr>
        <p:pic>
          <p:nvPicPr>
            <p:cNvPr id="738" name="Google Shape;738;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9" name="Google Shape;739;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40" name="Google Shape;740;p54"/>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1" name="Google Shape;741;p54"/>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2" name="Google Shape;742;p54"/>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5 CfU 3 image options - pink">
  <p:cSld name="TITLE_AND_TWO_COLUMNS_1_1_7_1_1_1_1_1">
    <p:bg>
      <p:bgPr>
        <a:solidFill>
          <a:srgbClr val="EBEDFE"/>
        </a:solidFill>
      </p:bgPr>
    </p:bg>
    <p:spTree>
      <p:nvGrpSpPr>
        <p:cNvPr id="743" name="Shape 743"/>
        <p:cNvGrpSpPr/>
        <p:nvPr/>
      </p:nvGrpSpPr>
      <p:grpSpPr>
        <a:xfrm>
          <a:off x="0" y="0"/>
          <a:ext cx="0" cy="0"/>
          <a:chOff x="0" y="0"/>
          <a:chExt cx="0" cy="0"/>
        </a:xfrm>
      </p:grpSpPr>
      <p:pic>
        <p:nvPicPr>
          <p:cNvPr id="744" name="Google Shape;744;p5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45" name="Google Shape;745;p5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6" name="Google Shape;746;p5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47" name="Google Shape;747;p5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48" name="Google Shape;748;p55"/>
          <p:cNvSpPr/>
          <p:nvPr>
            <p:ph idx="2" type="pic"/>
          </p:nvPr>
        </p:nvSpPr>
        <p:spPr>
          <a:xfrm>
            <a:off x="324000" y="1893950"/>
            <a:ext cx="2555400" cy="1939500"/>
          </a:xfrm>
          <a:prstGeom prst="rect">
            <a:avLst/>
          </a:prstGeom>
          <a:noFill/>
          <a:ln>
            <a:noFill/>
          </a:ln>
        </p:spPr>
        <p:txBody>
          <a:bodyPr/>
          <a:p/>
        </p:txBody>
      </p:sp>
      <p:sp>
        <p:nvSpPr>
          <p:cNvPr id="749" name="Google Shape;749;p55"/>
          <p:cNvSpPr/>
          <p:nvPr>
            <p:ph idx="3" type="pic"/>
          </p:nvPr>
        </p:nvSpPr>
        <p:spPr>
          <a:xfrm>
            <a:off x="6256800" y="1893950"/>
            <a:ext cx="2555400" cy="1939500"/>
          </a:xfrm>
          <a:prstGeom prst="rect">
            <a:avLst/>
          </a:prstGeom>
          <a:noFill/>
          <a:ln>
            <a:noFill/>
          </a:ln>
        </p:spPr>
        <p:txBody>
          <a:bodyPr/>
          <a:p/>
        </p:txBody>
      </p:sp>
      <p:sp>
        <p:nvSpPr>
          <p:cNvPr id="750" name="Google Shape;750;p55"/>
          <p:cNvSpPr/>
          <p:nvPr>
            <p:ph idx="4" type="pic"/>
          </p:nvPr>
        </p:nvSpPr>
        <p:spPr>
          <a:xfrm>
            <a:off x="3294300" y="1893950"/>
            <a:ext cx="2555400" cy="1939500"/>
          </a:xfrm>
          <a:prstGeom prst="rect">
            <a:avLst/>
          </a:prstGeom>
          <a:noFill/>
          <a:ln>
            <a:noFill/>
          </a:ln>
        </p:spPr>
        <p:txBody>
          <a:bodyPr/>
          <a:p/>
        </p:txBody>
      </p:sp>
      <p:grpSp>
        <p:nvGrpSpPr>
          <p:cNvPr id="751" name="Google Shape;751;p55"/>
          <p:cNvGrpSpPr/>
          <p:nvPr/>
        </p:nvGrpSpPr>
        <p:grpSpPr>
          <a:xfrm>
            <a:off x="1381028" y="4148538"/>
            <a:ext cx="457200" cy="457200"/>
            <a:chOff x="1020916" y="1442088"/>
            <a:chExt cx="457200" cy="457200"/>
          </a:xfrm>
        </p:grpSpPr>
        <p:pic>
          <p:nvPicPr>
            <p:cNvPr id="752" name="Google Shape;752;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3" name="Google Shape;753;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54" name="Google Shape;754;p55"/>
          <p:cNvGrpSpPr/>
          <p:nvPr/>
        </p:nvGrpSpPr>
        <p:grpSpPr>
          <a:xfrm>
            <a:off x="4331066" y="4148550"/>
            <a:ext cx="457200" cy="457200"/>
            <a:chOff x="1020916" y="1442088"/>
            <a:chExt cx="457200" cy="457200"/>
          </a:xfrm>
        </p:grpSpPr>
        <p:pic>
          <p:nvPicPr>
            <p:cNvPr id="755" name="Google Shape;755;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6" name="Google Shape;756;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57" name="Google Shape;757;p55"/>
          <p:cNvGrpSpPr/>
          <p:nvPr/>
        </p:nvGrpSpPr>
        <p:grpSpPr>
          <a:xfrm>
            <a:off x="7305791" y="4148538"/>
            <a:ext cx="457200" cy="457200"/>
            <a:chOff x="1020916" y="1442088"/>
            <a:chExt cx="457200" cy="457200"/>
          </a:xfrm>
        </p:grpSpPr>
        <p:pic>
          <p:nvPicPr>
            <p:cNvPr id="758" name="Google Shape;758;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9" name="Google Shape;759;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60" name="Google Shape;760;p55"/>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1" name="Google Shape;761;p55"/>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2" name="Google Shape;762;p55"/>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CfU blank - purple ">
  <p:cSld name="TITLE_AND_TWO_COLUMNS_1_1_6_2_3">
    <p:bg>
      <p:bgPr>
        <a:solidFill>
          <a:srgbClr val="EBEDFE"/>
        </a:solidFill>
      </p:bgPr>
    </p:bg>
    <p:spTree>
      <p:nvGrpSpPr>
        <p:cNvPr id="763" name="Shape 763"/>
        <p:cNvGrpSpPr/>
        <p:nvPr/>
      </p:nvGrpSpPr>
      <p:grpSpPr>
        <a:xfrm>
          <a:off x="0" y="0"/>
          <a:ext cx="0" cy="0"/>
          <a:chOff x="0" y="0"/>
          <a:chExt cx="0" cy="0"/>
        </a:xfrm>
      </p:grpSpPr>
      <p:pic>
        <p:nvPicPr>
          <p:cNvPr id="764" name="Google Shape;764;p56"/>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765" name="Google Shape;765;p5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6" name="Google Shape;766;p5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67" name="Google Shape;767;p5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68" name="Google Shape;768;p56"/>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9" name="Google Shape;769;p56"/>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70" name="Google Shape;770;p56"/>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6 CfU blank - jade ">
  <p:cSld name="TITLE_AND_TWO_COLUMNS_1_1_6_2_3_1">
    <p:bg>
      <p:bgPr>
        <a:solidFill>
          <a:srgbClr val="EBEDFE"/>
        </a:solidFill>
      </p:bgPr>
    </p:bg>
    <p:spTree>
      <p:nvGrpSpPr>
        <p:cNvPr id="771" name="Shape 771"/>
        <p:cNvGrpSpPr/>
        <p:nvPr/>
      </p:nvGrpSpPr>
      <p:grpSpPr>
        <a:xfrm>
          <a:off x="0" y="0"/>
          <a:ext cx="0" cy="0"/>
          <a:chOff x="0" y="0"/>
          <a:chExt cx="0" cy="0"/>
        </a:xfrm>
      </p:grpSpPr>
      <p:pic>
        <p:nvPicPr>
          <p:cNvPr id="772" name="Google Shape;772;p5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73" name="Google Shape;773;p5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4" name="Google Shape;774;p5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75" name="Google Shape;775;p5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76" name="Google Shape;776;p57"/>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7" name="Google Shape;777;p57"/>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78" name="Google Shape;778;p57"/>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6 CfU blank - blue ">
  <p:cSld name="TITLE_AND_TWO_COLUMNS_1_1_6_3">
    <p:bg>
      <p:bgPr>
        <a:solidFill>
          <a:srgbClr val="EBEDFE"/>
        </a:solidFill>
      </p:bgPr>
    </p:bg>
    <p:spTree>
      <p:nvGrpSpPr>
        <p:cNvPr id="779" name="Shape 779"/>
        <p:cNvGrpSpPr/>
        <p:nvPr/>
      </p:nvGrpSpPr>
      <p:grpSpPr>
        <a:xfrm>
          <a:off x="0" y="0"/>
          <a:ext cx="0" cy="0"/>
          <a:chOff x="0" y="0"/>
          <a:chExt cx="0" cy="0"/>
        </a:xfrm>
      </p:grpSpPr>
      <p:pic>
        <p:nvPicPr>
          <p:cNvPr id="780" name="Google Shape;780;p5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81" name="Google Shape;781;p5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2" name="Google Shape;782;p5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83" name="Google Shape;783;p5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84" name="Google Shape;784;p58"/>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85" name="Google Shape;785;p58"/>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86" name="Google Shape;786;p58"/>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6 CfU blank - pink ">
  <p:cSld name="TITLE_AND_TWO_COLUMNS_1_1_6_2_3_1_1">
    <p:bg>
      <p:bgPr>
        <a:solidFill>
          <a:srgbClr val="EBEDFE"/>
        </a:solidFill>
      </p:bgPr>
    </p:bg>
    <p:spTree>
      <p:nvGrpSpPr>
        <p:cNvPr id="787" name="Shape 787"/>
        <p:cNvGrpSpPr/>
        <p:nvPr/>
      </p:nvGrpSpPr>
      <p:grpSpPr>
        <a:xfrm>
          <a:off x="0" y="0"/>
          <a:ext cx="0" cy="0"/>
          <a:chOff x="0" y="0"/>
          <a:chExt cx="0" cy="0"/>
        </a:xfrm>
      </p:grpSpPr>
      <p:pic>
        <p:nvPicPr>
          <p:cNvPr id="788" name="Google Shape;788;p5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89" name="Google Shape;789;p5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59"/>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pic>
        <p:nvPicPr>
          <p:cNvPr id="791" name="Google Shape;791;p5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92" name="Google Shape;792;p5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93" name="Google Shape;793;p59"/>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4" name="Google Shape;794;p59"/>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ractice - purple ">
  <p:cSld name="TITLE_AND_TWO_COLUMNS_1_1_5_1_3_1_1">
    <p:spTree>
      <p:nvGrpSpPr>
        <p:cNvPr id="795" name="Shape 795"/>
        <p:cNvGrpSpPr/>
        <p:nvPr/>
      </p:nvGrpSpPr>
      <p:grpSpPr>
        <a:xfrm>
          <a:off x="0" y="0"/>
          <a:ext cx="0" cy="0"/>
          <a:chOff x="0" y="0"/>
          <a:chExt cx="0" cy="0"/>
        </a:xfrm>
      </p:grpSpPr>
      <p:pic>
        <p:nvPicPr>
          <p:cNvPr id="796" name="Google Shape;796;p60"/>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797" name="Google Shape;797;p60"/>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8" name="Google Shape;798;p60"/>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799" name="Google Shape;799;p6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sp>
        <p:nvSpPr>
          <p:cNvPr id="800" name="Google Shape;800;p60"/>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A</a:t>
            </a:r>
            <a:endParaRPr b="1" sz="1400">
              <a:solidFill>
                <a:srgbClr val="FFFFFF"/>
              </a:solidFill>
              <a:latin typeface="Lexend"/>
              <a:ea typeface="Lexend"/>
              <a:cs typeface="Lexend"/>
              <a:sym typeface="Lexend"/>
            </a:endParaRPr>
          </a:p>
        </p:txBody>
      </p:sp>
      <p:sp>
        <p:nvSpPr>
          <p:cNvPr id="801" name="Google Shape;801;p60"/>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02" name="Google Shape;802;p60"/>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03" name="Google Shape;803;p60"/>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oking and nutrition" showMasterSp="0">
  <p:cSld name="Title Slide 2_1_1_1_1_1_1_1_1_1_1_3_1">
    <p:bg>
      <p:bgPr>
        <a:solidFill>
          <a:srgbClr val="EBEDFE"/>
        </a:solidFill>
      </p:bgPr>
    </p:bg>
    <p:spTree>
      <p:nvGrpSpPr>
        <p:cNvPr id="58" name="Shape 58"/>
        <p:cNvGrpSpPr/>
        <p:nvPr/>
      </p:nvGrpSpPr>
      <p:grpSpPr>
        <a:xfrm>
          <a:off x="0" y="0"/>
          <a:ext cx="0" cy="0"/>
          <a:chOff x="0" y="0"/>
          <a:chExt cx="0" cy="0"/>
        </a:xfrm>
      </p:grpSpPr>
      <p:pic>
        <p:nvPicPr>
          <p:cNvPr id="59" name="Google Shape;59;p7"/>
          <p:cNvPicPr preferRelativeResize="0"/>
          <p:nvPr/>
        </p:nvPicPr>
        <p:blipFill rotWithShape="1">
          <a:blip r:embed="rId2">
            <a:alphaModFix/>
          </a:blip>
          <a:srcRect b="0" l="6209" r="6209" t="0"/>
          <a:stretch/>
        </p:blipFill>
        <p:spPr>
          <a:xfrm>
            <a:off x="324000" y="4008600"/>
            <a:ext cx="2563200" cy="128000"/>
          </a:xfrm>
          <a:prstGeom prst="rect">
            <a:avLst/>
          </a:prstGeom>
          <a:noFill/>
          <a:ln>
            <a:noFill/>
          </a:ln>
        </p:spPr>
      </p:pic>
      <p:sp>
        <p:nvSpPr>
          <p:cNvPr id="60" name="Google Shape;60;p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1" name="Google Shape;61;p7"/>
          <p:cNvSpPr txBox="1"/>
          <p:nvPr/>
        </p:nvSpPr>
        <p:spPr>
          <a:xfrm>
            <a:off x="323850" y="3781525"/>
            <a:ext cx="35040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Cooking and nutrition</a:t>
            </a:r>
            <a:endParaRPr b="1" sz="1700">
              <a:solidFill>
                <a:schemeClr val="dk1"/>
              </a:solidFill>
              <a:latin typeface="Lexend"/>
              <a:ea typeface="Lexend"/>
              <a:cs typeface="Lexend"/>
              <a:sym typeface="Lexend"/>
            </a:endParaRPr>
          </a:p>
        </p:txBody>
      </p:sp>
      <p:grpSp>
        <p:nvGrpSpPr>
          <p:cNvPr id="63" name="Google Shape;63;p7"/>
          <p:cNvGrpSpPr/>
          <p:nvPr/>
        </p:nvGrpSpPr>
        <p:grpSpPr>
          <a:xfrm>
            <a:off x="6156975" y="0"/>
            <a:ext cx="2987025" cy="3854074"/>
            <a:chOff x="6156975" y="0"/>
            <a:chExt cx="2987025" cy="3854074"/>
          </a:xfrm>
        </p:grpSpPr>
        <p:pic>
          <p:nvPicPr>
            <p:cNvPr id="64" name="Google Shape;64;p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65" name="Google Shape;65;p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66" name="Google Shape;66;p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67" name="Google Shape;67;p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68" name="Google Shape;68;p7"/>
          <p:cNvPicPr preferRelativeResize="0"/>
          <p:nvPr/>
        </p:nvPicPr>
        <p:blipFill>
          <a:blip r:embed="rId5">
            <a:alphaModFix/>
          </a:blip>
          <a:stretch>
            <a:fillRect/>
          </a:stretch>
        </p:blipFill>
        <p:spPr>
          <a:xfrm rot="-359995">
            <a:off x="6646318" y="1007366"/>
            <a:ext cx="2202009" cy="1796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7 Practice - jade">
  <p:cSld name="TITLE_AND_TWO_COLUMNS_1_1_5_1_3_1_1_1_1">
    <p:spTree>
      <p:nvGrpSpPr>
        <p:cNvPr id="804" name="Shape 804"/>
        <p:cNvGrpSpPr/>
        <p:nvPr/>
      </p:nvGrpSpPr>
      <p:grpSpPr>
        <a:xfrm>
          <a:off x="0" y="0"/>
          <a:ext cx="0" cy="0"/>
          <a:chOff x="0" y="0"/>
          <a:chExt cx="0" cy="0"/>
        </a:xfrm>
      </p:grpSpPr>
      <p:pic>
        <p:nvPicPr>
          <p:cNvPr id="805" name="Google Shape;805;p6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06" name="Google Shape;806;p6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6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08" name="Google Shape;808;p61"/>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09" name="Google Shape;809;p61"/>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B</a:t>
            </a:r>
            <a:endParaRPr b="1" sz="1400">
              <a:solidFill>
                <a:srgbClr val="FFFFFF"/>
              </a:solidFill>
              <a:latin typeface="Lexend"/>
              <a:ea typeface="Lexend"/>
              <a:cs typeface="Lexend"/>
              <a:sym typeface="Lexend"/>
            </a:endParaRPr>
          </a:p>
        </p:txBody>
      </p:sp>
      <p:sp>
        <p:nvSpPr>
          <p:cNvPr id="810" name="Google Shape;810;p61"/>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11" name="Google Shape;811;p61"/>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12" name="Google Shape;812;p61"/>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7 Practice - blue ">
  <p:cSld name="TITLE_AND_TWO_COLUMNS_1_1_5_1_3_1_2">
    <p:spTree>
      <p:nvGrpSpPr>
        <p:cNvPr id="813" name="Shape 813"/>
        <p:cNvGrpSpPr/>
        <p:nvPr/>
      </p:nvGrpSpPr>
      <p:grpSpPr>
        <a:xfrm>
          <a:off x="0" y="0"/>
          <a:ext cx="0" cy="0"/>
          <a:chOff x="0" y="0"/>
          <a:chExt cx="0" cy="0"/>
        </a:xfrm>
      </p:grpSpPr>
      <p:pic>
        <p:nvPicPr>
          <p:cNvPr id="814" name="Google Shape;814;p6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15" name="Google Shape;815;p6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6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17" name="Google Shape;817;p62"/>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18" name="Google Shape;818;p62"/>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C</a:t>
            </a:r>
            <a:endParaRPr b="1" sz="1400">
              <a:solidFill>
                <a:srgbClr val="FFFFFF"/>
              </a:solidFill>
              <a:latin typeface="Lexend"/>
              <a:ea typeface="Lexend"/>
              <a:cs typeface="Lexend"/>
              <a:sym typeface="Lexend"/>
            </a:endParaRPr>
          </a:p>
        </p:txBody>
      </p:sp>
      <p:sp>
        <p:nvSpPr>
          <p:cNvPr id="819" name="Google Shape;819;p62"/>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20" name="Google Shape;820;p62"/>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21" name="Google Shape;821;p62"/>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7 Practice - pink">
  <p:cSld name="TITLE_AND_TWO_COLUMNS_1_1_5_1_3_1_1_1_1_1">
    <p:spTree>
      <p:nvGrpSpPr>
        <p:cNvPr id="822" name="Shape 822"/>
        <p:cNvGrpSpPr/>
        <p:nvPr/>
      </p:nvGrpSpPr>
      <p:grpSpPr>
        <a:xfrm>
          <a:off x="0" y="0"/>
          <a:ext cx="0" cy="0"/>
          <a:chOff x="0" y="0"/>
          <a:chExt cx="0" cy="0"/>
        </a:xfrm>
      </p:grpSpPr>
      <p:pic>
        <p:nvPicPr>
          <p:cNvPr id="823" name="Google Shape;823;p6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24" name="Google Shape;824;p6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6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26" name="Google Shape;826;p63"/>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27" name="Google Shape;827;p63"/>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D</a:t>
            </a:r>
            <a:endParaRPr b="1" sz="1400">
              <a:solidFill>
                <a:srgbClr val="FFFFFF"/>
              </a:solidFill>
              <a:latin typeface="Lexend"/>
              <a:ea typeface="Lexend"/>
              <a:cs typeface="Lexend"/>
              <a:sym typeface="Lexend"/>
            </a:endParaRPr>
          </a:p>
        </p:txBody>
      </p:sp>
      <p:sp>
        <p:nvSpPr>
          <p:cNvPr id="828" name="Google Shape;828;p63"/>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29" name="Google Shape;829;p63"/>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30" name="Google Shape;830;p63"/>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Feedback - purple">
  <p:cSld name="TITLE_AND_TWO_COLUMNS_1_1_5_1_3_1_1_1_2">
    <p:bg>
      <p:bgPr>
        <a:solidFill>
          <a:srgbClr val="EBEDFE"/>
        </a:solidFill>
      </p:bgPr>
    </p:bg>
    <p:spTree>
      <p:nvGrpSpPr>
        <p:cNvPr id="831" name="Shape 831"/>
        <p:cNvGrpSpPr/>
        <p:nvPr/>
      </p:nvGrpSpPr>
      <p:grpSpPr>
        <a:xfrm>
          <a:off x="0" y="0"/>
          <a:ext cx="0" cy="0"/>
          <a:chOff x="0" y="0"/>
          <a:chExt cx="0" cy="0"/>
        </a:xfrm>
      </p:grpSpPr>
      <p:pic>
        <p:nvPicPr>
          <p:cNvPr id="832" name="Google Shape;832;p64"/>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833" name="Google Shape;833;p6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4" name="Google Shape;834;p6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35" name="Google Shape;835;p6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sp>
        <p:nvSpPr>
          <p:cNvPr id="836" name="Google Shape;836;p6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A</a:t>
            </a:r>
            <a:endParaRPr b="1" sz="1400">
              <a:solidFill>
                <a:srgbClr val="FFFFFF"/>
              </a:solidFill>
              <a:latin typeface="Lexend"/>
              <a:ea typeface="Lexend"/>
              <a:cs typeface="Lexend"/>
              <a:sym typeface="Lexend"/>
            </a:endParaRPr>
          </a:p>
        </p:txBody>
      </p:sp>
      <p:sp>
        <p:nvSpPr>
          <p:cNvPr id="837" name="Google Shape;837;p64"/>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38" name="Google Shape;838;p64"/>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39" name="Google Shape;839;p64"/>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8 Feedback - jade">
  <p:cSld name="TITLE_AND_TWO_COLUMNS_1_1_5_1_3_1_1_1_1_2">
    <p:bg>
      <p:bgPr>
        <a:solidFill>
          <a:srgbClr val="EBEDFE"/>
        </a:solidFill>
      </p:bgPr>
    </p:bg>
    <p:spTree>
      <p:nvGrpSpPr>
        <p:cNvPr id="840" name="Shape 840"/>
        <p:cNvGrpSpPr/>
        <p:nvPr/>
      </p:nvGrpSpPr>
      <p:grpSpPr>
        <a:xfrm>
          <a:off x="0" y="0"/>
          <a:ext cx="0" cy="0"/>
          <a:chOff x="0" y="0"/>
          <a:chExt cx="0" cy="0"/>
        </a:xfrm>
      </p:grpSpPr>
      <p:pic>
        <p:nvPicPr>
          <p:cNvPr id="841" name="Google Shape;841;p6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42" name="Google Shape;842;p65"/>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6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44" name="Google Shape;844;p6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45" name="Google Shape;845;p65"/>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B</a:t>
            </a:r>
            <a:endParaRPr b="1" sz="1400">
              <a:solidFill>
                <a:srgbClr val="FFFFFF"/>
              </a:solidFill>
              <a:latin typeface="Lexend"/>
              <a:ea typeface="Lexend"/>
              <a:cs typeface="Lexend"/>
              <a:sym typeface="Lexend"/>
            </a:endParaRPr>
          </a:p>
        </p:txBody>
      </p:sp>
      <p:sp>
        <p:nvSpPr>
          <p:cNvPr id="846" name="Google Shape;846;p65"/>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47" name="Google Shape;847;p65"/>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48" name="Google Shape;848;p65"/>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8 Feedback - blue">
  <p:cSld name="TITLE_AND_TWO_COLUMNS_1_1_5_1_3_1_2_1">
    <p:bg>
      <p:bgPr>
        <a:solidFill>
          <a:srgbClr val="EBEDFE"/>
        </a:solidFill>
      </p:bgPr>
    </p:bg>
    <p:spTree>
      <p:nvGrpSpPr>
        <p:cNvPr id="849" name="Shape 849"/>
        <p:cNvGrpSpPr/>
        <p:nvPr/>
      </p:nvGrpSpPr>
      <p:grpSpPr>
        <a:xfrm>
          <a:off x="0" y="0"/>
          <a:ext cx="0" cy="0"/>
          <a:chOff x="0" y="0"/>
          <a:chExt cx="0" cy="0"/>
        </a:xfrm>
      </p:grpSpPr>
      <p:pic>
        <p:nvPicPr>
          <p:cNvPr id="850" name="Google Shape;850;p6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51" name="Google Shape;851;p6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6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53" name="Google Shape;853;p6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54" name="Google Shape;854;p66"/>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C</a:t>
            </a:r>
            <a:endParaRPr b="1" sz="1400">
              <a:solidFill>
                <a:srgbClr val="FFFFFF"/>
              </a:solidFill>
              <a:latin typeface="Lexend"/>
              <a:ea typeface="Lexend"/>
              <a:cs typeface="Lexend"/>
              <a:sym typeface="Lexend"/>
            </a:endParaRPr>
          </a:p>
        </p:txBody>
      </p:sp>
      <p:sp>
        <p:nvSpPr>
          <p:cNvPr id="855" name="Google Shape;855;p66"/>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56" name="Google Shape;856;p66"/>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57" name="Google Shape;857;p66"/>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8 Feedback - pink">
  <p:cSld name="TITLE_AND_TWO_COLUMNS_1_1_5_1_3_1_1_1_1_1_1">
    <p:bg>
      <p:bgPr>
        <a:solidFill>
          <a:srgbClr val="EBEDFE"/>
        </a:solidFill>
      </p:bgPr>
    </p:bg>
    <p:spTree>
      <p:nvGrpSpPr>
        <p:cNvPr id="858" name="Shape 858"/>
        <p:cNvGrpSpPr/>
        <p:nvPr/>
      </p:nvGrpSpPr>
      <p:grpSpPr>
        <a:xfrm>
          <a:off x="0" y="0"/>
          <a:ext cx="0" cy="0"/>
          <a:chOff x="0" y="0"/>
          <a:chExt cx="0" cy="0"/>
        </a:xfrm>
      </p:grpSpPr>
      <p:pic>
        <p:nvPicPr>
          <p:cNvPr id="859" name="Google Shape;859;p6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60" name="Google Shape;860;p6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6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62" name="Google Shape;862;p6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63" name="Google Shape;863;p67"/>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chemeClr val="lt1"/>
                </a:solidFill>
                <a:latin typeface="Lexend"/>
                <a:ea typeface="Lexend"/>
                <a:cs typeface="Lexend"/>
                <a:sym typeface="Lexend"/>
              </a:rPr>
              <a:t>Hawsha D</a:t>
            </a:r>
            <a:endParaRPr b="1" sz="1400">
              <a:solidFill>
                <a:schemeClr val="lt1"/>
              </a:solidFill>
              <a:latin typeface="Lexend"/>
              <a:ea typeface="Lexend"/>
              <a:cs typeface="Lexend"/>
              <a:sym typeface="Lexend"/>
            </a:endParaRPr>
          </a:p>
        </p:txBody>
      </p:sp>
      <p:sp>
        <p:nvSpPr>
          <p:cNvPr id="864" name="Google Shape;864;p67"/>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65" name="Google Shape;865;p67"/>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66" name="Google Shape;866;p67"/>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1">
  <p:cSld name="TITLE_AND_TWO_COLUMNS_1_1_5_1_2_1_1">
    <p:spTree>
      <p:nvGrpSpPr>
        <p:cNvPr id="867" name="Shape 867"/>
        <p:cNvGrpSpPr/>
        <p:nvPr/>
      </p:nvGrpSpPr>
      <p:grpSpPr>
        <a:xfrm>
          <a:off x="0" y="0"/>
          <a:ext cx="0" cy="0"/>
          <a:chOff x="0" y="0"/>
          <a:chExt cx="0" cy="0"/>
        </a:xfrm>
      </p:grpSpPr>
      <p:grpSp>
        <p:nvGrpSpPr>
          <p:cNvPr id="868" name="Google Shape;868;p68"/>
          <p:cNvGrpSpPr/>
          <p:nvPr/>
        </p:nvGrpSpPr>
        <p:grpSpPr>
          <a:xfrm>
            <a:off x="0" y="0"/>
            <a:ext cx="9151202" cy="652534"/>
            <a:chOff x="0" y="0"/>
            <a:chExt cx="9151202" cy="652534"/>
          </a:xfrm>
        </p:grpSpPr>
        <p:sp>
          <p:nvSpPr>
            <p:cNvPr id="869" name="Google Shape;869;p68"/>
            <p:cNvSpPr/>
            <p:nvPr/>
          </p:nvSpPr>
          <p:spPr>
            <a:xfrm>
              <a:off x="0" y="0"/>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0" name="Google Shape;870;p68"/>
            <p:cNvPicPr preferRelativeResize="0"/>
            <p:nvPr/>
          </p:nvPicPr>
          <p:blipFill rotWithShape="1">
            <a:blip r:embed="rId2">
              <a:alphaModFix/>
            </a:blip>
            <a:srcRect b="1709" l="0" r="0" t="1699"/>
            <a:stretch/>
          </p:blipFill>
          <p:spPr>
            <a:xfrm>
              <a:off x="0" y="535825"/>
              <a:ext cx="9151202" cy="116709"/>
            </a:xfrm>
            <a:prstGeom prst="rect">
              <a:avLst/>
            </a:prstGeom>
            <a:noFill/>
            <a:ln>
              <a:noFill/>
            </a:ln>
          </p:spPr>
        </p:pic>
      </p:grpSp>
      <p:sp>
        <p:nvSpPr>
          <p:cNvPr id="871" name="Google Shape;871;p68"/>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Soo koobid</a:t>
            </a:r>
            <a:endParaRPr b="1" sz="1400">
              <a:solidFill>
                <a:schemeClr val="dk1"/>
              </a:solidFill>
              <a:latin typeface="Lexend"/>
              <a:ea typeface="Lexend"/>
              <a:cs typeface="Lexend"/>
              <a:sym typeface="Lexend"/>
            </a:endParaRPr>
          </a:p>
        </p:txBody>
      </p:sp>
      <p:sp>
        <p:nvSpPr>
          <p:cNvPr id="872" name="Google Shape;872;p68"/>
          <p:cNvSpPr txBox="1"/>
          <p:nvPr>
            <p:ph type="title"/>
          </p:nvPr>
        </p:nvSpPr>
        <p:spPr>
          <a:xfrm>
            <a:off x="1684800" y="119125"/>
            <a:ext cx="5741400" cy="307800"/>
          </a:xfrm>
          <a:prstGeom prst="rect">
            <a:avLst/>
          </a:prstGeom>
        </p:spPr>
        <p:txBody>
          <a:bodyPr anchorCtr="0" anchor="t" bIns="0" lIns="0" spcFirstLastPara="1" rIns="0" wrap="square" tIns="0">
            <a:spAutoFit/>
          </a:bodyPr>
          <a:lstStyle>
            <a:lvl1pPr lvl="0" rtl="0">
              <a:spcBef>
                <a:spcPts val="0"/>
              </a:spcBef>
              <a:spcAft>
                <a:spcPts val="0"/>
              </a:spcAft>
              <a:buSzPts val="2000"/>
              <a:buNone/>
              <a:defRPr b="0" sz="2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73" name="Google Shape;873;p68"/>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74" name="Google Shape;874;p68"/>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2">
  <p:cSld name="TITLE_AND_TWO_COLUMNS_1_1_5_1_2">
    <p:spTree>
      <p:nvGrpSpPr>
        <p:cNvPr id="875" name="Shape 875"/>
        <p:cNvGrpSpPr/>
        <p:nvPr/>
      </p:nvGrpSpPr>
      <p:grpSpPr>
        <a:xfrm>
          <a:off x="0" y="0"/>
          <a:ext cx="0" cy="0"/>
          <a:chOff x="0" y="0"/>
          <a:chExt cx="0" cy="0"/>
        </a:xfrm>
      </p:grpSpPr>
      <p:grpSp>
        <p:nvGrpSpPr>
          <p:cNvPr id="876" name="Google Shape;876;p69"/>
          <p:cNvGrpSpPr/>
          <p:nvPr/>
        </p:nvGrpSpPr>
        <p:grpSpPr>
          <a:xfrm>
            <a:off x="0" y="0"/>
            <a:ext cx="9151202" cy="886259"/>
            <a:chOff x="0" y="0"/>
            <a:chExt cx="9151202" cy="886259"/>
          </a:xfrm>
        </p:grpSpPr>
        <p:sp>
          <p:nvSpPr>
            <p:cNvPr id="877" name="Google Shape;877;p69"/>
            <p:cNvSpPr/>
            <p:nvPr/>
          </p:nvSpPr>
          <p:spPr>
            <a:xfrm>
              <a:off x="0" y="0"/>
              <a:ext cx="9144300" cy="773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8" name="Google Shape;878;p69"/>
            <p:cNvPicPr preferRelativeResize="0"/>
            <p:nvPr/>
          </p:nvPicPr>
          <p:blipFill rotWithShape="1">
            <a:blip r:embed="rId2">
              <a:alphaModFix/>
            </a:blip>
            <a:srcRect b="1709" l="0" r="0" t="1699"/>
            <a:stretch/>
          </p:blipFill>
          <p:spPr>
            <a:xfrm>
              <a:off x="0" y="769550"/>
              <a:ext cx="9151202" cy="116709"/>
            </a:xfrm>
            <a:prstGeom prst="rect">
              <a:avLst/>
            </a:prstGeom>
            <a:noFill/>
            <a:ln>
              <a:noFill/>
            </a:ln>
          </p:spPr>
        </p:pic>
      </p:grpSp>
      <p:sp>
        <p:nvSpPr>
          <p:cNvPr id="879" name="Google Shape;879;p69"/>
          <p:cNvSpPr txBox="1"/>
          <p:nvPr>
            <p:ph idx="1" type="body"/>
          </p:nvPr>
        </p:nvSpPr>
        <p:spPr>
          <a:xfrm>
            <a:off x="324000" y="1080000"/>
            <a:ext cx="8113800" cy="37404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80" name="Google Shape;880;p69"/>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Soo koobid</a:t>
            </a:r>
            <a:endParaRPr b="1" sz="1400">
              <a:solidFill>
                <a:schemeClr val="dk1"/>
              </a:solidFill>
              <a:latin typeface="Lexend"/>
              <a:ea typeface="Lexend"/>
              <a:cs typeface="Lexend"/>
              <a:sym typeface="Lexend"/>
            </a:endParaRPr>
          </a:p>
        </p:txBody>
      </p:sp>
      <p:sp>
        <p:nvSpPr>
          <p:cNvPr id="881" name="Google Shape;881;p69"/>
          <p:cNvSpPr txBox="1"/>
          <p:nvPr>
            <p:ph type="title"/>
          </p:nvPr>
        </p:nvSpPr>
        <p:spPr>
          <a:xfrm>
            <a:off x="1684800" y="43825"/>
            <a:ext cx="5741400" cy="382800"/>
          </a:xfrm>
          <a:prstGeom prst="rect">
            <a:avLst/>
          </a:prstGeom>
        </p:spPr>
        <p:txBody>
          <a:bodyPr anchorCtr="0" anchor="b" bIns="0" lIns="0" spcFirstLastPara="1" rIns="0" wrap="square" tIns="0">
            <a:spAutoFit/>
          </a:bodyPr>
          <a:lstStyle>
            <a:lvl1pPr lvl="0" rtl="0">
              <a:lnSpc>
                <a:spcPct val="100000"/>
              </a:lnSpc>
              <a:spcBef>
                <a:spcPts val="0"/>
              </a:spcBef>
              <a:spcAft>
                <a:spcPts val="0"/>
              </a:spcAft>
              <a:buSzPts val="2000"/>
              <a:buFont typeface="Lexend"/>
              <a:buNone/>
              <a:defRPr b="0" sz="2000">
                <a:latin typeface="Lexend"/>
                <a:ea typeface="Lexend"/>
                <a:cs typeface="Lexend"/>
                <a:sym typeface="Lexend"/>
              </a:defRPr>
            </a:lvl1pPr>
            <a:lvl2pPr lvl="1" rtl="0">
              <a:lnSpc>
                <a:spcPct val="100000"/>
              </a:lnSpc>
              <a:spcBef>
                <a:spcPts val="0"/>
              </a:spcBef>
              <a:spcAft>
                <a:spcPts val="0"/>
              </a:spcAft>
              <a:buSzPts val="2000"/>
              <a:buNone/>
              <a:defRPr sz="2000"/>
            </a:lvl2pPr>
            <a:lvl3pPr lvl="2" rtl="0">
              <a:lnSpc>
                <a:spcPct val="100000"/>
              </a:lnSpc>
              <a:spcBef>
                <a:spcPts val="0"/>
              </a:spcBef>
              <a:spcAft>
                <a:spcPts val="0"/>
              </a:spcAft>
              <a:buSzPts val="2000"/>
              <a:buNone/>
              <a:defRPr sz="2000"/>
            </a:lvl3pPr>
            <a:lvl4pPr lvl="3" rtl="0">
              <a:lnSpc>
                <a:spcPct val="100000"/>
              </a:lnSpc>
              <a:spcBef>
                <a:spcPts val="0"/>
              </a:spcBef>
              <a:spcAft>
                <a:spcPts val="0"/>
              </a:spcAft>
              <a:buSzPts val="2000"/>
              <a:buNone/>
              <a:defRPr sz="2000"/>
            </a:lvl4pPr>
            <a:lvl5pPr lvl="4" rtl="0">
              <a:lnSpc>
                <a:spcPct val="100000"/>
              </a:lnSpc>
              <a:spcBef>
                <a:spcPts val="0"/>
              </a:spcBef>
              <a:spcAft>
                <a:spcPts val="0"/>
              </a:spcAft>
              <a:buSzPts val="2000"/>
              <a:buNone/>
              <a:defRPr sz="2000"/>
            </a:lvl5pPr>
            <a:lvl6pPr lvl="5" rtl="0">
              <a:lnSpc>
                <a:spcPct val="100000"/>
              </a:lnSpc>
              <a:spcBef>
                <a:spcPts val="0"/>
              </a:spcBef>
              <a:spcAft>
                <a:spcPts val="0"/>
              </a:spcAft>
              <a:buSzPts val="2000"/>
              <a:buNone/>
              <a:defRPr sz="2000"/>
            </a:lvl6pPr>
            <a:lvl7pPr lvl="6" rtl="0">
              <a:lnSpc>
                <a:spcPct val="100000"/>
              </a:lnSpc>
              <a:spcBef>
                <a:spcPts val="0"/>
              </a:spcBef>
              <a:spcAft>
                <a:spcPts val="0"/>
              </a:spcAft>
              <a:buSzPts val="2000"/>
              <a:buNone/>
              <a:defRPr sz="2000"/>
            </a:lvl7pPr>
            <a:lvl8pPr lvl="7" rtl="0">
              <a:lnSpc>
                <a:spcPct val="100000"/>
              </a:lnSpc>
              <a:spcBef>
                <a:spcPts val="0"/>
              </a:spcBef>
              <a:spcAft>
                <a:spcPts val="0"/>
              </a:spcAft>
              <a:buSzPts val="2000"/>
              <a:buNone/>
              <a:defRPr sz="2000"/>
            </a:lvl8pPr>
            <a:lvl9pPr lvl="8" rtl="0">
              <a:lnSpc>
                <a:spcPct val="100000"/>
              </a:lnSpc>
              <a:spcBef>
                <a:spcPts val="0"/>
              </a:spcBef>
              <a:spcAft>
                <a:spcPts val="0"/>
              </a:spcAft>
              <a:buSzPts val="2000"/>
              <a:buNone/>
              <a:defRPr sz="2000"/>
            </a:lvl9pPr>
          </a:lstStyle>
          <a:p/>
        </p:txBody>
      </p:sp>
      <p:sp>
        <p:nvSpPr>
          <p:cNvPr id="882" name="Google Shape;882;p69"/>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4 Items to copy-paste">
  <p:cSld name="CUSTOM_104_1_2_1_1">
    <p:spTree>
      <p:nvGrpSpPr>
        <p:cNvPr id="883" name="Shape 883"/>
        <p:cNvGrpSpPr/>
        <p:nvPr/>
      </p:nvGrpSpPr>
      <p:grpSpPr>
        <a:xfrm>
          <a:off x="0" y="0"/>
          <a:ext cx="0" cy="0"/>
          <a:chOff x="0" y="0"/>
          <a:chExt cx="0" cy="0"/>
        </a:xfrm>
      </p:grpSpPr>
      <p:sp>
        <p:nvSpPr>
          <p:cNvPr id="884" name="Google Shape;884;p70"/>
          <p:cNvSpPr/>
          <p:nvPr/>
        </p:nvSpPr>
        <p:spPr>
          <a:xfrm>
            <a:off x="3217188" y="4171902"/>
            <a:ext cx="5214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None/>
            </a:pPr>
            <a:r>
              <a:rPr lang="en-GB" sz="1400">
                <a:solidFill>
                  <a:schemeClr val="dk1"/>
                </a:solidFill>
                <a:latin typeface="Lexend"/>
                <a:ea typeface="Lexend"/>
                <a:cs typeface="Lexend"/>
                <a:sym typeface="Lexend"/>
              </a:rPr>
              <a:t>Calaamadee</a:t>
            </a:r>
            <a:endParaRPr i="0" sz="1400" u="none" cap="none" strike="noStrike">
              <a:solidFill>
                <a:schemeClr val="dk1"/>
              </a:solidFill>
              <a:latin typeface="Lexend"/>
              <a:ea typeface="Lexend"/>
              <a:cs typeface="Lexend"/>
              <a:sym typeface="Lexend"/>
            </a:endParaRPr>
          </a:p>
        </p:txBody>
      </p:sp>
      <p:sp>
        <p:nvSpPr>
          <p:cNvPr id="885" name="Google Shape;885;p70"/>
          <p:cNvSpPr/>
          <p:nvPr/>
        </p:nvSpPr>
        <p:spPr>
          <a:xfrm>
            <a:off x="483925" y="193075"/>
            <a:ext cx="6671700" cy="374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i="0" lang="en-GB" sz="2000" u="none" cap="none" strike="noStrike">
                <a:solidFill>
                  <a:schemeClr val="dk1"/>
                </a:solidFill>
                <a:latin typeface="Lexend"/>
                <a:ea typeface="Lexend"/>
                <a:cs typeface="Lexend"/>
                <a:sym typeface="Lexend"/>
              </a:rPr>
              <a:t>Items to copy and paste</a:t>
            </a:r>
            <a:endParaRPr b="0" i="0" sz="2000" u="none" cap="none" strike="noStrike">
              <a:solidFill>
                <a:schemeClr val="dk1"/>
              </a:solidFill>
              <a:latin typeface="Calibri"/>
              <a:ea typeface="Calibri"/>
              <a:cs typeface="Calibri"/>
              <a:sym typeface="Calibri"/>
            </a:endParaRPr>
          </a:p>
        </p:txBody>
      </p:sp>
      <p:sp>
        <p:nvSpPr>
          <p:cNvPr id="886" name="Google Shape;886;p70"/>
          <p:cNvSpPr/>
          <p:nvPr/>
        </p:nvSpPr>
        <p:spPr>
          <a:xfrm>
            <a:off x="7459200" y="352650"/>
            <a:ext cx="1684800" cy="374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i="0" lang="en-GB" sz="1600" u="none" cap="none" strike="noStrike">
                <a:solidFill>
                  <a:schemeClr val="dk1"/>
                </a:solidFill>
                <a:latin typeface="Lexend"/>
                <a:ea typeface="Lexend"/>
                <a:cs typeface="Lexend"/>
                <a:sym typeface="Lexend"/>
              </a:rPr>
              <a:t>Video frame</a:t>
            </a:r>
            <a:endParaRPr i="0" sz="1600" u="none" cap="none" strike="noStrike">
              <a:solidFill>
                <a:schemeClr val="dk1"/>
              </a:solidFill>
              <a:latin typeface="Lexend"/>
              <a:ea typeface="Lexend"/>
              <a:cs typeface="Lexend"/>
              <a:sym typeface="Lexend"/>
            </a:endParaRPr>
          </a:p>
        </p:txBody>
      </p:sp>
      <p:sp>
        <p:nvSpPr>
          <p:cNvPr id="887" name="Google Shape;887;p70"/>
          <p:cNvSpPr/>
          <p:nvPr/>
        </p:nvSpPr>
        <p:spPr>
          <a:xfrm>
            <a:off x="628788" y="4171893"/>
            <a:ext cx="1579200" cy="2634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0"/>
              </a:spcBef>
              <a:spcAft>
                <a:spcPts val="0"/>
              </a:spcAft>
              <a:buNone/>
            </a:pPr>
            <a:r>
              <a:rPr lang="en-GB" sz="1600">
                <a:solidFill>
                  <a:schemeClr val="dk1"/>
                </a:solidFill>
                <a:latin typeface="Lexend"/>
                <a:ea typeface="Lexend"/>
                <a:cs typeface="Lexend"/>
                <a:sym typeface="Lexend"/>
              </a:rPr>
              <a:t>Agenda dot</a:t>
            </a:r>
            <a:endParaRPr sz="1600">
              <a:solidFill>
                <a:schemeClr val="dk1"/>
              </a:solidFill>
              <a:latin typeface="Lexend"/>
              <a:ea typeface="Lexend"/>
              <a:cs typeface="Lexend"/>
              <a:sym typeface="Lexend"/>
            </a:endParaRPr>
          </a:p>
        </p:txBody>
      </p:sp>
      <p:sp>
        <p:nvSpPr>
          <p:cNvPr id="888" name="Google Shape;888;p70"/>
          <p:cNvSpPr/>
          <p:nvPr/>
        </p:nvSpPr>
        <p:spPr>
          <a:xfrm>
            <a:off x="5891525" y="2313000"/>
            <a:ext cx="1796400" cy="380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CfU option letters</a:t>
            </a:r>
            <a:endParaRPr i="0" sz="1600" u="none" cap="none" strike="noStrike">
              <a:solidFill>
                <a:schemeClr val="dk1"/>
              </a:solidFill>
              <a:latin typeface="Lexend"/>
              <a:ea typeface="Lexend"/>
              <a:cs typeface="Lexend"/>
              <a:sym typeface="Lexend"/>
            </a:endParaRPr>
          </a:p>
        </p:txBody>
      </p:sp>
      <p:sp>
        <p:nvSpPr>
          <p:cNvPr id="889" name="Google Shape;889;p70"/>
          <p:cNvSpPr/>
          <p:nvPr/>
        </p:nvSpPr>
        <p:spPr>
          <a:xfrm>
            <a:off x="933601" y="2371650"/>
            <a:ext cx="11799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Audio clip</a:t>
            </a:r>
            <a:endParaRPr i="0" sz="1600" u="none" cap="none" strike="noStrike">
              <a:solidFill>
                <a:schemeClr val="dk1"/>
              </a:solidFill>
              <a:latin typeface="Lexend"/>
              <a:ea typeface="Lexend"/>
              <a:cs typeface="Lexend"/>
              <a:sym typeface="Lexend"/>
            </a:endParaRPr>
          </a:p>
        </p:txBody>
      </p:sp>
      <p:sp>
        <p:nvSpPr>
          <p:cNvPr id="890" name="Google Shape;890;p70"/>
          <p:cNvSpPr/>
          <p:nvPr/>
        </p:nvSpPr>
        <p:spPr>
          <a:xfrm>
            <a:off x="3444210" y="2377200"/>
            <a:ext cx="1116600" cy="2523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Video clip</a:t>
            </a:r>
            <a:endParaRPr i="0" sz="1600" u="none" cap="none" strike="noStrike">
              <a:solidFill>
                <a:schemeClr val="dk1"/>
              </a:solidFill>
              <a:latin typeface="Lexend"/>
              <a:ea typeface="Lexend"/>
              <a:cs typeface="Lexend"/>
              <a:sym typeface="Lexend"/>
            </a:endParaRPr>
          </a:p>
        </p:txBody>
      </p:sp>
      <p:sp>
        <p:nvSpPr>
          <p:cNvPr id="891" name="Google Shape;891;p70"/>
          <p:cNvSpPr/>
          <p:nvPr/>
        </p:nvSpPr>
        <p:spPr>
          <a:xfrm>
            <a:off x="4747799" y="4171900"/>
            <a:ext cx="6942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None/>
            </a:pPr>
            <a:r>
              <a:rPr lang="en-GB" sz="1400">
                <a:solidFill>
                  <a:schemeClr val="dk1"/>
                </a:solidFill>
                <a:latin typeface="Lexend"/>
                <a:ea typeface="Lexend"/>
                <a:cs typeface="Lexend"/>
                <a:sym typeface="Lexend"/>
              </a:rPr>
              <a:t>Khalad</a:t>
            </a:r>
            <a:endParaRPr i="0" sz="1400" u="none" cap="none" strike="noStrike">
              <a:solidFill>
                <a:schemeClr val="dk1"/>
              </a:solidFill>
              <a:latin typeface="Lexend"/>
              <a:ea typeface="Lexend"/>
              <a:cs typeface="Lexend"/>
              <a:sym typeface="Lexend"/>
            </a:endParaRPr>
          </a:p>
        </p:txBody>
      </p:sp>
      <p:sp>
        <p:nvSpPr>
          <p:cNvPr id="892" name="Google Shape;892;p70"/>
          <p:cNvSpPr/>
          <p:nvPr/>
        </p:nvSpPr>
        <p:spPr>
          <a:xfrm>
            <a:off x="6451200" y="4171900"/>
            <a:ext cx="14217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Reading icon</a:t>
            </a:r>
            <a:endParaRPr i="0" sz="1600" u="none" cap="none" strike="noStrike">
              <a:solidFill>
                <a:schemeClr val="dk1"/>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Design and technology" showMasterSp="0">
  <p:cSld name="Title Slide 2_1_1_1_1_1_1_1_1_1_1_2">
    <p:bg>
      <p:bgPr>
        <a:solidFill>
          <a:srgbClr val="EBEDFE"/>
        </a:solidFill>
      </p:bgPr>
    </p:bg>
    <p:spTree>
      <p:nvGrpSpPr>
        <p:cNvPr id="69" name="Shape 69"/>
        <p:cNvGrpSpPr/>
        <p:nvPr/>
      </p:nvGrpSpPr>
      <p:grpSpPr>
        <a:xfrm>
          <a:off x="0" y="0"/>
          <a:ext cx="0" cy="0"/>
          <a:chOff x="0" y="0"/>
          <a:chExt cx="0" cy="0"/>
        </a:xfrm>
      </p:grpSpPr>
      <p:pic>
        <p:nvPicPr>
          <p:cNvPr id="70" name="Google Shape;70;p8"/>
          <p:cNvPicPr preferRelativeResize="0"/>
          <p:nvPr/>
        </p:nvPicPr>
        <p:blipFill rotWithShape="1">
          <a:blip r:embed="rId2">
            <a:alphaModFix/>
          </a:blip>
          <a:srcRect b="0" l="6209" r="6209" t="0"/>
          <a:stretch/>
        </p:blipFill>
        <p:spPr>
          <a:xfrm>
            <a:off x="324000" y="4008600"/>
            <a:ext cx="2705850" cy="128000"/>
          </a:xfrm>
          <a:prstGeom prst="rect">
            <a:avLst/>
          </a:prstGeom>
          <a:noFill/>
          <a:ln>
            <a:noFill/>
          </a:ln>
        </p:spPr>
      </p:pic>
      <p:sp>
        <p:nvSpPr>
          <p:cNvPr id="71" name="Google Shape;71;p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8"/>
          <p:cNvSpPr txBox="1"/>
          <p:nvPr/>
        </p:nvSpPr>
        <p:spPr>
          <a:xfrm>
            <a:off x="323850" y="3781525"/>
            <a:ext cx="27060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Design and technology</a:t>
            </a:r>
            <a:endParaRPr b="1" sz="1700">
              <a:solidFill>
                <a:schemeClr val="dk1"/>
              </a:solidFill>
              <a:latin typeface="Lexend"/>
              <a:ea typeface="Lexend"/>
              <a:cs typeface="Lexend"/>
              <a:sym typeface="Lexend"/>
            </a:endParaRPr>
          </a:p>
        </p:txBody>
      </p:sp>
      <p:grpSp>
        <p:nvGrpSpPr>
          <p:cNvPr id="74" name="Google Shape;74;p8"/>
          <p:cNvGrpSpPr/>
          <p:nvPr/>
        </p:nvGrpSpPr>
        <p:grpSpPr>
          <a:xfrm>
            <a:off x="6156975" y="0"/>
            <a:ext cx="2987025" cy="3854074"/>
            <a:chOff x="6156975" y="0"/>
            <a:chExt cx="2987025" cy="3854074"/>
          </a:xfrm>
        </p:grpSpPr>
        <p:pic>
          <p:nvPicPr>
            <p:cNvPr id="75" name="Google Shape;75;p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76" name="Google Shape;76;p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77" name="Google Shape;77;p8"/>
          <p:cNvPicPr preferRelativeResize="0"/>
          <p:nvPr/>
        </p:nvPicPr>
        <p:blipFill>
          <a:blip r:embed="rId5">
            <a:alphaModFix/>
          </a:blip>
          <a:stretch>
            <a:fillRect/>
          </a:stretch>
        </p:blipFill>
        <p:spPr>
          <a:xfrm rot="-362791">
            <a:off x="6884379" y="985388"/>
            <a:ext cx="1846116" cy="1852594"/>
          </a:xfrm>
          <a:prstGeom prst="rect">
            <a:avLst/>
          </a:prstGeom>
          <a:noFill/>
          <a:ln>
            <a:noFill/>
          </a:ln>
        </p:spPr>
      </p:pic>
      <p:sp>
        <p:nvSpPr>
          <p:cNvPr id="78" name="Google Shape;78;p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79" name="Google Shape;79;p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5 OGL">
  <p:cSld name="CUSTOM_5_1">
    <p:bg>
      <p:bgPr>
        <a:solidFill>
          <a:srgbClr val="EBEDFE"/>
        </a:solidFill>
      </p:bgPr>
    </p:bg>
    <p:spTree>
      <p:nvGrpSpPr>
        <p:cNvPr id="893" name="Shape 893"/>
        <p:cNvGrpSpPr/>
        <p:nvPr/>
      </p:nvGrpSpPr>
      <p:grpSpPr>
        <a:xfrm>
          <a:off x="0" y="0"/>
          <a:ext cx="0" cy="0"/>
          <a:chOff x="0" y="0"/>
          <a:chExt cx="0" cy="0"/>
        </a:xfrm>
      </p:grpSpPr>
      <p:pic>
        <p:nvPicPr>
          <p:cNvPr id="894" name="Google Shape;894;p71"/>
          <p:cNvPicPr preferRelativeResize="0"/>
          <p:nvPr/>
        </p:nvPicPr>
        <p:blipFill>
          <a:blip r:embed="rId2">
            <a:alphaModFix/>
          </a:blip>
          <a:stretch>
            <a:fillRect/>
          </a:stretch>
        </p:blipFill>
        <p:spPr>
          <a:xfrm>
            <a:off x="347200" y="1111870"/>
            <a:ext cx="7945600" cy="2919776"/>
          </a:xfrm>
          <a:prstGeom prst="rect">
            <a:avLst/>
          </a:prstGeom>
          <a:noFill/>
          <a:ln>
            <a:noFill/>
          </a:ln>
        </p:spPr>
      </p:pic>
      <p:sp>
        <p:nvSpPr>
          <p:cNvPr id="895" name="Google Shape;895;p71"/>
          <p:cNvSpPr txBox="1"/>
          <p:nvPr>
            <p:ph idx="1" type="subTitle"/>
          </p:nvPr>
        </p:nvSpPr>
        <p:spPr>
          <a:xfrm>
            <a:off x="661775" y="1266500"/>
            <a:ext cx="7351200" cy="2627100"/>
          </a:xfrm>
          <a:prstGeom prst="rect">
            <a:avLst/>
          </a:prstGeom>
        </p:spPr>
        <p:txBody>
          <a:bodyPr anchorCtr="0" anchor="ctr" bIns="0" lIns="0" spcFirstLastPara="1" rIns="0" wrap="square" tIns="0">
            <a:no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6 Blank">
  <p:cSld name="CUSTOM_6">
    <p:spTree>
      <p:nvGrpSpPr>
        <p:cNvPr id="896" name="Shape 896"/>
        <p:cNvGrpSpPr/>
        <p:nvPr/>
      </p:nvGrpSpPr>
      <p:grpSpPr>
        <a:xfrm>
          <a:off x="0" y="0"/>
          <a:ext cx="0" cy="0"/>
          <a:chOff x="0" y="0"/>
          <a:chExt cx="0" cy="0"/>
        </a:xfrm>
      </p:grpSpPr>
      <p:sp>
        <p:nvSpPr>
          <p:cNvPr id="897" name="Google Shape;897;p72"/>
          <p:cNvSpPr txBox="1"/>
          <p:nvPr>
            <p:ph type="title"/>
          </p:nvPr>
        </p:nvSpPr>
        <p:spPr>
          <a:xfrm>
            <a:off x="459000" y="226200"/>
            <a:ext cx="6600600" cy="814500"/>
          </a:xfrm>
          <a:prstGeom prst="rect">
            <a:avLst/>
          </a:prstGeom>
        </p:spPr>
        <p:txBody>
          <a:bodyPr anchorCtr="0" anchor="t" bIns="0" lIns="0" spcFirstLastPara="1" rIns="0" wrap="square" tIns="0">
            <a:spAutoFit/>
          </a:bodyPr>
          <a:lstStyle>
            <a:lvl1pPr lvl="0" rtl="0">
              <a:spcBef>
                <a:spcPts val="0"/>
              </a:spcBef>
              <a:spcAft>
                <a:spcPts val="0"/>
              </a:spcAft>
              <a:buSzPts val="22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8" name="Google Shape;898;p72"/>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mputing" showMasterSp="0">
  <p:cSld name="Title Slide 2_1_1_1_1_1_1_1_1_1_1_3">
    <p:bg>
      <p:bgPr>
        <a:solidFill>
          <a:srgbClr val="EBEDFE"/>
        </a:solidFill>
      </p:bgPr>
    </p:bg>
    <p:spTree>
      <p:nvGrpSpPr>
        <p:cNvPr id="903" name="Shape 903"/>
        <p:cNvGrpSpPr/>
        <p:nvPr/>
      </p:nvGrpSpPr>
      <p:grpSpPr>
        <a:xfrm>
          <a:off x="0" y="0"/>
          <a:ext cx="0" cy="0"/>
          <a:chOff x="0" y="0"/>
          <a:chExt cx="0" cy="0"/>
        </a:xfrm>
      </p:grpSpPr>
      <p:pic>
        <p:nvPicPr>
          <p:cNvPr id="904" name="Google Shape;904;p74"/>
          <p:cNvPicPr preferRelativeResize="0"/>
          <p:nvPr/>
        </p:nvPicPr>
        <p:blipFill rotWithShape="1">
          <a:blip r:embed="rId2">
            <a:alphaModFix/>
          </a:blip>
          <a:srcRect b="0" l="6209" r="6207" t="0"/>
          <a:stretch/>
        </p:blipFill>
        <p:spPr>
          <a:xfrm>
            <a:off x="324000" y="4008600"/>
            <a:ext cx="1258950" cy="128000"/>
          </a:xfrm>
          <a:prstGeom prst="rect">
            <a:avLst/>
          </a:prstGeom>
          <a:noFill/>
          <a:ln>
            <a:noFill/>
          </a:ln>
        </p:spPr>
      </p:pic>
      <p:sp>
        <p:nvSpPr>
          <p:cNvPr id="905" name="Google Shape;905;p7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906" name="Google Shape;906;p7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Computing</a:t>
            </a:r>
            <a:endParaRPr b="1" i="0" sz="1700" u="none" cap="none" strike="noStrike">
              <a:solidFill>
                <a:schemeClr val="dk1"/>
              </a:solidFill>
              <a:latin typeface="Lexend"/>
              <a:ea typeface="Lexend"/>
              <a:cs typeface="Lexend"/>
              <a:sym typeface="Lexend"/>
            </a:endParaRPr>
          </a:p>
        </p:txBody>
      </p:sp>
      <p:grpSp>
        <p:nvGrpSpPr>
          <p:cNvPr id="908" name="Google Shape;908;p74"/>
          <p:cNvGrpSpPr/>
          <p:nvPr/>
        </p:nvGrpSpPr>
        <p:grpSpPr>
          <a:xfrm>
            <a:off x="6156975" y="0"/>
            <a:ext cx="2987025" cy="3854074"/>
            <a:chOff x="6156975" y="0"/>
            <a:chExt cx="2987025" cy="3854074"/>
          </a:xfrm>
        </p:grpSpPr>
        <p:pic>
          <p:nvPicPr>
            <p:cNvPr id="909" name="Google Shape;909;p7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910" name="Google Shape;910;p74"/>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911" name="Google Shape;911;p7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912" name="Google Shape;912;p7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a:pPr>
              <a:defRPr/>
            </a:pPr>
          </a:p>
        </p:txBody>
      </p:sp>
      <p:pic>
        <p:nvPicPr>
          <p:cNvPr id="913" name="Google Shape;913;p74"/>
          <p:cNvPicPr preferRelativeResize="0"/>
          <p:nvPr/>
        </p:nvPicPr>
        <p:blipFill rotWithShape="1">
          <a:blip r:embed="rId5">
            <a:alphaModFix/>
          </a:blip>
          <a:srcRect b="0" l="0" r="0" t="0"/>
          <a:stretch/>
        </p:blipFill>
        <p:spPr>
          <a:xfrm rot="-390000">
            <a:off x="6567499" y="723791"/>
            <a:ext cx="2520000" cy="252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2 Hidden guidance slide">
  <p:cSld name="CUSTOM_1">
    <p:bg>
      <p:bgPr>
        <a:solidFill>
          <a:srgbClr val="FFF7CC"/>
        </a:solidFill>
      </p:bgPr>
    </p:bg>
    <p:spTree>
      <p:nvGrpSpPr>
        <p:cNvPr id="914" name="Shape 914"/>
        <p:cNvGrpSpPr/>
        <p:nvPr/>
      </p:nvGrpSpPr>
      <p:grpSpPr>
        <a:xfrm>
          <a:off x="0" y="0"/>
          <a:ext cx="0" cy="0"/>
          <a:chOff x="0" y="0"/>
          <a:chExt cx="0" cy="0"/>
        </a:xfrm>
      </p:grpSpPr>
      <p:sp>
        <p:nvSpPr>
          <p:cNvPr id="915" name="Google Shape;915;p75"/>
          <p:cNvSpPr/>
          <p:nvPr/>
        </p:nvSpPr>
        <p:spPr>
          <a:xfrm>
            <a:off x="4683800" y="810000"/>
            <a:ext cx="4134600" cy="1163400"/>
          </a:xfrm>
          <a:prstGeom prst="roundRect">
            <a:avLst>
              <a:gd fmla="val 10151"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75"/>
          <p:cNvSpPr/>
          <p:nvPr/>
        </p:nvSpPr>
        <p:spPr>
          <a:xfrm>
            <a:off x="185250" y="810000"/>
            <a:ext cx="4134600" cy="3850200"/>
          </a:xfrm>
          <a:prstGeom prst="roundRect">
            <a:avLst>
              <a:gd fmla="val 2796"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75"/>
          <p:cNvSpPr txBox="1"/>
          <p:nvPr/>
        </p:nvSpPr>
        <p:spPr>
          <a:xfrm>
            <a:off x="325475" y="1245050"/>
            <a:ext cx="3998700" cy="461700"/>
          </a:xfrm>
          <a:prstGeom prst="rect">
            <a:avLst/>
          </a:prstGeom>
          <a:noFill/>
          <a:ln>
            <a:noFill/>
          </a:ln>
        </p:spPr>
        <p:txBody>
          <a:bodyPr anchorCtr="0" anchor="t" bIns="0" lIns="0" spcFirstLastPara="1" rIns="0" wrap="non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Oak’s lessons are structured around </a:t>
            </a:r>
            <a:r>
              <a:rPr b="1" i="0" lang="en-GB" sz="1200" u="none" cap="none" strike="noStrike">
                <a:solidFill>
                  <a:schemeClr val="dk1"/>
                </a:solidFill>
                <a:latin typeface="Lexend"/>
                <a:ea typeface="Lexend"/>
                <a:cs typeface="Lexend"/>
                <a:sym typeface="Lexend"/>
              </a:rPr>
              <a:t>wareegyada barashada</a:t>
            </a:r>
            <a:r>
              <a:rPr b="0" i="1" lang="en-GB" sz="1200" u="none" cap="none" strike="noStrike">
                <a:solidFill>
                  <a:schemeClr val="dk1"/>
                </a:solidFill>
                <a:latin typeface="Lexend"/>
                <a:ea typeface="Lexend"/>
                <a:cs typeface="Lexend"/>
                <a:sym typeface="Lexend"/>
              </a:rPr>
              <a:t>.</a:t>
            </a:r>
            <a:r>
              <a:rPr b="0" i="0" lang="en-GB" sz="1200" u="none" cap="none" strike="noStrike">
                <a:solidFill>
                  <a:schemeClr val="dk1"/>
                </a:solidFill>
                <a:latin typeface="Lexend"/>
                <a:ea typeface="Lexend"/>
                <a:cs typeface="Lexend"/>
                <a:sym typeface="Lexend"/>
              </a:rPr>
              <a:t> These are indicated through colour in the slide deck:</a:t>
            </a:r>
            <a:endParaRPr b="0" i="0" sz="1200" u="none" cap="none" strike="noStrike">
              <a:solidFill>
                <a:schemeClr val="dk1"/>
              </a:solidFill>
              <a:latin typeface="Lexend"/>
              <a:ea typeface="Lexend"/>
              <a:cs typeface="Lexend"/>
              <a:sym typeface="Lexend"/>
            </a:endParaRPr>
          </a:p>
        </p:txBody>
      </p:sp>
      <p:sp>
        <p:nvSpPr>
          <p:cNvPr id="918" name="Google Shape;918;p75"/>
          <p:cNvSpPr txBox="1"/>
          <p:nvPr/>
        </p:nvSpPr>
        <p:spPr>
          <a:xfrm>
            <a:off x="325475" y="921050"/>
            <a:ext cx="3998700" cy="246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dk1"/>
                </a:solidFill>
                <a:latin typeface="Lexend"/>
                <a:ea typeface="Lexend"/>
                <a:cs typeface="Lexend"/>
                <a:sym typeface="Lexend"/>
              </a:rPr>
              <a:t>Qaabdhismeedka casharka</a:t>
            </a:r>
            <a:endParaRPr b="1" i="0" sz="1400" u="none" cap="none" strike="noStrike">
              <a:solidFill>
                <a:schemeClr val="dk1"/>
              </a:solidFill>
              <a:latin typeface="Lexend"/>
              <a:ea typeface="Lexend"/>
              <a:cs typeface="Lexend"/>
              <a:sym typeface="Lexend"/>
            </a:endParaRPr>
          </a:p>
        </p:txBody>
      </p:sp>
      <p:sp>
        <p:nvSpPr>
          <p:cNvPr id="919" name="Google Shape;919;p75"/>
          <p:cNvSpPr txBox="1"/>
          <p:nvPr/>
        </p:nvSpPr>
        <p:spPr>
          <a:xfrm>
            <a:off x="4824125" y="921050"/>
            <a:ext cx="3998700" cy="2463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600"/>
              <a:buFont typeface="Arial"/>
              <a:buNone/>
            </a:pPr>
            <a:r>
              <a:rPr b="1" i="0" lang="en-GB" sz="1400" u="none" cap="none" strike="noStrike">
                <a:solidFill>
                  <a:schemeClr val="dk1"/>
                </a:solidFill>
                <a:latin typeface="Lexend"/>
                <a:ea typeface="Lexend"/>
                <a:cs typeface="Lexend"/>
                <a:sym typeface="Lexend"/>
              </a:rPr>
              <a:t>Xiriirro faa'iido leh</a:t>
            </a:r>
            <a:endParaRPr b="1" i="0" sz="1400" u="none" cap="none" strike="noStrike">
              <a:solidFill>
                <a:schemeClr val="dk1"/>
              </a:solidFill>
              <a:latin typeface="Lexend"/>
              <a:ea typeface="Lexend"/>
              <a:cs typeface="Lexend"/>
              <a:sym typeface="Lexend"/>
            </a:endParaRPr>
          </a:p>
        </p:txBody>
      </p:sp>
      <p:sp>
        <p:nvSpPr>
          <p:cNvPr id="920" name="Google Shape;920;p75"/>
          <p:cNvSpPr txBox="1"/>
          <p:nvPr/>
        </p:nvSpPr>
        <p:spPr>
          <a:xfrm>
            <a:off x="325475" y="3407125"/>
            <a:ext cx="3998700" cy="184800"/>
          </a:xfrm>
          <a:prstGeom prst="rect">
            <a:avLst/>
          </a:prstGeom>
          <a:noFill/>
          <a:ln>
            <a:noFill/>
          </a:ln>
        </p:spPr>
        <p:txBody>
          <a:bodyPr anchorCtr="0" anchor="t" bIns="0" lIns="0" spcFirstLastPara="1" rIns="0" wrap="non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Mid kasta</a:t>
            </a:r>
            <a:r>
              <a:rPr b="1" i="0" lang="en-GB" sz="1200" u="none" cap="none" strike="noStrike">
                <a:solidFill>
                  <a:schemeClr val="dk1"/>
                </a:solidFill>
                <a:latin typeface="Lexend"/>
                <a:ea typeface="Lexend"/>
                <a:cs typeface="Lexend"/>
                <a:sym typeface="Lexend"/>
              </a:rPr>
              <a:t> learning cycle</a:t>
            </a:r>
            <a:r>
              <a:rPr b="0" i="0" lang="en-GB" sz="1200" u="none" cap="none" strike="noStrike">
                <a:solidFill>
                  <a:schemeClr val="dk1"/>
                </a:solidFill>
                <a:latin typeface="Lexend"/>
                <a:ea typeface="Lexend"/>
                <a:cs typeface="Lexend"/>
                <a:sym typeface="Lexend"/>
              </a:rPr>
              <a:t> covers several phases:</a:t>
            </a:r>
            <a:endParaRPr b="0" i="0" sz="1200" u="none" cap="none" strike="noStrike">
              <a:solidFill>
                <a:schemeClr val="dk1"/>
              </a:solidFill>
              <a:latin typeface="Lexend"/>
              <a:ea typeface="Lexend"/>
              <a:cs typeface="Lexend"/>
              <a:sym typeface="Lexend"/>
            </a:endParaRPr>
          </a:p>
        </p:txBody>
      </p:sp>
      <p:pic>
        <p:nvPicPr>
          <p:cNvPr id="921" name="Google Shape;921;p75"/>
          <p:cNvPicPr preferRelativeResize="0"/>
          <p:nvPr/>
        </p:nvPicPr>
        <p:blipFill rotWithShape="1">
          <a:blip r:embed="rId2">
            <a:alphaModFix/>
          </a:blip>
          <a:srcRect b="71084" l="3912" r="56767" t="0"/>
          <a:stretch/>
        </p:blipFill>
        <p:spPr>
          <a:xfrm>
            <a:off x="382600" y="3725750"/>
            <a:ext cx="841850" cy="364800"/>
          </a:xfrm>
          <a:prstGeom prst="rect">
            <a:avLst/>
          </a:prstGeom>
          <a:noFill/>
          <a:ln>
            <a:noFill/>
          </a:ln>
        </p:spPr>
      </p:pic>
      <p:pic>
        <p:nvPicPr>
          <p:cNvPr id="922" name="Google Shape;922;p75"/>
          <p:cNvPicPr preferRelativeResize="0"/>
          <p:nvPr/>
        </p:nvPicPr>
        <p:blipFill rotWithShape="1">
          <a:blip r:embed="rId2">
            <a:alphaModFix/>
          </a:blip>
          <a:srcRect b="71902" l="62492" r="7302" t="2791"/>
          <a:stretch/>
        </p:blipFill>
        <p:spPr>
          <a:xfrm>
            <a:off x="1322300" y="3754900"/>
            <a:ext cx="688050" cy="339675"/>
          </a:xfrm>
          <a:prstGeom prst="rect">
            <a:avLst/>
          </a:prstGeom>
          <a:noFill/>
          <a:ln>
            <a:noFill/>
          </a:ln>
        </p:spPr>
      </p:pic>
      <p:pic>
        <p:nvPicPr>
          <p:cNvPr id="923" name="Google Shape;923;p75"/>
          <p:cNvPicPr preferRelativeResize="0"/>
          <p:nvPr/>
        </p:nvPicPr>
        <p:blipFill rotWithShape="1">
          <a:blip r:embed="rId2">
            <a:alphaModFix/>
          </a:blip>
          <a:srcRect b="19542" l="6196" r="59088" t="51182"/>
          <a:stretch/>
        </p:blipFill>
        <p:spPr>
          <a:xfrm>
            <a:off x="2108188" y="3710946"/>
            <a:ext cx="743275" cy="369300"/>
          </a:xfrm>
          <a:prstGeom prst="rect">
            <a:avLst/>
          </a:prstGeom>
          <a:noFill/>
          <a:ln>
            <a:noFill/>
          </a:ln>
        </p:spPr>
      </p:pic>
      <p:pic>
        <p:nvPicPr>
          <p:cNvPr id="924" name="Google Shape;924;p75"/>
          <p:cNvPicPr preferRelativeResize="0"/>
          <p:nvPr/>
        </p:nvPicPr>
        <p:blipFill rotWithShape="1">
          <a:blip r:embed="rId2">
            <a:alphaModFix/>
          </a:blip>
          <a:srcRect b="19542" l="58432" r="3863" t="51182"/>
          <a:stretch/>
        </p:blipFill>
        <p:spPr>
          <a:xfrm>
            <a:off x="2989750" y="3725750"/>
            <a:ext cx="807200" cy="369300"/>
          </a:xfrm>
          <a:prstGeom prst="rect">
            <a:avLst/>
          </a:prstGeom>
          <a:noFill/>
          <a:ln>
            <a:noFill/>
          </a:ln>
        </p:spPr>
      </p:pic>
      <p:sp>
        <p:nvSpPr>
          <p:cNvPr id="925" name="Google Shape;925;p75"/>
          <p:cNvSpPr/>
          <p:nvPr/>
        </p:nvSpPr>
        <p:spPr>
          <a:xfrm>
            <a:off x="324000" y="264675"/>
            <a:ext cx="6746400" cy="3648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2000" u="none" cap="none" strike="noStrike">
                <a:solidFill>
                  <a:schemeClr val="dk1"/>
                </a:solidFill>
                <a:latin typeface="Lexend"/>
                <a:ea typeface="Lexend"/>
                <a:cs typeface="Lexend"/>
                <a:sym typeface="Lexend"/>
              </a:rPr>
              <a:t>Teacher guidance</a:t>
            </a:r>
            <a:endParaRPr b="0" i="0" sz="2000" u="none" cap="none" strike="noStrike">
              <a:solidFill>
                <a:schemeClr val="dk1"/>
              </a:solidFill>
              <a:latin typeface="Calibri"/>
              <a:ea typeface="Calibri"/>
              <a:cs typeface="Calibri"/>
              <a:sym typeface="Calibri"/>
            </a:endParaRPr>
          </a:p>
        </p:txBody>
      </p:sp>
      <p:sp>
        <p:nvSpPr>
          <p:cNvPr id="926" name="Google Shape;926;p75"/>
          <p:cNvSpPr txBox="1"/>
          <p:nvPr/>
        </p:nvSpPr>
        <p:spPr>
          <a:xfrm>
            <a:off x="325475" y="4122125"/>
            <a:ext cx="3939600" cy="184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1000"/>
              </a:spcAft>
              <a:buClr>
                <a:srgbClr val="000000"/>
              </a:buClr>
              <a:buSzPts val="1200"/>
              <a:buFont typeface="Arial"/>
              <a:buNone/>
            </a:pPr>
            <a:r>
              <a:rPr b="0" i="0" lang="en-GB" sz="1200" u="none" cap="none" strike="noStrike">
                <a:solidFill>
                  <a:schemeClr val="dk1"/>
                </a:solidFill>
                <a:latin typeface="Lexend"/>
                <a:ea typeface="Lexend"/>
                <a:cs typeface="Lexend"/>
                <a:sym typeface="Lexend"/>
              </a:rPr>
              <a:t>Explanation      Check      Practice      Feedback</a:t>
            </a:r>
            <a:endParaRPr b="0" i="0" sz="1200" u="none" cap="none" strike="noStrike">
              <a:solidFill>
                <a:schemeClr val="dk1"/>
              </a:solidFill>
              <a:latin typeface="Lexend"/>
              <a:ea typeface="Lexend"/>
              <a:cs typeface="Lexend"/>
              <a:sym typeface="Lexend"/>
            </a:endParaRPr>
          </a:p>
        </p:txBody>
      </p:sp>
      <p:pic>
        <p:nvPicPr>
          <p:cNvPr id="927" name="Google Shape;927;p75"/>
          <p:cNvPicPr preferRelativeResize="0"/>
          <p:nvPr/>
        </p:nvPicPr>
        <p:blipFill rotWithShape="1">
          <a:blip r:embed="rId3">
            <a:alphaModFix/>
          </a:blip>
          <a:srcRect b="0" l="0" r="0" t="0"/>
          <a:stretch/>
        </p:blipFill>
        <p:spPr>
          <a:xfrm>
            <a:off x="279913" y="1948533"/>
            <a:ext cx="2067960" cy="1216800"/>
          </a:xfrm>
          <a:prstGeom prst="rect">
            <a:avLst/>
          </a:prstGeom>
          <a:noFill/>
          <a:ln>
            <a:noFill/>
          </a:ln>
        </p:spPr>
      </p:pic>
      <p:pic>
        <p:nvPicPr>
          <p:cNvPr id="928" name="Google Shape;928;p75"/>
          <p:cNvPicPr preferRelativeResize="0"/>
          <p:nvPr/>
        </p:nvPicPr>
        <p:blipFill rotWithShape="1">
          <a:blip r:embed="rId4">
            <a:alphaModFix/>
          </a:blip>
          <a:srcRect b="0" l="0" r="0" t="0"/>
          <a:stretch/>
        </p:blipFill>
        <p:spPr>
          <a:xfrm>
            <a:off x="2425125" y="1828475"/>
            <a:ext cx="1738025" cy="1433724"/>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1 Outcome">
  <p:cSld name="CUSTOM_5">
    <p:bg>
      <p:bgPr>
        <a:solidFill>
          <a:srgbClr val="EBEDFE"/>
        </a:solidFill>
      </p:bgPr>
    </p:bg>
    <p:spTree>
      <p:nvGrpSpPr>
        <p:cNvPr id="929" name="Shape 929"/>
        <p:cNvGrpSpPr/>
        <p:nvPr/>
      </p:nvGrpSpPr>
      <p:grpSpPr>
        <a:xfrm>
          <a:off x="0" y="0"/>
          <a:ext cx="0" cy="0"/>
          <a:chOff x="0" y="0"/>
          <a:chExt cx="0" cy="0"/>
        </a:xfrm>
      </p:grpSpPr>
      <p:pic>
        <p:nvPicPr>
          <p:cNvPr id="930" name="Google Shape;930;p76"/>
          <p:cNvPicPr preferRelativeResize="0"/>
          <p:nvPr/>
        </p:nvPicPr>
        <p:blipFill rotWithShape="1">
          <a:blip r:embed="rId2">
            <a:alphaModFix/>
          </a:blip>
          <a:srcRect b="0" l="0" r="0" t="0"/>
          <a:stretch/>
        </p:blipFill>
        <p:spPr>
          <a:xfrm>
            <a:off x="343225" y="1388370"/>
            <a:ext cx="7945600" cy="2919776"/>
          </a:xfrm>
          <a:prstGeom prst="rect">
            <a:avLst/>
          </a:prstGeom>
          <a:noFill/>
          <a:ln>
            <a:noFill/>
          </a:ln>
        </p:spPr>
      </p:pic>
      <p:sp>
        <p:nvSpPr>
          <p:cNvPr id="931" name="Google Shape;931;p76"/>
          <p:cNvSpPr txBox="1"/>
          <p:nvPr/>
        </p:nvSpPr>
        <p:spPr>
          <a:xfrm>
            <a:off x="325207" y="454765"/>
            <a:ext cx="4575600" cy="4311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800"/>
              <a:buFont typeface="Arial"/>
              <a:buNone/>
            </a:pPr>
            <a:r>
              <a:rPr b="1" i="0" lang="en-GB" sz="1400" u="none" cap="none" strike="noStrike">
                <a:solidFill>
                  <a:schemeClr val="dk1"/>
                </a:solidFill>
                <a:latin typeface="Lexend"/>
                <a:ea typeface="Lexend"/>
                <a:cs typeface="Lexend"/>
                <a:sym typeface="Lexend"/>
              </a:rPr>
              <a:t>Natiijo</a:t>
            </a:r>
            <a:endParaRPr b="1" i="0" sz="1400" u="none" cap="none" strike="noStrike">
              <a:solidFill>
                <a:schemeClr val="dk1"/>
              </a:solidFill>
              <a:latin typeface="Lexend"/>
              <a:ea typeface="Lexend"/>
              <a:cs typeface="Lexend"/>
              <a:sym typeface="Lexend"/>
            </a:endParaRPr>
          </a:p>
        </p:txBody>
      </p:sp>
      <p:sp>
        <p:nvSpPr>
          <p:cNvPr id="932" name="Google Shape;932;p76"/>
          <p:cNvSpPr txBox="1"/>
          <p:nvPr>
            <p:ph idx="1" type="subTitle"/>
          </p:nvPr>
        </p:nvSpPr>
        <p:spPr>
          <a:xfrm>
            <a:off x="666000" y="1620000"/>
            <a:ext cx="7270800" cy="25041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000"/>
              <a:buNone/>
              <a:defRPr sz="2000"/>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p2, 2)">
  <p:cSld name="CUSTOM_3_1_1_1_1">
    <p:spTree>
      <p:nvGrpSpPr>
        <p:cNvPr id="933" name="Shape 933"/>
        <p:cNvGrpSpPr/>
        <p:nvPr/>
      </p:nvGrpSpPr>
      <p:grpSpPr>
        <a:xfrm>
          <a:off x="0" y="0"/>
          <a:ext cx="0" cy="0"/>
          <a:chOff x="0" y="0"/>
          <a:chExt cx="0" cy="0"/>
        </a:xfrm>
      </p:grpSpPr>
      <p:grpSp>
        <p:nvGrpSpPr>
          <p:cNvPr id="934" name="Google Shape;934;p77"/>
          <p:cNvGrpSpPr/>
          <p:nvPr/>
        </p:nvGrpSpPr>
        <p:grpSpPr>
          <a:xfrm>
            <a:off x="0" y="1"/>
            <a:ext cx="9151202" cy="649233"/>
            <a:chOff x="0" y="1"/>
            <a:chExt cx="9151202" cy="649233"/>
          </a:xfrm>
        </p:grpSpPr>
        <p:sp>
          <p:nvSpPr>
            <p:cNvPr id="935" name="Google Shape;935;p77"/>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36" name="Google Shape;936;p77"/>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937" name="Google Shape;937;p77"/>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938" name="Google Shape;938;p77"/>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a:pPr>
              <a:defRPr/>
            </a:pPr>
          </a:p>
        </p:txBody>
      </p:sp>
      <p:sp>
        <p:nvSpPr>
          <p:cNvPr id="939" name="Google Shape;939;p77"/>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a:pPr>
              <a:defRPr/>
            </a:pPr>
          </a:p>
        </p:txBody>
      </p:sp>
      <p:sp>
        <p:nvSpPr>
          <p:cNvPr id="940" name="Google Shape;940;p77"/>
          <p:cNvSpPr txBox="1"/>
          <p:nvPr>
            <p:ph idx="3" type="subTitle"/>
          </p:nvPr>
        </p:nvSpPr>
        <p:spPr>
          <a:xfrm>
            <a:off x="324000" y="2562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a:pPr>
              <a:defRPr/>
            </a:pPr>
          </a:p>
        </p:txBody>
      </p:sp>
      <p:sp>
        <p:nvSpPr>
          <p:cNvPr id="941" name="Google Shape;941;p77"/>
          <p:cNvSpPr txBox="1"/>
          <p:nvPr>
            <p:ph idx="4" type="subTitle"/>
          </p:nvPr>
        </p:nvSpPr>
        <p:spPr>
          <a:xfrm>
            <a:off x="2699325" y="2562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a:pPr>
              <a:defRPr/>
            </a:pPr>
          </a:p>
        </p:txBody>
      </p:sp>
      <p:sp>
        <p:nvSpPr>
          <p:cNvPr id="942" name="Google Shape;942;p77"/>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1">
  <p:cSld name="CUSTOM_3_2_2">
    <p:spTree>
      <p:nvGrpSpPr>
        <p:cNvPr id="943" name="Shape 943"/>
        <p:cNvGrpSpPr/>
        <p:nvPr/>
      </p:nvGrpSpPr>
      <p:grpSpPr>
        <a:xfrm>
          <a:off x="0" y="0"/>
          <a:ext cx="0" cy="0"/>
          <a:chOff x="0" y="0"/>
          <a:chExt cx="0" cy="0"/>
        </a:xfrm>
      </p:grpSpPr>
      <p:pic>
        <p:nvPicPr>
          <p:cNvPr id="944" name="Google Shape;944;p78"/>
          <p:cNvPicPr preferRelativeResize="0"/>
          <p:nvPr/>
        </p:nvPicPr>
        <p:blipFill rotWithShape="1">
          <a:blip r:embed="rId2">
            <a:alphaModFix/>
          </a:blip>
          <a:srcRect b="3669" l="0" r="0" t="3677"/>
          <a:stretch/>
        </p:blipFill>
        <p:spPr>
          <a:xfrm>
            <a:off x="863550" y="2926472"/>
            <a:ext cx="7439126" cy="572078"/>
          </a:xfrm>
          <a:prstGeom prst="rect">
            <a:avLst/>
          </a:prstGeom>
          <a:noFill/>
          <a:ln>
            <a:noFill/>
          </a:ln>
        </p:spPr>
      </p:pic>
      <p:pic>
        <p:nvPicPr>
          <p:cNvPr id="945" name="Google Shape;945;p78"/>
          <p:cNvPicPr preferRelativeResize="0"/>
          <p:nvPr/>
        </p:nvPicPr>
        <p:blipFill rotWithShape="1">
          <a:blip r:embed="rId3">
            <a:alphaModFix/>
          </a:blip>
          <a:srcRect b="3669" l="0" r="0" t="3677"/>
          <a:stretch/>
        </p:blipFill>
        <p:spPr>
          <a:xfrm>
            <a:off x="863550" y="1989425"/>
            <a:ext cx="7439126" cy="572078"/>
          </a:xfrm>
          <a:prstGeom prst="rect">
            <a:avLst/>
          </a:prstGeom>
          <a:noFill/>
          <a:ln>
            <a:noFill/>
          </a:ln>
        </p:spPr>
      </p:pic>
      <p:pic>
        <p:nvPicPr>
          <p:cNvPr id="946" name="Google Shape;946;p78"/>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947" name="Google Shape;947;p78"/>
          <p:cNvCxnSpPr>
            <a:endCxn id="948" idx="2"/>
          </p:cNvCxnSpPr>
          <p:nvPr/>
        </p:nvCxnSpPr>
        <p:spPr>
          <a:xfrm flipH="1">
            <a:off x="645063" y="2017282"/>
            <a:ext cx="2700" cy="1480500"/>
          </a:xfrm>
          <a:prstGeom prst="straightConnector1">
            <a:avLst/>
          </a:prstGeom>
          <a:noFill/>
          <a:ln cap="flat" cmpd="sng" w="38100">
            <a:solidFill>
              <a:srgbClr val="282828"/>
            </a:solidFill>
            <a:prstDash val="solid"/>
            <a:round/>
            <a:headEnd len="sm" w="sm" type="none"/>
            <a:tailEnd len="sm" w="sm" type="none"/>
          </a:ln>
        </p:spPr>
      </p:cxnSp>
      <p:pic>
        <p:nvPicPr>
          <p:cNvPr id="949" name="Google Shape;949;p78"/>
          <p:cNvPicPr preferRelativeResize="0"/>
          <p:nvPr/>
        </p:nvPicPr>
        <p:blipFill rotWithShape="1">
          <a:blip r:embed="rId5">
            <a:alphaModFix/>
          </a:blip>
          <a:srcRect b="0" l="0" r="0" t="0"/>
          <a:stretch/>
        </p:blipFill>
        <p:spPr>
          <a:xfrm>
            <a:off x="363482" y="1993619"/>
            <a:ext cx="563185" cy="572092"/>
          </a:xfrm>
          <a:prstGeom prst="rect">
            <a:avLst/>
          </a:prstGeom>
          <a:noFill/>
          <a:ln>
            <a:noFill/>
          </a:ln>
        </p:spPr>
      </p:pic>
      <p:sp>
        <p:nvSpPr>
          <p:cNvPr id="950" name="Google Shape;950;p78"/>
          <p:cNvSpPr txBox="1"/>
          <p:nvPr>
            <p:ph type="title"/>
          </p:nvPr>
        </p:nvSpPr>
        <p:spPr>
          <a:xfrm>
            <a:off x="1225225" y="2133562"/>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a:pPr>
              <a:defRPr/>
            </a:pPr>
          </a:p>
        </p:txBody>
      </p:sp>
      <p:pic>
        <p:nvPicPr>
          <p:cNvPr id="948" name="Google Shape;948;p78"/>
          <p:cNvPicPr preferRelativeResize="0"/>
          <p:nvPr/>
        </p:nvPicPr>
        <p:blipFill rotWithShape="1">
          <a:blip r:embed="rId6">
            <a:alphaModFix/>
          </a:blip>
          <a:srcRect b="0" l="0" r="0" t="0"/>
          <a:stretch/>
        </p:blipFill>
        <p:spPr>
          <a:xfrm>
            <a:off x="363340" y="2925705"/>
            <a:ext cx="563446" cy="572077"/>
          </a:xfrm>
          <a:prstGeom prst="rect">
            <a:avLst/>
          </a:prstGeom>
          <a:noFill/>
          <a:ln>
            <a:noFill/>
          </a:ln>
        </p:spPr>
      </p:pic>
      <p:grpSp>
        <p:nvGrpSpPr>
          <p:cNvPr id="951" name="Google Shape;951;p78"/>
          <p:cNvGrpSpPr/>
          <p:nvPr/>
        </p:nvGrpSpPr>
        <p:grpSpPr>
          <a:xfrm>
            <a:off x="-12" y="0"/>
            <a:ext cx="9151202" cy="598359"/>
            <a:chOff x="-12" y="0"/>
            <a:chExt cx="9151202" cy="598359"/>
          </a:xfrm>
        </p:grpSpPr>
        <p:sp>
          <p:nvSpPr>
            <p:cNvPr id="952" name="Google Shape;952;p78"/>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53" name="Google Shape;953;p78"/>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954" name="Google Shape;954;p78"/>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Qaabka casharka</a:t>
            </a:r>
            <a:endParaRPr b="1" i="0" sz="1400" u="none" cap="none" strike="noStrike">
              <a:solidFill>
                <a:schemeClr val="dk1"/>
              </a:solidFill>
              <a:latin typeface="Lexend"/>
              <a:ea typeface="Lexend"/>
              <a:cs typeface="Lexend"/>
              <a:sym typeface="Lexend"/>
            </a:endParaRPr>
          </a:p>
        </p:txBody>
      </p:sp>
      <p:sp>
        <p:nvSpPr>
          <p:cNvPr id="955" name="Google Shape;955;p78"/>
          <p:cNvSpPr txBox="1"/>
          <p:nvPr>
            <p:ph idx="2" type="title"/>
          </p:nvPr>
        </p:nvSpPr>
        <p:spPr>
          <a:xfrm>
            <a:off x="324000" y="810000"/>
            <a:ext cx="7135200" cy="3078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2200"/>
              <a:buFont typeface="Lexend"/>
              <a:buNone/>
              <a:defRPr b="0">
                <a:latin typeface="Lexend"/>
                <a:ea typeface="Lexend"/>
                <a:cs typeface="Lexend"/>
                <a:sym typeface="Lexend"/>
              </a:defRPr>
            </a:lvl1pPr>
            <a:lvl2pPr lvl="1" algn="l">
              <a:lnSpc>
                <a:spcPct val="100000"/>
              </a:lnSpc>
              <a:spcBef>
                <a:spcPts val="0"/>
              </a:spcBef>
              <a:spcAft>
                <a:spcPts val="0"/>
              </a:spcAft>
              <a:buSzPts val="2200"/>
              <a:buNone/>
              <a:defRPr sz="2200"/>
            </a:lvl2pPr>
            <a:lvl3pPr lvl="2" algn="l">
              <a:lnSpc>
                <a:spcPct val="100000"/>
              </a:lnSpc>
              <a:spcBef>
                <a:spcPts val="0"/>
              </a:spcBef>
              <a:spcAft>
                <a:spcPts val="0"/>
              </a:spcAft>
              <a:buSzPts val="2200"/>
              <a:buNone/>
              <a:defRPr sz="2200"/>
            </a:lvl3pPr>
            <a:lvl4pPr lvl="3" algn="l">
              <a:lnSpc>
                <a:spcPct val="100000"/>
              </a:lnSpc>
              <a:spcBef>
                <a:spcPts val="0"/>
              </a:spcBef>
              <a:spcAft>
                <a:spcPts val="0"/>
              </a:spcAft>
              <a:buSzPts val="2200"/>
              <a:buNone/>
              <a:defRPr sz="2200"/>
            </a:lvl4pPr>
            <a:lvl5pPr lvl="4" algn="l">
              <a:lnSpc>
                <a:spcPct val="100000"/>
              </a:lnSpc>
              <a:spcBef>
                <a:spcPts val="0"/>
              </a:spcBef>
              <a:spcAft>
                <a:spcPts val="0"/>
              </a:spcAft>
              <a:buSzPts val="2200"/>
              <a:buNone/>
              <a:defRPr sz="2200"/>
            </a:lvl5pPr>
            <a:lvl6pPr lvl="5" algn="l">
              <a:lnSpc>
                <a:spcPct val="100000"/>
              </a:lnSpc>
              <a:spcBef>
                <a:spcPts val="0"/>
              </a:spcBef>
              <a:spcAft>
                <a:spcPts val="0"/>
              </a:spcAft>
              <a:buSzPts val="2200"/>
              <a:buNone/>
              <a:defRPr sz="2200"/>
            </a:lvl6pPr>
            <a:lvl7pPr lvl="6" algn="l">
              <a:lnSpc>
                <a:spcPct val="100000"/>
              </a:lnSpc>
              <a:spcBef>
                <a:spcPts val="0"/>
              </a:spcBef>
              <a:spcAft>
                <a:spcPts val="0"/>
              </a:spcAft>
              <a:buSzPts val="2200"/>
              <a:buNone/>
              <a:defRPr sz="2200"/>
            </a:lvl7pPr>
            <a:lvl8pPr lvl="7" algn="l">
              <a:lnSpc>
                <a:spcPct val="100000"/>
              </a:lnSpc>
              <a:spcBef>
                <a:spcPts val="0"/>
              </a:spcBef>
              <a:spcAft>
                <a:spcPts val="0"/>
              </a:spcAft>
              <a:buSzPts val="2200"/>
              <a:buNone/>
              <a:defRPr sz="2200"/>
            </a:lvl8pPr>
            <a:lvl9pPr lvl="8" algn="l">
              <a:lnSpc>
                <a:spcPct val="100000"/>
              </a:lnSpc>
              <a:spcBef>
                <a:spcPts val="0"/>
              </a:spcBef>
              <a:spcAft>
                <a:spcPts val="0"/>
              </a:spcAft>
              <a:buSzPts val="2200"/>
              <a:buNone/>
              <a:defRPr sz="2200"/>
            </a:lvl9pPr>
          </a:lstStyle>
          <a:p/>
        </p:txBody>
      </p:sp>
      <p:sp>
        <p:nvSpPr>
          <p:cNvPr id="956" name="Google Shape;956;p78"/>
          <p:cNvSpPr txBox="1"/>
          <p:nvPr>
            <p:ph idx="3" type="title"/>
          </p:nvPr>
        </p:nvSpPr>
        <p:spPr>
          <a:xfrm>
            <a:off x="1225225" y="3069850"/>
            <a:ext cx="6852300" cy="283800"/>
          </a:xfrm>
          <a:prstGeom prst="rect">
            <a:avLst/>
          </a:prstGeom>
          <a:noFill/>
          <a:ln>
            <a:noFill/>
          </a:ln>
        </p:spPr>
        <p:txBody>
          <a:bodyPr anchorCtr="0" anchor="ctr" bIns="0" lIns="0" spcFirstLastPara="1" rIns="0" wrap="square" tIns="0">
            <a:spAutoFit/>
          </a:bodyPr>
          <a:lstStyle>
            <a:lvl1pPr lvl="0" algn="l">
              <a:lnSpc>
                <a:spcPct val="115000"/>
              </a:lnSpc>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1">
  <p:cSld name="TITLE_AND_TWO_COLUMNS_1_1_5_1_2_1_1">
    <p:spTree>
      <p:nvGrpSpPr>
        <p:cNvPr id="957" name="Shape 957"/>
        <p:cNvGrpSpPr/>
        <p:nvPr/>
      </p:nvGrpSpPr>
      <p:grpSpPr>
        <a:xfrm>
          <a:off x="0" y="0"/>
          <a:ext cx="0" cy="0"/>
          <a:chOff x="0" y="0"/>
          <a:chExt cx="0" cy="0"/>
        </a:xfrm>
      </p:grpSpPr>
      <p:grpSp>
        <p:nvGrpSpPr>
          <p:cNvPr id="958" name="Google Shape;958;p79"/>
          <p:cNvGrpSpPr/>
          <p:nvPr/>
        </p:nvGrpSpPr>
        <p:grpSpPr>
          <a:xfrm>
            <a:off x="0" y="0"/>
            <a:ext cx="9151202" cy="652534"/>
            <a:chOff x="0" y="0"/>
            <a:chExt cx="9151202" cy="652534"/>
          </a:xfrm>
        </p:grpSpPr>
        <p:sp>
          <p:nvSpPr>
            <p:cNvPr id="959" name="Google Shape;959;p79"/>
            <p:cNvSpPr/>
            <p:nvPr/>
          </p:nvSpPr>
          <p:spPr>
            <a:xfrm>
              <a:off x="0" y="0"/>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60" name="Google Shape;960;p79"/>
            <p:cNvPicPr preferRelativeResize="0"/>
            <p:nvPr/>
          </p:nvPicPr>
          <p:blipFill rotWithShape="1">
            <a:blip r:embed="rId2">
              <a:alphaModFix/>
            </a:blip>
            <a:srcRect b="1709" l="0" r="0" t="1699"/>
            <a:stretch/>
          </p:blipFill>
          <p:spPr>
            <a:xfrm>
              <a:off x="0" y="535825"/>
              <a:ext cx="9151202" cy="116709"/>
            </a:xfrm>
            <a:prstGeom prst="rect">
              <a:avLst/>
            </a:prstGeom>
            <a:noFill/>
            <a:ln>
              <a:noFill/>
            </a:ln>
          </p:spPr>
        </p:pic>
      </p:grpSp>
      <p:sp>
        <p:nvSpPr>
          <p:cNvPr id="961" name="Google Shape;961;p79"/>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Soo koobid</a:t>
            </a:r>
            <a:endParaRPr b="1" i="0" sz="1400" u="none" cap="none" strike="noStrike">
              <a:solidFill>
                <a:schemeClr val="dk1"/>
              </a:solidFill>
              <a:latin typeface="Lexend"/>
              <a:ea typeface="Lexend"/>
              <a:cs typeface="Lexend"/>
              <a:sym typeface="Lexend"/>
            </a:endParaRPr>
          </a:p>
        </p:txBody>
      </p:sp>
      <p:sp>
        <p:nvSpPr>
          <p:cNvPr id="962" name="Google Shape;962;p79"/>
          <p:cNvSpPr txBox="1"/>
          <p:nvPr>
            <p:ph type="title"/>
          </p:nvPr>
        </p:nvSpPr>
        <p:spPr>
          <a:xfrm>
            <a:off x="1684800" y="11912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None/>
              <a:defRPr b="0" sz="2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pPr>
              <a:defRPr/>
            </a:pPr>
          </a:p>
        </p:txBody>
      </p:sp>
      <p:sp>
        <p:nvSpPr>
          <p:cNvPr id="963" name="Google Shape;963;p79"/>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a:pPr>
              <a:defRPr/>
            </a:pPr>
          </a:p>
        </p:txBody>
      </p:sp>
      <p:sp>
        <p:nvSpPr>
          <p:cNvPr id="964" name="Google Shape;964;p79"/>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5 OGL">
  <p:cSld name="CUSTOM_5_1">
    <p:bg>
      <p:bgPr>
        <a:solidFill>
          <a:srgbClr val="EBEDFE"/>
        </a:solidFill>
      </p:bgPr>
    </p:bg>
    <p:spTree>
      <p:nvGrpSpPr>
        <p:cNvPr id="965" name="Shape 965"/>
        <p:cNvGrpSpPr/>
        <p:nvPr/>
      </p:nvGrpSpPr>
      <p:grpSpPr>
        <a:xfrm>
          <a:off x="0" y="0"/>
          <a:ext cx="0" cy="0"/>
          <a:chOff x="0" y="0"/>
          <a:chExt cx="0" cy="0"/>
        </a:xfrm>
      </p:grpSpPr>
      <p:pic>
        <p:nvPicPr>
          <p:cNvPr id="966" name="Google Shape;966;p80"/>
          <p:cNvPicPr preferRelativeResize="0"/>
          <p:nvPr/>
        </p:nvPicPr>
        <p:blipFill rotWithShape="1">
          <a:blip r:embed="rId2">
            <a:alphaModFix/>
          </a:blip>
          <a:srcRect b="0" l="0" r="0" t="0"/>
          <a:stretch/>
        </p:blipFill>
        <p:spPr>
          <a:xfrm>
            <a:off x="347200" y="1111870"/>
            <a:ext cx="7945600" cy="2919776"/>
          </a:xfrm>
          <a:prstGeom prst="rect">
            <a:avLst/>
          </a:prstGeom>
          <a:noFill/>
          <a:ln>
            <a:noFill/>
          </a:ln>
        </p:spPr>
      </p:pic>
      <p:sp>
        <p:nvSpPr>
          <p:cNvPr id="967" name="Google Shape;967;p80"/>
          <p:cNvSpPr txBox="1"/>
          <p:nvPr>
            <p:ph idx="1" type="subTitle"/>
          </p:nvPr>
        </p:nvSpPr>
        <p:spPr>
          <a:xfrm>
            <a:off x="661775" y="1266500"/>
            <a:ext cx="7351200" cy="2627100"/>
          </a:xfrm>
          <a:prstGeom prst="rect">
            <a:avLst/>
          </a:prstGeom>
          <a:noFill/>
          <a:ln>
            <a:noFill/>
          </a:ln>
        </p:spPr>
        <p:txBody>
          <a:bodyPr anchorCtr="0" anchor="ctr" bIns="0" lIns="0" spcFirstLastPara="1" rIns="0" wrap="square" tIns="0">
            <a:no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1">
  <p:cSld name="CUSTOM_3_1_1_2">
    <p:spTree>
      <p:nvGrpSpPr>
        <p:cNvPr id="968" name="Shape 968"/>
        <p:cNvGrpSpPr/>
        <p:nvPr/>
      </p:nvGrpSpPr>
      <p:grpSpPr>
        <a:xfrm>
          <a:off x="0" y="0"/>
          <a:ext cx="0" cy="0"/>
          <a:chOff x="0" y="0"/>
          <a:chExt cx="0" cy="0"/>
        </a:xfrm>
      </p:grpSpPr>
      <p:grpSp>
        <p:nvGrpSpPr>
          <p:cNvPr id="969" name="Google Shape;969;p81"/>
          <p:cNvGrpSpPr/>
          <p:nvPr/>
        </p:nvGrpSpPr>
        <p:grpSpPr>
          <a:xfrm>
            <a:off x="0" y="1"/>
            <a:ext cx="9151202" cy="649233"/>
            <a:chOff x="0" y="1"/>
            <a:chExt cx="9151202" cy="649233"/>
          </a:xfrm>
        </p:grpSpPr>
        <p:sp>
          <p:nvSpPr>
            <p:cNvPr id="970" name="Google Shape;970;p81"/>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71" name="Google Shape;971;p81"/>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972" name="Google Shape;972;p81"/>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Clr>
                <a:srgbClr val="000000"/>
              </a:buClr>
              <a:buSzPts val="2000"/>
              <a:buFont typeface="Arial"/>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973" name="Google Shape;973;p81"/>
          <p:cNvSpPr txBox="1"/>
          <p:nvPr>
            <p:ph idx="1" type="subTitle"/>
          </p:nvPr>
        </p:nvSpPr>
        <p:spPr>
          <a:xfrm>
            <a:off x="324000" y="8100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974" name="Google Shape;974;p81"/>
          <p:cNvSpPr txBox="1"/>
          <p:nvPr>
            <p:ph idx="2" type="subTitle"/>
          </p:nvPr>
        </p:nvSpPr>
        <p:spPr>
          <a:xfrm>
            <a:off x="2699325" y="8100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975" name="Google Shape;975;p81"/>
          <p:cNvSpPr txBox="1"/>
          <p:nvPr>
            <p:ph idx="3" type="subTitle"/>
          </p:nvPr>
        </p:nvSpPr>
        <p:spPr>
          <a:xfrm>
            <a:off x="324000" y="18006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976" name="Google Shape;976;p81"/>
          <p:cNvSpPr txBox="1"/>
          <p:nvPr>
            <p:ph idx="4" type="subTitle"/>
          </p:nvPr>
        </p:nvSpPr>
        <p:spPr>
          <a:xfrm>
            <a:off x="2699325" y="18006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977" name="Google Shape;977;p81"/>
          <p:cNvSpPr txBox="1"/>
          <p:nvPr>
            <p:ph idx="5" type="subTitle"/>
          </p:nvPr>
        </p:nvSpPr>
        <p:spPr>
          <a:xfrm>
            <a:off x="324000" y="27912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978" name="Google Shape;978;p81"/>
          <p:cNvSpPr txBox="1"/>
          <p:nvPr>
            <p:ph idx="6" type="subTitle"/>
          </p:nvPr>
        </p:nvSpPr>
        <p:spPr>
          <a:xfrm>
            <a:off x="2699325" y="27912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979" name="Google Shape;979;p81"/>
          <p:cNvSpPr txBox="1"/>
          <p:nvPr>
            <p:ph idx="7" type="subTitle"/>
          </p:nvPr>
        </p:nvSpPr>
        <p:spPr>
          <a:xfrm>
            <a:off x="324000" y="3781800"/>
            <a:ext cx="22035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000"/>
              <a:buFont typeface="Lexend"/>
              <a:buNone/>
              <a:defRPr b="1" sz="2000">
                <a:latin typeface="Lexend"/>
                <a:ea typeface="Lexend"/>
                <a:cs typeface="Lexend"/>
                <a:sym typeface="Lexend"/>
              </a:defRPr>
            </a:lvl1pPr>
            <a:lvl2pPr lvl="1" algn="l">
              <a:lnSpc>
                <a:spcPct val="130000"/>
              </a:lnSpc>
              <a:spcBef>
                <a:spcPts val="1000"/>
              </a:spcBef>
              <a:spcAft>
                <a:spcPts val="0"/>
              </a:spcAft>
              <a:buSzPts val="2000"/>
              <a:buFont typeface="Lexend"/>
              <a:buNone/>
              <a:defRPr sz="2000">
                <a:latin typeface="Lexend"/>
                <a:ea typeface="Lexend"/>
                <a:cs typeface="Lexend"/>
                <a:sym typeface="Lexend"/>
              </a:defRPr>
            </a:lvl2pPr>
            <a:lvl3pPr lvl="2" algn="l">
              <a:lnSpc>
                <a:spcPct val="130000"/>
              </a:lnSpc>
              <a:spcBef>
                <a:spcPts val="1000"/>
              </a:spcBef>
              <a:spcAft>
                <a:spcPts val="0"/>
              </a:spcAft>
              <a:buSzPts val="2000"/>
              <a:buFont typeface="Lexend"/>
              <a:buNone/>
              <a:defRPr>
                <a:latin typeface="Lexend"/>
                <a:ea typeface="Lexend"/>
                <a:cs typeface="Lexend"/>
                <a:sym typeface="Lexend"/>
              </a:defRPr>
            </a:lvl3pPr>
            <a:lvl4pPr lvl="3" algn="l">
              <a:lnSpc>
                <a:spcPct val="130000"/>
              </a:lnSpc>
              <a:spcBef>
                <a:spcPts val="800"/>
              </a:spcBef>
              <a:spcAft>
                <a:spcPts val="0"/>
              </a:spcAft>
              <a:buSzPts val="2000"/>
              <a:buFont typeface="Lexend"/>
              <a:buNone/>
              <a:defRPr sz="2000">
                <a:latin typeface="Lexend"/>
                <a:ea typeface="Lexend"/>
                <a:cs typeface="Lexend"/>
                <a:sym typeface="Lexend"/>
              </a:defRPr>
            </a:lvl4pPr>
            <a:lvl5pPr lvl="4" algn="l">
              <a:lnSpc>
                <a:spcPct val="130000"/>
              </a:lnSpc>
              <a:spcBef>
                <a:spcPts val="800"/>
              </a:spcBef>
              <a:spcAft>
                <a:spcPts val="0"/>
              </a:spcAft>
              <a:buSzPts val="2000"/>
              <a:buFont typeface="Lexend"/>
              <a:buNone/>
              <a:defRPr sz="2000">
                <a:latin typeface="Lexend"/>
                <a:ea typeface="Lexend"/>
                <a:cs typeface="Lexend"/>
                <a:sym typeface="Lexend"/>
              </a:defRPr>
            </a:lvl5pPr>
            <a:lvl6pPr lvl="5" algn="l">
              <a:lnSpc>
                <a:spcPct val="130000"/>
              </a:lnSpc>
              <a:spcBef>
                <a:spcPts val="600"/>
              </a:spcBef>
              <a:spcAft>
                <a:spcPts val="0"/>
              </a:spcAft>
              <a:buSzPts val="2000"/>
              <a:buFont typeface="Lexend"/>
              <a:buNone/>
              <a:defRPr sz="2000">
                <a:latin typeface="Lexend"/>
                <a:ea typeface="Lexend"/>
                <a:cs typeface="Lexend"/>
                <a:sym typeface="Lexend"/>
              </a:defRPr>
            </a:lvl6pPr>
            <a:lvl7pPr lvl="6" algn="l">
              <a:lnSpc>
                <a:spcPct val="130000"/>
              </a:lnSpc>
              <a:spcBef>
                <a:spcPts val="600"/>
              </a:spcBef>
              <a:spcAft>
                <a:spcPts val="0"/>
              </a:spcAft>
              <a:buSzPts val="2000"/>
              <a:buFont typeface="Lexend"/>
              <a:buNone/>
              <a:defRPr sz="2000">
                <a:latin typeface="Lexend"/>
                <a:ea typeface="Lexend"/>
                <a:cs typeface="Lexend"/>
                <a:sym typeface="Lexend"/>
              </a:defRPr>
            </a:lvl7pPr>
            <a:lvl8pPr lvl="7" algn="l">
              <a:lnSpc>
                <a:spcPct val="130000"/>
              </a:lnSpc>
              <a:spcBef>
                <a:spcPts val="400"/>
              </a:spcBef>
              <a:spcAft>
                <a:spcPts val="0"/>
              </a:spcAft>
              <a:buSzPts val="2000"/>
              <a:buFont typeface="Lexend"/>
              <a:buNone/>
              <a:defRPr sz="2000">
                <a:latin typeface="Lexend"/>
                <a:ea typeface="Lexend"/>
                <a:cs typeface="Lexend"/>
                <a:sym typeface="Lexend"/>
              </a:defRPr>
            </a:lvl8pPr>
            <a:lvl9pPr lvl="8" algn="l">
              <a:lnSpc>
                <a:spcPct val="130000"/>
              </a:lnSpc>
              <a:spcBef>
                <a:spcPts val="400"/>
              </a:spcBef>
              <a:spcAft>
                <a:spcPts val="200"/>
              </a:spcAft>
              <a:buSzPts val="2000"/>
              <a:buFont typeface="Lexend"/>
              <a:buNone/>
              <a:defRPr sz="2000">
                <a:latin typeface="Lexend"/>
                <a:ea typeface="Lexend"/>
                <a:cs typeface="Lexend"/>
                <a:sym typeface="Lexend"/>
              </a:defRPr>
            </a:lvl9pPr>
          </a:lstStyle>
          <a:p/>
        </p:txBody>
      </p:sp>
      <p:sp>
        <p:nvSpPr>
          <p:cNvPr id="980" name="Google Shape;980;p81"/>
          <p:cNvSpPr txBox="1"/>
          <p:nvPr>
            <p:ph idx="8" type="subTitle"/>
          </p:nvPr>
        </p:nvSpPr>
        <p:spPr>
          <a:xfrm>
            <a:off x="2699325" y="3781800"/>
            <a:ext cx="4047900" cy="4872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1800"/>
              <a:buNone/>
              <a:defRPr sz="1800"/>
            </a:lvl1pPr>
            <a:lvl2pPr lvl="1" algn="l">
              <a:lnSpc>
                <a:spcPct val="130000"/>
              </a:lnSpc>
              <a:spcBef>
                <a:spcPts val="1000"/>
              </a:spcBef>
              <a:spcAft>
                <a:spcPts val="0"/>
              </a:spcAft>
              <a:buSzPts val="1800"/>
              <a:buNone/>
              <a:defRPr sz="1800"/>
            </a:lvl2pPr>
            <a:lvl3pPr lvl="2" algn="l">
              <a:lnSpc>
                <a:spcPct val="130000"/>
              </a:lnSpc>
              <a:spcBef>
                <a:spcPts val="1000"/>
              </a:spcBef>
              <a:spcAft>
                <a:spcPts val="0"/>
              </a:spcAft>
              <a:buSzPts val="1800"/>
              <a:buNone/>
              <a:defRPr sz="1800"/>
            </a:lvl3pPr>
            <a:lvl4pPr lvl="3" algn="l">
              <a:lnSpc>
                <a:spcPct val="130000"/>
              </a:lnSpc>
              <a:spcBef>
                <a:spcPts val="800"/>
              </a:spcBef>
              <a:spcAft>
                <a:spcPts val="0"/>
              </a:spcAft>
              <a:buSzPts val="1800"/>
              <a:buNone/>
              <a:defRPr sz="1800"/>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Font typeface="Lexend"/>
              <a:buNone/>
              <a:defRPr>
                <a:latin typeface="Lexend"/>
                <a:ea typeface="Lexend"/>
                <a:cs typeface="Lexend"/>
                <a:sym typeface="Lexend"/>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English" showMasterSp="0">
  <p:cSld name="Title Slide 2_1_2">
    <p:bg>
      <p:bgPr>
        <a:solidFill>
          <a:srgbClr val="EBEDFE"/>
        </a:solidFill>
      </p:bgPr>
    </p:bg>
    <p:spTree>
      <p:nvGrpSpPr>
        <p:cNvPr id="80" name="Shape 80"/>
        <p:cNvGrpSpPr/>
        <p:nvPr/>
      </p:nvGrpSpPr>
      <p:grpSpPr>
        <a:xfrm>
          <a:off x="0" y="0"/>
          <a:ext cx="0" cy="0"/>
          <a:chOff x="0" y="0"/>
          <a:chExt cx="0" cy="0"/>
        </a:xfrm>
      </p:grpSpPr>
      <p:pic>
        <p:nvPicPr>
          <p:cNvPr id="81" name="Google Shape;81;p9"/>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82" name="Google Shape;82;p9"/>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English</a:t>
            </a:r>
            <a:endParaRPr b="1" sz="1700">
              <a:solidFill>
                <a:schemeClr val="dk1"/>
              </a:solidFill>
              <a:latin typeface="Lexend"/>
              <a:ea typeface="Lexend"/>
              <a:cs typeface="Lexend"/>
              <a:sym typeface="Lexend"/>
            </a:endParaRPr>
          </a:p>
        </p:txBody>
      </p:sp>
      <p:sp>
        <p:nvSpPr>
          <p:cNvPr id="83" name="Google Shape;83;p9"/>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85" name="Google Shape;85;p9"/>
          <p:cNvPicPr preferRelativeResize="0"/>
          <p:nvPr/>
        </p:nvPicPr>
        <p:blipFill>
          <a:blip r:embed="rId4">
            <a:alphaModFix/>
          </a:blip>
          <a:stretch>
            <a:fillRect/>
          </a:stretch>
        </p:blipFill>
        <p:spPr>
          <a:xfrm>
            <a:off x="6156975" y="0"/>
            <a:ext cx="2987025" cy="3854074"/>
          </a:xfrm>
          <a:prstGeom prst="rect">
            <a:avLst/>
          </a:prstGeom>
          <a:noFill/>
          <a:ln>
            <a:noFill/>
          </a:ln>
        </p:spPr>
      </p:pic>
      <p:sp>
        <p:nvSpPr>
          <p:cNvPr id="86" name="Google Shape;86;p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87" name="Google Shape;87;p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
  <p:cSld name="TITLE_AND_TWO_COLUMNS_1_1_6_2_1_4">
    <p:spTree>
      <p:nvGrpSpPr>
        <p:cNvPr id="981" name="Shape 981"/>
        <p:cNvGrpSpPr/>
        <p:nvPr/>
      </p:nvGrpSpPr>
      <p:grpSpPr>
        <a:xfrm>
          <a:off x="0" y="0"/>
          <a:ext cx="0" cy="0"/>
          <a:chOff x="0" y="0"/>
          <a:chExt cx="0" cy="0"/>
        </a:xfrm>
      </p:grpSpPr>
      <p:grpSp>
        <p:nvGrpSpPr>
          <p:cNvPr id="982" name="Google Shape;982;p82"/>
          <p:cNvGrpSpPr/>
          <p:nvPr/>
        </p:nvGrpSpPr>
        <p:grpSpPr>
          <a:xfrm>
            <a:off x="-1" y="-2"/>
            <a:ext cx="9151203" cy="649227"/>
            <a:chOff x="-1" y="-2"/>
            <a:chExt cx="9151203" cy="649227"/>
          </a:xfrm>
        </p:grpSpPr>
        <p:pic>
          <p:nvPicPr>
            <p:cNvPr id="983" name="Google Shape;983;p82"/>
            <p:cNvPicPr preferRelativeResize="0"/>
            <p:nvPr/>
          </p:nvPicPr>
          <p:blipFill rotWithShape="1">
            <a:blip r:embed="rId2">
              <a:alphaModFix/>
            </a:blip>
            <a:srcRect b="0" l="0" r="0" t="0"/>
            <a:stretch/>
          </p:blipFill>
          <p:spPr>
            <a:xfrm>
              <a:off x="0" y="532525"/>
              <a:ext cx="9151202" cy="116700"/>
            </a:xfrm>
            <a:prstGeom prst="rect">
              <a:avLst/>
            </a:prstGeom>
            <a:noFill/>
            <a:ln>
              <a:noFill/>
            </a:ln>
          </p:spPr>
        </p:pic>
        <p:sp>
          <p:nvSpPr>
            <p:cNvPr id="984" name="Google Shape;984;p82"/>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85" name="Google Shape;985;p82"/>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pic>
        <p:nvPicPr>
          <p:cNvPr id="986" name="Google Shape;986;p82"/>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987" name="Google Shape;987;p82"/>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sp>
        <p:nvSpPr>
          <p:cNvPr id="988" name="Google Shape;988;p82"/>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89" name="Google Shape;989;p82"/>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CfU 3 options - purple">
  <p:cSld name="TITLE_AND_TWO_COLUMNS_1_1_7_1">
    <p:bg>
      <p:bgPr>
        <a:solidFill>
          <a:srgbClr val="EBEDFE"/>
        </a:solidFill>
      </p:bgPr>
    </p:bg>
    <p:spTree>
      <p:nvGrpSpPr>
        <p:cNvPr id="990" name="Shape 990"/>
        <p:cNvGrpSpPr/>
        <p:nvPr/>
      </p:nvGrpSpPr>
      <p:grpSpPr>
        <a:xfrm>
          <a:off x="0" y="0"/>
          <a:ext cx="0" cy="0"/>
          <a:chOff x="0" y="0"/>
          <a:chExt cx="0" cy="0"/>
        </a:xfrm>
      </p:grpSpPr>
      <p:pic>
        <p:nvPicPr>
          <p:cNvPr id="991" name="Google Shape;991;p83"/>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992" name="Google Shape;992;p83"/>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83"/>
          <p:cNvSpPr txBox="1"/>
          <p:nvPr>
            <p:ph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994" name="Google Shape;994;p8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995" name="Google Shape;995;p8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996" name="Google Shape;996;p83"/>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997" name="Google Shape;997;p83"/>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998" name="Google Shape;998;p83"/>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999" name="Google Shape;999;p83"/>
          <p:cNvGrpSpPr/>
          <p:nvPr/>
        </p:nvGrpSpPr>
        <p:grpSpPr>
          <a:xfrm>
            <a:off x="323653" y="1804438"/>
            <a:ext cx="457200" cy="457200"/>
            <a:chOff x="1020916" y="1442088"/>
            <a:chExt cx="457200" cy="457200"/>
          </a:xfrm>
        </p:grpSpPr>
        <p:pic>
          <p:nvPicPr>
            <p:cNvPr id="1000" name="Google Shape;1000;p8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01" name="Google Shape;1001;p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002" name="Google Shape;1002;p83"/>
          <p:cNvGrpSpPr/>
          <p:nvPr/>
        </p:nvGrpSpPr>
        <p:grpSpPr>
          <a:xfrm>
            <a:off x="323653" y="2766575"/>
            <a:ext cx="457200" cy="457200"/>
            <a:chOff x="1020916" y="1442088"/>
            <a:chExt cx="457200" cy="457200"/>
          </a:xfrm>
        </p:grpSpPr>
        <p:pic>
          <p:nvPicPr>
            <p:cNvPr id="1003" name="Google Shape;1003;p8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04" name="Google Shape;1004;p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005" name="Google Shape;1005;p83"/>
          <p:cNvGrpSpPr/>
          <p:nvPr/>
        </p:nvGrpSpPr>
        <p:grpSpPr>
          <a:xfrm>
            <a:off x="323641" y="3729038"/>
            <a:ext cx="457200" cy="457200"/>
            <a:chOff x="1020916" y="1442088"/>
            <a:chExt cx="457200" cy="457200"/>
          </a:xfrm>
        </p:grpSpPr>
        <p:pic>
          <p:nvPicPr>
            <p:cNvPr id="1006" name="Google Shape;1006;p83"/>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07" name="Google Shape;1007;p8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008" name="Google Shape;1008;p83"/>
          <p:cNvSpPr txBox="1"/>
          <p:nvPr>
            <p:ph idx="4"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09" name="Google Shape;1009;p83"/>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ractice - purple ">
  <p:cSld name="TITLE_AND_TWO_COLUMNS_1_1_5_1_3_1_1">
    <p:spTree>
      <p:nvGrpSpPr>
        <p:cNvPr id="1010" name="Shape 1010"/>
        <p:cNvGrpSpPr/>
        <p:nvPr/>
      </p:nvGrpSpPr>
      <p:grpSpPr>
        <a:xfrm>
          <a:off x="0" y="0"/>
          <a:ext cx="0" cy="0"/>
          <a:chOff x="0" y="0"/>
          <a:chExt cx="0" cy="0"/>
        </a:xfrm>
      </p:grpSpPr>
      <p:pic>
        <p:nvPicPr>
          <p:cNvPr id="1011" name="Google Shape;1011;p84"/>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012" name="Google Shape;1012;p8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13" name="Google Shape;1013;p84"/>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1014" name="Google Shape;1014;p8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sp>
        <p:nvSpPr>
          <p:cNvPr id="1015" name="Google Shape;1015;p8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A</a:t>
            </a:r>
            <a:endParaRPr b="1" i="0" sz="1400" u="none" cap="none" strike="noStrike">
              <a:solidFill>
                <a:srgbClr val="FFFFFF"/>
              </a:solidFill>
              <a:latin typeface="Lexend"/>
              <a:ea typeface="Lexend"/>
              <a:cs typeface="Lexend"/>
              <a:sym typeface="Lexend"/>
            </a:endParaRPr>
          </a:p>
        </p:txBody>
      </p:sp>
      <p:sp>
        <p:nvSpPr>
          <p:cNvPr id="1016" name="Google Shape;1016;p84"/>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017" name="Google Shape;1017;p84"/>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018" name="Google Shape;1018;p84"/>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Feedback - purple">
  <p:cSld name="TITLE_AND_TWO_COLUMNS_1_1_5_1_3_1_1_1_2">
    <p:bg>
      <p:bgPr>
        <a:solidFill>
          <a:srgbClr val="EBEDFE"/>
        </a:solidFill>
      </p:bgPr>
    </p:bg>
    <p:spTree>
      <p:nvGrpSpPr>
        <p:cNvPr id="1019" name="Shape 1019"/>
        <p:cNvGrpSpPr/>
        <p:nvPr/>
      </p:nvGrpSpPr>
      <p:grpSpPr>
        <a:xfrm>
          <a:off x="0" y="0"/>
          <a:ext cx="0" cy="0"/>
          <a:chOff x="0" y="0"/>
          <a:chExt cx="0" cy="0"/>
        </a:xfrm>
      </p:grpSpPr>
      <p:pic>
        <p:nvPicPr>
          <p:cNvPr id="1020" name="Google Shape;1020;p85"/>
          <p:cNvPicPr preferRelativeResize="0"/>
          <p:nvPr/>
        </p:nvPicPr>
        <p:blipFill rotWithShape="1">
          <a:blip r:embed="rId2">
            <a:alphaModFix/>
          </a:blip>
          <a:srcRect b="0" l="0" r="0" t="0"/>
          <a:stretch/>
        </p:blipFill>
        <p:spPr>
          <a:xfrm>
            <a:off x="0" y="532525"/>
            <a:ext cx="9151202" cy="116709"/>
          </a:xfrm>
          <a:prstGeom prst="rect">
            <a:avLst/>
          </a:prstGeom>
          <a:noFill/>
          <a:ln>
            <a:noFill/>
          </a:ln>
        </p:spPr>
      </p:pic>
      <p:sp>
        <p:nvSpPr>
          <p:cNvPr id="1021" name="Google Shape;1021;p85"/>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22" name="Google Shape;1022;p8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023" name="Google Shape;1023;p8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sp>
        <p:nvSpPr>
          <p:cNvPr id="1024" name="Google Shape;1024;p85"/>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A</a:t>
            </a:r>
            <a:endParaRPr b="1" i="0" sz="1400" u="none" cap="none" strike="noStrike">
              <a:solidFill>
                <a:srgbClr val="FFFFFF"/>
              </a:solidFill>
              <a:latin typeface="Lexend"/>
              <a:ea typeface="Lexend"/>
              <a:cs typeface="Lexend"/>
              <a:sym typeface="Lexend"/>
            </a:endParaRPr>
          </a:p>
        </p:txBody>
      </p:sp>
      <p:sp>
        <p:nvSpPr>
          <p:cNvPr id="1025" name="Google Shape;1025;p85"/>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026" name="Google Shape;1026;p85"/>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027" name="Google Shape;1027;p85"/>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0 Explanation blank - jade">
  <p:cSld name="TITLE_AND_TWO_COLUMNS_1_1_6_2_1_2">
    <p:spTree>
      <p:nvGrpSpPr>
        <p:cNvPr id="1028" name="Shape 1028"/>
        <p:cNvGrpSpPr/>
        <p:nvPr/>
      </p:nvGrpSpPr>
      <p:grpSpPr>
        <a:xfrm>
          <a:off x="0" y="0"/>
          <a:ext cx="0" cy="0"/>
          <a:chOff x="0" y="0"/>
          <a:chExt cx="0" cy="0"/>
        </a:xfrm>
      </p:grpSpPr>
      <p:grpSp>
        <p:nvGrpSpPr>
          <p:cNvPr id="1029" name="Google Shape;1029;p86"/>
          <p:cNvGrpSpPr/>
          <p:nvPr/>
        </p:nvGrpSpPr>
        <p:grpSpPr>
          <a:xfrm>
            <a:off x="-1" y="-2"/>
            <a:ext cx="9151203" cy="649236"/>
            <a:chOff x="-1" y="-2"/>
            <a:chExt cx="9151203" cy="649236"/>
          </a:xfrm>
        </p:grpSpPr>
        <p:pic>
          <p:nvPicPr>
            <p:cNvPr id="1030" name="Google Shape;1030;p8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031" name="Google Shape;1031;p86"/>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2" name="Google Shape;1032;p86"/>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Sharaxaad</a:t>
            </a:r>
            <a:endParaRPr b="1" i="0" sz="900" u="none" cap="none" strike="noStrike">
              <a:solidFill>
                <a:srgbClr val="EBEDFE"/>
              </a:solidFill>
              <a:latin typeface="Lexend"/>
              <a:ea typeface="Lexend"/>
              <a:cs typeface="Lexend"/>
              <a:sym typeface="Lexend"/>
            </a:endParaRPr>
          </a:p>
        </p:txBody>
      </p:sp>
      <p:pic>
        <p:nvPicPr>
          <p:cNvPr id="1033" name="Google Shape;1033;p86"/>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1034" name="Google Shape;1034;p86"/>
          <p:cNvSpPr txBox="1"/>
          <p:nvPr>
            <p:ph type="title"/>
          </p:nvPr>
        </p:nvSpPr>
        <p:spPr>
          <a:xfrm>
            <a:off x="324000" y="152400"/>
            <a:ext cx="713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35" name="Google Shape;1035;p86"/>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036" name="Google Shape;1036;p86"/>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3 CfU 3 options - jade">
  <p:cSld name="TITLE_AND_TWO_COLUMNS_1_1_7_1_1_1">
    <p:bg>
      <p:bgPr>
        <a:solidFill>
          <a:srgbClr val="EBEDFE"/>
        </a:solidFill>
      </p:bgPr>
    </p:bg>
    <p:spTree>
      <p:nvGrpSpPr>
        <p:cNvPr id="1037" name="Shape 1037"/>
        <p:cNvGrpSpPr/>
        <p:nvPr/>
      </p:nvGrpSpPr>
      <p:grpSpPr>
        <a:xfrm>
          <a:off x="0" y="0"/>
          <a:ext cx="0" cy="0"/>
          <a:chOff x="0" y="0"/>
          <a:chExt cx="0" cy="0"/>
        </a:xfrm>
      </p:grpSpPr>
      <p:pic>
        <p:nvPicPr>
          <p:cNvPr id="1038" name="Google Shape;1038;p8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039" name="Google Shape;1039;p8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40" name="Google Shape;1040;p8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041" name="Google Shape;1041;p8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Hubi</a:t>
            </a:r>
            <a:endParaRPr b="1" i="0" sz="900" u="none" cap="none" strike="noStrike">
              <a:solidFill>
                <a:srgbClr val="EBEDFE"/>
              </a:solidFill>
              <a:latin typeface="Lexend"/>
              <a:ea typeface="Lexend"/>
              <a:cs typeface="Lexend"/>
              <a:sym typeface="Lexend"/>
            </a:endParaRPr>
          </a:p>
        </p:txBody>
      </p:sp>
      <p:sp>
        <p:nvSpPr>
          <p:cNvPr id="1042" name="Google Shape;1042;p87"/>
          <p:cNvSpPr txBox="1"/>
          <p:nvPr>
            <p:ph idx="1" type="subTitle"/>
          </p:nvPr>
        </p:nvSpPr>
        <p:spPr>
          <a:xfrm>
            <a:off x="1034425" y="1837775"/>
            <a:ext cx="7506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043" name="Google Shape;1043;p87"/>
          <p:cNvSpPr txBox="1"/>
          <p:nvPr>
            <p:ph idx="2" type="subTitle"/>
          </p:nvPr>
        </p:nvSpPr>
        <p:spPr>
          <a:xfrm>
            <a:off x="1034425" y="2794247"/>
            <a:ext cx="7506600" cy="3891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sp>
        <p:nvSpPr>
          <p:cNvPr id="1044" name="Google Shape;1044;p87"/>
          <p:cNvSpPr txBox="1"/>
          <p:nvPr>
            <p:ph idx="3" type="subTitle"/>
          </p:nvPr>
        </p:nvSpPr>
        <p:spPr>
          <a:xfrm>
            <a:off x="1034425" y="3766965"/>
            <a:ext cx="7464600" cy="324600"/>
          </a:xfrm>
          <a:prstGeom prst="rect">
            <a:avLst/>
          </a:prstGeom>
          <a:noFill/>
          <a:ln>
            <a:noFill/>
          </a:ln>
        </p:spPr>
        <p:txBody>
          <a:bodyPr anchorCtr="0" anchor="t" bIns="0" lIns="0" spcFirstLastPara="1" rIns="0" wrap="square" tIns="0">
            <a:spAutoFit/>
          </a:bodyPr>
          <a:lstStyle>
            <a:lvl1pPr lvl="0" algn="l">
              <a:lnSpc>
                <a:spcPct val="130000"/>
              </a:lnSpc>
              <a:spcBef>
                <a:spcPts val="0"/>
              </a:spcBef>
              <a:spcAft>
                <a:spcPts val="0"/>
              </a:spcAft>
              <a:buSzPts val="2200"/>
              <a:buFont typeface="Lexend"/>
              <a:buNone/>
              <a:defRPr sz="2200">
                <a:latin typeface="Lexend"/>
                <a:ea typeface="Lexend"/>
                <a:cs typeface="Lexend"/>
                <a:sym typeface="Lexend"/>
              </a:defRPr>
            </a:lvl1pPr>
            <a:lvl2pPr lvl="1" algn="l">
              <a:lnSpc>
                <a:spcPct val="130000"/>
              </a:lnSpc>
              <a:spcBef>
                <a:spcPts val="1000"/>
              </a:spcBef>
              <a:spcAft>
                <a:spcPts val="0"/>
              </a:spcAft>
              <a:buSzPts val="2100"/>
              <a:buNone/>
              <a:defRPr/>
            </a:lvl2pPr>
            <a:lvl3pPr lvl="2" algn="l">
              <a:lnSpc>
                <a:spcPct val="130000"/>
              </a:lnSpc>
              <a:spcBef>
                <a:spcPts val="1000"/>
              </a:spcBef>
              <a:spcAft>
                <a:spcPts val="0"/>
              </a:spcAft>
              <a:buSzPts val="2000"/>
              <a:buNone/>
              <a:defRPr/>
            </a:lvl3pPr>
            <a:lvl4pPr lvl="3" algn="l">
              <a:lnSpc>
                <a:spcPct val="130000"/>
              </a:lnSpc>
              <a:spcBef>
                <a:spcPts val="800"/>
              </a:spcBef>
              <a:spcAft>
                <a:spcPts val="0"/>
              </a:spcAft>
              <a:buSzPts val="1900"/>
              <a:buNone/>
              <a:defRPr/>
            </a:lvl4pPr>
            <a:lvl5pPr lvl="4" algn="l">
              <a:lnSpc>
                <a:spcPct val="130000"/>
              </a:lnSpc>
              <a:spcBef>
                <a:spcPts val="800"/>
              </a:spcBef>
              <a:spcAft>
                <a:spcPts val="0"/>
              </a:spcAft>
              <a:buSzPts val="1800"/>
              <a:buNone/>
              <a:defRPr/>
            </a:lvl5pPr>
            <a:lvl6pPr lvl="5" algn="l">
              <a:lnSpc>
                <a:spcPct val="130000"/>
              </a:lnSpc>
              <a:spcBef>
                <a:spcPts val="600"/>
              </a:spcBef>
              <a:spcAft>
                <a:spcPts val="0"/>
              </a:spcAft>
              <a:buSzPts val="1800"/>
              <a:buNone/>
              <a:defRPr/>
            </a:lvl6pPr>
            <a:lvl7pPr lvl="6" algn="l">
              <a:lnSpc>
                <a:spcPct val="130000"/>
              </a:lnSpc>
              <a:spcBef>
                <a:spcPts val="600"/>
              </a:spcBef>
              <a:spcAft>
                <a:spcPts val="0"/>
              </a:spcAft>
              <a:buSzPts val="1800"/>
              <a:buNone/>
              <a:defRPr/>
            </a:lvl7pPr>
            <a:lvl8pPr lvl="7" algn="l">
              <a:lnSpc>
                <a:spcPct val="130000"/>
              </a:lnSpc>
              <a:spcBef>
                <a:spcPts val="400"/>
              </a:spcBef>
              <a:spcAft>
                <a:spcPts val="0"/>
              </a:spcAft>
              <a:buSzPts val="1800"/>
              <a:buNone/>
              <a:defRPr/>
            </a:lvl8pPr>
            <a:lvl9pPr lvl="8" algn="l">
              <a:lnSpc>
                <a:spcPct val="130000"/>
              </a:lnSpc>
              <a:spcBef>
                <a:spcPts val="400"/>
              </a:spcBef>
              <a:spcAft>
                <a:spcPts val="200"/>
              </a:spcAft>
              <a:buSzPts val="1800"/>
              <a:buNone/>
              <a:defRPr/>
            </a:lvl9pPr>
          </a:lstStyle>
          <a:p/>
        </p:txBody>
      </p:sp>
      <p:grpSp>
        <p:nvGrpSpPr>
          <p:cNvPr id="1045" name="Google Shape;1045;p87"/>
          <p:cNvGrpSpPr/>
          <p:nvPr/>
        </p:nvGrpSpPr>
        <p:grpSpPr>
          <a:xfrm>
            <a:off x="323653" y="1804438"/>
            <a:ext cx="457200" cy="457200"/>
            <a:chOff x="1020916" y="1442088"/>
            <a:chExt cx="457200" cy="457200"/>
          </a:xfrm>
        </p:grpSpPr>
        <p:pic>
          <p:nvPicPr>
            <p:cNvPr id="1046" name="Google Shape;1046;p8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47" name="Google Shape;1047;p8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a</a:t>
              </a:r>
              <a:endParaRPr b="1" i="0" sz="1800" u="none" cap="none" strike="noStrike">
                <a:solidFill>
                  <a:srgbClr val="FFFFFF"/>
                </a:solidFill>
                <a:latin typeface="Lexend"/>
                <a:ea typeface="Lexend"/>
                <a:cs typeface="Lexend"/>
                <a:sym typeface="Lexend"/>
              </a:endParaRPr>
            </a:p>
          </p:txBody>
        </p:sp>
      </p:grpSp>
      <p:grpSp>
        <p:nvGrpSpPr>
          <p:cNvPr id="1048" name="Google Shape;1048;p87"/>
          <p:cNvGrpSpPr/>
          <p:nvPr/>
        </p:nvGrpSpPr>
        <p:grpSpPr>
          <a:xfrm>
            <a:off x="323653" y="2766575"/>
            <a:ext cx="457200" cy="457200"/>
            <a:chOff x="1020916" y="1442088"/>
            <a:chExt cx="457200" cy="457200"/>
          </a:xfrm>
        </p:grpSpPr>
        <p:pic>
          <p:nvPicPr>
            <p:cNvPr id="1049" name="Google Shape;1049;p8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50" name="Google Shape;1050;p8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b</a:t>
              </a:r>
              <a:endParaRPr b="1" i="0" sz="1800" u="none" cap="none" strike="noStrike">
                <a:solidFill>
                  <a:srgbClr val="FFFFFF"/>
                </a:solidFill>
                <a:latin typeface="Lexend"/>
                <a:ea typeface="Lexend"/>
                <a:cs typeface="Lexend"/>
                <a:sym typeface="Lexend"/>
              </a:endParaRPr>
            </a:p>
          </p:txBody>
        </p:sp>
      </p:grpSp>
      <p:grpSp>
        <p:nvGrpSpPr>
          <p:cNvPr id="1051" name="Google Shape;1051;p87"/>
          <p:cNvGrpSpPr/>
          <p:nvPr/>
        </p:nvGrpSpPr>
        <p:grpSpPr>
          <a:xfrm>
            <a:off x="323641" y="3729038"/>
            <a:ext cx="457200" cy="457200"/>
            <a:chOff x="1020916" y="1442088"/>
            <a:chExt cx="457200" cy="457200"/>
          </a:xfrm>
        </p:grpSpPr>
        <p:pic>
          <p:nvPicPr>
            <p:cNvPr id="1052" name="Google Shape;1052;p87"/>
            <p:cNvPicPr preferRelativeResize="0"/>
            <p:nvPr/>
          </p:nvPicPr>
          <p:blipFill rotWithShape="1">
            <a:blip r:embed="rId4">
              <a:alphaModFix/>
            </a:blip>
            <a:srcRect b="0" l="0" r="0" t="0"/>
            <a:stretch/>
          </p:blipFill>
          <p:spPr>
            <a:xfrm>
              <a:off x="1020916" y="1442088"/>
              <a:ext cx="457200" cy="457200"/>
            </a:xfrm>
            <a:prstGeom prst="rect">
              <a:avLst/>
            </a:prstGeom>
            <a:noFill/>
            <a:ln>
              <a:noFill/>
            </a:ln>
          </p:spPr>
        </p:pic>
        <p:sp>
          <p:nvSpPr>
            <p:cNvPr id="1053" name="Google Shape;1053;p8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rgbClr val="FFFFFF"/>
                  </a:solidFill>
                  <a:latin typeface="Lexend"/>
                  <a:ea typeface="Lexend"/>
                  <a:cs typeface="Lexend"/>
                  <a:sym typeface="Lexend"/>
                </a:rPr>
                <a:t>c</a:t>
              </a:r>
              <a:endParaRPr b="1" i="0" sz="1800" u="none" cap="none" strike="noStrike">
                <a:solidFill>
                  <a:srgbClr val="FFFFFF"/>
                </a:solidFill>
                <a:latin typeface="Lexend"/>
                <a:ea typeface="Lexend"/>
                <a:cs typeface="Lexend"/>
                <a:sym typeface="Lexend"/>
              </a:endParaRPr>
            </a:p>
          </p:txBody>
        </p:sp>
      </p:grpSp>
      <p:sp>
        <p:nvSpPr>
          <p:cNvPr id="1054" name="Google Shape;1054;p87"/>
          <p:cNvSpPr txBox="1"/>
          <p:nvPr>
            <p:ph type="title"/>
          </p:nvPr>
        </p:nvSpPr>
        <p:spPr>
          <a:xfrm>
            <a:off x="324000" y="152400"/>
            <a:ext cx="7885200" cy="2862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55" name="Google Shape;1055;p87"/>
          <p:cNvSpPr txBox="1"/>
          <p:nvPr>
            <p:ph idx="4" type="title"/>
          </p:nvPr>
        </p:nvSpPr>
        <p:spPr>
          <a:xfrm>
            <a:off x="324000" y="809913"/>
            <a:ext cx="8179200" cy="4896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SzPts val="2200"/>
              <a:buFont typeface="Lexend"/>
              <a:buNone/>
              <a:defRPr b="0" sz="22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56" name="Google Shape;1056;p87"/>
          <p:cNvSpPr txBox="1"/>
          <p:nvPr>
            <p:ph idx="5"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7 Practice - jade">
  <p:cSld name="TITLE_AND_TWO_COLUMNS_1_1_5_1_3_1_1_1_1">
    <p:spTree>
      <p:nvGrpSpPr>
        <p:cNvPr id="1057" name="Shape 1057"/>
        <p:cNvGrpSpPr/>
        <p:nvPr/>
      </p:nvGrpSpPr>
      <p:grpSpPr>
        <a:xfrm>
          <a:off x="0" y="0"/>
          <a:ext cx="0" cy="0"/>
          <a:chOff x="0" y="0"/>
          <a:chExt cx="0" cy="0"/>
        </a:xfrm>
      </p:grpSpPr>
      <p:pic>
        <p:nvPicPr>
          <p:cNvPr id="1058" name="Google Shape;1058;p8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059" name="Google Shape;1059;p88"/>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8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Layli</a:t>
            </a:r>
            <a:endParaRPr b="1" i="0" sz="900" u="none" cap="none" strike="noStrike">
              <a:solidFill>
                <a:srgbClr val="EBEDFE"/>
              </a:solidFill>
              <a:latin typeface="Lexend"/>
              <a:ea typeface="Lexend"/>
              <a:cs typeface="Lexend"/>
              <a:sym typeface="Lexend"/>
            </a:endParaRPr>
          </a:p>
        </p:txBody>
      </p:sp>
      <p:pic>
        <p:nvPicPr>
          <p:cNvPr id="1061" name="Google Shape;1061;p88"/>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1062" name="Google Shape;1062;p88"/>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B</a:t>
            </a:r>
            <a:endParaRPr b="1" i="0" sz="1400" u="none" cap="none" strike="noStrike">
              <a:solidFill>
                <a:srgbClr val="FFFFFF"/>
              </a:solidFill>
              <a:latin typeface="Lexend"/>
              <a:ea typeface="Lexend"/>
              <a:cs typeface="Lexend"/>
              <a:sym typeface="Lexend"/>
            </a:endParaRPr>
          </a:p>
        </p:txBody>
      </p:sp>
      <p:sp>
        <p:nvSpPr>
          <p:cNvPr id="1063" name="Google Shape;1063;p88"/>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064" name="Google Shape;1064;p88"/>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065" name="Google Shape;1065;p88"/>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8 Feedback - jade">
  <p:cSld name="TITLE_AND_TWO_COLUMNS_1_1_5_1_3_1_1_1_1_2">
    <p:bg>
      <p:bgPr>
        <a:solidFill>
          <a:srgbClr val="EBEDFE"/>
        </a:solidFill>
      </p:bgPr>
    </p:bg>
    <p:spTree>
      <p:nvGrpSpPr>
        <p:cNvPr id="1066" name="Shape 1066"/>
        <p:cNvGrpSpPr/>
        <p:nvPr/>
      </p:nvGrpSpPr>
      <p:grpSpPr>
        <a:xfrm>
          <a:off x="0" y="0"/>
          <a:ext cx="0" cy="0"/>
          <a:chOff x="0" y="0"/>
          <a:chExt cx="0" cy="0"/>
        </a:xfrm>
      </p:grpSpPr>
      <p:pic>
        <p:nvPicPr>
          <p:cNvPr id="1067" name="Google Shape;1067;p8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1068" name="Google Shape;1068;p89"/>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8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marR="0" rtl="0" algn="ctr">
              <a:lnSpc>
                <a:spcPct val="100000"/>
              </a:lnSpc>
              <a:spcBef>
                <a:spcPts val="0"/>
              </a:spcBef>
              <a:spcAft>
                <a:spcPts val="0"/>
              </a:spcAft>
              <a:buClr>
                <a:srgbClr val="000000"/>
              </a:buClr>
              <a:buSzPts val="900"/>
              <a:buFont typeface="Arial"/>
              <a:buNone/>
            </a:pPr>
            <a:r>
              <a:rPr b="1" i="0" lang="en-GB" sz="900" u="none" cap="none" strike="noStrike">
                <a:solidFill>
                  <a:srgbClr val="EBEDFE"/>
                </a:solidFill>
                <a:latin typeface="Lexend"/>
                <a:ea typeface="Lexend"/>
                <a:cs typeface="Lexend"/>
                <a:sym typeface="Lexend"/>
              </a:rPr>
              <a:t>Jawaab</a:t>
            </a:r>
            <a:endParaRPr b="1" i="0" sz="900" u="none" cap="none" strike="noStrike">
              <a:solidFill>
                <a:srgbClr val="EBEDFE"/>
              </a:solidFill>
              <a:latin typeface="Lexend"/>
              <a:ea typeface="Lexend"/>
              <a:cs typeface="Lexend"/>
              <a:sym typeface="Lexend"/>
            </a:endParaRPr>
          </a:p>
        </p:txBody>
      </p:sp>
      <p:pic>
        <p:nvPicPr>
          <p:cNvPr id="1070" name="Google Shape;1070;p8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1071" name="Google Shape;1071;p89"/>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marR="0" rtl="0" algn="l">
              <a:lnSpc>
                <a:spcPct val="100000"/>
              </a:lnSpc>
              <a:spcBef>
                <a:spcPts val="0"/>
              </a:spcBef>
              <a:spcAft>
                <a:spcPts val="0"/>
              </a:spcAft>
              <a:buClr>
                <a:srgbClr val="000000"/>
              </a:buClr>
              <a:buSzPts val="2000"/>
              <a:buFont typeface="Arial"/>
              <a:buNone/>
            </a:pPr>
            <a:r>
              <a:rPr b="1" i="0" lang="en-GB" sz="1400" u="none" cap="none" strike="noStrike">
                <a:solidFill>
                  <a:srgbClr val="FFFFFF"/>
                </a:solidFill>
                <a:latin typeface="Lexend"/>
                <a:ea typeface="Lexend"/>
                <a:cs typeface="Lexend"/>
                <a:sym typeface="Lexend"/>
              </a:rPr>
              <a:t>Hawsha B</a:t>
            </a:r>
            <a:endParaRPr b="1" i="0" sz="1400" u="none" cap="none" strike="noStrike">
              <a:solidFill>
                <a:srgbClr val="FFFFFF"/>
              </a:solidFill>
              <a:latin typeface="Lexend"/>
              <a:ea typeface="Lexend"/>
              <a:cs typeface="Lexend"/>
              <a:sym typeface="Lexend"/>
            </a:endParaRPr>
          </a:p>
        </p:txBody>
      </p:sp>
      <p:sp>
        <p:nvSpPr>
          <p:cNvPr id="1072" name="Google Shape;1072;p89"/>
          <p:cNvSpPr txBox="1"/>
          <p:nvPr>
            <p:ph type="title"/>
          </p:nvPr>
        </p:nvSpPr>
        <p:spPr>
          <a:xfrm>
            <a:off x="1449300" y="146675"/>
            <a:ext cx="5741400" cy="307800"/>
          </a:xfrm>
          <a:prstGeom prst="rect">
            <a:avLst/>
          </a:prstGeom>
          <a:noFill/>
          <a:ln>
            <a:noFill/>
          </a:ln>
        </p:spPr>
        <p:txBody>
          <a:bodyPr anchorCtr="0" anchor="t" bIns="0" lIns="0" spcFirstLastPara="1" rIns="0" wrap="square" tIns="0">
            <a:spAutoFit/>
          </a:bodyPr>
          <a:lstStyle>
            <a:lvl1pPr lvl="0" algn="l">
              <a:lnSpc>
                <a:spcPct val="115000"/>
              </a:lnSpc>
              <a:spcBef>
                <a:spcPts val="0"/>
              </a:spcBef>
              <a:spcAft>
                <a:spcPts val="0"/>
              </a:spcAft>
              <a:buClr>
                <a:schemeClr val="lt1"/>
              </a:buClr>
              <a:buSzPts val="1800"/>
              <a:buNone/>
              <a:defRPr b="0" sz="1800">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p:txBody>
      </p:sp>
      <p:sp>
        <p:nvSpPr>
          <p:cNvPr id="1073" name="Google Shape;1073;p89"/>
          <p:cNvSpPr txBox="1"/>
          <p:nvPr>
            <p:ph idx="1" type="body"/>
          </p:nvPr>
        </p:nvSpPr>
        <p:spPr>
          <a:xfrm>
            <a:off x="324000" y="810000"/>
            <a:ext cx="8237700" cy="3020700"/>
          </a:xfrm>
          <a:prstGeom prst="rect">
            <a:avLst/>
          </a:prstGeom>
          <a:noFill/>
          <a:ln>
            <a:noFill/>
          </a:ln>
        </p:spPr>
        <p:txBody>
          <a:bodyPr anchorCtr="0" anchor="t" bIns="0" lIns="0" spcFirstLastPara="1" rIns="0" wrap="square" tIns="0">
            <a:spAutoFit/>
          </a:bodyPr>
          <a:lstStyle>
            <a:lvl1pPr indent="-368300" lvl="0" marL="457200" algn="l">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algn="l">
              <a:lnSpc>
                <a:spcPct val="130000"/>
              </a:lnSpc>
              <a:spcBef>
                <a:spcPts val="1000"/>
              </a:spcBef>
              <a:spcAft>
                <a:spcPts val="0"/>
              </a:spcAft>
              <a:buSzPts val="2200"/>
              <a:buFont typeface="Lexend"/>
              <a:buChar char="–"/>
              <a:defRPr sz="2200">
                <a:latin typeface="Lexend"/>
                <a:ea typeface="Lexend"/>
                <a:cs typeface="Lexend"/>
                <a:sym typeface="Lexend"/>
              </a:defRPr>
            </a:lvl2pPr>
            <a:lvl3pPr indent="-355600" lvl="2" marL="1371600" algn="l">
              <a:lnSpc>
                <a:spcPct val="130000"/>
              </a:lnSpc>
              <a:spcBef>
                <a:spcPts val="1000"/>
              </a:spcBef>
              <a:spcAft>
                <a:spcPts val="0"/>
              </a:spcAft>
              <a:buSzPts val="2000"/>
              <a:buFont typeface="Lexend"/>
              <a:buChar char="–"/>
              <a:defRPr>
                <a:latin typeface="Lexend"/>
                <a:ea typeface="Lexend"/>
                <a:cs typeface="Lexend"/>
                <a:sym typeface="Lexend"/>
              </a:defRPr>
            </a:lvl3pPr>
            <a:lvl4pPr indent="-368300" lvl="3" marL="1828800" algn="l">
              <a:lnSpc>
                <a:spcPct val="130000"/>
              </a:lnSpc>
              <a:spcBef>
                <a:spcPts val="800"/>
              </a:spcBef>
              <a:spcAft>
                <a:spcPts val="0"/>
              </a:spcAft>
              <a:buSzPts val="2200"/>
              <a:buFont typeface="Lexend"/>
              <a:buChar char="–"/>
              <a:defRPr sz="2200">
                <a:latin typeface="Lexend"/>
                <a:ea typeface="Lexend"/>
                <a:cs typeface="Lexend"/>
                <a:sym typeface="Lexend"/>
              </a:defRPr>
            </a:lvl4pPr>
            <a:lvl5pPr indent="-342900" lvl="4" marL="2286000" algn="l">
              <a:lnSpc>
                <a:spcPct val="130000"/>
              </a:lnSpc>
              <a:spcBef>
                <a:spcPts val="800"/>
              </a:spcBef>
              <a:spcAft>
                <a:spcPts val="0"/>
              </a:spcAft>
              <a:buSzPts val="1800"/>
              <a:buFont typeface="Lexend"/>
              <a:buChar char="–"/>
              <a:defRPr>
                <a:latin typeface="Lexend"/>
                <a:ea typeface="Lexend"/>
                <a:cs typeface="Lexend"/>
                <a:sym typeface="Lexend"/>
              </a:defRPr>
            </a:lvl5pPr>
            <a:lvl6pPr indent="-342900" lvl="5" marL="2743200" algn="l">
              <a:lnSpc>
                <a:spcPct val="130000"/>
              </a:lnSpc>
              <a:spcBef>
                <a:spcPts val="600"/>
              </a:spcBef>
              <a:spcAft>
                <a:spcPts val="0"/>
              </a:spcAft>
              <a:buSzPts val="1800"/>
              <a:buFont typeface="Lexend"/>
              <a:buChar char="–"/>
              <a:defRPr sz="1800">
                <a:latin typeface="Lexend"/>
                <a:ea typeface="Lexend"/>
                <a:cs typeface="Lexend"/>
                <a:sym typeface="Lexend"/>
              </a:defRPr>
            </a:lvl6pPr>
            <a:lvl7pPr indent="-342900" lvl="6" marL="3200400" algn="l">
              <a:lnSpc>
                <a:spcPct val="130000"/>
              </a:lnSpc>
              <a:spcBef>
                <a:spcPts val="600"/>
              </a:spcBef>
              <a:spcAft>
                <a:spcPts val="0"/>
              </a:spcAft>
              <a:buSzPts val="1800"/>
              <a:buFont typeface="Lexend"/>
              <a:buChar char="–"/>
              <a:defRPr>
                <a:latin typeface="Lexend"/>
                <a:ea typeface="Lexend"/>
                <a:cs typeface="Lexend"/>
                <a:sym typeface="Lexend"/>
              </a:defRPr>
            </a:lvl7pPr>
            <a:lvl8pPr indent="-342900" lvl="7" marL="3657600" algn="l">
              <a:lnSpc>
                <a:spcPct val="130000"/>
              </a:lnSpc>
              <a:spcBef>
                <a:spcPts val="400"/>
              </a:spcBef>
              <a:spcAft>
                <a:spcPts val="0"/>
              </a:spcAft>
              <a:buSzPts val="1800"/>
              <a:buFont typeface="Lexend"/>
              <a:buChar char="–"/>
              <a:defRPr>
                <a:latin typeface="Lexend"/>
                <a:ea typeface="Lexend"/>
                <a:cs typeface="Lexend"/>
                <a:sym typeface="Lexend"/>
              </a:defRPr>
            </a:lvl8pPr>
            <a:lvl9pPr indent="-342900" lvl="8" marL="4114800" algn="l">
              <a:lnSpc>
                <a:spcPct val="130000"/>
              </a:lnSpc>
              <a:spcBef>
                <a:spcPts val="400"/>
              </a:spcBef>
              <a:spcAft>
                <a:spcPts val="200"/>
              </a:spcAft>
              <a:buSzPts val="1800"/>
              <a:buFont typeface="Lexend"/>
              <a:buChar char="–"/>
              <a:defRPr>
                <a:latin typeface="Lexend"/>
                <a:ea typeface="Lexend"/>
                <a:cs typeface="Lexend"/>
                <a:sym typeface="Lexend"/>
              </a:defRPr>
            </a:lvl9pPr>
          </a:lstStyle>
          <a:p/>
        </p:txBody>
      </p:sp>
      <p:sp>
        <p:nvSpPr>
          <p:cNvPr id="1074" name="Google Shape;1074;p89"/>
          <p:cNvSpPr txBox="1"/>
          <p:nvPr>
            <p:ph idx="2" type="body"/>
          </p:nvPr>
        </p:nvSpPr>
        <p:spPr>
          <a:xfrm>
            <a:off x="324000" y="4748400"/>
            <a:ext cx="8216400" cy="239100"/>
          </a:xfrm>
          <a:prstGeom prst="rect">
            <a:avLst/>
          </a:prstGeom>
          <a:noFill/>
          <a:ln>
            <a:noFill/>
          </a:ln>
        </p:spPr>
        <p:txBody>
          <a:bodyPr anchorCtr="0" anchor="t" bIns="0" lIns="0" spcFirstLastPara="1" rIns="0" wrap="square" tIns="0">
            <a:spAutoFit/>
          </a:bodyPr>
          <a:lstStyle>
            <a:lvl1pPr indent="-266700" lvl="0" marL="457200" algn="l">
              <a:lnSpc>
                <a:spcPct val="130000"/>
              </a:lnSpc>
              <a:spcBef>
                <a:spcPts val="0"/>
              </a:spcBef>
              <a:spcAft>
                <a:spcPts val="0"/>
              </a:spcAft>
              <a:buClr>
                <a:schemeClr val="dk2"/>
              </a:buClr>
              <a:buSzPts val="600"/>
              <a:buChar char="●"/>
              <a:defRPr sz="600">
                <a:solidFill>
                  <a:schemeClr val="dk2"/>
                </a:solidFill>
              </a:defRPr>
            </a:lvl1pPr>
            <a:lvl2pPr indent="-266700" lvl="1" marL="914400" algn="l">
              <a:lnSpc>
                <a:spcPct val="130000"/>
              </a:lnSpc>
              <a:spcBef>
                <a:spcPts val="1000"/>
              </a:spcBef>
              <a:spcAft>
                <a:spcPts val="0"/>
              </a:spcAft>
              <a:buClr>
                <a:schemeClr val="dk2"/>
              </a:buClr>
              <a:buSzPts val="600"/>
              <a:buChar char="–"/>
              <a:defRPr sz="600">
                <a:solidFill>
                  <a:schemeClr val="dk2"/>
                </a:solidFill>
              </a:defRPr>
            </a:lvl2pPr>
            <a:lvl3pPr indent="-266700" lvl="2" marL="1371600" algn="l">
              <a:lnSpc>
                <a:spcPct val="130000"/>
              </a:lnSpc>
              <a:spcBef>
                <a:spcPts val="1000"/>
              </a:spcBef>
              <a:spcAft>
                <a:spcPts val="0"/>
              </a:spcAft>
              <a:buClr>
                <a:schemeClr val="dk2"/>
              </a:buClr>
              <a:buSzPts val="600"/>
              <a:buChar char="–"/>
              <a:defRPr sz="600">
                <a:solidFill>
                  <a:schemeClr val="dk2"/>
                </a:solidFill>
              </a:defRPr>
            </a:lvl3pPr>
            <a:lvl4pPr indent="-266700" lvl="3" marL="1828800" algn="l">
              <a:lnSpc>
                <a:spcPct val="130000"/>
              </a:lnSpc>
              <a:spcBef>
                <a:spcPts val="800"/>
              </a:spcBef>
              <a:spcAft>
                <a:spcPts val="0"/>
              </a:spcAft>
              <a:buClr>
                <a:schemeClr val="dk2"/>
              </a:buClr>
              <a:buSzPts val="600"/>
              <a:buChar char="–"/>
              <a:defRPr sz="600">
                <a:solidFill>
                  <a:schemeClr val="dk2"/>
                </a:solidFill>
              </a:defRPr>
            </a:lvl4pPr>
            <a:lvl5pPr indent="-266700" lvl="4" marL="2286000" algn="l">
              <a:lnSpc>
                <a:spcPct val="130000"/>
              </a:lnSpc>
              <a:spcBef>
                <a:spcPts val="800"/>
              </a:spcBef>
              <a:spcAft>
                <a:spcPts val="0"/>
              </a:spcAft>
              <a:buClr>
                <a:schemeClr val="dk2"/>
              </a:buClr>
              <a:buSzPts val="600"/>
              <a:buChar char="–"/>
              <a:defRPr sz="600">
                <a:solidFill>
                  <a:schemeClr val="dk2"/>
                </a:solidFill>
              </a:defRPr>
            </a:lvl5pPr>
            <a:lvl6pPr indent="-266700" lvl="5" marL="2743200" algn="l">
              <a:lnSpc>
                <a:spcPct val="130000"/>
              </a:lnSpc>
              <a:spcBef>
                <a:spcPts val="600"/>
              </a:spcBef>
              <a:spcAft>
                <a:spcPts val="0"/>
              </a:spcAft>
              <a:buClr>
                <a:schemeClr val="dk2"/>
              </a:buClr>
              <a:buSzPts val="600"/>
              <a:buChar char="–"/>
              <a:defRPr sz="600">
                <a:solidFill>
                  <a:schemeClr val="dk2"/>
                </a:solidFill>
              </a:defRPr>
            </a:lvl6pPr>
            <a:lvl7pPr indent="-266700" lvl="6" marL="3200400" algn="l">
              <a:lnSpc>
                <a:spcPct val="130000"/>
              </a:lnSpc>
              <a:spcBef>
                <a:spcPts val="600"/>
              </a:spcBef>
              <a:spcAft>
                <a:spcPts val="0"/>
              </a:spcAft>
              <a:buClr>
                <a:schemeClr val="dk2"/>
              </a:buClr>
              <a:buSzPts val="600"/>
              <a:buChar char="–"/>
              <a:defRPr sz="600">
                <a:solidFill>
                  <a:schemeClr val="dk2"/>
                </a:solidFill>
              </a:defRPr>
            </a:lvl7pPr>
            <a:lvl8pPr indent="-266700" lvl="7" marL="3657600" algn="l">
              <a:lnSpc>
                <a:spcPct val="130000"/>
              </a:lnSpc>
              <a:spcBef>
                <a:spcPts val="400"/>
              </a:spcBef>
              <a:spcAft>
                <a:spcPts val="0"/>
              </a:spcAft>
              <a:buClr>
                <a:schemeClr val="dk2"/>
              </a:buClr>
              <a:buSzPts val="600"/>
              <a:buChar char="–"/>
              <a:defRPr sz="600">
                <a:solidFill>
                  <a:schemeClr val="dk2"/>
                </a:solidFill>
              </a:defRPr>
            </a:lvl8pPr>
            <a:lvl9pPr indent="-266700" lvl="8" marL="4114800" algn="l">
              <a:lnSpc>
                <a:spcPct val="130000"/>
              </a:lnSpc>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Art and design" showMasterSp="0">
  <p:cSld name="Title Slide 2_1">
    <p:bg>
      <p:bgPr>
        <a:solidFill>
          <a:srgbClr val="EBEDFE"/>
        </a:solidFill>
      </p:bgPr>
    </p:bg>
    <p:spTree>
      <p:nvGrpSpPr>
        <p:cNvPr id="1075" name="Shape 1075"/>
        <p:cNvGrpSpPr/>
        <p:nvPr/>
      </p:nvGrpSpPr>
      <p:grpSpPr>
        <a:xfrm>
          <a:off x="0" y="0"/>
          <a:ext cx="0" cy="0"/>
          <a:chOff x="0" y="0"/>
          <a:chExt cx="0" cy="0"/>
        </a:xfrm>
      </p:grpSpPr>
      <p:pic>
        <p:nvPicPr>
          <p:cNvPr id="1076" name="Google Shape;1076;p90"/>
          <p:cNvPicPr preferRelativeResize="0"/>
          <p:nvPr/>
        </p:nvPicPr>
        <p:blipFill rotWithShape="1">
          <a:blip r:embed="rId2">
            <a:alphaModFix/>
          </a:blip>
          <a:srcRect b="0" l="6209" r="6207" t="0"/>
          <a:stretch/>
        </p:blipFill>
        <p:spPr>
          <a:xfrm>
            <a:off x="324000" y="4008600"/>
            <a:ext cx="1705150" cy="128000"/>
          </a:xfrm>
          <a:prstGeom prst="rect">
            <a:avLst/>
          </a:prstGeom>
          <a:noFill/>
          <a:ln>
            <a:noFill/>
          </a:ln>
        </p:spPr>
      </p:pic>
      <p:sp>
        <p:nvSpPr>
          <p:cNvPr id="1077" name="Google Shape;1077;p90"/>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3800"/>
              <a:buFont typeface="Lexend"/>
              <a:buNone/>
              <a:defRPr sz="3800">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78" name="Google Shape;1078;p90"/>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Art and design</a:t>
            </a:r>
            <a:endParaRPr b="1" i="0" sz="1700" u="none" cap="none" strike="noStrike">
              <a:solidFill>
                <a:schemeClr val="dk1"/>
              </a:solidFill>
              <a:latin typeface="Lexend"/>
              <a:ea typeface="Lexend"/>
              <a:cs typeface="Lexend"/>
              <a:sym typeface="Lexend"/>
            </a:endParaRPr>
          </a:p>
        </p:txBody>
      </p:sp>
      <p:sp>
        <p:nvSpPr>
          <p:cNvPr id="1079" name="Google Shape;1079;p9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080" name="Google Shape;1080;p9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800"/>
              <a:buFont typeface="Lexend"/>
              <a:buNone/>
              <a:defRPr sz="1800">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grpSp>
        <p:nvGrpSpPr>
          <p:cNvPr id="1081" name="Google Shape;1081;p90"/>
          <p:cNvGrpSpPr/>
          <p:nvPr/>
        </p:nvGrpSpPr>
        <p:grpSpPr>
          <a:xfrm>
            <a:off x="6156975" y="0"/>
            <a:ext cx="2987025" cy="3854074"/>
            <a:chOff x="6156975" y="0"/>
            <a:chExt cx="2987025" cy="3854074"/>
          </a:xfrm>
        </p:grpSpPr>
        <p:pic>
          <p:nvPicPr>
            <p:cNvPr id="1082" name="Google Shape;1082;p90"/>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083" name="Google Shape;1083;p9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084" name="Google Shape;1084;p90"/>
          <p:cNvPicPr preferRelativeResize="0"/>
          <p:nvPr/>
        </p:nvPicPr>
        <p:blipFill rotWithShape="1">
          <a:blip r:embed="rId4">
            <a:alphaModFix/>
          </a:blip>
          <a:srcRect b="0" l="0" r="0" t="0"/>
          <a:stretch/>
        </p:blipFill>
        <p:spPr>
          <a:xfrm rot="-360030">
            <a:off x="6753315" y="1132068"/>
            <a:ext cx="2063340" cy="1643031"/>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Biology" showMasterSp="0">
  <p:cSld name="Title Slide 2_1_1_1_1_1_1_1">
    <p:bg>
      <p:bgPr>
        <a:solidFill>
          <a:srgbClr val="EBEDFE"/>
        </a:solidFill>
      </p:bgPr>
    </p:bg>
    <p:spTree>
      <p:nvGrpSpPr>
        <p:cNvPr id="1086" name="Shape 1086"/>
        <p:cNvGrpSpPr/>
        <p:nvPr/>
      </p:nvGrpSpPr>
      <p:grpSpPr>
        <a:xfrm>
          <a:off x="0" y="0"/>
          <a:ext cx="0" cy="0"/>
          <a:chOff x="0" y="0"/>
          <a:chExt cx="0" cy="0"/>
        </a:xfrm>
      </p:grpSpPr>
      <p:pic>
        <p:nvPicPr>
          <p:cNvPr id="1087" name="Google Shape;1087;p91"/>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pic>
        <p:nvPicPr>
          <p:cNvPr id="1088" name="Google Shape;1088;p91"/>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089" name="Google Shape;1089;p9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90" name="Google Shape;1090;p91"/>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Biology</a:t>
            </a:r>
            <a:endParaRPr b="1" i="0" sz="1700" u="none" cap="none" strike="noStrike">
              <a:solidFill>
                <a:schemeClr val="dk1"/>
              </a:solidFill>
              <a:latin typeface="Lexend"/>
              <a:ea typeface="Lexend"/>
              <a:cs typeface="Lexend"/>
              <a:sym typeface="Lexend"/>
            </a:endParaRPr>
          </a:p>
        </p:txBody>
      </p:sp>
      <p:sp>
        <p:nvSpPr>
          <p:cNvPr id="1092" name="Google Shape;1092;p9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093" name="Google Shape;1093;p9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French" showMasterSp="0">
  <p:cSld name="Title Slide 2_1_1_1_1_1_1_1_1_1_1_1">
    <p:bg>
      <p:bgPr>
        <a:solidFill>
          <a:srgbClr val="EBEDFE"/>
        </a:solidFill>
      </p:bgPr>
    </p:bg>
    <p:spTree>
      <p:nvGrpSpPr>
        <p:cNvPr id="88" name="Shape 88"/>
        <p:cNvGrpSpPr/>
        <p:nvPr/>
      </p:nvGrpSpPr>
      <p:grpSpPr>
        <a:xfrm>
          <a:off x="0" y="0"/>
          <a:ext cx="0" cy="0"/>
          <a:chOff x="0" y="0"/>
          <a:chExt cx="0" cy="0"/>
        </a:xfrm>
      </p:grpSpPr>
      <p:pic>
        <p:nvPicPr>
          <p:cNvPr id="89" name="Google Shape;89;p10"/>
          <p:cNvPicPr preferRelativeResize="0"/>
          <p:nvPr/>
        </p:nvPicPr>
        <p:blipFill rotWithShape="1">
          <a:blip r:embed="rId2">
            <a:alphaModFix/>
          </a:blip>
          <a:srcRect b="0" l="6209" r="6209" t="0"/>
          <a:stretch/>
        </p:blipFill>
        <p:spPr>
          <a:xfrm>
            <a:off x="324000" y="4008600"/>
            <a:ext cx="772225" cy="128000"/>
          </a:xfrm>
          <a:prstGeom prst="rect">
            <a:avLst/>
          </a:prstGeom>
          <a:noFill/>
          <a:ln>
            <a:noFill/>
          </a:ln>
        </p:spPr>
      </p:pic>
      <p:sp>
        <p:nvSpPr>
          <p:cNvPr id="90" name="Google Shape;90;p1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1" name="Google Shape;91;p10"/>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Faransiis</a:t>
            </a:r>
            <a:endParaRPr b="1" sz="1400">
              <a:solidFill>
                <a:schemeClr val="dk1"/>
              </a:solidFill>
              <a:latin typeface="Lexend"/>
              <a:ea typeface="Lexend"/>
              <a:cs typeface="Lexend"/>
              <a:sym typeface="Lexend"/>
            </a:endParaRPr>
          </a:p>
        </p:txBody>
      </p:sp>
      <p:grpSp>
        <p:nvGrpSpPr>
          <p:cNvPr id="93" name="Google Shape;93;p10"/>
          <p:cNvGrpSpPr/>
          <p:nvPr/>
        </p:nvGrpSpPr>
        <p:grpSpPr>
          <a:xfrm>
            <a:off x="6156975" y="0"/>
            <a:ext cx="2987025" cy="3854074"/>
            <a:chOff x="6156975" y="0"/>
            <a:chExt cx="2987025" cy="3854074"/>
          </a:xfrm>
        </p:grpSpPr>
        <p:pic>
          <p:nvPicPr>
            <p:cNvPr id="94" name="Google Shape;94;p1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95" name="Google Shape;95;p1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96" name="Google Shape;96;p1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97" name="Google Shape;97;p1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98" name="Google Shape;98;p10"/>
          <p:cNvPicPr preferRelativeResize="0"/>
          <p:nvPr/>
        </p:nvPicPr>
        <p:blipFill>
          <a:blip r:embed="rId5">
            <a:alphaModFix/>
          </a:blip>
          <a:stretch>
            <a:fillRect/>
          </a:stretch>
        </p:blipFill>
        <p:spPr>
          <a:xfrm rot="-390000">
            <a:off x="6657352" y="759276"/>
            <a:ext cx="2315647" cy="2315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hemistry" showMasterSp="0">
  <p:cSld name="Title Slide 2_1_1_1_1_1_1_1_1_1">
    <p:bg>
      <p:bgPr>
        <a:solidFill>
          <a:srgbClr val="EBEDFE"/>
        </a:solidFill>
      </p:bgPr>
    </p:bg>
    <p:spTree>
      <p:nvGrpSpPr>
        <p:cNvPr id="1094" name="Shape 1094"/>
        <p:cNvGrpSpPr/>
        <p:nvPr/>
      </p:nvGrpSpPr>
      <p:grpSpPr>
        <a:xfrm>
          <a:off x="0" y="0"/>
          <a:ext cx="0" cy="0"/>
          <a:chOff x="0" y="0"/>
          <a:chExt cx="0" cy="0"/>
        </a:xfrm>
      </p:grpSpPr>
      <p:pic>
        <p:nvPicPr>
          <p:cNvPr id="1095" name="Google Shape;1095;p92"/>
          <p:cNvPicPr preferRelativeResize="0"/>
          <p:nvPr/>
        </p:nvPicPr>
        <p:blipFill rotWithShape="1">
          <a:blip r:embed="rId2">
            <a:alphaModFix/>
          </a:blip>
          <a:srcRect b="0" l="6209" r="6207" t="0"/>
          <a:stretch/>
        </p:blipFill>
        <p:spPr>
          <a:xfrm>
            <a:off x="324000" y="4008600"/>
            <a:ext cx="1117400" cy="128000"/>
          </a:xfrm>
          <a:prstGeom prst="rect">
            <a:avLst/>
          </a:prstGeom>
          <a:noFill/>
          <a:ln>
            <a:noFill/>
          </a:ln>
        </p:spPr>
      </p:pic>
      <p:sp>
        <p:nvSpPr>
          <p:cNvPr id="1096" name="Google Shape;1096;p9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97" name="Google Shape;1097;p9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Chemistry</a:t>
            </a:r>
            <a:endParaRPr b="1" i="0" sz="1700" u="none" cap="none" strike="noStrike">
              <a:solidFill>
                <a:schemeClr val="dk1"/>
              </a:solidFill>
              <a:latin typeface="Lexend"/>
              <a:ea typeface="Lexend"/>
              <a:cs typeface="Lexend"/>
              <a:sym typeface="Lexend"/>
            </a:endParaRPr>
          </a:p>
        </p:txBody>
      </p:sp>
      <p:pic>
        <p:nvPicPr>
          <p:cNvPr id="1099" name="Google Shape;1099;p9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00" name="Google Shape;1100;p9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01" name="Google Shape;1101;p9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itizenship" showMasterSp="0">
  <p:cSld name="Title Slide 2_1_1_1_1_1_1_1_1_1_1_5">
    <p:bg>
      <p:bgPr>
        <a:solidFill>
          <a:srgbClr val="EBEDFE"/>
        </a:solidFill>
      </p:bgPr>
    </p:bg>
    <p:spTree>
      <p:nvGrpSpPr>
        <p:cNvPr id="1102" name="Shape 1102"/>
        <p:cNvGrpSpPr/>
        <p:nvPr/>
      </p:nvGrpSpPr>
      <p:grpSpPr>
        <a:xfrm>
          <a:off x="0" y="0"/>
          <a:ext cx="0" cy="0"/>
          <a:chOff x="0" y="0"/>
          <a:chExt cx="0" cy="0"/>
        </a:xfrm>
      </p:grpSpPr>
      <p:pic>
        <p:nvPicPr>
          <p:cNvPr id="1103" name="Google Shape;1103;p93"/>
          <p:cNvPicPr preferRelativeResize="0"/>
          <p:nvPr/>
        </p:nvPicPr>
        <p:blipFill rotWithShape="1">
          <a:blip r:embed="rId2">
            <a:alphaModFix/>
          </a:blip>
          <a:srcRect b="0" l="6209" r="6207" t="0"/>
          <a:stretch/>
        </p:blipFill>
        <p:spPr>
          <a:xfrm>
            <a:off x="324000" y="4008600"/>
            <a:ext cx="1245800" cy="128000"/>
          </a:xfrm>
          <a:prstGeom prst="rect">
            <a:avLst/>
          </a:prstGeom>
          <a:noFill/>
          <a:ln>
            <a:noFill/>
          </a:ln>
        </p:spPr>
      </p:pic>
      <p:sp>
        <p:nvSpPr>
          <p:cNvPr id="1104" name="Google Shape;1104;p9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05" name="Google Shape;1105;p9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Citizenship</a:t>
            </a:r>
            <a:endParaRPr b="1" i="0" sz="1700" u="none" cap="none" strike="noStrike">
              <a:solidFill>
                <a:schemeClr val="dk1"/>
              </a:solidFill>
              <a:latin typeface="Lexend"/>
              <a:ea typeface="Lexend"/>
              <a:cs typeface="Lexend"/>
              <a:sym typeface="Lexend"/>
            </a:endParaRPr>
          </a:p>
        </p:txBody>
      </p:sp>
      <p:grpSp>
        <p:nvGrpSpPr>
          <p:cNvPr id="1107" name="Google Shape;1107;p93"/>
          <p:cNvGrpSpPr/>
          <p:nvPr/>
        </p:nvGrpSpPr>
        <p:grpSpPr>
          <a:xfrm>
            <a:off x="6156975" y="0"/>
            <a:ext cx="2987025" cy="3854074"/>
            <a:chOff x="6156975" y="0"/>
            <a:chExt cx="2987025" cy="3854074"/>
          </a:xfrm>
        </p:grpSpPr>
        <p:pic>
          <p:nvPicPr>
            <p:cNvPr id="1108" name="Google Shape;1108;p9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09" name="Google Shape;1109;p93"/>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110" name="Google Shape;1110;p93"/>
          <p:cNvPicPr preferRelativeResize="0"/>
          <p:nvPr/>
        </p:nvPicPr>
        <p:blipFill rotWithShape="1">
          <a:blip r:embed="rId5">
            <a:alphaModFix/>
          </a:blip>
          <a:srcRect b="0" l="0" r="0" t="0"/>
          <a:stretch/>
        </p:blipFill>
        <p:spPr>
          <a:xfrm rot="-360025">
            <a:off x="6945328" y="787504"/>
            <a:ext cx="1710318" cy="2052380"/>
          </a:xfrm>
          <a:prstGeom prst="rect">
            <a:avLst/>
          </a:prstGeom>
          <a:noFill/>
          <a:ln>
            <a:noFill/>
          </a:ln>
        </p:spPr>
      </p:pic>
      <p:sp>
        <p:nvSpPr>
          <p:cNvPr id="1111" name="Google Shape;1111;p9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12" name="Google Shape;1112;p9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oking and nutrition" showMasterSp="0">
  <p:cSld name="Title Slide 2_1_1_1_1_1_1_1_1_1_1_3_1">
    <p:bg>
      <p:bgPr>
        <a:solidFill>
          <a:srgbClr val="EBEDFE"/>
        </a:solidFill>
      </p:bgPr>
    </p:bg>
    <p:spTree>
      <p:nvGrpSpPr>
        <p:cNvPr id="1113" name="Shape 1113"/>
        <p:cNvGrpSpPr/>
        <p:nvPr/>
      </p:nvGrpSpPr>
      <p:grpSpPr>
        <a:xfrm>
          <a:off x="0" y="0"/>
          <a:ext cx="0" cy="0"/>
          <a:chOff x="0" y="0"/>
          <a:chExt cx="0" cy="0"/>
        </a:xfrm>
      </p:grpSpPr>
      <p:pic>
        <p:nvPicPr>
          <p:cNvPr id="1114" name="Google Shape;1114;p94"/>
          <p:cNvPicPr preferRelativeResize="0"/>
          <p:nvPr/>
        </p:nvPicPr>
        <p:blipFill rotWithShape="1">
          <a:blip r:embed="rId2">
            <a:alphaModFix/>
          </a:blip>
          <a:srcRect b="0" l="6209" r="6207" t="0"/>
          <a:stretch/>
        </p:blipFill>
        <p:spPr>
          <a:xfrm>
            <a:off x="324000" y="4008600"/>
            <a:ext cx="2563200" cy="128000"/>
          </a:xfrm>
          <a:prstGeom prst="rect">
            <a:avLst/>
          </a:prstGeom>
          <a:noFill/>
          <a:ln>
            <a:noFill/>
          </a:ln>
        </p:spPr>
      </p:pic>
      <p:sp>
        <p:nvSpPr>
          <p:cNvPr id="1115" name="Google Shape;1115;p9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16" name="Google Shape;1116;p94"/>
          <p:cNvSpPr txBox="1"/>
          <p:nvPr/>
        </p:nvSpPr>
        <p:spPr>
          <a:xfrm>
            <a:off x="323850" y="3781525"/>
            <a:ext cx="35040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Cooking and nutrition</a:t>
            </a:r>
            <a:endParaRPr b="1" i="0" sz="1700" u="none" cap="none" strike="noStrike">
              <a:solidFill>
                <a:schemeClr val="dk1"/>
              </a:solidFill>
              <a:latin typeface="Lexend"/>
              <a:ea typeface="Lexend"/>
              <a:cs typeface="Lexend"/>
              <a:sym typeface="Lexend"/>
            </a:endParaRPr>
          </a:p>
        </p:txBody>
      </p:sp>
      <p:grpSp>
        <p:nvGrpSpPr>
          <p:cNvPr id="1118" name="Google Shape;1118;p94"/>
          <p:cNvGrpSpPr/>
          <p:nvPr/>
        </p:nvGrpSpPr>
        <p:grpSpPr>
          <a:xfrm>
            <a:off x="6156975" y="0"/>
            <a:ext cx="2987025" cy="3854074"/>
            <a:chOff x="6156975" y="0"/>
            <a:chExt cx="2987025" cy="3854074"/>
          </a:xfrm>
        </p:grpSpPr>
        <p:pic>
          <p:nvPicPr>
            <p:cNvPr id="1119" name="Google Shape;1119;p9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20" name="Google Shape;1120;p94"/>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121" name="Google Shape;1121;p9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22" name="Google Shape;1122;p9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123" name="Google Shape;1123;p94"/>
          <p:cNvPicPr preferRelativeResize="0"/>
          <p:nvPr/>
        </p:nvPicPr>
        <p:blipFill rotWithShape="1">
          <a:blip r:embed="rId5">
            <a:alphaModFix/>
          </a:blip>
          <a:srcRect b="0" l="0" r="0" t="0"/>
          <a:stretch/>
        </p:blipFill>
        <p:spPr>
          <a:xfrm rot="-359995">
            <a:off x="6646318" y="1007366"/>
            <a:ext cx="2202009" cy="1796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Design and technology" showMasterSp="0">
  <p:cSld name="Title Slide 2_1_1_1_1_1_1_1_1_1_1_2">
    <p:bg>
      <p:bgPr>
        <a:solidFill>
          <a:srgbClr val="EBEDFE"/>
        </a:solidFill>
      </p:bgPr>
    </p:bg>
    <p:spTree>
      <p:nvGrpSpPr>
        <p:cNvPr id="1124" name="Shape 1124"/>
        <p:cNvGrpSpPr/>
        <p:nvPr/>
      </p:nvGrpSpPr>
      <p:grpSpPr>
        <a:xfrm>
          <a:off x="0" y="0"/>
          <a:ext cx="0" cy="0"/>
          <a:chOff x="0" y="0"/>
          <a:chExt cx="0" cy="0"/>
        </a:xfrm>
      </p:grpSpPr>
      <p:pic>
        <p:nvPicPr>
          <p:cNvPr id="1125" name="Google Shape;1125;p95"/>
          <p:cNvPicPr preferRelativeResize="0"/>
          <p:nvPr/>
        </p:nvPicPr>
        <p:blipFill rotWithShape="1">
          <a:blip r:embed="rId2">
            <a:alphaModFix/>
          </a:blip>
          <a:srcRect b="0" l="6209" r="6207" t="0"/>
          <a:stretch/>
        </p:blipFill>
        <p:spPr>
          <a:xfrm>
            <a:off x="324000" y="4008600"/>
            <a:ext cx="2705850" cy="128000"/>
          </a:xfrm>
          <a:prstGeom prst="rect">
            <a:avLst/>
          </a:prstGeom>
          <a:noFill/>
          <a:ln>
            <a:noFill/>
          </a:ln>
        </p:spPr>
      </p:pic>
      <p:sp>
        <p:nvSpPr>
          <p:cNvPr id="1126" name="Google Shape;1126;p9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27" name="Google Shape;1127;p95"/>
          <p:cNvSpPr txBox="1"/>
          <p:nvPr/>
        </p:nvSpPr>
        <p:spPr>
          <a:xfrm>
            <a:off x="323850" y="3781525"/>
            <a:ext cx="27060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Design and technology</a:t>
            </a:r>
            <a:endParaRPr b="1" i="0" sz="1700" u="none" cap="none" strike="noStrike">
              <a:solidFill>
                <a:schemeClr val="dk1"/>
              </a:solidFill>
              <a:latin typeface="Lexend"/>
              <a:ea typeface="Lexend"/>
              <a:cs typeface="Lexend"/>
              <a:sym typeface="Lexend"/>
            </a:endParaRPr>
          </a:p>
        </p:txBody>
      </p:sp>
      <p:grpSp>
        <p:nvGrpSpPr>
          <p:cNvPr id="1129" name="Google Shape;1129;p95"/>
          <p:cNvGrpSpPr/>
          <p:nvPr/>
        </p:nvGrpSpPr>
        <p:grpSpPr>
          <a:xfrm>
            <a:off x="6156975" y="0"/>
            <a:ext cx="2987025" cy="3854074"/>
            <a:chOff x="6156975" y="0"/>
            <a:chExt cx="2987025" cy="3854074"/>
          </a:xfrm>
        </p:grpSpPr>
        <p:pic>
          <p:nvPicPr>
            <p:cNvPr id="1130" name="Google Shape;1130;p9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31" name="Google Shape;1131;p9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pic>
        <p:nvPicPr>
          <p:cNvPr id="1132" name="Google Shape;1132;p95"/>
          <p:cNvPicPr preferRelativeResize="0"/>
          <p:nvPr/>
        </p:nvPicPr>
        <p:blipFill rotWithShape="1">
          <a:blip r:embed="rId5">
            <a:alphaModFix/>
          </a:blip>
          <a:srcRect b="0" l="0" r="0" t="0"/>
          <a:stretch/>
        </p:blipFill>
        <p:spPr>
          <a:xfrm rot="-362791">
            <a:off x="6884379" y="985388"/>
            <a:ext cx="1846116" cy="1852594"/>
          </a:xfrm>
          <a:prstGeom prst="rect">
            <a:avLst/>
          </a:prstGeom>
          <a:noFill/>
          <a:ln>
            <a:noFill/>
          </a:ln>
        </p:spPr>
      </p:pic>
      <p:sp>
        <p:nvSpPr>
          <p:cNvPr id="1133" name="Google Shape;1133;p9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34" name="Google Shape;1134;p9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English" showMasterSp="0">
  <p:cSld name="Title Slide 2_1_2">
    <p:bg>
      <p:bgPr>
        <a:solidFill>
          <a:srgbClr val="EBEDFE"/>
        </a:solidFill>
      </p:bgPr>
    </p:bg>
    <p:spTree>
      <p:nvGrpSpPr>
        <p:cNvPr id="1135" name="Shape 1135"/>
        <p:cNvGrpSpPr/>
        <p:nvPr/>
      </p:nvGrpSpPr>
      <p:grpSpPr>
        <a:xfrm>
          <a:off x="0" y="0"/>
          <a:ext cx="0" cy="0"/>
          <a:chOff x="0" y="0"/>
          <a:chExt cx="0" cy="0"/>
        </a:xfrm>
      </p:grpSpPr>
      <p:pic>
        <p:nvPicPr>
          <p:cNvPr id="1136" name="Google Shape;1136;p96"/>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1137" name="Google Shape;1137;p96"/>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English</a:t>
            </a:r>
            <a:endParaRPr b="1" i="0" sz="1700" u="none" cap="none" strike="noStrike">
              <a:solidFill>
                <a:schemeClr val="dk1"/>
              </a:solidFill>
              <a:latin typeface="Lexend"/>
              <a:ea typeface="Lexend"/>
              <a:cs typeface="Lexend"/>
              <a:sym typeface="Lexend"/>
            </a:endParaRPr>
          </a:p>
        </p:txBody>
      </p:sp>
      <p:sp>
        <p:nvSpPr>
          <p:cNvPr id="1138" name="Google Shape;1138;p96"/>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1140" name="Google Shape;1140;p9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41" name="Google Shape;1141;p9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42" name="Google Shape;1142;p9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French" showMasterSp="0">
  <p:cSld name="Title Slide 2_1_1_1_1_1_1_1_1_1_1_1">
    <p:bg>
      <p:bgPr>
        <a:solidFill>
          <a:srgbClr val="EBEDFE"/>
        </a:solidFill>
      </p:bgPr>
    </p:bg>
    <p:spTree>
      <p:nvGrpSpPr>
        <p:cNvPr id="1143" name="Shape 1143"/>
        <p:cNvGrpSpPr/>
        <p:nvPr/>
      </p:nvGrpSpPr>
      <p:grpSpPr>
        <a:xfrm>
          <a:off x="0" y="0"/>
          <a:ext cx="0" cy="0"/>
          <a:chOff x="0" y="0"/>
          <a:chExt cx="0" cy="0"/>
        </a:xfrm>
      </p:grpSpPr>
      <p:pic>
        <p:nvPicPr>
          <p:cNvPr id="1144" name="Google Shape;1144;p97"/>
          <p:cNvPicPr preferRelativeResize="0"/>
          <p:nvPr/>
        </p:nvPicPr>
        <p:blipFill rotWithShape="1">
          <a:blip r:embed="rId2">
            <a:alphaModFix/>
          </a:blip>
          <a:srcRect b="0" l="6209" r="6207" t="0"/>
          <a:stretch/>
        </p:blipFill>
        <p:spPr>
          <a:xfrm>
            <a:off x="324000" y="4008600"/>
            <a:ext cx="772225" cy="128000"/>
          </a:xfrm>
          <a:prstGeom prst="rect">
            <a:avLst/>
          </a:prstGeom>
          <a:noFill/>
          <a:ln>
            <a:noFill/>
          </a:ln>
        </p:spPr>
      </p:pic>
      <p:sp>
        <p:nvSpPr>
          <p:cNvPr id="1145" name="Google Shape;1145;p9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46" name="Google Shape;1146;p97"/>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Faransiis</a:t>
            </a:r>
            <a:endParaRPr b="1" i="0" sz="1400" u="none" cap="none" strike="noStrike">
              <a:solidFill>
                <a:schemeClr val="dk1"/>
              </a:solidFill>
              <a:latin typeface="Lexend"/>
              <a:ea typeface="Lexend"/>
              <a:cs typeface="Lexend"/>
              <a:sym typeface="Lexend"/>
            </a:endParaRPr>
          </a:p>
        </p:txBody>
      </p:sp>
      <p:grpSp>
        <p:nvGrpSpPr>
          <p:cNvPr id="1148" name="Google Shape;1148;p97"/>
          <p:cNvGrpSpPr/>
          <p:nvPr/>
        </p:nvGrpSpPr>
        <p:grpSpPr>
          <a:xfrm>
            <a:off x="6156975" y="0"/>
            <a:ext cx="2987025" cy="3854074"/>
            <a:chOff x="6156975" y="0"/>
            <a:chExt cx="2987025" cy="3854074"/>
          </a:xfrm>
        </p:grpSpPr>
        <p:pic>
          <p:nvPicPr>
            <p:cNvPr id="1149" name="Google Shape;1149;p9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50" name="Google Shape;1150;p9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151" name="Google Shape;1151;p9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52" name="Google Shape;1152;p9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153" name="Google Shape;1153;p97"/>
          <p:cNvPicPr preferRelativeResize="0"/>
          <p:nvPr/>
        </p:nvPicPr>
        <p:blipFill rotWithShape="1">
          <a:blip r:embed="rId5">
            <a:alphaModFix/>
          </a:blip>
          <a:srcRect b="0" l="0" r="0" t="0"/>
          <a:stretch/>
        </p:blipFill>
        <p:spPr>
          <a:xfrm rot="-390000">
            <a:off x="6657352" y="759276"/>
            <a:ext cx="2315647" cy="2315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ography" showMasterSp="0">
  <p:cSld name="Title Slide 2_1_1_1">
    <p:bg>
      <p:bgPr>
        <a:solidFill>
          <a:srgbClr val="EBEDFE"/>
        </a:solidFill>
      </p:bgPr>
    </p:bg>
    <p:spTree>
      <p:nvGrpSpPr>
        <p:cNvPr id="1154" name="Shape 1154"/>
        <p:cNvGrpSpPr/>
        <p:nvPr/>
      </p:nvGrpSpPr>
      <p:grpSpPr>
        <a:xfrm>
          <a:off x="0" y="0"/>
          <a:ext cx="0" cy="0"/>
          <a:chOff x="0" y="0"/>
          <a:chExt cx="0" cy="0"/>
        </a:xfrm>
      </p:grpSpPr>
      <p:pic>
        <p:nvPicPr>
          <p:cNvPr id="1155" name="Google Shape;1155;p98"/>
          <p:cNvPicPr preferRelativeResize="0"/>
          <p:nvPr/>
        </p:nvPicPr>
        <p:blipFill rotWithShape="1">
          <a:blip r:embed="rId2">
            <a:alphaModFix/>
          </a:blip>
          <a:srcRect b="0" l="6209" r="6207" t="0"/>
          <a:stretch/>
        </p:blipFill>
        <p:spPr>
          <a:xfrm>
            <a:off x="324000" y="4008600"/>
            <a:ext cx="1259825" cy="128000"/>
          </a:xfrm>
          <a:prstGeom prst="rect">
            <a:avLst/>
          </a:prstGeom>
          <a:noFill/>
          <a:ln>
            <a:noFill/>
          </a:ln>
        </p:spPr>
      </p:pic>
      <p:pic>
        <p:nvPicPr>
          <p:cNvPr id="1156" name="Google Shape;1156;p98"/>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157" name="Google Shape;1157;p9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58" name="Google Shape;1158;p98"/>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400" u="none" cap="none" strike="noStrike">
                <a:solidFill>
                  <a:schemeClr val="dk1"/>
                </a:solidFill>
                <a:latin typeface="Lexend"/>
                <a:ea typeface="Lexend"/>
                <a:cs typeface="Lexend"/>
                <a:sym typeface="Lexend"/>
              </a:rPr>
              <a:t>Juqraafi</a:t>
            </a:r>
            <a:endParaRPr b="1" i="0" sz="1400" u="none" cap="none" strike="noStrike">
              <a:solidFill>
                <a:schemeClr val="dk1"/>
              </a:solidFill>
              <a:latin typeface="Lexend"/>
              <a:ea typeface="Lexend"/>
              <a:cs typeface="Lexend"/>
              <a:sym typeface="Lexend"/>
            </a:endParaRPr>
          </a:p>
        </p:txBody>
      </p:sp>
      <p:sp>
        <p:nvSpPr>
          <p:cNvPr id="1160" name="Google Shape;1160;p9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61" name="Google Shape;1161;p9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rman" showMasterSp="0">
  <p:cSld name="Title Slide 2_1_1_1_1_1_1_1_1_1_1_1_1">
    <p:bg>
      <p:bgPr>
        <a:solidFill>
          <a:srgbClr val="EBEDFE"/>
        </a:solidFill>
      </p:bgPr>
    </p:bg>
    <p:spTree>
      <p:nvGrpSpPr>
        <p:cNvPr id="1162" name="Shape 1162"/>
        <p:cNvGrpSpPr/>
        <p:nvPr/>
      </p:nvGrpSpPr>
      <p:grpSpPr>
        <a:xfrm>
          <a:off x="0" y="0"/>
          <a:ext cx="0" cy="0"/>
          <a:chOff x="0" y="0"/>
          <a:chExt cx="0" cy="0"/>
        </a:xfrm>
      </p:grpSpPr>
      <p:pic>
        <p:nvPicPr>
          <p:cNvPr id="1163" name="Google Shape;1163;p99"/>
          <p:cNvPicPr preferRelativeResize="0"/>
          <p:nvPr/>
        </p:nvPicPr>
        <p:blipFill rotWithShape="1">
          <a:blip r:embed="rId2">
            <a:alphaModFix/>
          </a:blip>
          <a:srcRect b="0" l="6209" r="6207" t="0"/>
          <a:stretch/>
        </p:blipFill>
        <p:spPr>
          <a:xfrm>
            <a:off x="324000" y="4008600"/>
            <a:ext cx="916925" cy="128000"/>
          </a:xfrm>
          <a:prstGeom prst="rect">
            <a:avLst/>
          </a:prstGeom>
          <a:noFill/>
          <a:ln>
            <a:noFill/>
          </a:ln>
        </p:spPr>
      </p:pic>
      <p:sp>
        <p:nvSpPr>
          <p:cNvPr id="1164" name="Google Shape;1164;p9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65" name="Google Shape;1165;p99"/>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German</a:t>
            </a:r>
            <a:endParaRPr b="1" i="0" sz="1700" u="none" cap="none" strike="noStrike">
              <a:solidFill>
                <a:schemeClr val="dk1"/>
              </a:solidFill>
              <a:latin typeface="Lexend"/>
              <a:ea typeface="Lexend"/>
              <a:cs typeface="Lexend"/>
              <a:sym typeface="Lexend"/>
            </a:endParaRPr>
          </a:p>
        </p:txBody>
      </p:sp>
      <p:grpSp>
        <p:nvGrpSpPr>
          <p:cNvPr id="1167" name="Google Shape;1167;p99"/>
          <p:cNvGrpSpPr/>
          <p:nvPr/>
        </p:nvGrpSpPr>
        <p:grpSpPr>
          <a:xfrm>
            <a:off x="6156975" y="0"/>
            <a:ext cx="2987025" cy="3854074"/>
            <a:chOff x="6156975" y="0"/>
            <a:chExt cx="2987025" cy="3854074"/>
          </a:xfrm>
        </p:grpSpPr>
        <p:pic>
          <p:nvPicPr>
            <p:cNvPr id="1168" name="Google Shape;1168;p99"/>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69" name="Google Shape;1169;p99"/>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Lexend"/>
                <a:ea typeface="Lexend"/>
                <a:cs typeface="Lexend"/>
                <a:sym typeface="Lexend"/>
              </a:endParaRPr>
            </a:p>
          </p:txBody>
        </p:sp>
      </p:grpSp>
      <p:sp>
        <p:nvSpPr>
          <p:cNvPr id="1170" name="Google Shape;1170;p9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71" name="Google Shape;1171;p9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1172" name="Google Shape;1172;p99"/>
          <p:cNvPicPr preferRelativeResize="0"/>
          <p:nvPr/>
        </p:nvPicPr>
        <p:blipFill rotWithShape="1">
          <a:blip r:embed="rId5">
            <a:alphaModFix/>
          </a:blip>
          <a:srcRect b="0" l="0" r="0" t="0"/>
          <a:stretch/>
        </p:blipFill>
        <p:spPr>
          <a:xfrm rot="-389998">
            <a:off x="6679063" y="775065"/>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History" showMasterSp="0">
  <p:cSld name="Title Slide 2_1_1_1_1_2">
    <p:bg>
      <p:bgPr>
        <a:solidFill>
          <a:srgbClr val="EBEDFE"/>
        </a:solidFill>
      </p:bgPr>
    </p:bg>
    <p:spTree>
      <p:nvGrpSpPr>
        <p:cNvPr id="1173" name="Shape 1173"/>
        <p:cNvGrpSpPr/>
        <p:nvPr/>
      </p:nvGrpSpPr>
      <p:grpSpPr>
        <a:xfrm>
          <a:off x="0" y="0"/>
          <a:ext cx="0" cy="0"/>
          <a:chOff x="0" y="0"/>
          <a:chExt cx="0" cy="0"/>
        </a:xfrm>
      </p:grpSpPr>
      <p:pic>
        <p:nvPicPr>
          <p:cNvPr id="1174" name="Google Shape;1174;p100"/>
          <p:cNvPicPr preferRelativeResize="0"/>
          <p:nvPr/>
        </p:nvPicPr>
        <p:blipFill rotWithShape="1">
          <a:blip r:embed="rId2">
            <a:alphaModFix/>
          </a:blip>
          <a:srcRect b="0" l="6209" r="6207" t="0"/>
          <a:stretch/>
        </p:blipFill>
        <p:spPr>
          <a:xfrm>
            <a:off x="324000" y="4008600"/>
            <a:ext cx="859400" cy="127996"/>
          </a:xfrm>
          <a:prstGeom prst="rect">
            <a:avLst/>
          </a:prstGeom>
          <a:noFill/>
          <a:ln>
            <a:noFill/>
          </a:ln>
        </p:spPr>
      </p:pic>
      <p:sp>
        <p:nvSpPr>
          <p:cNvPr id="1175" name="Google Shape;1175;p10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76" name="Google Shape;1176;p100"/>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History</a:t>
            </a:r>
            <a:endParaRPr b="1" i="0" sz="1700" u="none" cap="none" strike="noStrike">
              <a:solidFill>
                <a:schemeClr val="dk1"/>
              </a:solidFill>
              <a:latin typeface="Lexend"/>
              <a:ea typeface="Lexend"/>
              <a:cs typeface="Lexend"/>
              <a:sym typeface="Lexend"/>
            </a:endParaRPr>
          </a:p>
        </p:txBody>
      </p:sp>
      <p:grpSp>
        <p:nvGrpSpPr>
          <p:cNvPr id="1178" name="Google Shape;1178;p100"/>
          <p:cNvGrpSpPr/>
          <p:nvPr/>
        </p:nvGrpSpPr>
        <p:grpSpPr>
          <a:xfrm>
            <a:off x="6156975" y="0"/>
            <a:ext cx="2987025" cy="3854074"/>
            <a:chOff x="6156975" y="0"/>
            <a:chExt cx="2987025" cy="3854074"/>
          </a:xfrm>
        </p:grpSpPr>
        <p:pic>
          <p:nvPicPr>
            <p:cNvPr id="1179" name="Google Shape;1179;p10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80" name="Google Shape;1180;p100"/>
            <p:cNvSpPr/>
            <p:nvPr/>
          </p:nvSpPr>
          <p:spPr>
            <a:xfrm>
              <a:off x="6860400" y="1205850"/>
              <a:ext cx="1959600" cy="13659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81" name="Google Shape;1181;p100"/>
            <p:cNvPicPr preferRelativeResize="0"/>
            <p:nvPr/>
          </p:nvPicPr>
          <p:blipFill rotWithShape="1">
            <a:blip r:embed="rId5">
              <a:alphaModFix/>
            </a:blip>
            <a:srcRect b="0" l="0" r="0" t="0"/>
            <a:stretch/>
          </p:blipFill>
          <p:spPr>
            <a:xfrm rot="-378432">
              <a:off x="7001357" y="1317070"/>
              <a:ext cx="1677682" cy="1143462"/>
            </a:xfrm>
            <a:prstGeom prst="rect">
              <a:avLst/>
            </a:prstGeom>
            <a:noFill/>
            <a:ln>
              <a:noFill/>
            </a:ln>
          </p:spPr>
        </p:pic>
      </p:grpSp>
      <p:sp>
        <p:nvSpPr>
          <p:cNvPr id="1182" name="Google Shape;1182;p10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83" name="Google Shape;1183;p10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aths" showMasterSp="0">
  <p:cSld name="Title Slide 2_1_1_2">
    <p:bg>
      <p:bgPr>
        <a:solidFill>
          <a:srgbClr val="EBEDFE"/>
        </a:solidFill>
      </p:bgPr>
    </p:bg>
    <p:spTree>
      <p:nvGrpSpPr>
        <p:cNvPr id="1184" name="Shape 1184"/>
        <p:cNvGrpSpPr/>
        <p:nvPr/>
      </p:nvGrpSpPr>
      <p:grpSpPr>
        <a:xfrm>
          <a:off x="0" y="0"/>
          <a:ext cx="0" cy="0"/>
          <a:chOff x="0" y="0"/>
          <a:chExt cx="0" cy="0"/>
        </a:xfrm>
      </p:grpSpPr>
      <p:pic>
        <p:nvPicPr>
          <p:cNvPr id="1185" name="Google Shape;1185;p101"/>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186" name="Google Shape;1186;p10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87" name="Google Shape;1187;p101"/>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Maths</a:t>
            </a:r>
            <a:endParaRPr b="1" i="0" sz="1700" u="none" cap="none" strike="noStrike">
              <a:solidFill>
                <a:schemeClr val="dk1"/>
              </a:solidFill>
              <a:latin typeface="Lexend"/>
              <a:ea typeface="Lexend"/>
              <a:cs typeface="Lexend"/>
              <a:sym typeface="Lexend"/>
            </a:endParaRPr>
          </a:p>
        </p:txBody>
      </p:sp>
      <p:pic>
        <p:nvPicPr>
          <p:cNvPr id="1189" name="Google Shape;1189;p101"/>
          <p:cNvPicPr preferRelativeResize="0"/>
          <p:nvPr/>
        </p:nvPicPr>
        <p:blipFill rotWithShape="1">
          <a:blip r:embed="rId4">
            <a:alphaModFix/>
          </a:blip>
          <a:srcRect b="0" l="6209" r="6207" t="0"/>
          <a:stretch/>
        </p:blipFill>
        <p:spPr>
          <a:xfrm>
            <a:off x="324000" y="4008600"/>
            <a:ext cx="707200" cy="128000"/>
          </a:xfrm>
          <a:prstGeom prst="rect">
            <a:avLst/>
          </a:prstGeom>
          <a:noFill/>
          <a:ln>
            <a:noFill/>
          </a:ln>
        </p:spPr>
      </p:pic>
      <p:sp>
        <p:nvSpPr>
          <p:cNvPr id="1190" name="Google Shape;1190;p10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exend"/>
                <a:ea typeface="Lexend"/>
                <a:cs typeface="Lexend"/>
                <a:sym typeface="Lexend"/>
              </a:rPr>
              <a:t>Unit</a:t>
            </a:r>
            <a:endParaRPr b="1" i="0" sz="1800" u="none" cap="none" strike="noStrike">
              <a:solidFill>
                <a:schemeClr val="dk1"/>
              </a:solidFill>
              <a:latin typeface="Lexend"/>
              <a:ea typeface="Lexend"/>
              <a:cs typeface="Lexend"/>
              <a:sym typeface="Lexend"/>
            </a:endParaRPr>
          </a:p>
        </p:txBody>
      </p:sp>
      <p:sp>
        <p:nvSpPr>
          <p:cNvPr id="1191" name="Google Shape;1191;p10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72.xml"/><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Relationship Id="rId15" Type="http://schemas.openxmlformats.org/officeDocument/2006/relationships/slideLayout" Target="../slideLayouts/slideLayout85.xml"/><Relationship Id="rId16" Type="http://schemas.openxmlformats.org/officeDocument/2006/relationships/slideLayout" Target="../slideLayouts/slideLayout86.xml"/><Relationship Id="rId17" Type="http://schemas.openxmlformats.org/officeDocument/2006/relationships/slideLayout" Target="../slideLayouts/slideLayout87.xml"/><Relationship Id="rId18" Type="http://schemas.openxmlformats.org/officeDocument/2006/relationships/slideLayout" Target="../slideLayouts/slideLayout88.xml"/><Relationship Id="rId19" Type="http://schemas.openxmlformats.org/officeDocument/2006/relationships/slideLayout" Target="../slideLayouts/slideLayout89.xml"/><Relationship Id="rId20" Type="http://schemas.openxmlformats.org/officeDocument/2006/relationships/slideLayout" Target="../slideLayouts/slideLayout90.xml"/><Relationship Id="rId21" Type="http://schemas.openxmlformats.org/officeDocument/2006/relationships/slideLayout" Target="../slideLayouts/slideLayout91.xml"/><Relationship Id="rId22" Type="http://schemas.openxmlformats.org/officeDocument/2006/relationships/slideLayout" Target="../slideLayouts/slideLayout92.xml"/><Relationship Id="rId23" Type="http://schemas.openxmlformats.org/officeDocument/2006/relationships/slideLayout" Target="../slideLayouts/slideLayout93.xml"/><Relationship Id="rId24" Type="http://schemas.openxmlformats.org/officeDocument/2006/relationships/slideLayout" Target="../slideLayouts/slideLayout94.xml"/><Relationship Id="rId25" Type="http://schemas.openxmlformats.org/officeDocument/2006/relationships/slideLayout" Target="../slideLayouts/slideLayout95.xml"/><Relationship Id="rId26" Type="http://schemas.openxmlformats.org/officeDocument/2006/relationships/slideLayout" Target="../slideLayouts/slideLayout96.xml"/><Relationship Id="rId27" Type="http://schemas.openxmlformats.org/officeDocument/2006/relationships/slideLayout" Target="../slideLayouts/slideLayout97.xml"/><Relationship Id="rId28" Type="http://schemas.openxmlformats.org/officeDocument/2006/relationships/slideLayout" Target="../slideLayouts/slideLayout98.xml"/><Relationship Id="rId29" Type="http://schemas.openxmlformats.org/officeDocument/2006/relationships/slideLayout" Target="../slideLayouts/slideLayout99.xml"/><Relationship Id="rId30" Type="http://schemas.openxmlformats.org/officeDocument/2006/relationships/slideLayout" Target="../slideLayouts/slideLayout100.xml"/><Relationship Id="rId31" Type="http://schemas.openxmlformats.org/officeDocument/2006/relationships/slideLayout" Target="../slideLayouts/slideLayout101.xml"/><Relationship Id="rId32" Type="http://schemas.openxmlformats.org/officeDocument/2006/relationships/slideLayout" Target="../slideLayouts/slideLayout102.xml"/><Relationship Id="rId33" Type="http://schemas.openxmlformats.org/officeDocument/2006/relationships/slideLayout" Target="../slideLayouts/slideLayout103.xml"/><Relationship Id="rId34" Type="http://schemas.openxmlformats.org/officeDocument/2006/relationships/slideLayout" Target="../slideLayouts/slideLayout104.xml"/><Relationship Id="rId35" Type="http://schemas.openxmlformats.org/officeDocument/2006/relationships/slideLayout" Target="../slideLayouts/slideLayout105.xml"/><Relationship Id="rId36" Type="http://schemas.openxmlformats.org/officeDocument/2006/relationships/slideLayout" Target="../slideLayouts/slideLayout106.xml"/><Relationship Id="rId37" Type="http://schemas.openxmlformats.org/officeDocument/2006/relationships/slideLayout" Target="../slideLayouts/slideLayout107.xml"/><Relationship Id="rId38" Type="http://schemas.openxmlformats.org/officeDocument/2006/relationships/slideLayout" Target="../slideLayouts/slideLayout108.xml"/><Relationship Id="rId39" Type="http://schemas.openxmlformats.org/officeDocument/2006/relationships/slideLayout" Target="../slideLayouts/slideLayout109.xml"/><Relationship Id="rId40" Type="http://schemas.openxmlformats.org/officeDocument/2006/relationships/slideLayout" Target="../slideLayouts/slideLayout110.xml"/><Relationship Id="rId41" Type="http://schemas.openxmlformats.org/officeDocument/2006/relationships/slideLayout" Target="../slideLayouts/slideLayout111.xml"/><Relationship Id="rId42" Type="http://schemas.openxmlformats.org/officeDocument/2006/relationships/slideLayout" Target="../slideLayouts/slideLayout112.xml"/><Relationship Id="rId43" Type="http://schemas.openxmlformats.org/officeDocument/2006/relationships/slideLayout" Target="../slideLayouts/slideLayout113.xml"/><Relationship Id="rId44" Type="http://schemas.openxmlformats.org/officeDocument/2006/relationships/slideLayout" Target="../slideLayouts/slideLayout114.xml"/><Relationship Id="rId45" Type="http://schemas.openxmlformats.org/officeDocument/2006/relationships/slideLayout" Target="../slideLayouts/slideLayout115.xml"/><Relationship Id="rId46" Type="http://schemas.openxmlformats.org/officeDocument/2006/relationships/slideLayout" Target="../slideLayouts/slideLayout116.xml"/><Relationship Id="rId47" Type="http://schemas.openxmlformats.org/officeDocument/2006/relationships/slideLayout" Target="../slideLayouts/slideLayout117.xml"/><Relationship Id="rId48" Type="http://schemas.openxmlformats.org/officeDocument/2006/relationships/slideLayout" Target="../slideLayouts/slideLayout118.xml"/><Relationship Id="rId49" Type="http://schemas.openxmlformats.org/officeDocument/2006/relationships/slideLayout" Target="../slideLayouts/slideLayout119.xml"/><Relationship Id="rId50" Type="http://schemas.openxmlformats.org/officeDocument/2006/relationships/slideLayout" Target="../slideLayouts/slideLayout120.xml"/><Relationship Id="rId51" Type="http://schemas.openxmlformats.org/officeDocument/2006/relationships/slideLayout" Target="../slideLayouts/slideLayout121.xml"/><Relationship Id="rId52" Type="http://schemas.openxmlformats.org/officeDocument/2006/relationships/slideLayout" Target="../slideLayouts/slideLayout122.xml"/><Relationship Id="rId53" Type="http://schemas.openxmlformats.org/officeDocument/2006/relationships/slideLayout" Target="../slideLayouts/slideLayout123.xml"/><Relationship Id="rId54" Type="http://schemas.openxmlformats.org/officeDocument/2006/relationships/slideLayout" Target="../slideLayouts/slideLayout124.xml"/><Relationship Id="rId55" Type="http://schemas.openxmlformats.org/officeDocument/2006/relationships/slideLayout" Target="../slideLayouts/slideLayout125.xml"/><Relationship Id="rId56" Type="http://schemas.openxmlformats.org/officeDocument/2006/relationships/slideLayout" Target="../slideLayouts/slideLayout126.xml"/><Relationship Id="rId57" Type="http://schemas.openxmlformats.org/officeDocument/2006/relationships/slideLayout" Target="../slideLayouts/slideLayout127.xml"/><Relationship Id="rId58" Type="http://schemas.openxmlformats.org/officeDocument/2006/relationships/slideLayout" Target="../slideLayouts/slideLayout128.xml"/><Relationship Id="rId59" Type="http://schemas.openxmlformats.org/officeDocument/2006/relationships/slideLayout" Target="../slideLayouts/slideLayout129.xml"/><Relationship Id="rId60" Type="http://schemas.openxmlformats.org/officeDocument/2006/relationships/slideLayout" Target="../slideLayouts/slideLayout130.xml"/><Relationship Id="rId61" Type="http://schemas.openxmlformats.org/officeDocument/2006/relationships/slideLayout" Target="../slideLayouts/slideLayout131.xml"/><Relationship Id="rId62" Type="http://schemas.openxmlformats.org/officeDocument/2006/relationships/slideLayout" Target="../slideLayouts/slideLayout132.xml"/><Relationship Id="rId63" Type="http://schemas.openxmlformats.org/officeDocument/2006/relationships/slideLayout" Target="../slideLayouts/slideLayout133.xml"/><Relationship Id="rId64" Type="http://schemas.openxmlformats.org/officeDocument/2006/relationships/slideLayout" Target="../slideLayouts/slideLayout134.xml"/><Relationship Id="rId65" Type="http://schemas.openxmlformats.org/officeDocument/2006/relationships/slideLayout" Target="../slideLayouts/slideLayout135.xml"/><Relationship Id="rId66" Type="http://schemas.openxmlformats.org/officeDocument/2006/relationships/slideLayout" Target="../slideLayouts/slideLayout136.xml"/><Relationship Id="rId67" Type="http://schemas.openxmlformats.org/officeDocument/2006/relationships/slideLayout" Target="../slideLayouts/slideLayout137.xml"/><Relationship Id="rId68" Type="http://schemas.openxmlformats.org/officeDocument/2006/relationships/slideLayout" Target="../slideLayouts/slideLayout138.xml"/><Relationship Id="rId69" Type="http://schemas.openxmlformats.org/officeDocument/2006/relationships/slideLayout" Target="../slideLayouts/slideLayout139.xml"/><Relationship Id="rId70" Type="http://schemas.openxmlformats.org/officeDocument/2006/relationships/slideLayout" Target="../slideLayouts/slideLayout140.xml"/><Relationship Id="rId71" Type="http://schemas.openxmlformats.org/officeDocument/2006/relationships/slideLayout" Target="../slideLayouts/slideLayout141.xml"/><Relationship Id="rId72" Type="http://schemas.openxmlformats.org/officeDocument/2006/relationships/slideLayout" Target="../slideLayouts/slideLayout142.xml"/><Relationship Id="rId73" Type="http://schemas.openxmlformats.org/officeDocument/2006/relationships/slideLayout" Target="../slideLayouts/slideLayout143.xml"/><Relationship Id="rId74" Type="http://schemas.openxmlformats.org/officeDocument/2006/relationships/slideLayout" Target="../slideLayouts/slideLayout144.xml"/><Relationship Id="rId75"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45.xml"/><Relationship Id="rId3" Type="http://schemas.openxmlformats.org/officeDocument/2006/relationships/slideLayout" Target="../slideLayouts/slideLayout146.xml"/><Relationship Id="rId4" Type="http://schemas.openxmlformats.org/officeDocument/2006/relationships/slideLayout" Target="../slideLayouts/slideLayout147.xml"/><Relationship Id="rId5" Type="http://schemas.openxmlformats.org/officeDocument/2006/relationships/slideLayout" Target="../slideLayouts/slideLayout148.xml"/><Relationship Id="rId6" Type="http://schemas.openxmlformats.org/officeDocument/2006/relationships/slideLayout" Target="../slideLayouts/slideLayout149.xml"/><Relationship Id="rId7" Type="http://schemas.openxmlformats.org/officeDocument/2006/relationships/slideLayout" Target="../slideLayouts/slideLayout150.xml"/><Relationship Id="rId8" Type="http://schemas.openxmlformats.org/officeDocument/2006/relationships/slideLayout" Target="../slideLayouts/slideLayout151.xml"/><Relationship Id="rId9" Type="http://schemas.openxmlformats.org/officeDocument/2006/relationships/slideLayout" Target="../slideLayouts/slideLayout152.xml"/><Relationship Id="rId10" Type="http://schemas.openxmlformats.org/officeDocument/2006/relationships/slideLayout" Target="../slideLayouts/slideLayout153.xml"/><Relationship Id="rId11" Type="http://schemas.openxmlformats.org/officeDocument/2006/relationships/slideLayout" Target="../slideLayouts/slideLayout154.xml"/><Relationship Id="rId12" Type="http://schemas.openxmlformats.org/officeDocument/2006/relationships/slideLayout" Target="../slideLayouts/slideLayout155.xml"/><Relationship Id="rId13" Type="http://schemas.openxmlformats.org/officeDocument/2006/relationships/slideLayout" Target="../slideLayouts/slideLayout156.xml"/><Relationship Id="rId14" Type="http://schemas.openxmlformats.org/officeDocument/2006/relationships/slideLayout" Target="../slideLayouts/slideLayout157.xml"/><Relationship Id="rId15" Type="http://schemas.openxmlformats.org/officeDocument/2006/relationships/slideLayout" Target="../slideLayouts/slideLayout158.xml"/><Relationship Id="rId16" Type="http://schemas.openxmlformats.org/officeDocument/2006/relationships/slideLayout" Target="../slideLayouts/slideLayout159.xml"/><Relationship Id="rId17" Type="http://schemas.openxmlformats.org/officeDocument/2006/relationships/slideLayout" Target="../slideLayouts/slideLayout160.xml"/><Relationship Id="rId18" Type="http://schemas.openxmlformats.org/officeDocument/2006/relationships/slideLayout" Target="../slideLayouts/slideLayout161.xml"/><Relationship Id="rId19" Type="http://schemas.openxmlformats.org/officeDocument/2006/relationships/slideLayout" Target="../slideLayouts/slideLayout162.xml"/><Relationship Id="rId20" Type="http://schemas.openxmlformats.org/officeDocument/2006/relationships/slideLayout" Target="../slideLayouts/slideLayout163.xml"/><Relationship Id="rId21" Type="http://schemas.openxmlformats.org/officeDocument/2006/relationships/slideLayout" Target="../slideLayouts/slideLayout164.xml"/><Relationship Id="rId22" Type="http://schemas.openxmlformats.org/officeDocument/2006/relationships/slideLayout" Target="../slideLayouts/slideLayout165.xml"/><Relationship Id="rId23" Type="http://schemas.openxmlformats.org/officeDocument/2006/relationships/slideLayout" Target="../slideLayouts/slideLayout166.xml"/><Relationship Id="rId24" Type="http://schemas.openxmlformats.org/officeDocument/2006/relationships/slideLayout" Target="../slideLayouts/slideLayout167.xml"/><Relationship Id="rId25" Type="http://schemas.openxmlformats.org/officeDocument/2006/relationships/slideLayout" Target="../slideLayouts/slideLayout168.xml"/><Relationship Id="rId26" Type="http://schemas.openxmlformats.org/officeDocument/2006/relationships/slideLayout" Target="../slideLayouts/slideLayout169.xml"/><Relationship Id="rId27" Type="http://schemas.openxmlformats.org/officeDocument/2006/relationships/slideLayout" Target="../slideLayouts/slideLayout170.xml"/><Relationship Id="rId28" Type="http://schemas.openxmlformats.org/officeDocument/2006/relationships/slideLayout" Target="../slideLayouts/slideLayout171.xml"/><Relationship Id="rId29" Type="http://schemas.openxmlformats.org/officeDocument/2006/relationships/slideLayout" Target="../slideLayouts/slideLayout172.xml"/><Relationship Id="rId30" Type="http://schemas.openxmlformats.org/officeDocument/2006/relationships/slideLayout" Target="../slideLayouts/slideLayout173.xml"/><Relationship Id="rId31" Type="http://schemas.openxmlformats.org/officeDocument/2006/relationships/slideLayout" Target="../slideLayouts/slideLayout174.xml"/><Relationship Id="rId32" Type="http://schemas.openxmlformats.org/officeDocument/2006/relationships/slideLayout" Target="../slideLayouts/slideLayout175.xml"/><Relationship Id="rId33" Type="http://schemas.openxmlformats.org/officeDocument/2006/relationships/slideLayout" Target="../slideLayouts/slideLayout176.xml"/><Relationship Id="rId34" Type="http://schemas.openxmlformats.org/officeDocument/2006/relationships/slideLayout" Target="../slideLayouts/slideLayout177.xml"/><Relationship Id="rId35" Type="http://schemas.openxmlformats.org/officeDocument/2006/relationships/slideLayout" Target="../slideLayouts/slideLayout178.xml"/><Relationship Id="rId36" Type="http://schemas.openxmlformats.org/officeDocument/2006/relationships/slideLayout" Target="../slideLayouts/slideLayout179.xml"/><Relationship Id="rId37" Type="http://schemas.openxmlformats.org/officeDocument/2006/relationships/slideLayout" Target="../slideLayouts/slideLayout180.xml"/><Relationship Id="rId38" Type="http://schemas.openxmlformats.org/officeDocument/2006/relationships/slideLayout" Target="../slideLayouts/slideLayout181.xml"/><Relationship Id="rId39" Type="http://schemas.openxmlformats.org/officeDocument/2006/relationships/slideLayout" Target="../slideLayouts/slideLayout182.xml"/><Relationship Id="rId40" Type="http://schemas.openxmlformats.org/officeDocument/2006/relationships/slideLayout" Target="../slideLayouts/slideLayout183.xml"/><Relationship Id="rId41" Type="http://schemas.openxmlformats.org/officeDocument/2006/relationships/slideLayout" Target="../slideLayouts/slideLayout184.xml"/><Relationship Id="rId42" Type="http://schemas.openxmlformats.org/officeDocument/2006/relationships/slideLayout" Target="../slideLayouts/slideLayout185.xml"/><Relationship Id="rId43" Type="http://schemas.openxmlformats.org/officeDocument/2006/relationships/slideLayout" Target="../slideLayouts/slideLayout186.xml"/><Relationship Id="rId44" Type="http://schemas.openxmlformats.org/officeDocument/2006/relationships/slideLayout" Target="../slideLayouts/slideLayout187.xml"/><Relationship Id="rId45" Type="http://schemas.openxmlformats.org/officeDocument/2006/relationships/slideLayout" Target="../slideLayouts/slideLayout188.xml"/><Relationship Id="rId46" Type="http://schemas.openxmlformats.org/officeDocument/2006/relationships/slideLayout" Target="../slideLayouts/slideLayout189.xml"/><Relationship Id="rId47" Type="http://schemas.openxmlformats.org/officeDocument/2006/relationships/slideLayout" Target="../slideLayouts/slideLayout190.xml"/><Relationship Id="rId48" Type="http://schemas.openxmlformats.org/officeDocument/2006/relationships/slideLayout" Target="../slideLayouts/slideLayout191.xml"/><Relationship Id="rId49" Type="http://schemas.openxmlformats.org/officeDocument/2006/relationships/slideLayout" Target="../slideLayouts/slideLayout192.xml"/><Relationship Id="rId50" Type="http://schemas.openxmlformats.org/officeDocument/2006/relationships/slideLayout" Target="../slideLayouts/slideLayout193.xml"/><Relationship Id="rId51" Type="http://schemas.openxmlformats.org/officeDocument/2006/relationships/slideLayout" Target="../slideLayouts/slideLayout194.xml"/><Relationship Id="rId52" Type="http://schemas.openxmlformats.org/officeDocument/2006/relationships/slideLayout" Target="../slideLayouts/slideLayout195.xml"/><Relationship Id="rId53" Type="http://schemas.openxmlformats.org/officeDocument/2006/relationships/slideLayout" Target="../slideLayouts/slideLayout196.xml"/><Relationship Id="rId54" Type="http://schemas.openxmlformats.org/officeDocument/2006/relationships/slideLayout" Target="../slideLayouts/slideLayout197.xml"/><Relationship Id="rId55" Type="http://schemas.openxmlformats.org/officeDocument/2006/relationships/slideLayout" Target="../slideLayouts/slideLayout198.xml"/><Relationship Id="rId56" Type="http://schemas.openxmlformats.org/officeDocument/2006/relationships/slideLayout" Target="../slideLayouts/slideLayout199.xml"/><Relationship Id="rId57" Type="http://schemas.openxmlformats.org/officeDocument/2006/relationships/slideLayout" Target="../slideLayouts/slideLayout200.xml"/><Relationship Id="rId58" Type="http://schemas.openxmlformats.org/officeDocument/2006/relationships/slideLayout" Target="../slideLayouts/slideLayout201.xml"/><Relationship Id="rId59" Type="http://schemas.openxmlformats.org/officeDocument/2006/relationships/slideLayout" Target="../slideLayouts/slideLayout202.xml"/><Relationship Id="rId60" Type="http://schemas.openxmlformats.org/officeDocument/2006/relationships/slideLayout" Target="../slideLayouts/slideLayout203.xml"/><Relationship Id="rId61" Type="http://schemas.openxmlformats.org/officeDocument/2006/relationships/slideLayout" Target="../slideLayouts/slideLayout204.xml"/><Relationship Id="rId62" Type="http://schemas.openxmlformats.org/officeDocument/2006/relationships/slideLayout" Target="../slideLayouts/slideLayout205.xml"/><Relationship Id="rId63" Type="http://schemas.openxmlformats.org/officeDocument/2006/relationships/slideLayout" Target="../slideLayouts/slideLayout206.xml"/><Relationship Id="rId64" Type="http://schemas.openxmlformats.org/officeDocument/2006/relationships/slideLayout" Target="../slideLayouts/slideLayout207.xml"/><Relationship Id="rId65" Type="http://schemas.openxmlformats.org/officeDocument/2006/relationships/slideLayout" Target="../slideLayouts/slideLayout208.xml"/><Relationship Id="rId66" Type="http://schemas.openxmlformats.org/officeDocument/2006/relationships/slideLayout" Target="../slideLayouts/slideLayout209.xml"/><Relationship Id="rId67" Type="http://schemas.openxmlformats.org/officeDocument/2006/relationships/slideLayout" Target="../slideLayouts/slideLayout210.xml"/><Relationship Id="rId68" Type="http://schemas.openxmlformats.org/officeDocument/2006/relationships/slideLayout" Target="../slideLayouts/slideLayout211.xml"/><Relationship Id="rId69" Type="http://schemas.openxmlformats.org/officeDocument/2006/relationships/slideLayout" Target="../slideLayouts/slideLayout212.xml"/><Relationship Id="rId70" Type="http://schemas.openxmlformats.org/officeDocument/2006/relationships/slideLayout" Target="../slideLayouts/slideLayout213.xml"/><Relationship Id="rId71" Type="http://schemas.openxmlformats.org/officeDocument/2006/relationships/slideLayout" Target="../slideLayouts/slideLayout214.xml"/><Relationship Id="rId72" Type="http://schemas.openxmlformats.org/officeDocument/2006/relationships/slideLayout" Target="../slideLayouts/slideLayout215.xml"/><Relationship Id="rId73" Type="http://schemas.openxmlformats.org/officeDocument/2006/relationships/slideLayout" Target="../slideLayouts/slideLayout216.xml"/><Relationship Id="rId74" Type="http://schemas.openxmlformats.org/officeDocument/2006/relationships/slideLayout" Target="../slideLayouts/slideLayout217.xml"/><Relationship Id="rId7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24000" y="167475"/>
            <a:ext cx="6981900" cy="372600"/>
          </a:xfrm>
          <a:prstGeom prst="rect">
            <a:avLst/>
          </a:prstGeom>
          <a:noFill/>
          <a:ln>
            <a:noFill/>
          </a:ln>
        </p:spPr>
        <p:txBody>
          <a:bodyPr anchorCtr="0" anchor="t" bIns="0" lIns="0" spcFirstLastPara="1" rIns="0" wrap="square" tIns="0">
            <a:spAutoFit/>
          </a:bodyPr>
          <a:lstStyle>
            <a:lvl1pPr lvl="0" rtl="0">
              <a:lnSpc>
                <a:spcPct val="115000"/>
              </a:lnSpc>
              <a:spcBef>
                <a:spcPts val="0"/>
              </a:spcBef>
              <a:spcAft>
                <a:spcPts val="0"/>
              </a:spcAft>
              <a:buClr>
                <a:schemeClr val="dk1"/>
              </a:buClr>
              <a:buSzPts val="2200"/>
              <a:buFont typeface="Lexend"/>
              <a:buNone/>
              <a:defRPr b="1" sz="2200">
                <a:solidFill>
                  <a:schemeClr val="dk1"/>
                </a:solidFill>
                <a:latin typeface="Lexend"/>
                <a:ea typeface="Lexend"/>
                <a:cs typeface="Lexend"/>
                <a:sym typeface="Lexend"/>
              </a:defRPr>
            </a:lvl1pPr>
            <a:lvl2pPr lvl="1"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2pPr>
            <a:lvl3pPr lvl="2"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3pPr>
            <a:lvl4pPr lvl="3"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4pPr>
            <a:lvl5pPr lvl="4"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5pPr>
            <a:lvl6pPr lvl="5"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6pPr>
            <a:lvl7pPr lvl="6"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7pPr>
            <a:lvl8pPr lvl="7"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8pPr>
            <a:lvl9pPr lvl="8"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9pPr>
          </a:lstStyle>
          <a:p/>
        </p:txBody>
      </p:sp>
      <p:sp>
        <p:nvSpPr>
          <p:cNvPr id="7" name="Google Shape;7;p1"/>
          <p:cNvSpPr txBox="1"/>
          <p:nvPr>
            <p:ph idx="1" type="body"/>
          </p:nvPr>
        </p:nvSpPr>
        <p:spPr>
          <a:xfrm>
            <a:off x="324000" y="810000"/>
            <a:ext cx="8226000" cy="3159900"/>
          </a:xfrm>
          <a:prstGeom prst="rect">
            <a:avLst/>
          </a:prstGeom>
          <a:noFill/>
          <a:ln>
            <a:noFill/>
          </a:ln>
        </p:spPr>
        <p:txBody>
          <a:bodyPr anchorCtr="0" anchor="t" bIns="0" lIns="0" spcFirstLastPara="1" rIns="0" wrap="square" tIns="0">
            <a:spAutoFit/>
          </a:bodyPr>
          <a:lstStyle>
            <a:lvl1pPr indent="-368300" lvl="0" marL="457200" rtl="0">
              <a:lnSpc>
                <a:spcPct val="130000"/>
              </a:lnSpc>
              <a:spcBef>
                <a:spcPts val="0"/>
              </a:spcBef>
              <a:spcAft>
                <a:spcPts val="0"/>
              </a:spcAft>
              <a:buClr>
                <a:schemeClr val="dk1"/>
              </a:buClr>
              <a:buSzPts val="2200"/>
              <a:buFont typeface="Lexend"/>
              <a:buChar char="●"/>
              <a:defRPr sz="2200">
                <a:solidFill>
                  <a:schemeClr val="dk1"/>
                </a:solidFill>
                <a:latin typeface="Lexend"/>
                <a:ea typeface="Lexend"/>
                <a:cs typeface="Lexend"/>
                <a:sym typeface="Lexend"/>
              </a:defRPr>
            </a:lvl1pPr>
            <a:lvl2pPr indent="-361950" lvl="1" marL="914400" rtl="0">
              <a:lnSpc>
                <a:spcPct val="130000"/>
              </a:lnSpc>
              <a:spcBef>
                <a:spcPts val="1000"/>
              </a:spcBef>
              <a:spcAft>
                <a:spcPts val="0"/>
              </a:spcAft>
              <a:buClr>
                <a:schemeClr val="dk1"/>
              </a:buClr>
              <a:buSzPts val="2100"/>
              <a:buFont typeface="Lexend"/>
              <a:buChar char="–"/>
              <a:defRPr sz="2100">
                <a:solidFill>
                  <a:schemeClr val="dk1"/>
                </a:solidFill>
                <a:latin typeface="Lexend"/>
                <a:ea typeface="Lexend"/>
                <a:cs typeface="Lexend"/>
                <a:sym typeface="Lexend"/>
              </a:defRPr>
            </a:lvl2pPr>
            <a:lvl3pPr indent="-355600" lvl="2" marL="1371600" rtl="0">
              <a:lnSpc>
                <a:spcPct val="130000"/>
              </a:lnSpc>
              <a:spcBef>
                <a:spcPts val="1000"/>
              </a:spcBef>
              <a:spcAft>
                <a:spcPts val="0"/>
              </a:spcAft>
              <a:buClr>
                <a:schemeClr val="dk1"/>
              </a:buClr>
              <a:buSzPts val="2000"/>
              <a:buFont typeface="Lexend"/>
              <a:buChar char="–"/>
              <a:defRPr sz="2000">
                <a:solidFill>
                  <a:schemeClr val="dk1"/>
                </a:solidFill>
                <a:latin typeface="Lexend"/>
                <a:ea typeface="Lexend"/>
                <a:cs typeface="Lexend"/>
                <a:sym typeface="Lexend"/>
              </a:defRPr>
            </a:lvl3pPr>
            <a:lvl4pPr indent="-349250" lvl="3" marL="1828800" rtl="0">
              <a:lnSpc>
                <a:spcPct val="130000"/>
              </a:lnSpc>
              <a:spcBef>
                <a:spcPts val="800"/>
              </a:spcBef>
              <a:spcAft>
                <a:spcPts val="0"/>
              </a:spcAft>
              <a:buClr>
                <a:schemeClr val="dk1"/>
              </a:buClr>
              <a:buSzPts val="1900"/>
              <a:buFont typeface="Lexend"/>
              <a:buChar char="–"/>
              <a:defRPr sz="1900">
                <a:solidFill>
                  <a:schemeClr val="dk1"/>
                </a:solidFill>
                <a:latin typeface="Lexend"/>
                <a:ea typeface="Lexend"/>
                <a:cs typeface="Lexend"/>
                <a:sym typeface="Lexend"/>
              </a:defRPr>
            </a:lvl4pPr>
            <a:lvl5pPr indent="-342900" lvl="4" marL="2286000" rtl="0">
              <a:lnSpc>
                <a:spcPct val="130000"/>
              </a:lnSpc>
              <a:spcBef>
                <a:spcPts val="800"/>
              </a:spcBef>
              <a:spcAft>
                <a:spcPts val="0"/>
              </a:spcAft>
              <a:buClr>
                <a:schemeClr val="dk1"/>
              </a:buClr>
              <a:buSzPts val="1800"/>
              <a:buFont typeface="Lexend"/>
              <a:buChar char="–"/>
              <a:defRPr sz="1800">
                <a:solidFill>
                  <a:schemeClr val="dk1"/>
                </a:solidFill>
                <a:latin typeface="Lexend"/>
                <a:ea typeface="Lexend"/>
                <a:cs typeface="Lexend"/>
                <a:sym typeface="Lexend"/>
              </a:defRPr>
            </a:lvl5pPr>
            <a:lvl6pPr indent="-342900" lvl="5" marL="2743200" rtl="0">
              <a:lnSpc>
                <a:spcPct val="130000"/>
              </a:lnSpc>
              <a:spcBef>
                <a:spcPts val="600"/>
              </a:spcBef>
              <a:spcAft>
                <a:spcPts val="0"/>
              </a:spcAft>
              <a:buClr>
                <a:schemeClr val="dk1"/>
              </a:buClr>
              <a:buSzPts val="1800"/>
              <a:buFont typeface="Lexend"/>
              <a:buChar char="–"/>
              <a:defRPr sz="1800">
                <a:solidFill>
                  <a:schemeClr val="dk1"/>
                </a:solidFill>
                <a:latin typeface="Lexend"/>
                <a:ea typeface="Lexend"/>
                <a:cs typeface="Lexend"/>
                <a:sym typeface="Lexend"/>
              </a:defRPr>
            </a:lvl6pPr>
            <a:lvl7pPr indent="-342900" lvl="6" marL="3200400" rtl="0">
              <a:lnSpc>
                <a:spcPct val="130000"/>
              </a:lnSpc>
              <a:spcBef>
                <a:spcPts val="600"/>
              </a:spcBef>
              <a:spcAft>
                <a:spcPts val="0"/>
              </a:spcAft>
              <a:buClr>
                <a:schemeClr val="dk1"/>
              </a:buClr>
              <a:buSzPts val="1800"/>
              <a:buFont typeface="Lexend"/>
              <a:buChar char="–"/>
              <a:defRPr sz="1800">
                <a:solidFill>
                  <a:schemeClr val="dk1"/>
                </a:solidFill>
                <a:latin typeface="Lexend"/>
                <a:ea typeface="Lexend"/>
                <a:cs typeface="Lexend"/>
                <a:sym typeface="Lexend"/>
              </a:defRPr>
            </a:lvl7pPr>
            <a:lvl8pPr indent="-342900" lvl="7" marL="3657600" rtl="0">
              <a:lnSpc>
                <a:spcPct val="130000"/>
              </a:lnSpc>
              <a:spcBef>
                <a:spcPts val="400"/>
              </a:spcBef>
              <a:spcAft>
                <a:spcPts val="0"/>
              </a:spcAft>
              <a:buClr>
                <a:schemeClr val="dk1"/>
              </a:buClr>
              <a:buSzPts val="1800"/>
              <a:buFont typeface="Lexend"/>
              <a:buChar char="–"/>
              <a:defRPr sz="1800">
                <a:solidFill>
                  <a:schemeClr val="dk1"/>
                </a:solidFill>
                <a:latin typeface="Lexend"/>
                <a:ea typeface="Lexend"/>
                <a:cs typeface="Lexend"/>
                <a:sym typeface="Lexend"/>
              </a:defRPr>
            </a:lvl8pPr>
            <a:lvl9pPr indent="-342900" lvl="8" marL="4114800" rtl="0">
              <a:lnSpc>
                <a:spcPct val="130000"/>
              </a:lnSpc>
              <a:spcBef>
                <a:spcPts val="400"/>
              </a:spcBef>
              <a:spcAft>
                <a:spcPts val="200"/>
              </a:spcAft>
              <a:buClr>
                <a:schemeClr val="dk1"/>
              </a:buClr>
              <a:buSzPts val="1800"/>
              <a:buFont typeface="Kalam"/>
              <a:buChar char="–"/>
              <a:defRPr sz="1800">
                <a:solidFill>
                  <a:schemeClr val="dk1"/>
                </a:solidFill>
                <a:latin typeface="Kalam"/>
                <a:ea typeface="Kalam"/>
                <a:cs typeface="Kalam"/>
                <a:sym typeface="Kalam"/>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 id="2147483679" r:id="rId33"/>
    <p:sldLayoutId id="2147483680" r:id="rId34"/>
    <p:sldLayoutId id="2147483681" r:id="rId35"/>
    <p:sldLayoutId id="2147483682" r:id="rId36"/>
    <p:sldLayoutId id="2147483683" r:id="rId37"/>
    <p:sldLayoutId id="2147483684" r:id="rId38"/>
    <p:sldLayoutId id="2147483685" r:id="rId39"/>
    <p:sldLayoutId id="2147483686" r:id="rId40"/>
    <p:sldLayoutId id="2147483687" r:id="rId41"/>
    <p:sldLayoutId id="2147483688" r:id="rId42"/>
    <p:sldLayoutId id="2147483689" r:id="rId43"/>
    <p:sldLayoutId id="2147483690" r:id="rId44"/>
    <p:sldLayoutId id="2147483691" r:id="rId45"/>
    <p:sldLayoutId id="2147483692" r:id="rId46"/>
    <p:sldLayoutId id="2147483693" r:id="rId47"/>
    <p:sldLayoutId id="2147483694" r:id="rId48"/>
    <p:sldLayoutId id="2147483695" r:id="rId49"/>
    <p:sldLayoutId id="2147483696" r:id="rId50"/>
    <p:sldLayoutId id="2147483697" r:id="rId51"/>
    <p:sldLayoutId id="2147483698" r:id="rId52"/>
    <p:sldLayoutId id="2147483699" r:id="rId53"/>
    <p:sldLayoutId id="2147483700" r:id="rId54"/>
    <p:sldLayoutId id="2147483701" r:id="rId55"/>
    <p:sldLayoutId id="2147483702" r:id="rId56"/>
    <p:sldLayoutId id="2147483703" r:id="rId57"/>
    <p:sldLayoutId id="2147483704" r:id="rId58"/>
    <p:sldLayoutId id="2147483705" r:id="rId59"/>
    <p:sldLayoutId id="2147483706" r:id="rId60"/>
    <p:sldLayoutId id="2147483707" r:id="rId61"/>
    <p:sldLayoutId id="2147483708" r:id="rId62"/>
    <p:sldLayoutId id="2147483709" r:id="rId63"/>
    <p:sldLayoutId id="2147483710" r:id="rId64"/>
    <p:sldLayoutId id="2147483711" r:id="rId65"/>
    <p:sldLayoutId id="2147483712" r:id="rId66"/>
    <p:sldLayoutId id="2147483713" r:id="rId67"/>
    <p:sldLayoutId id="2147483714" r:id="rId68"/>
    <p:sldLayoutId id="2147483715" r:id="rId69"/>
    <p:sldLayoutId id="2147483716" r:id="rId70"/>
    <p:sldLayoutId id="2147483717" r:id="rId71"/>
    <p:sldLayoutId id="2147483718" r:id="rId7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04">
          <p15:clr>
            <a:schemeClr val="dk2"/>
          </p15:clr>
        </p15:guide>
        <p15:guide id="2" pos="1819">
          <p15:clr>
            <a:srgbClr val="0000FF"/>
          </p15:clr>
        </p15:guide>
        <p15:guide id="3" orient="horz" pos="340">
          <p15:clr>
            <a:srgbClr val="222222"/>
          </p15:clr>
        </p15:guide>
        <p15:guide id="4" pos="2123">
          <p15:clr>
            <a:srgbClr val="0000FF"/>
          </p15:clr>
        </p15:guide>
        <p15:guide id="5" pos="2880">
          <p15:clr>
            <a:srgbClr val="EA4335"/>
          </p15:clr>
        </p15:guide>
        <p15:guide id="6" pos="3637">
          <p15:clr>
            <a:srgbClr val="0000FF"/>
          </p15:clr>
        </p15:guide>
        <p15:guide id="7" pos="3941">
          <p15:clr>
            <a:srgbClr val="0000FF"/>
          </p15:clr>
        </p15:guide>
        <p15:guide id="8" pos="5556">
          <p15:clr>
            <a:srgbClr val="222222"/>
          </p15:clr>
        </p15:guide>
        <p15:guide id="9" pos="1061">
          <p15:clr>
            <a:srgbClr val="9AA0A6"/>
          </p15:clr>
        </p15:guide>
        <p15:guide id="10" pos="4699">
          <p15:clr>
            <a:srgbClr val="9AA0A6"/>
          </p15:clr>
        </p15:guide>
        <p15:guide id="11" orient="horz" pos="680">
          <p15:clr>
            <a:srgbClr val="B7B7B7"/>
          </p15:clr>
        </p15:guide>
        <p15:guide id="12" orient="horz" pos="1020">
          <p15:clr>
            <a:srgbClr val="B7B7B7"/>
          </p15:clr>
        </p15:guide>
        <p15:guide id="13" orient="horz" pos="1361">
          <p15:clr>
            <a:srgbClr val="B7B7B7"/>
          </p15:clr>
        </p15:guide>
        <p15:guide id="14" orient="horz" pos="1701">
          <p15:clr>
            <a:srgbClr val="B7B7B7"/>
          </p15:clr>
        </p15:guide>
        <p15:guide id="15" orient="horz" pos="2041">
          <p15:clr>
            <a:srgbClr val="B7B7B7"/>
          </p15:clr>
        </p15:guide>
        <p15:guide id="16" orient="horz" pos="2381">
          <p15:clr>
            <a:srgbClr val="B7B7B7"/>
          </p15:clr>
        </p15:guide>
        <p15:guide id="17" orient="horz" pos="2991">
          <p15:clr>
            <a:srgbClr val="000000"/>
          </p15:clr>
        </p15:guide>
        <p15:guide id="18" pos="2721">
          <p15:clr>
            <a:schemeClr val="dk1"/>
          </p15:clr>
        </p15:guide>
        <p15:guide id="19" pos="3039">
          <p15:clr>
            <a:schemeClr val="dk1"/>
          </p15:clr>
        </p15:guide>
        <p15:guide id="20" orient="horz" pos="510">
          <p15:clr>
            <a:srgbClr val="B7B7B7"/>
          </p15:clr>
        </p15:guide>
        <p15:guide id="21" orient="horz" pos="1620">
          <p15:clr>
            <a:srgbClr val="EA4335"/>
          </p15:clr>
        </p15:guide>
        <p15:guide id="22" orient="horz" pos="2721">
          <p15:clr>
            <a:srgbClr val="B7B7B7"/>
          </p15:clr>
        </p15:guide>
        <p15:guide id="23" pos="420">
          <p15:clr>
            <a:srgbClr val="6D9EEB"/>
          </p15:clr>
        </p15:guide>
        <p15:guide id="24" pos="363">
          <p15:clr>
            <a:srgbClr val="FF9900"/>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99" name="Shape 899"/>
        <p:cNvGrpSpPr/>
        <p:nvPr/>
      </p:nvGrpSpPr>
      <p:grpSpPr>
        <a:xfrm>
          <a:off x="0" y="0"/>
          <a:ext cx="0" cy="0"/>
          <a:chOff x="0" y="0"/>
          <a:chExt cx="0" cy="0"/>
        </a:xfrm>
      </p:grpSpPr>
      <p:sp>
        <p:nvSpPr>
          <p:cNvPr id="900" name="Google Shape;900;p73"/>
          <p:cNvSpPr txBox="1"/>
          <p:nvPr>
            <p:ph type="title"/>
          </p:nvPr>
        </p:nvSpPr>
        <p:spPr>
          <a:xfrm>
            <a:off x="324000" y="167475"/>
            <a:ext cx="6981900" cy="372600"/>
          </a:xfrm>
          <a:prstGeom prst="rect">
            <a:avLst/>
          </a:prstGeom>
          <a:noFill/>
          <a:ln>
            <a:noFill/>
          </a:ln>
        </p:spPr>
        <p:txBody>
          <a:bodyPr anchorCtr="0" anchor="t" bIns="0" lIns="0" spcFirstLastPara="1" rIns="0" wrap="square" tIns="0">
            <a:spAutoFit/>
          </a:bodyPr>
          <a:lstStyle>
            <a:lvl1pPr lvl="0" marR="0" rtl="0" algn="l">
              <a:lnSpc>
                <a:spcPct val="115000"/>
              </a:lnSpc>
              <a:spcBef>
                <a:spcPts val="0"/>
              </a:spcBef>
              <a:spcAft>
                <a:spcPts val="0"/>
              </a:spcAft>
              <a:buClr>
                <a:schemeClr val="dk1"/>
              </a:buClr>
              <a:buSzPts val="2200"/>
              <a:buFont typeface="Lexend"/>
              <a:buNone/>
              <a:defRPr b="1" i="0" sz="2200" u="none" cap="none" strike="noStrike">
                <a:solidFill>
                  <a:schemeClr val="dk1"/>
                </a:solidFill>
                <a:latin typeface="Lexend"/>
                <a:ea typeface="Lexend"/>
                <a:cs typeface="Lexend"/>
                <a:sym typeface="Lexend"/>
              </a:defRPr>
            </a:lvl1pPr>
            <a:lvl2pPr lvl="1"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2pPr>
            <a:lvl3pPr lvl="2"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3pPr>
            <a:lvl4pPr lvl="3"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4pPr>
            <a:lvl5pPr lvl="4"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5pPr>
            <a:lvl6pPr lvl="5"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6pPr>
            <a:lvl7pPr lvl="6"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7pPr>
            <a:lvl8pPr lvl="7"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8pPr>
            <a:lvl9pPr lvl="8"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9pPr>
          </a:lstStyle>
          <a:p>
            <a:pPr>
              <a:defRPr/>
            </a:pPr>
          </a:p>
        </p:txBody>
      </p:sp>
      <p:sp>
        <p:nvSpPr>
          <p:cNvPr id="901" name="Google Shape;901;p73"/>
          <p:cNvSpPr txBox="1"/>
          <p:nvPr>
            <p:ph idx="1" type="body"/>
          </p:nvPr>
        </p:nvSpPr>
        <p:spPr>
          <a:xfrm>
            <a:off x="324000" y="810000"/>
            <a:ext cx="8226000" cy="3159900"/>
          </a:xfrm>
          <a:prstGeom prst="rect">
            <a:avLst/>
          </a:prstGeom>
          <a:noFill/>
          <a:ln>
            <a:noFill/>
          </a:ln>
        </p:spPr>
        <p:txBody>
          <a:bodyPr anchorCtr="0" anchor="t" bIns="0" lIns="0" spcFirstLastPara="1" rIns="0" wrap="square" tIns="0">
            <a:spAutoFit/>
          </a:bodyPr>
          <a:lstStyle>
            <a:lvl1pPr indent="-368300" lvl="0" marL="457200" marR="0" rtl="0" algn="l">
              <a:lnSpc>
                <a:spcPct val="130000"/>
              </a:lnSpc>
              <a:spcBef>
                <a:spcPts val="0"/>
              </a:spcBef>
              <a:spcAft>
                <a:spcPts val="0"/>
              </a:spcAft>
              <a:buClr>
                <a:schemeClr val="dk1"/>
              </a:buClr>
              <a:buSzPts val="2200"/>
              <a:buFont typeface="Lexend"/>
              <a:buChar char="●"/>
              <a:defRPr b="0" i="0" sz="2200" u="none" cap="none" strike="noStrike">
                <a:solidFill>
                  <a:schemeClr val="dk1"/>
                </a:solidFill>
                <a:latin typeface="Lexend"/>
                <a:ea typeface="Lexend"/>
                <a:cs typeface="Lexend"/>
                <a:sym typeface="Lexend"/>
              </a:defRPr>
            </a:lvl1pPr>
            <a:lvl2pPr indent="-361950" lvl="1" marL="914400" marR="0" rtl="0" algn="l">
              <a:lnSpc>
                <a:spcPct val="130000"/>
              </a:lnSpc>
              <a:spcBef>
                <a:spcPts val="1000"/>
              </a:spcBef>
              <a:spcAft>
                <a:spcPts val="0"/>
              </a:spcAft>
              <a:buClr>
                <a:schemeClr val="dk1"/>
              </a:buClr>
              <a:buSzPts val="2100"/>
              <a:buFont typeface="Lexend"/>
              <a:buChar char="–"/>
              <a:defRPr b="0" i="0" sz="2100" u="none" cap="none" strike="noStrike">
                <a:solidFill>
                  <a:schemeClr val="dk1"/>
                </a:solidFill>
                <a:latin typeface="Lexend"/>
                <a:ea typeface="Lexend"/>
                <a:cs typeface="Lexend"/>
                <a:sym typeface="Lexend"/>
              </a:defRPr>
            </a:lvl2pPr>
            <a:lvl3pPr indent="-355600" lvl="2" marL="1371600" marR="0" rtl="0" algn="l">
              <a:lnSpc>
                <a:spcPct val="130000"/>
              </a:lnSpc>
              <a:spcBef>
                <a:spcPts val="1000"/>
              </a:spcBef>
              <a:spcAft>
                <a:spcPts val="0"/>
              </a:spcAft>
              <a:buClr>
                <a:schemeClr val="dk1"/>
              </a:buClr>
              <a:buSzPts val="2000"/>
              <a:buFont typeface="Lexend"/>
              <a:buChar char="–"/>
              <a:defRPr b="0" i="0" sz="2000" u="none" cap="none" strike="noStrike">
                <a:solidFill>
                  <a:schemeClr val="dk1"/>
                </a:solidFill>
                <a:latin typeface="Lexend"/>
                <a:ea typeface="Lexend"/>
                <a:cs typeface="Lexend"/>
                <a:sym typeface="Lexend"/>
              </a:defRPr>
            </a:lvl3pPr>
            <a:lvl4pPr indent="-349250" lvl="3" marL="1828800" marR="0" rtl="0" algn="l">
              <a:lnSpc>
                <a:spcPct val="130000"/>
              </a:lnSpc>
              <a:spcBef>
                <a:spcPts val="800"/>
              </a:spcBef>
              <a:spcAft>
                <a:spcPts val="0"/>
              </a:spcAft>
              <a:buClr>
                <a:schemeClr val="dk1"/>
              </a:buClr>
              <a:buSzPts val="1900"/>
              <a:buFont typeface="Lexend"/>
              <a:buChar char="–"/>
              <a:defRPr b="0" i="0" sz="1900" u="none" cap="none" strike="noStrike">
                <a:solidFill>
                  <a:schemeClr val="dk1"/>
                </a:solidFill>
                <a:latin typeface="Lexend"/>
                <a:ea typeface="Lexend"/>
                <a:cs typeface="Lexend"/>
                <a:sym typeface="Lexend"/>
              </a:defRPr>
            </a:lvl4pPr>
            <a:lvl5pPr indent="-342900" lvl="4" marL="2286000" marR="0" rtl="0" algn="l">
              <a:lnSpc>
                <a:spcPct val="130000"/>
              </a:lnSpc>
              <a:spcBef>
                <a:spcPts val="8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5pPr>
            <a:lvl6pPr indent="-342900" lvl="5" marL="2743200" marR="0" rtl="0" algn="l">
              <a:lnSpc>
                <a:spcPct val="130000"/>
              </a:lnSpc>
              <a:spcBef>
                <a:spcPts val="6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6pPr>
            <a:lvl7pPr indent="-342900" lvl="6" marL="3200400" marR="0" rtl="0" algn="l">
              <a:lnSpc>
                <a:spcPct val="130000"/>
              </a:lnSpc>
              <a:spcBef>
                <a:spcPts val="6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7pPr>
            <a:lvl8pPr indent="-342900" lvl="7" marL="3657600" marR="0" rtl="0" algn="l">
              <a:lnSpc>
                <a:spcPct val="130000"/>
              </a:lnSpc>
              <a:spcBef>
                <a:spcPts val="4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8pPr>
            <a:lvl9pPr indent="-342900" lvl="8" marL="4114800" marR="0" rtl="0" algn="l">
              <a:lnSpc>
                <a:spcPct val="130000"/>
              </a:lnSpc>
              <a:spcBef>
                <a:spcPts val="400"/>
              </a:spcBef>
              <a:spcAft>
                <a:spcPts val="200"/>
              </a:spcAft>
              <a:buClr>
                <a:schemeClr val="dk1"/>
              </a:buClr>
              <a:buSzPts val="1800"/>
              <a:buFont typeface="Kalam"/>
              <a:buChar char="–"/>
              <a:defRPr b="0" i="0" sz="1800" u="none" cap="none" strike="noStrike">
                <a:solidFill>
                  <a:schemeClr val="dk1"/>
                </a:solidFill>
                <a:latin typeface="Kalam"/>
                <a:ea typeface="Kalam"/>
                <a:cs typeface="Kalam"/>
                <a:sym typeface="Kalam"/>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 accent1="accent1" accent2="accent2" accent3="accent3" accent4="accent4" accent5="accent5" accent6="accent6" bg1="lt1" bg2="dk2" tx1="dk1" tx2="lt2" folHlink="folHlink" hlink="hlink"/>
  <p:sldLayoutIdLst>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 id="2147483744" r:id="rId27"/>
    <p:sldLayoutId id="2147483745" r:id="rId28"/>
    <p:sldLayoutId id="2147483746" r:id="rId29"/>
    <p:sldLayoutId id="2147483747" r:id="rId30"/>
    <p:sldLayoutId id="2147483748" r:id="rId31"/>
    <p:sldLayoutId id="2147483749" r:id="rId32"/>
    <p:sldLayoutId id="2147483750" r:id="rId33"/>
    <p:sldLayoutId id="2147483751" r:id="rId34"/>
    <p:sldLayoutId id="2147483752" r:id="rId35"/>
    <p:sldLayoutId id="2147483753" r:id="rId36"/>
    <p:sldLayoutId id="2147483754" r:id="rId37"/>
    <p:sldLayoutId id="2147483755" r:id="rId38"/>
    <p:sldLayoutId id="2147483756" r:id="rId39"/>
    <p:sldLayoutId id="2147483757" r:id="rId40"/>
    <p:sldLayoutId id="2147483758" r:id="rId41"/>
    <p:sldLayoutId id="2147483759" r:id="rId42"/>
    <p:sldLayoutId id="2147483760" r:id="rId43"/>
    <p:sldLayoutId id="2147483761" r:id="rId44"/>
    <p:sldLayoutId id="2147483762" r:id="rId45"/>
    <p:sldLayoutId id="2147483763" r:id="rId46"/>
    <p:sldLayoutId id="2147483764" r:id="rId47"/>
    <p:sldLayoutId id="2147483765" r:id="rId48"/>
    <p:sldLayoutId id="2147483766" r:id="rId49"/>
    <p:sldLayoutId id="2147483767" r:id="rId50"/>
    <p:sldLayoutId id="2147483768" r:id="rId51"/>
    <p:sldLayoutId id="2147483769" r:id="rId52"/>
    <p:sldLayoutId id="2147483770" r:id="rId53"/>
    <p:sldLayoutId id="2147483771" r:id="rId54"/>
    <p:sldLayoutId id="2147483772" r:id="rId55"/>
    <p:sldLayoutId id="2147483773" r:id="rId56"/>
    <p:sldLayoutId id="2147483774" r:id="rId57"/>
    <p:sldLayoutId id="2147483775" r:id="rId58"/>
    <p:sldLayoutId id="2147483776" r:id="rId59"/>
    <p:sldLayoutId id="2147483777" r:id="rId60"/>
    <p:sldLayoutId id="2147483778" r:id="rId61"/>
    <p:sldLayoutId id="2147483779" r:id="rId62"/>
    <p:sldLayoutId id="2147483780" r:id="rId63"/>
    <p:sldLayoutId id="2147483781" r:id="rId64"/>
    <p:sldLayoutId id="2147483782" r:id="rId65"/>
    <p:sldLayoutId id="2147483783" r:id="rId66"/>
    <p:sldLayoutId id="2147483784" r:id="rId67"/>
    <p:sldLayoutId id="2147483785" r:id="rId68"/>
    <p:sldLayoutId id="2147483786" r:id="rId69"/>
    <p:sldLayoutId id="2147483787" r:id="rId70"/>
    <p:sldLayoutId id="2147483788" r:id="rId71"/>
    <p:sldLayoutId id="2147483789" r:id="rId72"/>
    <p:sldLayoutId id="2147483790" r:id="rId73"/>
    <p:sldLayoutId id="2147483791" r:id="rId7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04">
          <p15:clr>
            <a:schemeClr val="dk2"/>
          </p15:clr>
        </p15:guide>
        <p15:guide id="2" pos="1819">
          <p15:clr>
            <a:srgbClr val="0000FF"/>
          </p15:clr>
        </p15:guide>
        <p15:guide id="3" orient="horz" pos="340">
          <p15:clr>
            <a:srgbClr val="222222"/>
          </p15:clr>
        </p15:guide>
        <p15:guide id="4" pos="2123">
          <p15:clr>
            <a:srgbClr val="0000FF"/>
          </p15:clr>
        </p15:guide>
        <p15:guide id="5" pos="2880">
          <p15:clr>
            <a:srgbClr val="EA4335"/>
          </p15:clr>
        </p15:guide>
        <p15:guide id="6" pos="3637">
          <p15:clr>
            <a:srgbClr val="0000FF"/>
          </p15:clr>
        </p15:guide>
        <p15:guide id="7" pos="3941">
          <p15:clr>
            <a:srgbClr val="0000FF"/>
          </p15:clr>
        </p15:guide>
        <p15:guide id="8" pos="5556">
          <p15:clr>
            <a:srgbClr val="222222"/>
          </p15:clr>
        </p15:guide>
        <p15:guide id="9" pos="1061">
          <p15:clr>
            <a:srgbClr val="9AA0A6"/>
          </p15:clr>
        </p15:guide>
        <p15:guide id="10" pos="4699">
          <p15:clr>
            <a:srgbClr val="9AA0A6"/>
          </p15:clr>
        </p15:guide>
        <p15:guide id="11" orient="horz" pos="680">
          <p15:clr>
            <a:srgbClr val="B7B7B7"/>
          </p15:clr>
        </p15:guide>
        <p15:guide id="12" orient="horz" pos="1020">
          <p15:clr>
            <a:srgbClr val="B7B7B7"/>
          </p15:clr>
        </p15:guide>
        <p15:guide id="13" orient="horz" pos="1361">
          <p15:clr>
            <a:srgbClr val="B7B7B7"/>
          </p15:clr>
        </p15:guide>
        <p15:guide id="14" orient="horz" pos="1701">
          <p15:clr>
            <a:srgbClr val="B7B7B7"/>
          </p15:clr>
        </p15:guide>
        <p15:guide id="15" orient="horz" pos="2041">
          <p15:clr>
            <a:srgbClr val="B7B7B7"/>
          </p15:clr>
        </p15:guide>
        <p15:guide id="16" orient="horz" pos="2381">
          <p15:clr>
            <a:srgbClr val="B7B7B7"/>
          </p15:clr>
        </p15:guide>
        <p15:guide id="17" orient="horz" pos="2991">
          <p15:clr>
            <a:srgbClr val="000000"/>
          </p15:clr>
        </p15:guide>
        <p15:guide id="18" pos="2721">
          <p15:clr>
            <a:schemeClr val="dk1"/>
          </p15:clr>
        </p15:guide>
        <p15:guide id="19" pos="3039">
          <p15:clr>
            <a:schemeClr val="dk1"/>
          </p15:clr>
        </p15:guide>
        <p15:guide id="20" orient="horz" pos="510">
          <p15:clr>
            <a:srgbClr val="B7B7B7"/>
          </p15:clr>
        </p15:guide>
        <p15:guide id="21" orient="horz" pos="1620">
          <p15:clr>
            <a:srgbClr val="EA4335"/>
          </p15:clr>
        </p15:guide>
        <p15:guide id="22" orient="horz" pos="2721">
          <p15:clr>
            <a:srgbClr val="B7B7B7"/>
          </p15:clr>
        </p15:guide>
        <p15:guide id="23" pos="420">
          <p15:clr>
            <a:srgbClr val="6D9EEB"/>
          </p15:clr>
        </p15:guide>
        <p15:guide id="24" pos="363">
          <p15:clr>
            <a:srgbClr val="FF9900"/>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820" name="Shape 1820"/>
        <p:cNvGrpSpPr/>
        <p:nvPr/>
      </p:nvGrpSpPr>
      <p:grpSpPr>
        <a:xfrm>
          <a:off x="0" y="0"/>
          <a:ext cx="0" cy="0"/>
          <a:chOff x="0" y="0"/>
          <a:chExt cx="0" cy="0"/>
        </a:xfrm>
      </p:grpSpPr>
      <p:sp>
        <p:nvSpPr>
          <p:cNvPr id="1821" name="Google Shape;1821;p147"/>
          <p:cNvSpPr txBox="1"/>
          <p:nvPr>
            <p:ph type="title"/>
          </p:nvPr>
        </p:nvSpPr>
        <p:spPr>
          <a:xfrm>
            <a:off x="324000" y="167475"/>
            <a:ext cx="6981900" cy="372600"/>
          </a:xfrm>
          <a:prstGeom prst="rect">
            <a:avLst/>
          </a:prstGeom>
          <a:noFill/>
          <a:ln>
            <a:noFill/>
          </a:ln>
        </p:spPr>
        <p:txBody>
          <a:bodyPr anchorCtr="0" anchor="t" bIns="0" lIns="0" spcFirstLastPara="1" rIns="0" wrap="square" tIns="0">
            <a:spAutoFit/>
          </a:bodyPr>
          <a:lstStyle>
            <a:lvl1pPr lvl="0" marR="0" rtl="0" algn="l">
              <a:lnSpc>
                <a:spcPct val="115000"/>
              </a:lnSpc>
              <a:spcBef>
                <a:spcPts val="0"/>
              </a:spcBef>
              <a:spcAft>
                <a:spcPts val="0"/>
              </a:spcAft>
              <a:buClr>
                <a:schemeClr val="dk1"/>
              </a:buClr>
              <a:buSzPts val="2200"/>
              <a:buFont typeface="Lexend"/>
              <a:buNone/>
              <a:defRPr b="1" i="0" sz="2200" u="none" cap="none" strike="noStrike">
                <a:solidFill>
                  <a:schemeClr val="dk1"/>
                </a:solidFill>
                <a:latin typeface="Lexend"/>
                <a:ea typeface="Lexend"/>
                <a:cs typeface="Lexend"/>
                <a:sym typeface="Lexend"/>
              </a:defRPr>
            </a:lvl1pPr>
            <a:lvl2pPr lvl="1"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2pPr>
            <a:lvl3pPr lvl="2"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3pPr>
            <a:lvl4pPr lvl="3"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4pPr>
            <a:lvl5pPr lvl="4"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5pPr>
            <a:lvl6pPr lvl="5"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6pPr>
            <a:lvl7pPr lvl="6"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7pPr>
            <a:lvl8pPr lvl="7"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8pPr>
            <a:lvl9pPr lvl="8" marR="0" rtl="0" algn="l">
              <a:lnSpc>
                <a:spcPct val="100000"/>
              </a:lnSpc>
              <a:spcBef>
                <a:spcPts val="0"/>
              </a:spcBef>
              <a:spcAft>
                <a:spcPts val="0"/>
              </a:spcAft>
              <a:buClr>
                <a:schemeClr val="dk1"/>
              </a:buClr>
              <a:buSzPts val="2800"/>
              <a:buFont typeface="Lexend Medium"/>
              <a:buNone/>
              <a:defRPr b="0" i="0" sz="2800" u="none" cap="none" strike="noStrike">
                <a:solidFill>
                  <a:schemeClr val="dk1"/>
                </a:solidFill>
                <a:latin typeface="Lexend Medium"/>
                <a:ea typeface="Lexend Medium"/>
                <a:cs typeface="Lexend Medium"/>
                <a:sym typeface="Lexend Medium"/>
              </a:defRPr>
            </a:lvl9pPr>
          </a:lstStyle>
          <a:p>
            <a:pPr>
              <a:defRPr/>
            </a:pPr>
          </a:p>
        </p:txBody>
      </p:sp>
      <p:sp>
        <p:nvSpPr>
          <p:cNvPr id="1822" name="Google Shape;1822;p147"/>
          <p:cNvSpPr txBox="1"/>
          <p:nvPr>
            <p:ph idx="1" type="body"/>
          </p:nvPr>
        </p:nvSpPr>
        <p:spPr>
          <a:xfrm>
            <a:off x="324000" y="810000"/>
            <a:ext cx="8226000" cy="3159900"/>
          </a:xfrm>
          <a:prstGeom prst="rect">
            <a:avLst/>
          </a:prstGeom>
          <a:noFill/>
          <a:ln>
            <a:noFill/>
          </a:ln>
        </p:spPr>
        <p:txBody>
          <a:bodyPr anchorCtr="0" anchor="t" bIns="0" lIns="0" spcFirstLastPara="1" rIns="0" wrap="square" tIns="0">
            <a:spAutoFit/>
          </a:bodyPr>
          <a:lstStyle>
            <a:lvl1pPr indent="-368300" lvl="0" marL="457200" marR="0" rtl="0" algn="l">
              <a:lnSpc>
                <a:spcPct val="130000"/>
              </a:lnSpc>
              <a:spcBef>
                <a:spcPts val="0"/>
              </a:spcBef>
              <a:spcAft>
                <a:spcPts val="0"/>
              </a:spcAft>
              <a:buClr>
                <a:schemeClr val="dk1"/>
              </a:buClr>
              <a:buSzPts val="2200"/>
              <a:buFont typeface="Lexend"/>
              <a:buChar char="●"/>
              <a:defRPr b="0" i="0" sz="2200" u="none" cap="none" strike="noStrike">
                <a:solidFill>
                  <a:schemeClr val="dk1"/>
                </a:solidFill>
                <a:latin typeface="Lexend"/>
                <a:ea typeface="Lexend"/>
                <a:cs typeface="Lexend"/>
                <a:sym typeface="Lexend"/>
              </a:defRPr>
            </a:lvl1pPr>
            <a:lvl2pPr indent="-361950" lvl="1" marL="914400" marR="0" rtl="0" algn="l">
              <a:lnSpc>
                <a:spcPct val="130000"/>
              </a:lnSpc>
              <a:spcBef>
                <a:spcPts val="1000"/>
              </a:spcBef>
              <a:spcAft>
                <a:spcPts val="0"/>
              </a:spcAft>
              <a:buClr>
                <a:schemeClr val="dk1"/>
              </a:buClr>
              <a:buSzPts val="2100"/>
              <a:buFont typeface="Lexend"/>
              <a:buChar char="–"/>
              <a:defRPr b="0" i="0" sz="2100" u="none" cap="none" strike="noStrike">
                <a:solidFill>
                  <a:schemeClr val="dk1"/>
                </a:solidFill>
                <a:latin typeface="Lexend"/>
                <a:ea typeface="Lexend"/>
                <a:cs typeface="Lexend"/>
                <a:sym typeface="Lexend"/>
              </a:defRPr>
            </a:lvl2pPr>
            <a:lvl3pPr indent="-355600" lvl="2" marL="1371600" marR="0" rtl="0" algn="l">
              <a:lnSpc>
                <a:spcPct val="130000"/>
              </a:lnSpc>
              <a:spcBef>
                <a:spcPts val="1000"/>
              </a:spcBef>
              <a:spcAft>
                <a:spcPts val="0"/>
              </a:spcAft>
              <a:buClr>
                <a:schemeClr val="dk1"/>
              </a:buClr>
              <a:buSzPts val="2000"/>
              <a:buFont typeface="Lexend"/>
              <a:buChar char="–"/>
              <a:defRPr b="0" i="0" sz="2000" u="none" cap="none" strike="noStrike">
                <a:solidFill>
                  <a:schemeClr val="dk1"/>
                </a:solidFill>
                <a:latin typeface="Lexend"/>
                <a:ea typeface="Lexend"/>
                <a:cs typeface="Lexend"/>
                <a:sym typeface="Lexend"/>
              </a:defRPr>
            </a:lvl3pPr>
            <a:lvl4pPr indent="-349250" lvl="3" marL="1828800" marR="0" rtl="0" algn="l">
              <a:lnSpc>
                <a:spcPct val="130000"/>
              </a:lnSpc>
              <a:spcBef>
                <a:spcPts val="800"/>
              </a:spcBef>
              <a:spcAft>
                <a:spcPts val="0"/>
              </a:spcAft>
              <a:buClr>
                <a:schemeClr val="dk1"/>
              </a:buClr>
              <a:buSzPts val="1900"/>
              <a:buFont typeface="Lexend"/>
              <a:buChar char="–"/>
              <a:defRPr b="0" i="0" sz="1900" u="none" cap="none" strike="noStrike">
                <a:solidFill>
                  <a:schemeClr val="dk1"/>
                </a:solidFill>
                <a:latin typeface="Lexend"/>
                <a:ea typeface="Lexend"/>
                <a:cs typeface="Lexend"/>
                <a:sym typeface="Lexend"/>
              </a:defRPr>
            </a:lvl4pPr>
            <a:lvl5pPr indent="-342900" lvl="4" marL="2286000" marR="0" rtl="0" algn="l">
              <a:lnSpc>
                <a:spcPct val="130000"/>
              </a:lnSpc>
              <a:spcBef>
                <a:spcPts val="8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5pPr>
            <a:lvl6pPr indent="-342900" lvl="5" marL="2743200" marR="0" rtl="0" algn="l">
              <a:lnSpc>
                <a:spcPct val="130000"/>
              </a:lnSpc>
              <a:spcBef>
                <a:spcPts val="6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6pPr>
            <a:lvl7pPr indent="-342900" lvl="6" marL="3200400" marR="0" rtl="0" algn="l">
              <a:lnSpc>
                <a:spcPct val="130000"/>
              </a:lnSpc>
              <a:spcBef>
                <a:spcPts val="6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7pPr>
            <a:lvl8pPr indent="-342900" lvl="7" marL="3657600" marR="0" rtl="0" algn="l">
              <a:lnSpc>
                <a:spcPct val="130000"/>
              </a:lnSpc>
              <a:spcBef>
                <a:spcPts val="400"/>
              </a:spcBef>
              <a:spcAft>
                <a:spcPts val="0"/>
              </a:spcAft>
              <a:buClr>
                <a:schemeClr val="dk1"/>
              </a:buClr>
              <a:buSzPts val="1800"/>
              <a:buFont typeface="Lexend"/>
              <a:buChar char="–"/>
              <a:defRPr b="0" i="0" sz="1800" u="none" cap="none" strike="noStrike">
                <a:solidFill>
                  <a:schemeClr val="dk1"/>
                </a:solidFill>
                <a:latin typeface="Lexend"/>
                <a:ea typeface="Lexend"/>
                <a:cs typeface="Lexend"/>
                <a:sym typeface="Lexend"/>
              </a:defRPr>
            </a:lvl8pPr>
            <a:lvl9pPr indent="-342900" lvl="8" marL="4114800" marR="0" rtl="0" algn="l">
              <a:lnSpc>
                <a:spcPct val="130000"/>
              </a:lnSpc>
              <a:spcBef>
                <a:spcPts val="400"/>
              </a:spcBef>
              <a:spcAft>
                <a:spcPts val="200"/>
              </a:spcAft>
              <a:buClr>
                <a:schemeClr val="dk1"/>
              </a:buClr>
              <a:buSzPts val="1800"/>
              <a:buFont typeface="Kalam"/>
              <a:buChar char="–"/>
              <a:defRPr b="0" i="0" sz="1800" u="none" cap="none" strike="noStrike">
                <a:solidFill>
                  <a:schemeClr val="dk1"/>
                </a:solidFill>
                <a:latin typeface="Kalam"/>
                <a:ea typeface="Kalam"/>
                <a:cs typeface="Kalam"/>
                <a:sym typeface="Kalam"/>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 accent1="accent1" accent2="accent2" accent3="accent3" accent4="accent4" accent5="accent5" accent6="accent6" bg1="lt1" bg2="dk2" tx1="dk1" tx2="lt2" folHlink="folHlink" hlink="hlink"/>
  <p:sldLayoutIdLst>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8" r:id="rId18"/>
    <p:sldLayoutId id="2147483809" r:id="rId19"/>
    <p:sldLayoutId id="2147483810" r:id="rId20"/>
    <p:sldLayoutId id="2147483811" r:id="rId21"/>
    <p:sldLayoutId id="2147483812" r:id="rId22"/>
    <p:sldLayoutId id="2147483813" r:id="rId23"/>
    <p:sldLayoutId id="2147483814" r:id="rId24"/>
    <p:sldLayoutId id="2147483815" r:id="rId25"/>
    <p:sldLayoutId id="2147483816" r:id="rId26"/>
    <p:sldLayoutId id="2147483817" r:id="rId27"/>
    <p:sldLayoutId id="2147483818" r:id="rId28"/>
    <p:sldLayoutId id="2147483819" r:id="rId29"/>
    <p:sldLayoutId id="2147483820" r:id="rId30"/>
    <p:sldLayoutId id="2147483821" r:id="rId31"/>
    <p:sldLayoutId id="2147483822" r:id="rId32"/>
    <p:sldLayoutId id="2147483823" r:id="rId33"/>
    <p:sldLayoutId id="2147483824" r:id="rId34"/>
    <p:sldLayoutId id="2147483825" r:id="rId35"/>
    <p:sldLayoutId id="2147483826" r:id="rId36"/>
    <p:sldLayoutId id="2147483827" r:id="rId37"/>
    <p:sldLayoutId id="2147483828" r:id="rId38"/>
    <p:sldLayoutId id="2147483829" r:id="rId39"/>
    <p:sldLayoutId id="2147483830" r:id="rId40"/>
    <p:sldLayoutId id="2147483831" r:id="rId41"/>
    <p:sldLayoutId id="2147483832" r:id="rId42"/>
    <p:sldLayoutId id="2147483833" r:id="rId43"/>
    <p:sldLayoutId id="2147483834" r:id="rId44"/>
    <p:sldLayoutId id="2147483835" r:id="rId45"/>
    <p:sldLayoutId id="2147483836" r:id="rId46"/>
    <p:sldLayoutId id="2147483837" r:id="rId47"/>
    <p:sldLayoutId id="2147483838" r:id="rId48"/>
    <p:sldLayoutId id="2147483839" r:id="rId49"/>
    <p:sldLayoutId id="2147483840" r:id="rId50"/>
    <p:sldLayoutId id="2147483841" r:id="rId51"/>
    <p:sldLayoutId id="2147483842" r:id="rId52"/>
    <p:sldLayoutId id="2147483843" r:id="rId53"/>
    <p:sldLayoutId id="2147483844" r:id="rId54"/>
    <p:sldLayoutId id="2147483845" r:id="rId55"/>
    <p:sldLayoutId id="2147483846" r:id="rId56"/>
    <p:sldLayoutId id="2147483847" r:id="rId57"/>
    <p:sldLayoutId id="2147483848" r:id="rId58"/>
    <p:sldLayoutId id="2147483849" r:id="rId59"/>
    <p:sldLayoutId id="2147483850" r:id="rId60"/>
    <p:sldLayoutId id="2147483851" r:id="rId61"/>
    <p:sldLayoutId id="2147483852" r:id="rId62"/>
    <p:sldLayoutId id="2147483853" r:id="rId63"/>
    <p:sldLayoutId id="2147483854" r:id="rId64"/>
    <p:sldLayoutId id="2147483855" r:id="rId65"/>
    <p:sldLayoutId id="2147483856" r:id="rId66"/>
    <p:sldLayoutId id="2147483857" r:id="rId67"/>
    <p:sldLayoutId id="2147483858" r:id="rId68"/>
    <p:sldLayoutId id="2147483859" r:id="rId69"/>
    <p:sldLayoutId id="2147483860" r:id="rId70"/>
    <p:sldLayoutId id="2147483861" r:id="rId71"/>
    <p:sldLayoutId id="2147483862" r:id="rId72"/>
    <p:sldLayoutId id="2147483863" r:id="rId73"/>
    <p:sldLayoutId id="2147483864" r:id="rId7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04">
          <p15:clr>
            <a:schemeClr val="dk2"/>
          </p15:clr>
        </p15:guide>
        <p15:guide id="2" pos="1819">
          <p15:clr>
            <a:srgbClr val="0000FF"/>
          </p15:clr>
        </p15:guide>
        <p15:guide id="3" orient="horz" pos="340">
          <p15:clr>
            <a:srgbClr val="222222"/>
          </p15:clr>
        </p15:guide>
        <p15:guide id="4" pos="2123">
          <p15:clr>
            <a:srgbClr val="0000FF"/>
          </p15:clr>
        </p15:guide>
        <p15:guide id="5" pos="2880">
          <p15:clr>
            <a:srgbClr val="EA4335"/>
          </p15:clr>
        </p15:guide>
        <p15:guide id="6" pos="3637">
          <p15:clr>
            <a:srgbClr val="0000FF"/>
          </p15:clr>
        </p15:guide>
        <p15:guide id="7" pos="3941">
          <p15:clr>
            <a:srgbClr val="0000FF"/>
          </p15:clr>
        </p15:guide>
        <p15:guide id="8" pos="5556">
          <p15:clr>
            <a:srgbClr val="222222"/>
          </p15:clr>
        </p15:guide>
        <p15:guide id="9" pos="1061">
          <p15:clr>
            <a:srgbClr val="9AA0A6"/>
          </p15:clr>
        </p15:guide>
        <p15:guide id="10" pos="4699">
          <p15:clr>
            <a:srgbClr val="9AA0A6"/>
          </p15:clr>
        </p15:guide>
        <p15:guide id="11" orient="horz" pos="680">
          <p15:clr>
            <a:srgbClr val="B7B7B7"/>
          </p15:clr>
        </p15:guide>
        <p15:guide id="12" orient="horz" pos="1020">
          <p15:clr>
            <a:srgbClr val="B7B7B7"/>
          </p15:clr>
        </p15:guide>
        <p15:guide id="13" orient="horz" pos="1361">
          <p15:clr>
            <a:srgbClr val="B7B7B7"/>
          </p15:clr>
        </p15:guide>
        <p15:guide id="14" orient="horz" pos="1701">
          <p15:clr>
            <a:srgbClr val="B7B7B7"/>
          </p15:clr>
        </p15:guide>
        <p15:guide id="15" orient="horz" pos="2041">
          <p15:clr>
            <a:srgbClr val="B7B7B7"/>
          </p15:clr>
        </p15:guide>
        <p15:guide id="16" orient="horz" pos="2381">
          <p15:clr>
            <a:srgbClr val="B7B7B7"/>
          </p15:clr>
        </p15:guide>
        <p15:guide id="17" orient="horz" pos="2991">
          <p15:clr>
            <a:srgbClr val="000000"/>
          </p15:clr>
        </p15:guide>
        <p15:guide id="18" pos="2721">
          <p15:clr>
            <a:schemeClr val="dk1"/>
          </p15:clr>
        </p15:guide>
        <p15:guide id="19" pos="3039">
          <p15:clr>
            <a:schemeClr val="dk1"/>
          </p15:clr>
        </p15:guide>
        <p15:guide id="20" orient="horz" pos="510">
          <p15:clr>
            <a:srgbClr val="B7B7B7"/>
          </p15:clr>
        </p15:guide>
        <p15:guide id="21" orient="horz" pos="1620">
          <p15:clr>
            <a:srgbClr val="EA4335"/>
          </p15:clr>
        </p15:guide>
        <p15:guide id="22" orient="horz" pos="2721">
          <p15:clr>
            <a:srgbClr val="B7B7B7"/>
          </p15:clr>
        </p15:guide>
        <p15:guide id="23" pos="420">
          <p15:clr>
            <a:srgbClr val="6D9EEB"/>
          </p15:clr>
        </p15:guide>
        <p15:guide id="24" pos="363">
          <p15:clr>
            <a:srgbClr val="FF990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6.xml"/><Relationship Id="rId2" Type="http://schemas.openxmlformats.org/officeDocument/2006/relationships/notesSlide" Target="../notesSlides/notesSlide10.xml"/><Relationship Id="rId3" Type="http://schemas.openxmlformats.org/officeDocument/2006/relationships/image" Target="../media/image1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0.xml"/><Relationship Id="rId2" Type="http://schemas.openxmlformats.org/officeDocument/2006/relationships/notesSlide" Target="../notesSlides/notesSlide11.xml"/><Relationship Id="rId3" Type="http://schemas.openxmlformats.org/officeDocument/2006/relationships/image" Target="../media/image128.png"/><Relationship Id="rId4" Type="http://schemas.openxmlformats.org/officeDocument/2006/relationships/image" Target="../media/image139.png"/><Relationship Id="rId5" Type="http://schemas.openxmlformats.org/officeDocument/2006/relationships/image" Target="../media/image130.png"/><Relationship Id="rId6" Type="http://schemas.openxmlformats.org/officeDocument/2006/relationships/image" Target="../media/image133.png"/><Relationship Id="rId7" Type="http://schemas.openxmlformats.org/officeDocument/2006/relationships/image" Target="../media/image9.png"/><Relationship Id="rId8" Type="http://schemas.openxmlformats.org/officeDocument/2006/relationships/image" Target="../media/image12.png"/><Relationship Id="rId9" Type="http://schemas.openxmlformats.org/officeDocument/2006/relationships/image" Target="../media/image39.png"/><Relationship Id="rId10" Type="http://schemas.openxmlformats.org/officeDocument/2006/relationships/image" Target="../media/image4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1.xml"/><Relationship Id="rId2" Type="http://schemas.openxmlformats.org/officeDocument/2006/relationships/notesSlide" Target="../notesSlides/notesSlide12.xml"/><Relationship Id="rId3" Type="http://schemas.openxmlformats.org/officeDocument/2006/relationships/image" Target="../media/image1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1.xml"/><Relationship Id="rId2" Type="http://schemas.openxmlformats.org/officeDocument/2006/relationships/notesSlide" Target="../notesSlides/notesSlide13.xml"/><Relationship Id="rId3" Type="http://schemas.openxmlformats.org/officeDocument/2006/relationships/image" Target="../media/image1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4.xml"/><Relationship Id="rId3" Type="http://schemas.openxmlformats.org/officeDocument/2006/relationships/image" Target="../media/image1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3.xml"/><Relationship Id="rId2" Type="http://schemas.openxmlformats.org/officeDocument/2006/relationships/notesSlide" Target="../notesSlides/notesSlide15.xml"/><Relationship Id="rId3" Type="http://schemas.openxmlformats.org/officeDocument/2006/relationships/image" Target="../media/image1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1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17.xml"/><Relationship Id="rId3" Type="http://schemas.openxmlformats.org/officeDocument/2006/relationships/image" Target="../media/image1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18.xml"/><Relationship Id="rId3" Type="http://schemas.openxmlformats.org/officeDocument/2006/relationships/image" Target="../media/image1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19.xml"/><Relationship Id="rId3" Type="http://schemas.openxmlformats.org/officeDocument/2006/relationships/image" Target="../media/image1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2.xml"/><Relationship Id="rId3" Type="http://schemas.openxmlformats.org/officeDocument/2006/relationships/hyperlink" Target="https://support.thenational.academy/using-oaks-new-teaching-resources?utm_campaign=OakSlideDeck&amp;utm_medium=document&amp;utm_source=guid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20.xml"/><Relationship Id="rId3" Type="http://schemas.openxmlformats.org/officeDocument/2006/relationships/image" Target="../media/image1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8.xml"/><Relationship Id="rId2" Type="http://schemas.openxmlformats.org/officeDocument/2006/relationships/notesSlide" Target="../notesSlides/notesSlide22.xml"/><Relationship Id="rId3" Type="http://schemas.openxmlformats.org/officeDocument/2006/relationships/image" Target="../media/image135.png"/><Relationship Id="rId4" Type="http://schemas.openxmlformats.org/officeDocument/2006/relationships/image" Target="../media/image1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9.xml"/><Relationship Id="rId2" Type="http://schemas.openxmlformats.org/officeDocument/2006/relationships/notesSlide" Target="../notesSlides/notesSlide23.xml"/><Relationship Id="rId3" Type="http://schemas.openxmlformats.org/officeDocument/2006/relationships/image" Target="../media/image1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0.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5.xml"/><Relationship Id="rId3" Type="http://schemas.openxmlformats.org/officeDocument/2006/relationships/image" Target="../media/image1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0.xml"/><Relationship Id="rId2" Type="http://schemas.openxmlformats.org/officeDocument/2006/relationships/notesSlide" Target="../notesSlides/notesSlide6.xml"/><Relationship Id="rId3" Type="http://schemas.openxmlformats.org/officeDocument/2006/relationships/hyperlink" Target="http://oak.link/createai"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0.xml"/><Relationship Id="rId2" Type="http://schemas.openxmlformats.org/officeDocument/2006/relationships/notesSlide" Target="../notesSlides/notesSlide8.xml"/><Relationship Id="rId3" Type="http://schemas.openxmlformats.org/officeDocument/2006/relationships/image" Target="../media/image1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0.xml"/><Relationship Id="rId2" Type="http://schemas.openxmlformats.org/officeDocument/2006/relationships/notesSlide" Target="../notesSlides/notesSlide9.xml"/><Relationship Id="rId3" Type="http://schemas.openxmlformats.org/officeDocument/2006/relationships/image" Target="../media/image125.png"/><Relationship Id="rId4" Type="http://schemas.openxmlformats.org/officeDocument/2006/relationships/image" Target="../media/image127.png"/><Relationship Id="rId5" Type="http://schemas.openxmlformats.org/officeDocument/2006/relationships/image" Target="../media/image128.png"/><Relationship Id="rId6" Type="http://schemas.openxmlformats.org/officeDocument/2006/relationships/image" Target="../media/image7.png"/><Relationship Id="rId7"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4" name="Shape 2744"/>
        <p:cNvGrpSpPr/>
        <p:nvPr/>
      </p:nvGrpSpPr>
      <p:grpSpPr>
        <a:xfrm>
          <a:off x="0" y="0"/>
          <a:ext cx="0" cy="0"/>
          <a:chOff x="0" y="0"/>
          <a:chExt cx="0" cy="0"/>
        </a:xfrm>
      </p:grpSpPr>
      <p:sp>
        <p:nvSpPr>
          <p:cNvPr id="2745" name="Google Shape;2745;p221"/>
          <p:cNvSpPr txBox="1"/>
          <p:nvPr>
            <p:ph idx="1" type="subTitle"/>
          </p:nvPr>
        </p:nvSpPr>
        <p:spPr>
          <a:xfrm>
            <a:off x="966425" y="4327975"/>
            <a:ext cx="6396000" cy="669900"/>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SzPts val="1800"/>
              <a:buNone/>
              <a:defRPr/>
            </a:pPr>
            <a:r>
              <a:rPr lang="en-GB" sz="1400">
                <a:latin typeface="Lexend"/>
              </a:rPr>
              <a:t>Barashada mashiinka (machine learning) iyadoo la isticmaalayo micro:bit</a:t>
            </a:r>
            <a:endParaRPr/>
          </a:p>
        </p:txBody>
      </p:sp>
      <p:sp>
        <p:nvSpPr>
          <p:cNvPr id="2746" name="Google Shape;2746;p221"/>
          <p:cNvSpPr txBox="1"/>
          <p:nvPr>
            <p:ph type="ctrTitle"/>
          </p:nvPr>
        </p:nvSpPr>
        <p:spPr>
          <a:xfrm>
            <a:off x="323850" y="810000"/>
            <a:ext cx="5502000" cy="2742900"/>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SzPts val="3800"/>
              <a:buNone/>
              <a:defRPr/>
            </a:pPr>
            <a:r>
              <a:rPr lang="en-GB" sz="1400">
                <a:latin typeface="Lexend"/>
              </a:rPr>
              <a:t>Dhisidda codsi ku salaysan xogta (data-driven application)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0" name="Shape 2810"/>
        <p:cNvGrpSpPr/>
        <p:nvPr/>
      </p:nvGrpSpPr>
      <p:grpSpPr>
        <a:xfrm>
          <a:off x="0" y="0"/>
          <a:ext cx="0" cy="0"/>
          <a:chOff x="0" y="0"/>
          <a:chExt cx="0" cy="0"/>
        </a:xfrm>
      </p:grpSpPr>
      <p:sp>
        <p:nvSpPr>
          <p:cNvPr id="2811" name="Google Shape;2811;p230"/>
          <p:cNvSpPr txBox="1"/>
          <p:nvPr>
            <p:ph idx="2" type="subTitle"/>
          </p:nvPr>
        </p:nvSpPr>
        <p:spPr>
          <a:xfrm>
            <a:off x="1034425" y="2794247"/>
            <a:ext cx="7506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Waxay isticmaashaa LED-yo (LEDs) yar.</a:t>
            </a:r>
            <a:endParaRPr/>
          </a:p>
        </p:txBody>
      </p:sp>
      <p:sp>
        <p:nvSpPr>
          <p:cNvPr id="2812" name="Google Shape;2812;p230"/>
          <p:cNvSpPr txBox="1"/>
          <p:nvPr>
            <p:ph type="title"/>
          </p:nvPr>
        </p:nvSpPr>
        <p:spPr>
          <a:xfrm>
            <a:off x="324000" y="733725"/>
            <a:ext cx="7135800" cy="728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defRPr/>
            </a:pPr>
            <a:r>
              <a:rPr lang="en-GB" sz="1100">
                <a:latin typeface="Lexend"/>
              </a:rPr>
              <a:t>Maxay wejiga dhoola cadeynaya (smiley face icon) u ahaa soo-saarka (output) ku habboon fasalka (class) 'good' marka loo eego astaanta (icon) caadiga ah?</a:t>
            </a:r>
            <a:endParaRPr/>
          </a:p>
        </p:txBody>
      </p:sp>
      <p:sp>
        <p:nvSpPr>
          <p:cNvPr id="2813" name="Google Shape;2813;p230"/>
          <p:cNvSpPr txBox="1"/>
          <p:nvPr>
            <p:ph idx="1" type="subTitle"/>
          </p:nvPr>
        </p:nvSpPr>
        <p:spPr>
          <a:xfrm>
            <a:off x="1034425" y="1837775"/>
            <a:ext cx="47394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Waxay ka dhigan tahay wax wanaagsan (positive).</a:t>
            </a:r>
            <a:endParaRPr/>
          </a:p>
        </p:txBody>
      </p:sp>
      <p:sp>
        <p:nvSpPr>
          <p:cNvPr id="2814" name="Google Shape;2814;p230"/>
          <p:cNvSpPr txBox="1"/>
          <p:nvPr>
            <p:ph idx="3" type="subTitle"/>
          </p:nvPr>
        </p:nvSpPr>
        <p:spPr>
          <a:xfrm>
            <a:off x="1034425" y="3766965"/>
            <a:ext cx="7464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Astaanta (icons) waa in laga beddelaa barnaamij (program) kasta.</a:t>
            </a:r>
            <a:endParaRPr/>
          </a:p>
        </p:txBody>
      </p:sp>
      <p:sp>
        <p:nvSpPr>
          <p:cNvPr id="2815" name="Google Shape;2815;p230"/>
          <p:cNvSpPr txBox="1"/>
          <p:nvPr>
            <p:ph idx="4" type="title"/>
          </p:nvPr>
        </p:nvSpPr>
        <p:spPr>
          <a:xfrm>
            <a:off x="324000" y="152400"/>
            <a:ext cx="788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Isticmaal saadaasha (predictions) ka timaadda moodelka (model) si aad u xakamayso barnaamij (program)</a:t>
            </a:r>
            <a:endParaRPr/>
          </a:p>
        </p:txBody>
      </p:sp>
      <p:pic>
        <p:nvPicPr>
          <p:cNvPr id="2816" name="Google Shape;2816;p230"/>
          <p:cNvPicPr preferRelativeResize="0"/>
          <p:nvPr/>
        </p:nvPicPr>
        <p:blipFill rotWithShape="1">
          <a:blip r:embed="rId3">
            <a:alphaModFix/>
          </a:blip>
          <a:srcRect b="0" l="0" r="0" t="0"/>
          <a:stretch/>
        </p:blipFill>
        <p:spPr>
          <a:xfrm>
            <a:off x="5914308" y="1837775"/>
            <a:ext cx="396000" cy="419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0" name="Shape 2820"/>
        <p:cNvGrpSpPr/>
        <p:nvPr/>
      </p:nvGrpSpPr>
      <p:grpSpPr>
        <a:xfrm>
          <a:off x="0" y="0"/>
          <a:ext cx="0" cy="0"/>
          <a:chOff x="0" y="0"/>
          <a:chExt cx="0" cy="0"/>
        </a:xfrm>
      </p:grpSpPr>
      <p:pic>
        <p:nvPicPr>
          <p:cNvPr id="2821" name="Google Shape;2821;p231"/>
          <p:cNvPicPr preferRelativeResize="0"/>
          <p:nvPr/>
        </p:nvPicPr>
        <p:blipFill rotWithShape="1">
          <a:blip r:embed="rId3">
            <a:alphaModFix/>
          </a:blip>
          <a:srcRect b="0" l="0" r="0" t="0"/>
          <a:stretch/>
        </p:blipFill>
        <p:spPr>
          <a:xfrm>
            <a:off x="1703550" y="2219312"/>
            <a:ext cx="5626952" cy="1142975"/>
          </a:xfrm>
          <a:prstGeom prst="rect">
            <a:avLst/>
          </a:prstGeom>
          <a:noFill/>
          <a:ln>
            <a:noFill/>
          </a:ln>
        </p:spPr>
      </p:pic>
      <p:sp>
        <p:nvSpPr>
          <p:cNvPr id="2822" name="Google Shape;2822;p231"/>
          <p:cNvSpPr txBox="1"/>
          <p:nvPr/>
        </p:nvSpPr>
        <p:spPr>
          <a:xfrm>
            <a:off x="269250" y="1381100"/>
            <a:ext cx="8216400" cy="8796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2100"/>
              <a:buFont typeface="Arial"/>
              <a:buNone/>
            </a:pPr>
            <a:r>
              <a:rPr b="0" i="0" lang="en-GB" sz="1800" u="none" cap="none" strike="noStrike">
                <a:solidFill>
                  <a:schemeClr val="dk1"/>
                </a:solidFill>
                <a:latin typeface="Lexend"/>
                <a:ea typeface="Lexend"/>
                <a:cs typeface="Lexend"/>
                <a:sym typeface="Lexend"/>
              </a:rPr>
              <a:t>Waa maxay soo-saarka (output) kale ee micro:bit u isticmaali karo si uu ugu wargeliyo isticmaalaha dhaqdhaqaaqa (movement) 'good' ama 'bad'?</a:t>
            </a:r>
            <a:endParaRPr b="0" i="0" sz="2100" u="none" cap="none" strike="noStrike">
              <a:solidFill>
                <a:srgbClr val="000000"/>
              </a:solidFill>
              <a:latin typeface="Arial"/>
              <a:ea typeface="Arial"/>
              <a:cs typeface="Arial"/>
              <a:sym typeface="Arial"/>
            </a:endParaRPr>
          </a:p>
        </p:txBody>
      </p:sp>
      <p:sp>
        <p:nvSpPr>
          <p:cNvPr id="2823" name="Google Shape;2823;p231"/>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Isticmaal saadaasha (predictions) ka timaadda moodelka (model) si aad u xakamayso barnaamij (program)</a:t>
            </a:r>
            <a:endParaRPr/>
          </a:p>
        </p:txBody>
      </p:sp>
      <p:sp>
        <p:nvSpPr>
          <p:cNvPr id="2824" name="Google Shape;2824;p231"/>
          <p:cNvSpPr txBox="1"/>
          <p:nvPr>
            <p:ph idx="1" type="body"/>
          </p:nvPr>
        </p:nvSpPr>
        <p:spPr>
          <a:xfrm>
            <a:off x="324000" y="810000"/>
            <a:ext cx="8237700" cy="323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800">
                <a:latin typeface="Lexend"/>
              </a:rPr>
              <a:t>LED-yada (LEDs) micro:bit waa mid ka mid ah soo-saarkiisa (outputs).</a:t>
            </a:r>
            <a:endParaRPr sz="2100"/>
          </a:p>
        </p:txBody>
      </p:sp>
      <p:sp>
        <p:nvSpPr>
          <p:cNvPr id="2825" name="Google Shape;2825;p231"/>
          <p:cNvSpPr txBox="1"/>
          <p:nvPr/>
        </p:nvSpPr>
        <p:spPr>
          <a:xfrm>
            <a:off x="1761150" y="2219300"/>
            <a:ext cx="5627100" cy="8796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2100"/>
              <a:buFont typeface="Arial"/>
              <a:buNone/>
            </a:pPr>
            <a:r>
              <a:rPr b="0" i="0" lang="en-GB" sz="1800" u="none" cap="none" strike="noStrike">
                <a:solidFill>
                  <a:schemeClr val="dk1"/>
                </a:solidFill>
                <a:latin typeface="Lexend"/>
                <a:ea typeface="Lexend"/>
                <a:cs typeface="Lexend"/>
                <a:sym typeface="Lexend"/>
              </a:rPr>
              <a:t>Micro:bit V2 wuxuu leeyahay ku-hadle (speaker), sidaas darteed wuxuu ciyaari karaa dhawaq (sound).</a:t>
            </a:r>
            <a:r>
              <a:rPr lang="en-GB" sz="1800">
                <a:solidFill>
                  <a:schemeClr val="dk1"/>
                </a:solidFill>
                <a:latin typeface="Lexend"/>
                <a:ea typeface="Lexend"/>
                <a:cs typeface="Lexend"/>
                <a:sym typeface="Lexend"/>
              </a:rPr>
              <a:t/>
            </a:r>
            <a:r>
              <a:rPr b="0" i="0" lang="en-GB" sz="1800" u="none" cap="none" strike="noStrike">
                <a:solidFill>
                  <a:schemeClr val="dk1"/>
                </a:solidFill>
                <a:latin typeface="Lexend"/>
                <a:ea typeface="Lexend"/>
                <a:cs typeface="Lexend"/>
                <a:sym typeface="Lexend"/>
              </a:rPr>
              <a:t/>
            </a:r>
            <a:endParaRPr b="0" i="0" sz="2100" u="none" cap="none" strike="noStrike">
              <a:solidFill>
                <a:srgbClr val="000000"/>
              </a:solidFill>
              <a:latin typeface="Arial"/>
              <a:ea typeface="Arial"/>
              <a:cs typeface="Arial"/>
              <a:sym typeface="Arial"/>
            </a:endParaRPr>
          </a:p>
        </p:txBody>
      </p:sp>
      <p:sp>
        <p:nvSpPr>
          <p:cNvPr id="2826" name="Google Shape;2826;p231"/>
          <p:cNvSpPr txBox="1"/>
          <p:nvPr/>
        </p:nvSpPr>
        <p:spPr>
          <a:xfrm>
            <a:off x="1595400" y="4257200"/>
            <a:ext cx="847800" cy="277200"/>
          </a:xfrm>
          <a:prstGeom prst="rect">
            <a:avLst/>
          </a:prstGeom>
          <a:noFill/>
          <a:ln>
            <a:noFill/>
          </a:ln>
        </p:spPr>
        <p:txBody>
          <a:bodyPr anchorCtr="0" anchor="ctr" bIns="0" lIns="0" spcFirstLastPara="1" rIns="0" wrap="none" tIns="0">
            <a:normAutofit/>
          </a:bodyPr>
          <a:lstStyle/>
          <a:p>
            <a:pPr indent="0" lvl="0" marL="0" marR="0" rtl="0" algn="l">
              <a:lnSpc>
                <a:spcPct val="115000"/>
              </a:lnSpc>
              <a:spcBef>
                <a:spcPts val="0"/>
              </a:spcBef>
              <a:spcAft>
                <a:spcPts val="0"/>
              </a:spcAft>
              <a:buClr>
                <a:srgbClr val="000000"/>
              </a:buClr>
              <a:buSzPts val="1800"/>
              <a:buFont typeface="Arial"/>
              <a:buNone/>
            </a:pPr>
            <a:r>
              <a:rPr b="0" i="0" lang="en-GB" sz="1100" u="none" cap="none" strike="noStrike">
                <a:solidFill>
                  <a:srgbClr val="222222"/>
                </a:solidFill>
                <a:latin typeface="Lexend"/>
                <a:ea typeface="Lexend"/>
                <a:cs typeface="Lexend"/>
                <a:sym typeface="Lexend"/>
              </a:rPr>
              <a:t>Yacquub</a:t>
            </a:r>
            <a:endParaRPr b="0" i="0" sz="1800" u="none" cap="none" strike="noStrike">
              <a:solidFill>
                <a:srgbClr val="222222"/>
              </a:solidFill>
              <a:latin typeface="Lexend"/>
              <a:ea typeface="Lexend"/>
              <a:cs typeface="Lexend"/>
              <a:sym typeface="Lexend"/>
            </a:endParaRPr>
          </a:p>
        </p:txBody>
      </p:sp>
      <p:pic>
        <p:nvPicPr>
          <p:cNvPr id="2827" name="Google Shape;2827;p231"/>
          <p:cNvPicPr preferRelativeResize="0"/>
          <p:nvPr/>
        </p:nvPicPr>
        <p:blipFill rotWithShape="1">
          <a:blip r:embed="rId9">
            <a:alphaModFix/>
          </a:blip>
          <a:srcRect b="0" l="50430" r="0" t="0"/>
          <a:stretch/>
        </p:blipFill>
        <p:spPr>
          <a:xfrm>
            <a:off x="1478689" y="3181601"/>
            <a:ext cx="888310" cy="1078300"/>
          </a:xfrm>
          <a:prstGeom prst="rect">
            <a:avLst/>
          </a:prstGeom>
          <a:noFill/>
          <a:ln>
            <a:noFill/>
          </a:ln>
        </p:spPr>
      </p:pic>
      <p:sp>
        <p:nvSpPr>
          <p:cNvPr id="2828" name="Google Shape;2828;p231"/>
          <p:cNvSpPr txBox="1"/>
          <p:nvPr/>
        </p:nvSpPr>
        <p:spPr>
          <a:xfrm>
            <a:off x="7330500" y="4419675"/>
            <a:ext cx="1088400" cy="277200"/>
          </a:xfrm>
          <a:prstGeom prst="rect">
            <a:avLst/>
          </a:prstGeom>
          <a:noFill/>
          <a:ln>
            <a:noFill/>
          </a:ln>
        </p:spPr>
        <p:txBody>
          <a:bodyPr anchorCtr="0" anchor="ctr" bIns="0" lIns="0" spcFirstLastPara="1" rIns="0" wrap="none" tIns="0">
            <a:normAutofit/>
          </a:bodyPr>
          <a:lstStyle/>
          <a:p>
            <a:pPr indent="0" lvl="0" marL="0" marR="0" rtl="0" algn="l">
              <a:lnSpc>
                <a:spcPct val="115000"/>
              </a:lnSpc>
              <a:spcBef>
                <a:spcPts val="0"/>
              </a:spcBef>
              <a:spcAft>
                <a:spcPts val="0"/>
              </a:spcAft>
              <a:buClr>
                <a:srgbClr val="000000"/>
              </a:buClr>
              <a:buSzPts val="1800"/>
              <a:buFont typeface="Arial"/>
              <a:buNone/>
            </a:pPr>
            <a:r>
              <a:rPr b="0" i="0" lang="en-GB" sz="1100" u="none" cap="none" strike="noStrike">
                <a:solidFill>
                  <a:srgbClr val="222222"/>
                </a:solidFill>
                <a:latin typeface="Lexend"/>
                <a:ea typeface="Lexend"/>
                <a:cs typeface="Lexend"/>
                <a:sym typeface="Lexend"/>
              </a:rPr>
              <a:t>Cali</a:t>
            </a:r>
            <a:endParaRPr b="0" i="0" sz="1800" u="none" cap="none" strike="noStrike">
              <a:solidFill>
                <a:srgbClr val="222222"/>
              </a:solidFill>
              <a:latin typeface="Lexend"/>
              <a:ea typeface="Lexend"/>
              <a:cs typeface="Lexend"/>
              <a:sym typeface="Lexend"/>
            </a:endParaRPr>
          </a:p>
        </p:txBody>
      </p:sp>
      <p:pic>
        <p:nvPicPr>
          <p:cNvPr id="2829" name="Google Shape;2829;p231"/>
          <p:cNvPicPr preferRelativeResize="0"/>
          <p:nvPr/>
        </p:nvPicPr>
        <p:blipFill rotWithShape="1">
          <a:blip r:embed="rId10">
            <a:alphaModFix/>
          </a:blip>
          <a:srcRect b="0" l="0" r="51657" t="0"/>
          <a:stretch/>
        </p:blipFill>
        <p:spPr>
          <a:xfrm>
            <a:off x="7439650" y="3231013"/>
            <a:ext cx="888300" cy="1136196"/>
          </a:xfrm>
          <a:prstGeom prst="rect">
            <a:avLst/>
          </a:prstGeom>
          <a:noFill/>
          <a:ln>
            <a:noFill/>
          </a:ln>
        </p:spPr>
      </p:pic>
      <p:pic>
        <p:nvPicPr>
          <p:cNvPr id="2830" name="Google Shape;2830;p231"/>
          <p:cNvPicPr preferRelativeResize="0"/>
          <p:nvPr/>
        </p:nvPicPr>
        <p:blipFill rotWithShape="1">
          <a:blip r:embed="rId6">
            <a:alphaModFix/>
          </a:blip>
          <a:srcRect b="0" l="0" r="0" t="0"/>
          <a:stretch/>
        </p:blipFill>
        <p:spPr>
          <a:xfrm flipH="1">
            <a:off x="2904149" y="3257800"/>
            <a:ext cx="4385976" cy="1412300"/>
          </a:xfrm>
          <a:prstGeom prst="rect">
            <a:avLst/>
          </a:prstGeom>
          <a:noFill/>
          <a:ln>
            <a:noFill/>
          </a:ln>
        </p:spPr>
      </p:pic>
      <p:sp>
        <p:nvSpPr>
          <p:cNvPr id="2831" name="Google Shape;2831;p231"/>
          <p:cNvSpPr txBox="1"/>
          <p:nvPr/>
        </p:nvSpPr>
        <p:spPr>
          <a:xfrm>
            <a:off x="2980350" y="3362300"/>
            <a:ext cx="4350000" cy="8796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2100"/>
              <a:buFont typeface="Arial"/>
              <a:buNone/>
            </a:pPr>
            <a:r>
              <a:rPr lang="en-GB" sz="1800">
                <a:solidFill>
                  <a:schemeClr val="dk1"/>
                </a:solidFill>
                <a:latin typeface="Lexend"/>
                <a:ea typeface="Lexend"/>
                <a:cs typeface="Lexend"/>
                <a:sym typeface="Lexend"/>
              </a:rPr>
              <a:t>Waxaad yeelan kartaa dhawaq farxad leh oo loogu talagalay 'fiican'.</a:t>
            </a:r>
            <a:r>
              <a:rPr b="0" i="0" lang="en-GB" sz="1800" u="none" cap="none" strike="noStrike">
                <a:solidFill>
                  <a:schemeClr val="dk1"/>
                </a:solidFill>
                <a:latin typeface="Lexend"/>
                <a:ea typeface="Lexend"/>
                <a:cs typeface="Lexend"/>
                <a:sym typeface="Lexend"/>
              </a:rPr>
              <a:t/>
            </a:r>
            <a:endParaRPr b="0" i="0" sz="21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5" name="Shape 2835"/>
        <p:cNvGrpSpPr/>
        <p:nvPr/>
      </p:nvGrpSpPr>
      <p:grpSpPr>
        <a:xfrm>
          <a:off x="0" y="0"/>
          <a:ext cx="0" cy="0"/>
          <a:chOff x="0" y="0"/>
          <a:chExt cx="0" cy="0"/>
        </a:xfrm>
      </p:grpSpPr>
      <p:sp>
        <p:nvSpPr>
          <p:cNvPr id="2836" name="Google Shape;2836;p232"/>
          <p:cNvSpPr txBox="1"/>
          <p:nvPr>
            <p:ph idx="2" type="subTitle"/>
          </p:nvPr>
        </p:nvSpPr>
        <p:spPr>
          <a:xfrm>
            <a:off x="323850" y="1160875"/>
            <a:ext cx="7135200" cy="728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defRPr/>
            </a:pPr>
            <a:r>
              <a:rPr lang="en-GB">
                <a:latin typeface="Lexend"/>
              </a:rPr>
              <a:t>LED-yadu waa wax soo saarka ugu habboon noocan codsiga.</a:t>
            </a:r>
            <a:endParaRPr/>
          </a:p>
        </p:txBody>
      </p:sp>
      <p:sp>
        <p:nvSpPr>
          <p:cNvPr id="2837" name="Google Shape;2837;p232"/>
          <p:cNvSpPr txBox="1"/>
          <p:nvPr>
            <p:ph type="title"/>
          </p:nvPr>
        </p:nvSpPr>
        <p:spPr>
          <a:xfrm>
            <a:off x="324000" y="152400"/>
            <a:ext cx="788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Isticmaal saadaasha model si aad u xakamayso barnaamij</a:t>
            </a:r>
            <a:endParaRPr/>
          </a:p>
        </p:txBody>
      </p:sp>
      <p:sp>
        <p:nvSpPr>
          <p:cNvPr id="2838" name="Google Shape;2838;p232"/>
          <p:cNvSpPr txBox="1"/>
          <p:nvPr>
            <p:ph idx="1" type="subTitle"/>
          </p:nvPr>
        </p:nvSpPr>
        <p:spPr>
          <a:xfrm>
            <a:off x="324000" y="3577125"/>
            <a:ext cx="8109300" cy="728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defRPr/>
            </a:pPr>
            <a:r>
              <a:rPr lang="en-GB">
                <a:latin typeface="Lexend"/>
              </a:rPr>
              <a:t>Waxaa laga yaabaa inay adag tahay in la arko jawaabta LED-yada micro:bit inta lagu guda jiro dhaqaaqa.</a:t>
            </a:r>
            <a:endParaRPr/>
          </a:p>
        </p:txBody>
      </p:sp>
      <p:pic>
        <p:nvPicPr>
          <p:cNvPr id="2839" name="Google Shape;2839;p232"/>
          <p:cNvPicPr preferRelativeResize="0"/>
          <p:nvPr/>
        </p:nvPicPr>
        <p:blipFill rotWithShape="1">
          <a:blip r:embed="rId3">
            <a:alphaModFix/>
          </a:blip>
          <a:srcRect b="0" l="0" r="0" t="0"/>
          <a:stretch/>
        </p:blipFill>
        <p:spPr>
          <a:xfrm>
            <a:off x="6359033" y="2092000"/>
            <a:ext cx="396000" cy="419100"/>
          </a:xfrm>
          <a:prstGeom prst="rect">
            <a:avLst/>
          </a:prstGeom>
          <a:noFill/>
          <a:ln>
            <a:noFill/>
          </a:ln>
        </p:spPr>
      </p:pic>
      <p:sp>
        <p:nvSpPr>
          <p:cNvPr id="2840" name="Google Shape;2840;p232"/>
          <p:cNvSpPr txBox="1"/>
          <p:nvPr/>
        </p:nvSpPr>
        <p:spPr>
          <a:xfrm>
            <a:off x="240975" y="2978500"/>
            <a:ext cx="3000000" cy="5232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800">
                <a:solidFill>
                  <a:schemeClr val="dk1"/>
                </a:solidFill>
                <a:latin typeface="Lexend"/>
                <a:ea typeface="Lexend"/>
                <a:cs typeface="Lexend"/>
                <a:sym typeface="Lexend"/>
              </a:rPr>
              <a:t>Why?</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4" name="Shape 2844"/>
        <p:cNvGrpSpPr/>
        <p:nvPr/>
      </p:nvGrpSpPr>
      <p:grpSpPr>
        <a:xfrm>
          <a:off x="0" y="0"/>
          <a:ext cx="0" cy="0"/>
          <a:chOff x="0" y="0"/>
          <a:chExt cx="0" cy="0"/>
        </a:xfrm>
      </p:grpSpPr>
      <p:sp>
        <p:nvSpPr>
          <p:cNvPr id="2845" name="Google Shape;2845;p233"/>
          <p:cNvSpPr txBox="1"/>
          <p:nvPr>
            <p:ph idx="2" type="subTitle"/>
          </p:nvPr>
        </p:nvSpPr>
        <p:spPr>
          <a:xfrm>
            <a:off x="324000" y="1152775"/>
            <a:ext cx="71352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a:latin typeface="Lexend"/>
              </a:rPr>
              <a:t>LED-yadu waa inay ahaadaan kuwo madhan haddii cod la isticmaalo.</a:t>
            </a:r>
            <a:r>
              <a:rPr lang="en-GB">
                <a:latin typeface="Lexend"/>
              </a:rPr>
              <a:t/>
            </a:r>
            <a:r>
              <a:rPr lang="en-GB">
                <a:latin typeface="Lexend"/>
              </a:rPr>
              <a:t/>
            </a:r>
            <a:endParaRPr/>
          </a:p>
        </p:txBody>
      </p:sp>
      <p:sp>
        <p:nvSpPr>
          <p:cNvPr id="2846" name="Google Shape;2846;p233"/>
          <p:cNvSpPr txBox="1"/>
          <p:nvPr>
            <p:ph type="title"/>
          </p:nvPr>
        </p:nvSpPr>
        <p:spPr>
          <a:xfrm>
            <a:off x="324000" y="152400"/>
            <a:ext cx="788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a:latin typeface="Lexend"/>
              </a:rPr>
              <a:t>Isticmaal saadaasha model si aad u xakamayso barnaamij</a:t>
            </a:r>
            <a:endParaRPr/>
          </a:p>
        </p:txBody>
      </p:sp>
      <p:sp>
        <p:nvSpPr>
          <p:cNvPr id="2847" name="Google Shape;2847;p233"/>
          <p:cNvSpPr txBox="1"/>
          <p:nvPr>
            <p:ph idx="1" type="subTitle"/>
          </p:nvPr>
        </p:nvSpPr>
        <p:spPr>
          <a:xfrm>
            <a:off x="340700" y="3232550"/>
            <a:ext cx="8109300" cy="12192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a:latin typeface="Lexend"/>
              </a:rPr>
              <a:t>Some users may be hearing-impaired and could be disadvantaged if the application </a:t>
            </a:r>
            <a:r>
              <a:rPr lang="en-GB">
                <a:solidFill>
                  <a:schemeClr val="accent4"/>
                </a:solidFill>
                <a:latin typeface="Lexend"/>
              </a:rPr>
              <a:t>only</a:t>
            </a:r>
            <a:r>
              <a:rPr lang="en-GB">
                <a:latin typeface="Lexend"/>
              </a:rPr>
              <a:t> plays sound. Displaying an icon on the LEDs in addition to a sound would make the application more accessible.</a:t>
            </a:r>
            <a:endParaRPr/>
          </a:p>
        </p:txBody>
      </p:sp>
      <p:pic>
        <p:nvPicPr>
          <p:cNvPr id="2848" name="Google Shape;2848;p233"/>
          <p:cNvPicPr preferRelativeResize="0"/>
          <p:nvPr/>
        </p:nvPicPr>
        <p:blipFill rotWithShape="1">
          <a:blip r:embed="rId3">
            <a:alphaModFix/>
          </a:blip>
          <a:srcRect b="0" l="0" r="0" t="0"/>
          <a:stretch/>
        </p:blipFill>
        <p:spPr>
          <a:xfrm>
            <a:off x="6470158" y="2077200"/>
            <a:ext cx="396000" cy="419100"/>
          </a:xfrm>
          <a:prstGeom prst="rect">
            <a:avLst/>
          </a:prstGeom>
          <a:noFill/>
          <a:ln>
            <a:noFill/>
          </a:ln>
        </p:spPr>
      </p:pic>
      <p:sp>
        <p:nvSpPr>
          <p:cNvPr id="2849" name="Google Shape;2849;p233"/>
          <p:cNvSpPr txBox="1"/>
          <p:nvPr/>
        </p:nvSpPr>
        <p:spPr>
          <a:xfrm>
            <a:off x="257675" y="2786325"/>
            <a:ext cx="3000000" cy="5232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800">
                <a:solidFill>
                  <a:schemeClr val="dk1"/>
                </a:solidFill>
                <a:latin typeface="Lexend"/>
                <a:ea typeface="Lexend"/>
                <a:cs typeface="Lexend"/>
                <a:sym typeface="Lexend"/>
              </a:rPr>
              <a:t>Why?</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4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3" name="Shape 2853"/>
        <p:cNvGrpSpPr/>
        <p:nvPr/>
      </p:nvGrpSpPr>
      <p:grpSpPr>
        <a:xfrm>
          <a:off x="0" y="0"/>
          <a:ext cx="0" cy="0"/>
          <a:chOff x="0" y="0"/>
          <a:chExt cx="0" cy="0"/>
        </a:xfrm>
      </p:grpSpPr>
      <p:sp>
        <p:nvSpPr>
          <p:cNvPr id="2854" name="Google Shape;2854;p234"/>
          <p:cNvSpPr txBox="1"/>
          <p:nvPr>
            <p:ph type="title"/>
          </p:nvPr>
        </p:nvSpPr>
        <p:spPr>
          <a:xfrm>
            <a:off x="1449300" y="146675"/>
            <a:ext cx="5741400" cy="2772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a:latin typeface="Lexend"/>
              </a:rPr>
              <a:t>Isticmaal saadaasha model si aad u xakamayso barnaamij</a:t>
            </a:r>
            <a:endParaRPr/>
          </a:p>
        </p:txBody>
      </p:sp>
      <p:sp>
        <p:nvSpPr>
          <p:cNvPr id="2855" name="Google Shape;2855;p234"/>
          <p:cNvSpPr txBox="1"/>
          <p:nvPr>
            <p:ph idx="1" type="body"/>
          </p:nvPr>
        </p:nvSpPr>
        <p:spPr>
          <a:xfrm>
            <a:off x="324000" y="810000"/>
            <a:ext cx="8237700" cy="2181900"/>
          </a:xfrm>
          <a:prstGeom prst="rect">
            <a:avLst/>
          </a:prstGeom>
          <a:noFill/>
          <a:ln>
            <a:noFill/>
          </a:ln>
        </p:spPr>
        <p:txBody>
          <a:bodyPr anchorCtr="0" anchor="t" bIns="0" lIns="0" spcFirstLastPara="1" rIns="0" wrap="square" tIns="0">
            <a:normAutofit/>
          </a:bodyPr>
          <a:lstStyle/>
          <a:p>
            <a:pPr indent="-361950" lvl="0" marL="457200" rtl="0" algn="l">
              <a:lnSpc>
                <a:spcPct val="115000"/>
              </a:lnSpc>
              <a:spcBef>
                <a:spcPts val="0"/>
              </a:spcBef>
              <a:spcAft>
                <a:spcPts val="0"/>
              </a:spcAft>
              <a:buSzPts val="2100"/>
              <a:buAutoNum type="arabicParenR"/>
            </a:pPr>
            <a:r>
              <a:rPr lang="en-GB" sz="1800">
                <a:latin typeface="Lexend"/>
              </a:rPr>
              <a:t>Ku dar wax soo saar cod oo ku habboon codsigaaga, si aad u siiso jawaab celin isticmaalayaasha ku saabsan dhaqaaqyada 'wanaagsan' iyo 'xun'.</a:t>
            </a:r>
            <a:endParaRPr sz="2100"/>
          </a:p>
          <a:p>
            <a:pPr indent="0" lvl="0" marL="457200" rtl="0" algn="l">
              <a:lnSpc>
                <a:spcPct val="115000"/>
              </a:lnSpc>
              <a:spcBef>
                <a:spcPts val="0"/>
              </a:spcBef>
              <a:spcAft>
                <a:spcPts val="0"/>
              </a:spcAft>
              <a:buSzPts val="2200"/>
              <a:buNone/>
            </a:pPr>
            <a:r>
              <a:rPr>
                <a:latin typeface="Lexend"/>
              </a:rPr>
              <a:t/>
            </a:r>
            <a:endParaRPr sz="2100"/>
          </a:p>
          <a:p>
            <a:pPr indent="0" lvl="0" marL="457200" rtl="0" algn="l">
              <a:lnSpc>
                <a:spcPct val="115000"/>
              </a:lnSpc>
              <a:spcBef>
                <a:spcPts val="0"/>
              </a:spcBef>
              <a:spcAft>
                <a:spcPts val="0"/>
              </a:spcAft>
              <a:buSzPts val="2200"/>
              <a:buNone/>
            </a:pPr>
            <a:r>
              <a:rPr lang="en-GB" sz="1800">
                <a:latin typeface="Lexend"/>
              </a:rPr>
              <a:t>Waxaad isticmaali kartaa blocks-ka kooxda Music.</a:t>
            </a:r>
            <a:endParaRPr sz="2100"/>
          </a:p>
          <a:p>
            <a:pPr indent="0" lvl="0" marL="457200" rtl="0" algn="l">
              <a:lnSpc>
                <a:spcPct val="115000"/>
              </a:lnSpc>
              <a:spcBef>
                <a:spcPts val="0"/>
              </a:spcBef>
              <a:spcAft>
                <a:spcPts val="0"/>
              </a:spcAft>
              <a:buSzPts val="2200"/>
              <a:buNone/>
            </a:pPr>
            <a:r>
              <a:rPr>
                <a:latin typeface="Lexend"/>
              </a:rPr>
              <a:t/>
            </a:r>
            <a:endParaRPr sz="2100"/>
          </a:p>
          <a:p>
            <a:pPr indent="0" lvl="0" marL="457200" rtl="0" algn="l">
              <a:lnSpc>
                <a:spcPct val="115000"/>
              </a:lnSpc>
              <a:spcBef>
                <a:spcPts val="0"/>
              </a:spcBef>
              <a:spcAft>
                <a:spcPts val="0"/>
              </a:spcAft>
              <a:buSzPts val="2200"/>
              <a:buNone/>
            </a:pPr>
            <a:r>
              <a:rPr lang="en-GB" sz="1800">
                <a:latin typeface="Lexend"/>
              </a:rPr>
              <a:t>Tijaabi ilaa aad ka helayso codad u shaqeeya isticmaalayaashaada.</a:t>
            </a:r>
            <a:endParaRPr sz="2100"/>
          </a:p>
        </p:txBody>
      </p:sp>
      <p:pic>
        <p:nvPicPr>
          <p:cNvPr id="2856" name="Google Shape;2856;p234"/>
          <p:cNvPicPr preferRelativeResize="0"/>
          <p:nvPr/>
        </p:nvPicPr>
        <p:blipFill rotWithShape="1">
          <a:blip r:embed="rId3">
            <a:alphaModFix/>
          </a:blip>
          <a:srcRect b="0" l="0" r="7019" t="6489"/>
          <a:stretch/>
        </p:blipFill>
        <p:spPr>
          <a:xfrm>
            <a:off x="6202375" y="1870775"/>
            <a:ext cx="2338025" cy="445350"/>
          </a:xfrm>
          <a:prstGeom prst="rect">
            <a:avLst/>
          </a:prstGeom>
          <a:noFill/>
          <a:ln>
            <a:noFill/>
          </a:ln>
        </p:spPr>
      </p:pic>
      <p:sp>
        <p:nvSpPr>
          <p:cNvPr id="2857" name="Google Shape;2857;p234"/>
          <p:cNvSpPr txBox="1"/>
          <p:nvPr/>
        </p:nvSpPr>
        <p:spPr>
          <a:xfrm>
            <a:off x="324000" y="4702025"/>
            <a:ext cx="8216400" cy="924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1000"/>
              </a:spcAft>
              <a:buNone/>
            </a:pPr>
            <a:r>
              <a:rPr lang="en-GB" sz="1100">
                <a:solidFill>
                  <a:srgbClr val="808080"/>
                </a:solidFill>
                <a:latin typeface="Lexend"/>
                <a:ea typeface="Lexend"/>
                <a:cs typeface="Lexend"/>
                <a:sym typeface="Lexend"/>
              </a:rPr>
              <a:t>Microsoft MakeCode - Loo isticmaalay idanka Microsoft</a:t>
            </a:r>
            <a:endParaRPr sz="600">
              <a:solidFill>
                <a:srgbClr val="808080"/>
              </a:solidFill>
              <a:latin typeface="Lexend"/>
              <a:ea typeface="Lexend"/>
              <a:cs typeface="Lexend"/>
              <a:sym typeface="Lexen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1" name="Shape 2861"/>
        <p:cNvGrpSpPr/>
        <p:nvPr/>
      </p:nvGrpSpPr>
      <p:grpSpPr>
        <a:xfrm>
          <a:off x="0" y="0"/>
          <a:ext cx="0" cy="0"/>
          <a:chOff x="0" y="0"/>
          <a:chExt cx="0" cy="0"/>
        </a:xfrm>
      </p:grpSpPr>
      <p:sp>
        <p:nvSpPr>
          <p:cNvPr id="2862" name="Google Shape;2862;p235"/>
          <p:cNvSpPr txBox="1"/>
          <p:nvPr>
            <p:ph type="title"/>
          </p:nvPr>
        </p:nvSpPr>
        <p:spPr>
          <a:xfrm>
            <a:off x="1449300" y="146675"/>
            <a:ext cx="5741400" cy="2772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a:latin typeface="Lexend"/>
              </a:rPr>
              <a:t>Isticmaal saadaasha model si aad u xakamayso barnaamij</a:t>
            </a:r>
            <a:endParaRPr/>
          </a:p>
        </p:txBody>
      </p:sp>
      <p:sp>
        <p:nvSpPr>
          <p:cNvPr id="2863" name="Google Shape;2863;p235"/>
          <p:cNvSpPr txBox="1"/>
          <p:nvPr>
            <p:ph idx="1" type="body"/>
          </p:nvPr>
        </p:nvSpPr>
        <p:spPr>
          <a:xfrm>
            <a:off x="324000" y="810000"/>
            <a:ext cx="8237700" cy="2181900"/>
          </a:xfrm>
          <a:prstGeom prst="rect">
            <a:avLst/>
          </a:prstGeom>
          <a:noFill/>
          <a:ln>
            <a:noFill/>
          </a:ln>
        </p:spPr>
        <p:txBody>
          <a:bodyPr anchorCtr="0" anchor="t" bIns="0" lIns="0" spcFirstLastPara="1" rIns="0" wrap="square" tIns="0">
            <a:normAutofit/>
          </a:bodyPr>
          <a:lstStyle/>
          <a:p>
            <a:pPr indent="-361950" lvl="0" marL="457200" rtl="0" algn="l">
              <a:lnSpc>
                <a:spcPct val="115000"/>
              </a:lnSpc>
              <a:spcBef>
                <a:spcPts val="0"/>
              </a:spcBef>
              <a:spcAft>
                <a:spcPts val="0"/>
              </a:spcAft>
              <a:buSzPts val="2100"/>
              <a:buAutoNum type="arabicParenR"/>
            </a:pPr>
            <a:r>
              <a:rPr lang="en-GB" sz="1800">
                <a:latin typeface="Lexend"/>
              </a:rPr>
              <a:t>Ku dar wax soo saar cod oo ku habboon codsigaaga, si aad u siiso jawaab celin isticmaalayaasha ku saabsan dhaqaaqyada 'wanaagsan' iyo 'xun'.</a:t>
            </a:r>
            <a:endParaRPr sz="2100"/>
          </a:p>
          <a:p>
            <a:pPr indent="0" lvl="0" marL="457200" rtl="0" algn="l">
              <a:lnSpc>
                <a:spcPct val="115000"/>
              </a:lnSpc>
              <a:spcBef>
                <a:spcPts val="0"/>
              </a:spcBef>
              <a:spcAft>
                <a:spcPts val="0"/>
              </a:spcAft>
              <a:buSzPts val="2200"/>
              <a:buNone/>
            </a:pPr>
            <a:r>
              <a:rPr>
                <a:latin typeface="Lexend"/>
              </a:rPr>
              <a:t/>
            </a:r>
            <a:endParaRPr sz="2100"/>
          </a:p>
          <a:p>
            <a:pPr indent="0" lvl="0" marL="457200" rtl="0" algn="l">
              <a:lnSpc>
                <a:spcPct val="115000"/>
              </a:lnSpc>
              <a:spcBef>
                <a:spcPts val="0"/>
              </a:spcBef>
              <a:spcAft>
                <a:spcPts val="0"/>
              </a:spcAft>
              <a:buSzPts val="2200"/>
              <a:buNone/>
            </a:pPr>
            <a:r>
              <a:rPr lang="en-GB" sz="1800">
                <a:latin typeface="Lexend"/>
              </a:rPr>
              <a:t>Waxaad isticmaali kartaa baloogyada kooxda Muusikada.</a:t>
            </a:r>
            <a:endParaRPr sz="2100"/>
          </a:p>
          <a:p>
            <a:pPr indent="0" lvl="0" marL="457200" rtl="0" algn="l">
              <a:lnSpc>
                <a:spcPct val="115000"/>
              </a:lnSpc>
              <a:spcBef>
                <a:spcPts val="0"/>
              </a:spcBef>
              <a:spcAft>
                <a:spcPts val="0"/>
              </a:spcAft>
              <a:buSzPts val="2200"/>
              <a:buNone/>
            </a:pPr>
            <a:r>
              <a:rPr>
                <a:latin typeface="Lexend"/>
              </a:rPr>
              <a:t/>
            </a:r>
            <a:endParaRPr sz="2100"/>
          </a:p>
          <a:p>
            <a:pPr indent="0" lvl="0" marL="457200" rtl="0" algn="l">
              <a:lnSpc>
                <a:spcPct val="115000"/>
              </a:lnSpc>
              <a:spcBef>
                <a:spcPts val="0"/>
              </a:spcBef>
              <a:spcAft>
                <a:spcPts val="0"/>
              </a:spcAft>
              <a:buSzPts val="2200"/>
              <a:buNone/>
            </a:pPr>
            <a:r>
              <a:rPr lang="en-GB" sz="1800">
                <a:latin typeface="Lexend"/>
              </a:rPr>
              <a:t>Tijaabi ilaa aad hesho dhawaaqyo u shaqeeya dadka adeegsada.</a:t>
            </a:r>
            <a:endParaRPr sz="2100"/>
          </a:p>
        </p:txBody>
      </p:sp>
      <p:pic>
        <p:nvPicPr>
          <p:cNvPr id="2864" name="Google Shape;2864;p235"/>
          <p:cNvPicPr preferRelativeResize="0"/>
          <p:nvPr/>
        </p:nvPicPr>
        <p:blipFill rotWithShape="1">
          <a:blip r:embed="rId3">
            <a:alphaModFix/>
          </a:blip>
          <a:srcRect b="0" l="0" r="7019" t="6489"/>
          <a:stretch/>
        </p:blipFill>
        <p:spPr>
          <a:xfrm>
            <a:off x="6202375" y="1870775"/>
            <a:ext cx="2338025" cy="445350"/>
          </a:xfrm>
          <a:prstGeom prst="rect">
            <a:avLst/>
          </a:prstGeom>
          <a:noFill/>
          <a:ln>
            <a:noFill/>
          </a:ln>
        </p:spPr>
      </p:pic>
      <p:sp>
        <p:nvSpPr>
          <p:cNvPr id="2865" name="Google Shape;2865;p235"/>
          <p:cNvSpPr txBox="1"/>
          <p:nvPr>
            <p:ph idx="4294967295" type="subTitle"/>
          </p:nvPr>
        </p:nvSpPr>
        <p:spPr>
          <a:xfrm>
            <a:off x="324000" y="3299400"/>
            <a:ext cx="8109300" cy="1117500"/>
          </a:xfrm>
          <a:prstGeom prst="rect">
            <a:avLst/>
          </a:prstGeom>
          <a:noFill/>
          <a:ln>
            <a:noFill/>
          </a:ln>
        </p:spPr>
        <p:txBody>
          <a:bodyPr anchorCtr="0" anchor="t" bIns="0" lIns="0" spcFirstLastPara="1" rIns="0" wrap="square" tIns="0">
            <a:normAutofit/>
          </a:bodyPr>
          <a:lstStyle/>
          <a:p>
            <a:pPr indent="0" lvl="0" marL="0" marR="0" rtl="0" algn="l">
              <a:lnSpc>
                <a:spcPct val="115000"/>
              </a:lnSpc>
              <a:spcBef>
                <a:spcPts val="0"/>
              </a:spcBef>
              <a:spcAft>
                <a:spcPts val="0"/>
              </a:spcAft>
              <a:buClr>
                <a:schemeClr val="dk1"/>
              </a:buClr>
              <a:buSzPts val="2200"/>
              <a:buFont typeface="Lexend"/>
              <a:buNone/>
            </a:pPr>
            <a:r>
              <a:rPr b="0" i="0" lang="en-GB" sz="1100" u="none" cap="none" strike="noStrike">
                <a:solidFill>
                  <a:schemeClr val="dk1"/>
                </a:solidFill>
                <a:latin typeface="Kalam"/>
                <a:ea typeface="Kalam"/>
                <a:cs typeface="Kalam"/>
                <a:sym typeface="Kalam"/>
              </a:rPr>
              <a:t>Qaar ka mid ah dhawaaqyada ayaa ka habboon kuwa kale.</a:t>
            </a:r>
            <a:endParaRPr b="0" i="0" sz="2200" u="none" cap="none" strike="noStrike">
              <a:solidFill>
                <a:schemeClr val="dk1"/>
              </a:solidFill>
              <a:latin typeface="Kalam"/>
              <a:ea typeface="Kalam"/>
              <a:cs typeface="Kalam"/>
              <a:sym typeface="Kalam"/>
            </a:endParaRPr>
          </a:p>
          <a:p>
            <a:pPr indent="0" lvl="0" marL="0" marR="0" rtl="0" algn="l">
              <a:lnSpc>
                <a:spcPct val="115000"/>
              </a:lnSpc>
              <a:spcBef>
                <a:spcPts val="0"/>
              </a:spcBef>
              <a:spcAft>
                <a:spcPts val="0"/>
              </a:spcAft>
              <a:buClr>
                <a:schemeClr val="dk1"/>
              </a:buClr>
              <a:buSzPts val="2200"/>
              <a:buFont typeface="Lexend"/>
              <a:buNone/>
            </a:pPr>
            <a:r>
              <a:rPr b="0" i="0" lang="en-GB" sz="1100" u="none" cap="none" strike="noStrike">
                <a:solidFill>
                  <a:schemeClr val="dk1"/>
                </a:solidFill>
                <a:latin typeface="Kalam"/>
                <a:ea typeface="Kalam"/>
                <a:cs typeface="Kalam"/>
                <a:sym typeface="Kalam"/>
              </a:rPr>
              <a:t>You may need to think about the meaning users could attach to a sound or its volume in a particular environment.</a:t>
            </a:r>
            <a:endParaRPr b="0" i="0" sz="2200" u="none" cap="none" strike="noStrike">
              <a:solidFill>
                <a:schemeClr val="dk1"/>
              </a:solidFill>
              <a:latin typeface="Kalam"/>
              <a:ea typeface="Kalam"/>
              <a:cs typeface="Kalam"/>
              <a:sym typeface="Kalam"/>
            </a:endParaRPr>
          </a:p>
        </p:txBody>
      </p:sp>
      <p:sp>
        <p:nvSpPr>
          <p:cNvPr id="2866" name="Google Shape;2866;p235"/>
          <p:cNvSpPr txBox="1"/>
          <p:nvPr/>
        </p:nvSpPr>
        <p:spPr>
          <a:xfrm>
            <a:off x="324000" y="4702025"/>
            <a:ext cx="8216400" cy="924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1000"/>
              </a:spcAft>
              <a:buNone/>
            </a:pPr>
            <a:r>
              <a:rPr lang="en-GB" sz="1100">
                <a:solidFill>
                  <a:srgbClr val="808080"/>
                </a:solidFill>
                <a:latin typeface="Lexend"/>
                <a:ea typeface="Lexend"/>
                <a:cs typeface="Lexend"/>
                <a:sym typeface="Lexend"/>
              </a:rPr>
              <a:t>Microsoft MakeCode - Loo adeegsaday idanka Microsoft</a:t>
            </a:r>
            <a:endParaRPr sz="600">
              <a:solidFill>
                <a:srgbClr val="808080"/>
              </a:solidFill>
              <a:latin typeface="Lexend"/>
              <a:ea typeface="Lexend"/>
              <a:cs typeface="Lexend"/>
              <a:sym typeface="Lexen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0" name="Shape 2870"/>
        <p:cNvGrpSpPr/>
        <p:nvPr/>
      </p:nvGrpSpPr>
      <p:grpSpPr>
        <a:xfrm>
          <a:off x="0" y="0"/>
          <a:ext cx="0" cy="0"/>
          <a:chOff x="0" y="0"/>
          <a:chExt cx="0" cy="0"/>
        </a:xfrm>
      </p:grpSpPr>
      <p:pic>
        <p:nvPicPr>
          <p:cNvPr id="2871" name="Google Shape;2871;p236"/>
          <p:cNvPicPr preferRelativeResize="0"/>
          <p:nvPr/>
        </p:nvPicPr>
        <p:blipFill rotWithShape="1">
          <a:blip r:embed="rId3">
            <a:alphaModFix/>
          </a:blip>
          <a:srcRect b="0" l="0" r="0" t="0"/>
          <a:stretch/>
        </p:blipFill>
        <p:spPr>
          <a:xfrm>
            <a:off x="416487" y="2994505"/>
            <a:ext cx="450575" cy="446750"/>
          </a:xfrm>
          <a:prstGeom prst="rect">
            <a:avLst/>
          </a:prstGeom>
          <a:noFill/>
          <a:ln>
            <a:noFill/>
          </a:ln>
        </p:spPr>
      </p:pic>
      <p:sp>
        <p:nvSpPr>
          <p:cNvPr id="2872" name="Google Shape;2872;p236"/>
          <p:cNvSpPr txBox="1"/>
          <p:nvPr>
            <p:ph idx="3" type="title"/>
          </p:nvPr>
        </p:nvSpPr>
        <p:spPr>
          <a:xfrm>
            <a:off x="1225225" y="3069850"/>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Adapt recognition points to refine a program</a:t>
            </a:r>
            <a:endParaRPr/>
          </a:p>
        </p:txBody>
      </p:sp>
      <p:sp>
        <p:nvSpPr>
          <p:cNvPr id="2873" name="Google Shape;2873;p236"/>
          <p:cNvSpPr txBox="1"/>
          <p:nvPr>
            <p:ph type="title"/>
          </p:nvPr>
        </p:nvSpPr>
        <p:spPr>
          <a:xfrm>
            <a:off x="1225225" y="2133562"/>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Isticmaal saadaal (predictions) ka timaadda moodel (model) si aad u xakamayso barnaamij (program)</a:t>
            </a:r>
            <a:endParaRPr/>
          </a:p>
        </p:txBody>
      </p:sp>
      <p:sp>
        <p:nvSpPr>
          <p:cNvPr id="2874" name="Google Shape;2874;p236"/>
          <p:cNvSpPr txBox="1"/>
          <p:nvPr/>
        </p:nvSpPr>
        <p:spPr>
          <a:xfrm>
            <a:off x="324000" y="657600"/>
            <a:ext cx="5741400" cy="338700"/>
          </a:xfrm>
          <a:prstGeom prst="rect">
            <a:avLst/>
          </a:prstGeom>
          <a:noFill/>
          <a:ln>
            <a:noFill/>
          </a:ln>
        </p:spPr>
        <p:txBody>
          <a:bodyPr anchorCtr="0" anchor="t" bIns="0" lIns="0" spcFirstLastPara="1" rIns="0" wrap="square" tIns="0">
            <a:normAutofit/>
          </a:bodyPr>
          <a:lstStyle/>
          <a:p>
            <a:pPr indent="0" lvl="0" marL="0" marR="0" rtl="0" algn="l">
              <a:lnSpc>
                <a:spcPct val="115000"/>
              </a:lnSpc>
              <a:spcBef>
                <a:spcPts val="0"/>
              </a:spcBef>
              <a:spcAft>
                <a:spcPts val="0"/>
              </a:spcAft>
              <a:buClr>
                <a:srgbClr val="000000"/>
              </a:buClr>
              <a:buSzPts val="2200"/>
              <a:buFont typeface="Arial"/>
              <a:buNone/>
            </a:pPr>
            <a:r>
              <a:rPr b="0" i="0" lang="en-GB" sz="1800" u="none" cap="none" strike="noStrike">
                <a:solidFill>
                  <a:srgbClr val="222222"/>
                </a:solidFill>
                <a:latin typeface="Lexend"/>
                <a:ea typeface="Lexend"/>
                <a:cs typeface="Lexend"/>
                <a:sym typeface="Lexend"/>
              </a:rPr>
              <a:t>Dhismaha codsi (application) ku salaysan xog (data)</a:t>
            </a:r>
            <a:endParaRPr b="0" i="0" sz="2200" u="none" cap="none" strike="noStrike">
              <a:solidFill>
                <a:srgbClr val="222222"/>
              </a:solidFill>
              <a:latin typeface="Lexend"/>
              <a:ea typeface="Lexend"/>
              <a:cs typeface="Lexend"/>
              <a:sym typeface="Lexen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8" name="Shape 2878"/>
        <p:cNvGrpSpPr/>
        <p:nvPr/>
      </p:nvGrpSpPr>
      <p:grpSpPr>
        <a:xfrm>
          <a:off x="0" y="0"/>
          <a:ext cx="0" cy="0"/>
          <a:chOff x="0" y="0"/>
          <a:chExt cx="0" cy="0"/>
        </a:xfrm>
      </p:grpSpPr>
      <p:sp>
        <p:nvSpPr>
          <p:cNvPr id="2879" name="Google Shape;2879;p237"/>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La qabsashada dhibcaha aqoonsiga (recognition points) si aad u hagaajiso barnaamij (program)</a:t>
            </a:r>
            <a:endParaRPr/>
          </a:p>
        </p:txBody>
      </p:sp>
      <p:sp>
        <p:nvSpPr>
          <p:cNvPr id="2880" name="Google Shape;2880;p237"/>
          <p:cNvSpPr txBox="1"/>
          <p:nvPr>
            <p:ph idx="1" type="body"/>
          </p:nvPr>
        </p:nvSpPr>
        <p:spPr>
          <a:xfrm>
            <a:off x="3337725" y="733800"/>
            <a:ext cx="5071500" cy="3781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100">
                <a:latin typeface="Lexend"/>
              </a:rPr>
              <a:t>Waxaad abuurtay soosaarayaal (outputs) LED iyo dhawaq (sound) marka moodelka (model) uu saadaaliyo in dhaqdhaqaaq (movement) uu ku habboon yahay fasalka (class).</a:t>
            </a:r>
            <a:endParaRPr sz="1800"/>
          </a:p>
          <a:p>
            <a:pPr indent="0" lvl="0" marL="0" rtl="0" algn="l">
              <a:lnSpc>
                <a:spcPct val="115000"/>
              </a:lnSpc>
              <a:spcBef>
                <a:spcPts val="0"/>
              </a:spcBef>
              <a:spcAft>
                <a:spcPts val="0"/>
              </a:spcAft>
              <a:buSzPts val="2200"/>
              <a:buNone/>
            </a:pPr>
            <a:r>
              <a:rPr>
                <a:latin typeface="Lexend"/>
              </a:rPr>
              <a:t/>
            </a:r>
            <a:endParaRPr sz="1800"/>
          </a:p>
          <a:p>
            <a:pPr indent="0" lvl="0" marL="0" rtl="0" algn="l">
              <a:lnSpc>
                <a:spcPct val="115000"/>
              </a:lnSpc>
              <a:spcBef>
                <a:spcPts val="0"/>
              </a:spcBef>
              <a:spcAft>
                <a:spcPts val="0"/>
              </a:spcAft>
              <a:buSzPts val="2200"/>
              <a:buNone/>
            </a:pPr>
            <a:r>
              <a:rPr lang="en-GB" sz="1100">
                <a:latin typeface="Lexend"/>
              </a:rPr>
              <a:t>Sida caadiga ah, saadaal (prediction) waa in ay gaadho heer hubaal (certainty level) ah 80% si ay u keento in gelinta (input) ay ku habboonaato fasalka (class).</a:t>
            </a:r>
            <a:endParaRPr sz="1800"/>
          </a:p>
          <a:p>
            <a:pPr indent="0" lvl="0" marL="0" rtl="0" algn="l">
              <a:lnSpc>
                <a:spcPct val="115000"/>
              </a:lnSpc>
              <a:spcBef>
                <a:spcPts val="0"/>
              </a:spcBef>
              <a:spcAft>
                <a:spcPts val="0"/>
              </a:spcAft>
              <a:buSzPts val="2200"/>
              <a:buNone/>
            </a:pPr>
            <a:r>
              <a:rPr>
                <a:latin typeface="Lexend"/>
              </a:rPr>
              <a:t/>
            </a:r>
            <a:endParaRPr sz="1800"/>
          </a:p>
          <a:p>
            <a:pPr indent="0" lvl="0" marL="0" rtl="0" algn="l">
              <a:lnSpc>
                <a:spcPct val="115000"/>
              </a:lnSpc>
              <a:spcBef>
                <a:spcPts val="0"/>
              </a:spcBef>
              <a:spcAft>
                <a:spcPts val="0"/>
              </a:spcAft>
              <a:buSzPts val="2200"/>
              <a:buNone/>
            </a:pPr>
            <a:r>
              <a:rPr lang="en-GB" sz="1100">
                <a:latin typeface="Lexend"/>
              </a:rPr>
              <a:t>CreateAI waxay tixraacaysaa tan dhibcaha aqoonsiga (recognition point).</a:t>
            </a:r>
            <a:r>
              <a:rPr b="1" lang="en-GB" sz="1100">
                <a:latin typeface="Lexend"/>
              </a:rPr>
              <a:t/>
            </a:r>
            <a:r>
              <a:rPr lang="en-GB" sz="1100">
                <a:latin typeface="Lexend"/>
              </a:rPr>
              <a:t/>
            </a:r>
            <a:endParaRPr sz="1800"/>
          </a:p>
          <a:p>
            <a:pPr indent="0" lvl="0" marL="0" rtl="0" algn="l">
              <a:lnSpc>
                <a:spcPct val="115000"/>
              </a:lnSpc>
              <a:spcBef>
                <a:spcPts val="0"/>
              </a:spcBef>
              <a:spcAft>
                <a:spcPts val="0"/>
              </a:spcAft>
              <a:buSzPts val="2200"/>
              <a:buNone/>
            </a:pPr>
            <a:r>
              <a:rPr>
                <a:latin typeface="Lexend"/>
              </a:rPr>
              <a:t/>
            </a:r>
            <a:endParaRPr sz="1800"/>
          </a:p>
          <a:p>
            <a:pPr indent="0" lvl="0" marL="0" rtl="0" algn="l">
              <a:lnSpc>
                <a:spcPct val="115000"/>
              </a:lnSpc>
              <a:spcBef>
                <a:spcPts val="0"/>
              </a:spcBef>
              <a:spcAft>
                <a:spcPts val="0"/>
              </a:spcAft>
              <a:buSzPts val="2200"/>
              <a:buNone/>
            </a:pPr>
            <a:r>
              <a:rPr lang="en-GB" sz="1100">
                <a:latin typeface="Lexend"/>
              </a:rPr>
              <a:t>Waxaad beddeli kartaa dhibcaha aqoonsiga (recognition point).</a:t>
            </a:r>
            <a:r>
              <a:rPr b="1" lang="en-GB" sz="1100">
                <a:latin typeface="Lexend"/>
              </a:rPr>
              <a:t/>
            </a:r>
            <a:r>
              <a:rPr lang="en-GB" sz="1100">
                <a:latin typeface="Lexend"/>
              </a:rPr>
              <a:t/>
            </a:r>
            <a:endParaRPr sz="1800"/>
          </a:p>
        </p:txBody>
      </p:sp>
      <p:pic>
        <p:nvPicPr>
          <p:cNvPr id="2881" name="Google Shape;2881;p237"/>
          <p:cNvPicPr preferRelativeResize="0"/>
          <p:nvPr/>
        </p:nvPicPr>
        <p:blipFill rotWithShape="1">
          <a:blip r:embed="rId3">
            <a:alphaModFix/>
          </a:blip>
          <a:srcRect b="0" l="0" r="0" t="0"/>
          <a:stretch/>
        </p:blipFill>
        <p:spPr>
          <a:xfrm>
            <a:off x="405250" y="1350175"/>
            <a:ext cx="2482425" cy="2700350"/>
          </a:xfrm>
          <a:prstGeom prst="rect">
            <a:avLst/>
          </a:prstGeom>
          <a:noFill/>
          <a:ln>
            <a:noFill/>
          </a:ln>
        </p:spPr>
      </p:pic>
      <p:cxnSp>
        <p:nvCxnSpPr>
          <p:cNvPr id="2882" name="Google Shape;2882;p237"/>
          <p:cNvCxnSpPr/>
          <p:nvPr/>
        </p:nvCxnSpPr>
        <p:spPr>
          <a:xfrm flipH="1">
            <a:off x="1859875" y="2437900"/>
            <a:ext cx="1437600" cy="1104000"/>
          </a:xfrm>
          <a:prstGeom prst="straightConnector1">
            <a:avLst/>
          </a:prstGeom>
          <a:noFill/>
          <a:ln cap="flat" cmpd="sng" w="28575">
            <a:solidFill>
              <a:schemeClr val="accent5"/>
            </a:solidFill>
            <a:prstDash val="solid"/>
            <a:round/>
            <a:headEnd len="med" w="med" type="none"/>
            <a:tailEnd len="med" w="med" type="none"/>
          </a:ln>
        </p:spPr>
      </p:cxnSp>
      <p:cxnSp>
        <p:nvCxnSpPr>
          <p:cNvPr id="2883" name="Google Shape;2883;p237"/>
          <p:cNvCxnSpPr/>
          <p:nvPr/>
        </p:nvCxnSpPr>
        <p:spPr>
          <a:xfrm flipH="1">
            <a:off x="1845050" y="3660575"/>
            <a:ext cx="1437600" cy="88800"/>
          </a:xfrm>
          <a:prstGeom prst="straightConnector1">
            <a:avLst/>
          </a:prstGeom>
          <a:noFill/>
          <a:ln cap="flat" cmpd="sng" w="28575">
            <a:solidFill>
              <a:schemeClr val="accent5"/>
            </a:solidFill>
            <a:prstDash val="solid"/>
            <a:round/>
            <a:headEnd len="med" w="med" type="none"/>
            <a:tailEnd len="med" w="med" type="none"/>
          </a:ln>
        </p:spPr>
      </p:cxnSp>
      <p:sp>
        <p:nvSpPr>
          <p:cNvPr id="2884" name="Google Shape;2884;p237"/>
          <p:cNvSpPr txBox="1"/>
          <p:nvPr/>
        </p:nvSpPr>
        <p:spPr>
          <a:xfrm>
            <a:off x="324000" y="4702025"/>
            <a:ext cx="8216400" cy="924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1000"/>
              </a:spcAft>
              <a:buNone/>
            </a:pPr>
            <a:r>
              <a:rPr lang="en-GB" sz="1100">
                <a:solidFill>
                  <a:schemeClr val="dk2"/>
                </a:solidFill>
                <a:latin typeface="Lexend"/>
                <a:ea typeface="Lexend"/>
                <a:cs typeface="Lexend"/>
                <a:sym typeface="Lexend"/>
              </a:rPr>
              <a:t>© Micro:bit Educational Foundation</a:t>
            </a:r>
            <a:endParaRPr sz="600">
              <a:solidFill>
                <a:srgbClr val="808080"/>
              </a:solidFill>
              <a:latin typeface="Lexend"/>
              <a:ea typeface="Lexend"/>
              <a:cs typeface="Lexend"/>
              <a:sym typeface="Lexen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8" name="Shape 2888"/>
        <p:cNvGrpSpPr/>
        <p:nvPr/>
      </p:nvGrpSpPr>
      <p:grpSpPr>
        <a:xfrm>
          <a:off x="0" y="0"/>
          <a:ext cx="0" cy="0"/>
          <a:chOff x="0" y="0"/>
          <a:chExt cx="0" cy="0"/>
        </a:xfrm>
      </p:grpSpPr>
      <p:sp>
        <p:nvSpPr>
          <p:cNvPr id="2889" name="Google Shape;2889;p238"/>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La qabsashada dhibcaha aqoonsiga (recognition points) si aad u hagaajiso barnaamij (program)</a:t>
            </a:r>
            <a:endParaRPr/>
          </a:p>
        </p:txBody>
      </p:sp>
      <p:sp>
        <p:nvSpPr>
          <p:cNvPr id="2890" name="Google Shape;2890;p238"/>
          <p:cNvSpPr txBox="1"/>
          <p:nvPr>
            <p:ph idx="1" type="body"/>
          </p:nvPr>
        </p:nvSpPr>
        <p:spPr>
          <a:xfrm>
            <a:off x="324000" y="810000"/>
            <a:ext cx="8237700" cy="695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800">
                <a:latin typeface="Lexend"/>
              </a:rPr>
              <a:t>Marka dhibic aqoonsi (recognition point) la gaadho, block-ka 'is ML [ ] detected' wuxuu noqonayaa True.</a:t>
            </a:r>
            <a:r>
              <a:rPr b="1" lang="en-GB" sz="1800">
                <a:latin typeface="Lexend"/>
              </a:rPr>
              <a:t/>
            </a:r>
            <a:r>
              <a:rPr lang="en-GB" sz="1800">
                <a:latin typeface="Lexend"/>
              </a:rPr>
              <a:t/>
            </a:r>
            <a:r>
              <a:rPr lang="en-GB" sz="1800">
                <a:solidFill>
                  <a:schemeClr val="lt1"/>
                </a:solidFill>
                <a:highlight>
                  <a:srgbClr val="222222"/>
                </a:highlight>
                <a:latin typeface="Lexend"/>
                <a:ea typeface="Roboto Mono"/>
                <a:cs typeface="Roboto Mono"/>
                <a:sym typeface="Roboto Mono"/>
              </a:rPr>
              <a:t/>
            </a:r>
            <a:r>
              <a:rPr lang="en-GB" sz="1800">
                <a:latin typeface="Lexend"/>
              </a:rPr>
              <a:t/>
            </a:r>
            <a:r>
              <a:rPr lang="en-GB" sz="1800">
                <a:solidFill>
                  <a:schemeClr val="lt1"/>
                </a:solidFill>
                <a:highlight>
                  <a:srgbClr val="222222"/>
                </a:highlight>
                <a:latin typeface="Lexend"/>
                <a:ea typeface="Roboto Mono"/>
                <a:cs typeface="Roboto Mono"/>
                <a:sym typeface="Roboto Mono"/>
              </a:rPr>
              <a:t/>
            </a:r>
            <a:r>
              <a:rPr lang="en-GB" sz="1800">
                <a:latin typeface="Lexend"/>
                <a:ea typeface="Courier New"/>
                <a:cs typeface="Courier New"/>
                <a:sym typeface="Courier New"/>
              </a:rPr>
              <a:t/>
            </a:r>
            <a:endParaRPr sz="2100"/>
          </a:p>
        </p:txBody>
      </p:sp>
      <p:grpSp>
        <p:nvGrpSpPr>
          <p:cNvPr id="2891" name="Google Shape;2891;p238"/>
          <p:cNvGrpSpPr/>
          <p:nvPr/>
        </p:nvGrpSpPr>
        <p:grpSpPr>
          <a:xfrm>
            <a:off x="3183642" y="2123100"/>
            <a:ext cx="3194286" cy="812554"/>
            <a:chOff x="3183642" y="2123100"/>
            <a:chExt cx="3194286" cy="812554"/>
          </a:xfrm>
        </p:grpSpPr>
        <p:pic>
          <p:nvPicPr>
            <p:cNvPr id="2892" name="Google Shape;2892;p238"/>
            <p:cNvPicPr preferRelativeResize="0"/>
            <p:nvPr/>
          </p:nvPicPr>
          <p:blipFill rotWithShape="1">
            <a:blip r:embed="rId3">
              <a:alphaModFix/>
            </a:blip>
            <a:srcRect b="0" l="0" r="0" t="0"/>
            <a:stretch/>
          </p:blipFill>
          <p:spPr>
            <a:xfrm>
              <a:off x="3183642" y="2123100"/>
              <a:ext cx="2776725" cy="448650"/>
            </a:xfrm>
            <a:prstGeom prst="rect">
              <a:avLst/>
            </a:prstGeom>
            <a:noFill/>
            <a:ln>
              <a:noFill/>
            </a:ln>
          </p:spPr>
        </p:pic>
        <p:sp>
          <p:nvSpPr>
            <p:cNvPr id="2893" name="Google Shape;2893;p238"/>
            <p:cNvSpPr/>
            <p:nvPr/>
          </p:nvSpPr>
          <p:spPr>
            <a:xfrm rot="2700000">
              <a:off x="5802201" y="2380081"/>
              <a:ext cx="488752" cy="448447"/>
            </a:xfrm>
            <a:prstGeom prst="rtTriangl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2894" name="Google Shape;2894;p238"/>
          <p:cNvSpPr txBox="1"/>
          <p:nvPr/>
        </p:nvSpPr>
        <p:spPr>
          <a:xfrm>
            <a:off x="324000" y="4702025"/>
            <a:ext cx="8216400" cy="924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1000"/>
              </a:spcAft>
              <a:buNone/>
            </a:pPr>
            <a:r>
              <a:rPr lang="en-GB" sz="1100">
                <a:solidFill>
                  <a:srgbClr val="808080"/>
                </a:solidFill>
                <a:latin typeface="Lexend"/>
                <a:ea typeface="Lexend"/>
                <a:cs typeface="Lexend"/>
                <a:sym typeface="Lexend"/>
              </a:rPr>
              <a:t>Microsoft MakeCode - Waxaa loo isticmaalay idanka Microsoft</a:t>
            </a:r>
            <a:endParaRPr sz="600">
              <a:solidFill>
                <a:srgbClr val="808080"/>
              </a:solidFill>
              <a:latin typeface="Lexend"/>
              <a:ea typeface="Lexend"/>
              <a:cs typeface="Lexend"/>
              <a:sym typeface="Lexen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8" name="Shape 2898"/>
        <p:cNvGrpSpPr/>
        <p:nvPr/>
      </p:nvGrpSpPr>
      <p:grpSpPr>
        <a:xfrm>
          <a:off x="0" y="0"/>
          <a:ext cx="0" cy="0"/>
          <a:chOff x="0" y="0"/>
          <a:chExt cx="0" cy="0"/>
        </a:xfrm>
      </p:grpSpPr>
      <p:sp>
        <p:nvSpPr>
          <p:cNvPr id="2899" name="Google Shape;2899;p239"/>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La qabsashada dhibcaha aqoonsiga (recognition points) si aad u hagaajiso barnaamij (program)</a:t>
            </a:r>
            <a:endParaRPr/>
          </a:p>
        </p:txBody>
      </p:sp>
      <p:sp>
        <p:nvSpPr>
          <p:cNvPr id="2900" name="Google Shape;2900;p239"/>
          <p:cNvSpPr txBox="1"/>
          <p:nvPr>
            <p:ph idx="1" type="body"/>
          </p:nvPr>
        </p:nvSpPr>
        <p:spPr>
          <a:xfrm>
            <a:off x="324000" y="810000"/>
            <a:ext cx="7045500" cy="695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100">
                <a:latin typeface="Lexend"/>
              </a:rPr>
              <a:t>Waxaad sidoo kale u isticmaali kartaa hubaalnimada (certainty) (ee %) saadaasha (predictions) moodelka (model) sida qiime (value) ku jira koodhka (code) codsigaaga (application).</a:t>
            </a:r>
            <a:r>
              <a:rPr lang="en-GB" sz="1100">
                <a:solidFill>
                  <a:schemeClr val="accent5"/>
                </a:solidFill>
                <a:latin typeface="Lexend"/>
              </a:rPr>
              <a:t/>
            </a:r>
            <a:r>
              <a:rPr lang="en-GB" sz="1100">
                <a:latin typeface="Lexend"/>
              </a:rPr>
              <a:t/>
            </a:r>
            <a:r>
              <a:rPr lang="en-GB" sz="1100">
                <a:latin typeface="Lexend"/>
              </a:rPr>
              <a:t/>
            </a:r>
            <a:r>
              <a:rPr lang="en-GB" sz="1100">
                <a:solidFill>
                  <a:schemeClr val="lt1"/>
                </a:solidFill>
                <a:highlight>
                  <a:srgbClr val="222222"/>
                </a:highlight>
                <a:latin typeface="Lexend"/>
                <a:ea typeface="Roboto Mono"/>
                <a:cs typeface="Roboto Mono"/>
                <a:sym typeface="Roboto Mono"/>
              </a:rPr>
              <a:t/>
            </a:r>
            <a:r>
              <a:rPr lang="en-GB" sz="1100">
                <a:latin typeface="Lexend"/>
              </a:rPr>
              <a:t/>
            </a:r>
            <a:endParaRPr sz="2100"/>
          </a:p>
        </p:txBody>
      </p:sp>
      <p:pic>
        <p:nvPicPr>
          <p:cNvPr id="2901" name="Google Shape;2901;p239"/>
          <p:cNvPicPr preferRelativeResize="0"/>
          <p:nvPr/>
        </p:nvPicPr>
        <p:blipFill rotWithShape="1">
          <a:blip r:embed="rId3">
            <a:alphaModFix/>
          </a:blip>
          <a:srcRect b="0" l="0" r="0" t="0"/>
          <a:stretch/>
        </p:blipFill>
        <p:spPr>
          <a:xfrm>
            <a:off x="2646350" y="2023225"/>
            <a:ext cx="2979200" cy="471067"/>
          </a:xfrm>
          <a:prstGeom prst="rect">
            <a:avLst/>
          </a:prstGeom>
          <a:noFill/>
          <a:ln>
            <a:noFill/>
          </a:ln>
        </p:spPr>
      </p:pic>
      <p:sp>
        <p:nvSpPr>
          <p:cNvPr id="2902" name="Google Shape;2902;p239"/>
          <p:cNvSpPr txBox="1"/>
          <p:nvPr/>
        </p:nvSpPr>
        <p:spPr>
          <a:xfrm>
            <a:off x="324000" y="4702025"/>
            <a:ext cx="8216400" cy="924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1000"/>
              </a:spcAft>
              <a:buNone/>
            </a:pPr>
            <a:r>
              <a:rPr lang="en-GB" sz="1100">
                <a:solidFill>
                  <a:srgbClr val="808080"/>
                </a:solidFill>
                <a:latin typeface="Lexend"/>
                <a:ea typeface="Lexend"/>
                <a:cs typeface="Lexend"/>
                <a:sym typeface="Lexend"/>
              </a:rPr>
              <a:t>Microsoft MakeCode - Waxaa loo isticmaalay idanka Microsoft</a:t>
            </a:r>
            <a:endParaRPr sz="600">
              <a:solidFill>
                <a:srgbClr val="808080"/>
              </a:solidFill>
              <a:latin typeface="Lexend"/>
              <a:ea typeface="Lexend"/>
              <a:cs typeface="Lexend"/>
              <a:sym typeface="Lexen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50" name="Shape 2750"/>
        <p:cNvGrpSpPr/>
        <p:nvPr/>
      </p:nvGrpSpPr>
      <p:grpSpPr>
        <a:xfrm>
          <a:off x="0" y="0"/>
          <a:ext cx="0" cy="0"/>
          <a:chOff x="0" y="0"/>
          <a:chExt cx="0" cy="0"/>
        </a:xfrm>
      </p:grpSpPr>
      <p:sp>
        <p:nvSpPr>
          <p:cNvPr id="2751" name="Google Shape;2751;p222"/>
          <p:cNvSpPr txBox="1"/>
          <p:nvPr/>
        </p:nvSpPr>
        <p:spPr>
          <a:xfrm>
            <a:off x="4824000" y="1184625"/>
            <a:ext cx="3996000" cy="461700"/>
          </a:xfrm>
          <a:prstGeom prst="rect">
            <a:avLst/>
          </a:prstGeom>
          <a:noFill/>
          <a:ln>
            <a:noFill/>
          </a:ln>
        </p:spPr>
        <p:txBody>
          <a:bodyPr anchorCtr="0" anchor="t" bIns="0" lIns="0" spcFirstLastPara="1" rIns="0" wrap="square" tIns="0">
            <a:normAutofit/>
          </a:bodyPr>
          <a:lstStyle/>
          <a:p>
            <a:pPr indent="0" lvl="0" marL="0" marR="0" rtl="0" algn="l">
              <a:lnSpc>
                <a:spcPct val="150000"/>
              </a:lnSpc>
              <a:spcBef>
                <a:spcPts val="0"/>
              </a:spcBef>
              <a:spcAft>
                <a:spcPts val="1000"/>
              </a:spcAft>
              <a:buClr>
                <a:srgbClr val="000000"/>
              </a:buClr>
              <a:buSzPts val="1200"/>
              <a:buFont typeface="Arial"/>
              <a:buNone/>
            </a:pPr>
            <a:r>
              <a:rPr b="0" i="0" lang="en-GB" sz="1100" u="sng" cap="none" strike="noStrike">
                <a:solidFill>
                  <a:schemeClr val="hlink"/>
                </a:solidFill>
                <a:latin typeface="Lexend"/>
                <a:ea typeface="Lexend"/>
                <a:cs typeface="Lexend"/>
                <a:sym typeface="Lexend"/>
                <a:hlinkClick r:id="rId3"/>
              </a:rPr>
              <a:t>Sida agabkeena waxbarista loogu talagalay fasalka</a:t>
            </a:r>
            <a:endParaRPr b="0" i="0" sz="1200" u="none" cap="none" strike="noStrike">
              <a:solidFill>
                <a:srgbClr val="000000"/>
              </a:solidFill>
              <a:latin typeface="Lexend"/>
              <a:ea typeface="Lexend"/>
              <a:cs typeface="Lexend"/>
              <a:sym typeface="Lexen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6" name="Shape 2906"/>
        <p:cNvGrpSpPr/>
        <p:nvPr/>
      </p:nvGrpSpPr>
      <p:grpSpPr>
        <a:xfrm>
          <a:off x="0" y="0"/>
          <a:ext cx="0" cy="0"/>
          <a:chOff x="0" y="0"/>
          <a:chExt cx="0" cy="0"/>
        </a:xfrm>
      </p:grpSpPr>
      <p:sp>
        <p:nvSpPr>
          <p:cNvPr id="2907" name="Google Shape;2907;p240"/>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La qabsashada dhibcaha aqoonsiga (recognition points) si aad u hagaajiso barnaamij (program)</a:t>
            </a:r>
            <a:endParaRPr/>
          </a:p>
        </p:txBody>
      </p:sp>
      <p:sp>
        <p:nvSpPr>
          <p:cNvPr id="2908" name="Google Shape;2908;p240"/>
          <p:cNvSpPr txBox="1"/>
          <p:nvPr>
            <p:ph idx="1" type="body"/>
          </p:nvPr>
        </p:nvSpPr>
        <p:spPr>
          <a:xfrm>
            <a:off x="313350" y="1043950"/>
            <a:ext cx="8237700" cy="14385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400">
                <a:latin typeface="Lexend"/>
              </a:rPr>
              <a:t>Waxaad u isticmaali kartaa block-yadan si aad u xakamayso socodka barnaamijka (program flow).</a:t>
            </a:r>
            <a:r>
              <a:rPr b="1" lang="en-GB" sz="1400">
                <a:latin typeface="Lexend"/>
              </a:rPr>
              <a:t/>
            </a:r>
            <a:r>
              <a:rPr lang="en-GB" sz="1400">
                <a:latin typeface="Lexend"/>
              </a:rPr>
              <a:t/>
            </a:r>
            <a:endParaRPr sz="2100"/>
          </a:p>
          <a:p>
            <a:pPr indent="0" lvl="0" marL="0" rtl="0" algn="l">
              <a:lnSpc>
                <a:spcPct val="115000"/>
              </a:lnSpc>
              <a:spcBef>
                <a:spcPts val="0"/>
              </a:spcBef>
              <a:spcAft>
                <a:spcPts val="0"/>
              </a:spcAft>
              <a:buSzPts val="2200"/>
              <a:buNone/>
            </a:pPr>
            <a:r>
              <a:rPr>
                <a:latin typeface="Lexend"/>
              </a:rPr>
              <a:t/>
            </a:r>
            <a:endParaRPr sz="2100"/>
          </a:p>
          <a:p>
            <a:pPr indent="0" lvl="0" marL="0" rtl="0" algn="l">
              <a:lnSpc>
                <a:spcPct val="115000"/>
              </a:lnSpc>
              <a:spcBef>
                <a:spcPts val="0"/>
              </a:spcBef>
              <a:spcAft>
                <a:spcPts val="0"/>
              </a:spcAft>
              <a:buSzPts val="2200"/>
              <a:buNone/>
            </a:pPr>
            <a:r>
              <a:rPr lang="en-GB" sz="1400">
                <a:latin typeface="Lexend"/>
              </a:rPr>
              <a:t>Waxaad sidoo kale u isticmaali kartaa si aad u xakamayso codka (volume) ama sarjebinta (pitch) dhawaqa (sound) (ama iftiinka (brightness) LED-yada).</a:t>
            </a:r>
            <a:endParaRPr sz="2100"/>
          </a:p>
        </p:txBody>
      </p:sp>
      <p:pic>
        <p:nvPicPr>
          <p:cNvPr id="2909" name="Google Shape;2909;p240"/>
          <p:cNvPicPr preferRelativeResize="0"/>
          <p:nvPr/>
        </p:nvPicPr>
        <p:blipFill rotWithShape="1">
          <a:blip r:embed="rId3">
            <a:alphaModFix/>
          </a:blip>
          <a:srcRect b="0" l="0" r="0" t="0"/>
          <a:stretch/>
        </p:blipFill>
        <p:spPr>
          <a:xfrm>
            <a:off x="2669163" y="2772600"/>
            <a:ext cx="4310518" cy="1823400"/>
          </a:xfrm>
          <a:prstGeom prst="rect">
            <a:avLst/>
          </a:prstGeom>
          <a:noFill/>
          <a:ln>
            <a:noFill/>
          </a:ln>
        </p:spPr>
      </p:pic>
      <p:sp>
        <p:nvSpPr>
          <p:cNvPr id="2910" name="Google Shape;2910;p240"/>
          <p:cNvSpPr txBox="1"/>
          <p:nvPr/>
        </p:nvSpPr>
        <p:spPr>
          <a:xfrm>
            <a:off x="324000" y="4702025"/>
            <a:ext cx="8216400" cy="924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1000"/>
              </a:spcAft>
              <a:buNone/>
            </a:pPr>
            <a:r>
              <a:rPr lang="en-GB" sz="1100">
                <a:solidFill>
                  <a:srgbClr val="808080"/>
                </a:solidFill>
                <a:latin typeface="Lexend"/>
                <a:ea typeface="Lexend"/>
                <a:cs typeface="Lexend"/>
                <a:sym typeface="Lexend"/>
              </a:rPr>
              <a:t>Microsoft MakeCode - Waxaa loo isticmaalay idanka Microsoft</a:t>
            </a:r>
            <a:endParaRPr sz="600">
              <a:solidFill>
                <a:srgbClr val="808080"/>
              </a:solidFill>
              <a:latin typeface="Lexend"/>
              <a:ea typeface="Lexend"/>
              <a:cs typeface="Lexend"/>
              <a:sym typeface="Lexen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4" name="Shape 2914"/>
        <p:cNvGrpSpPr/>
        <p:nvPr/>
      </p:nvGrpSpPr>
      <p:grpSpPr>
        <a:xfrm>
          <a:off x="0" y="0"/>
          <a:ext cx="0" cy="0"/>
          <a:chOff x="0" y="0"/>
          <a:chExt cx="0" cy="0"/>
        </a:xfrm>
      </p:grpSpPr>
      <p:sp>
        <p:nvSpPr>
          <p:cNvPr id="2915" name="Google Shape;2915;p241"/>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La qabsashada dhibcaha aqoonsiga (recognition points) si aad u hagaajiso barnaamij (program)</a:t>
            </a:r>
            <a:endParaRPr/>
          </a:p>
        </p:txBody>
      </p:sp>
      <p:sp>
        <p:nvSpPr>
          <p:cNvPr id="2916" name="Google Shape;2916;p241"/>
          <p:cNvSpPr txBox="1"/>
          <p:nvPr>
            <p:ph idx="1" type="body"/>
          </p:nvPr>
        </p:nvSpPr>
        <p:spPr>
          <a:xfrm>
            <a:off x="324000" y="810000"/>
            <a:ext cx="8237700" cy="14385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400">
                <a:latin typeface="Lexend"/>
              </a:rPr>
              <a:t>Isticmaal block-yada koodhka (code blocks) barashada mashiinka (machine learning).</a:t>
            </a:r>
            <a:endParaRPr sz="2100"/>
          </a:p>
          <a:p>
            <a:pPr indent="0" lvl="0" marL="0" rtl="0" algn="l">
              <a:lnSpc>
                <a:spcPct val="115000"/>
              </a:lnSpc>
              <a:spcBef>
                <a:spcPts val="0"/>
              </a:spcBef>
              <a:spcAft>
                <a:spcPts val="0"/>
              </a:spcAft>
              <a:buSzPts val="2200"/>
              <a:buNone/>
            </a:pPr>
            <a:r>
              <a:rPr>
                <a:latin typeface="Lexend"/>
              </a:rPr>
              <a:t/>
            </a:r>
            <a:endParaRPr sz="2100"/>
          </a:p>
          <a:p>
            <a:pPr indent="-361950" lvl="0" marL="457200" rtl="0" algn="l">
              <a:lnSpc>
                <a:spcPct val="115000"/>
              </a:lnSpc>
              <a:spcBef>
                <a:spcPts val="0"/>
              </a:spcBef>
              <a:spcAft>
                <a:spcPts val="0"/>
              </a:spcAft>
              <a:buSzPts val="2100"/>
              <a:buChar char="-"/>
            </a:pPr>
            <a:r>
              <a:rPr lang="en-GB" sz="1400">
                <a:latin typeface="Lexend"/>
              </a:rPr>
              <a:t>Tijaabo (Experiment) ku beddelashada barnaamijkaaga (program) si aad uga faa'iidayso qiimaha (value) hubaalnimada (certainty) saadaasha (prediction).</a:t>
            </a:r>
            <a:endParaRPr sz="21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0" name="Shape 2920"/>
        <p:cNvGrpSpPr/>
        <p:nvPr/>
      </p:nvGrpSpPr>
      <p:grpSpPr>
        <a:xfrm>
          <a:off x="0" y="0"/>
          <a:ext cx="0" cy="0"/>
          <a:chOff x="0" y="0"/>
          <a:chExt cx="0" cy="0"/>
        </a:xfrm>
      </p:grpSpPr>
      <p:sp>
        <p:nvSpPr>
          <p:cNvPr id="2921" name="Google Shape;2921;p242"/>
          <p:cNvSpPr txBox="1"/>
          <p:nvPr>
            <p:ph idx="2" type="subTitle"/>
          </p:nvPr>
        </p:nvSpPr>
        <p:spPr>
          <a:xfrm>
            <a:off x="1034425" y="2794247"/>
            <a:ext cx="75066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Qiimaha (value) codka (volume) waxaa lagu dejiyay iyadoo la isticmaalayo qaacido (formula) xisaabeed (mathematical).</a:t>
            </a:r>
            <a:endParaRPr/>
          </a:p>
        </p:txBody>
      </p:sp>
      <p:sp>
        <p:nvSpPr>
          <p:cNvPr id="2922" name="Google Shape;2922;p242"/>
          <p:cNvSpPr txBox="1"/>
          <p:nvPr>
            <p:ph type="title"/>
          </p:nvPr>
        </p:nvSpPr>
        <p:spPr>
          <a:xfrm>
            <a:off x="324000" y="152400"/>
            <a:ext cx="788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La qabso dhibco aqoonsi (recognition points) si aad u hagaajiso barnaamij (program)</a:t>
            </a:r>
            <a:endParaRPr/>
          </a:p>
        </p:txBody>
      </p:sp>
      <p:sp>
        <p:nvSpPr>
          <p:cNvPr id="2923" name="Google Shape;2923;p242"/>
          <p:cNvSpPr txBox="1"/>
          <p:nvPr>
            <p:ph idx="1" type="subTitle"/>
          </p:nvPr>
        </p:nvSpPr>
        <p:spPr>
          <a:xfrm>
            <a:off x="1034425" y="1837775"/>
            <a:ext cx="80781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pPr>
            <a:r>
              <a:rPr lang="en-GB">
                <a:latin typeface="Lexend"/>
              </a:rPr>
              <a:t>Qaybta la ogaaday waa False.</a:t>
            </a:r>
            <a:r>
              <a:rPr lang="en-GB" sz="1800">
                <a:solidFill>
                  <a:schemeClr val="lt1"/>
                </a:solidFill>
                <a:highlight>
                  <a:srgbClr val="222222"/>
                </a:highlight>
                <a:latin typeface="Lexend"/>
                <a:ea typeface="Roboto Mono"/>
                <a:cs typeface="Roboto Mono"/>
                <a:sym typeface="Roboto Mono"/>
              </a:rPr>
              <a:t/>
            </a:r>
            <a:r>
              <a:rPr lang="en-GB">
                <a:latin typeface="Lexend"/>
              </a:rPr>
              <a:t/>
            </a:r>
            <a:endParaRPr>
              <a:latin typeface="Courier New"/>
              <a:ea typeface="Courier New"/>
              <a:cs typeface="Courier New"/>
              <a:sym typeface="Courier New"/>
            </a:endParaRPr>
          </a:p>
        </p:txBody>
      </p:sp>
      <p:sp>
        <p:nvSpPr>
          <p:cNvPr id="2924" name="Google Shape;2924;p242"/>
          <p:cNvSpPr txBox="1"/>
          <p:nvPr>
            <p:ph idx="3" type="subTitle"/>
          </p:nvPr>
        </p:nvSpPr>
        <p:spPr>
          <a:xfrm>
            <a:off x="1034425" y="3766965"/>
            <a:ext cx="7464600" cy="7788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100">
                <a:latin typeface="Lexend"/>
              </a:rPr>
              <a:t>Boqolleyda hubanti (certainty %) ee ah in waxa la geliyay uu u dhigmaan fasalka 'good' wuu ka sarreeyaa dhibcaha aqoonsiga (recognition point).</a:t>
            </a:r>
            <a:r>
              <a:rPr lang="en-GB" sz="1100">
                <a:latin typeface="Lexend"/>
              </a:rPr>
              <a:t/>
            </a:r>
            <a:r>
              <a:rPr lang="en-GB" sz="1100">
                <a:latin typeface="Lexend"/>
              </a:rPr>
              <a:t/>
            </a:r>
            <a:r>
              <a:rPr lang="en-GB" sz="1100">
                <a:latin typeface="Lexend"/>
              </a:rPr>
              <a:t/>
            </a:r>
            <a:endParaRPr/>
          </a:p>
        </p:txBody>
      </p:sp>
      <p:sp>
        <p:nvSpPr>
          <p:cNvPr id="2925" name="Google Shape;2925;p242"/>
          <p:cNvSpPr txBox="1"/>
          <p:nvPr>
            <p:ph idx="4" type="title"/>
          </p:nvPr>
        </p:nvSpPr>
        <p:spPr>
          <a:xfrm>
            <a:off x="324000" y="809925"/>
            <a:ext cx="4764300" cy="728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defRPr/>
            </a:pPr>
            <a:r>
              <a:rPr lang="en-GB" sz="1100">
                <a:latin typeface="Lexend"/>
              </a:rPr>
              <a:t>Maxaa xakameeya ciyaarista muusigga (music) ee koodhkan?</a:t>
            </a:r>
            <a:endParaRPr/>
          </a:p>
        </p:txBody>
      </p:sp>
      <p:pic>
        <p:nvPicPr>
          <p:cNvPr id="2926" name="Google Shape;2926;p242"/>
          <p:cNvPicPr preferRelativeResize="0"/>
          <p:nvPr/>
        </p:nvPicPr>
        <p:blipFill rotWithShape="1">
          <a:blip r:embed="rId3">
            <a:alphaModFix/>
          </a:blip>
          <a:srcRect b="0" l="0" r="0" t="0"/>
          <a:stretch/>
        </p:blipFill>
        <p:spPr>
          <a:xfrm>
            <a:off x="5133800" y="934175"/>
            <a:ext cx="3577750" cy="1513415"/>
          </a:xfrm>
          <a:prstGeom prst="rect">
            <a:avLst/>
          </a:prstGeom>
          <a:noFill/>
          <a:ln>
            <a:noFill/>
          </a:ln>
        </p:spPr>
      </p:pic>
      <p:pic>
        <p:nvPicPr>
          <p:cNvPr id="2927" name="Google Shape;2927;p242"/>
          <p:cNvPicPr preferRelativeResize="0"/>
          <p:nvPr/>
        </p:nvPicPr>
        <p:blipFill rotWithShape="1">
          <a:blip r:embed="rId4">
            <a:alphaModFix/>
          </a:blip>
          <a:srcRect b="0" l="0" r="0" t="0"/>
          <a:stretch/>
        </p:blipFill>
        <p:spPr>
          <a:xfrm>
            <a:off x="6165158" y="4170275"/>
            <a:ext cx="396000" cy="419100"/>
          </a:xfrm>
          <a:prstGeom prst="rect">
            <a:avLst/>
          </a:prstGeom>
          <a:noFill/>
          <a:ln>
            <a:noFill/>
          </a:ln>
        </p:spPr>
      </p:pic>
      <p:sp>
        <p:nvSpPr>
          <p:cNvPr id="2928" name="Google Shape;2928;p242"/>
          <p:cNvSpPr txBox="1"/>
          <p:nvPr/>
        </p:nvSpPr>
        <p:spPr>
          <a:xfrm>
            <a:off x="324000" y="4702025"/>
            <a:ext cx="8216400" cy="924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1000"/>
              </a:spcAft>
              <a:buNone/>
            </a:pPr>
            <a:r>
              <a:rPr lang="en-GB" sz="1100">
                <a:solidFill>
                  <a:srgbClr val="808080"/>
                </a:solidFill>
                <a:latin typeface="Lexend"/>
                <a:ea typeface="Lexend"/>
                <a:cs typeface="Lexend"/>
                <a:sym typeface="Lexend"/>
              </a:rPr>
              <a:t>Microsoft MakeCode - Waxaa loo isticmaalay idanka Microsoft</a:t>
            </a:r>
            <a:endParaRPr sz="600">
              <a:solidFill>
                <a:srgbClr val="808080"/>
              </a:solidFill>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2" name="Shape 2932"/>
        <p:cNvGrpSpPr/>
        <p:nvPr/>
      </p:nvGrpSpPr>
      <p:grpSpPr>
        <a:xfrm>
          <a:off x="0" y="0"/>
          <a:ext cx="0" cy="0"/>
          <a:chOff x="0" y="0"/>
          <a:chExt cx="0" cy="0"/>
        </a:xfrm>
      </p:grpSpPr>
      <p:sp>
        <p:nvSpPr>
          <p:cNvPr id="2933" name="Google Shape;2933;p243"/>
          <p:cNvSpPr txBox="1"/>
          <p:nvPr>
            <p:ph idx="2" type="subTitle"/>
          </p:nvPr>
        </p:nvSpPr>
        <p:spPr>
          <a:xfrm>
            <a:off x="323850" y="1155200"/>
            <a:ext cx="7135200" cy="7788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400">
                <a:latin typeface="Lexend"/>
              </a:rPr>
              <a:t>Waa inaad dejisaa dhibcaha aqoonsiga (recognition point) si koodhku u shaqeeyo.</a:t>
            </a:r>
            <a:r>
              <a:rPr b="1" lang="en-GB" sz="1400">
                <a:latin typeface="Lexend"/>
              </a:rPr>
              <a:t/>
            </a:r>
            <a:r>
              <a:rPr lang="en-GB" sz="1400">
                <a:latin typeface="Lexend"/>
              </a:rPr>
              <a:t/>
            </a:r>
            <a:endParaRPr/>
          </a:p>
        </p:txBody>
      </p:sp>
      <p:sp>
        <p:nvSpPr>
          <p:cNvPr id="2934" name="Google Shape;2934;p243"/>
          <p:cNvSpPr txBox="1"/>
          <p:nvPr>
            <p:ph type="title"/>
          </p:nvPr>
        </p:nvSpPr>
        <p:spPr>
          <a:xfrm>
            <a:off x="324000" y="152400"/>
            <a:ext cx="788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400">
                <a:latin typeface="Lexend"/>
              </a:rPr>
              <a:t>La qabso dhibco aqoonsi (recognition points) si aad u hagaajiso barnaamij (program)</a:t>
            </a:r>
            <a:endParaRPr/>
          </a:p>
        </p:txBody>
      </p:sp>
      <p:sp>
        <p:nvSpPr>
          <p:cNvPr id="2935" name="Google Shape;2935;p243"/>
          <p:cNvSpPr txBox="1"/>
          <p:nvPr>
            <p:ph idx="1" type="subTitle"/>
          </p:nvPr>
        </p:nvSpPr>
        <p:spPr>
          <a:xfrm>
            <a:off x="324000" y="3577125"/>
            <a:ext cx="8109300" cy="3387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0"/>
              </a:spcAft>
              <a:buSzPts val="2200"/>
              <a:buNone/>
              <a:defRPr/>
            </a:pPr>
            <a:r>
              <a:rPr lang="en-GB" sz="1400">
                <a:latin typeface="Lexend"/>
              </a:rPr>
              <a:t>Dhibcaha aqoonsiga (recognition point) ee caadiga ah waa 80%.</a:t>
            </a:r>
            <a:r>
              <a:rPr b="1" lang="en-GB" sz="1400">
                <a:latin typeface="Lexend"/>
              </a:rPr>
              <a:t/>
            </a:r>
            <a:r>
              <a:rPr lang="en-GB" sz="1400">
                <a:latin typeface="Lexend"/>
              </a:rPr>
              <a:t/>
            </a:r>
            <a:endParaRPr/>
          </a:p>
        </p:txBody>
      </p:sp>
      <p:pic>
        <p:nvPicPr>
          <p:cNvPr id="2936" name="Google Shape;2936;p243"/>
          <p:cNvPicPr preferRelativeResize="0"/>
          <p:nvPr/>
        </p:nvPicPr>
        <p:blipFill rotWithShape="1">
          <a:blip r:embed="rId3">
            <a:alphaModFix/>
          </a:blip>
          <a:srcRect b="0" l="0" r="0" t="0"/>
          <a:stretch/>
        </p:blipFill>
        <p:spPr>
          <a:xfrm>
            <a:off x="6381258" y="2054950"/>
            <a:ext cx="396000" cy="419100"/>
          </a:xfrm>
          <a:prstGeom prst="rect">
            <a:avLst/>
          </a:prstGeom>
          <a:noFill/>
          <a:ln>
            <a:noFill/>
          </a:ln>
        </p:spPr>
      </p:pic>
      <p:sp>
        <p:nvSpPr>
          <p:cNvPr id="2937" name="Google Shape;2937;p243"/>
          <p:cNvSpPr txBox="1"/>
          <p:nvPr/>
        </p:nvSpPr>
        <p:spPr>
          <a:xfrm>
            <a:off x="242850" y="3053925"/>
            <a:ext cx="3000000" cy="523200"/>
          </a:xfrm>
          <a:prstGeom prst="rect">
            <a:avLst/>
          </a:prstGeom>
          <a:noFill/>
          <a:ln>
            <a:noFill/>
          </a:ln>
        </p:spPr>
        <p:txBody>
          <a:bodyPr anchorCtr="0" anchor="t" bIns="91425" lIns="91425" spcFirstLastPara="1" rIns="91425" wrap="square" tIns="91425">
            <a:normAutofit/>
          </a:bodyPr>
          <a:lstStyle/>
          <a:p>
            <a:pPr indent="0" lvl="0" marL="0" rtl="0" algn="l">
              <a:lnSpc>
                <a:spcPct val="130000"/>
              </a:lnSpc>
              <a:spcBef>
                <a:spcPts val="0"/>
              </a:spcBef>
              <a:spcAft>
                <a:spcPts val="0"/>
              </a:spcAft>
              <a:buNone/>
            </a:pPr>
            <a:r>
              <a:rPr lang="en-GB" sz="1800">
                <a:solidFill>
                  <a:schemeClr val="dk1"/>
                </a:solidFill>
                <a:latin typeface="Lexend"/>
                <a:ea typeface="Lexend"/>
                <a:cs typeface="Lexend"/>
                <a:sym typeface="Lexend"/>
              </a:rPr>
              <a:t>Sababta?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1" name="Shape 2941"/>
        <p:cNvGrpSpPr/>
        <p:nvPr/>
      </p:nvGrpSpPr>
      <p:grpSpPr>
        <a:xfrm>
          <a:off x="0" y="0"/>
          <a:ext cx="0" cy="0"/>
          <a:chOff x="0" y="0"/>
          <a:chExt cx="0" cy="0"/>
        </a:xfrm>
      </p:grpSpPr>
      <p:sp>
        <p:nvSpPr>
          <p:cNvPr id="2942" name="Google Shape;2942;p244"/>
          <p:cNvSpPr txBox="1"/>
          <p:nvPr>
            <p:ph type="title"/>
          </p:nvPr>
        </p:nvSpPr>
        <p:spPr>
          <a:xfrm>
            <a:off x="1449300" y="146675"/>
            <a:ext cx="5741400" cy="2772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La qabso dhibco aqoonsi (recognition points) si aad u hagaajiso barnaamij (program)</a:t>
            </a:r>
            <a:endParaRPr/>
          </a:p>
        </p:txBody>
      </p:sp>
      <p:sp>
        <p:nvSpPr>
          <p:cNvPr id="2943" name="Google Shape;2943;p244"/>
          <p:cNvSpPr txBox="1"/>
          <p:nvPr>
            <p:ph idx="1" type="body"/>
          </p:nvPr>
        </p:nvSpPr>
        <p:spPr>
          <a:xfrm>
            <a:off x="324000" y="1271700"/>
            <a:ext cx="8237700" cy="695100"/>
          </a:xfrm>
          <a:prstGeom prst="rect">
            <a:avLst/>
          </a:prstGeom>
          <a:noFill/>
          <a:ln>
            <a:noFill/>
          </a:ln>
        </p:spPr>
        <p:txBody>
          <a:bodyPr anchorCtr="0" anchor="t" bIns="0" lIns="0" spcFirstLastPara="1" rIns="0" wrap="square" tIns="0">
            <a:normAutofit/>
          </a:bodyPr>
          <a:lstStyle/>
          <a:p>
            <a:pPr indent="-361950" lvl="0" marL="457200" rtl="0" algn="l">
              <a:lnSpc>
                <a:spcPct val="115000"/>
              </a:lnSpc>
              <a:spcBef>
                <a:spcPts val="0"/>
              </a:spcBef>
              <a:spcAft>
                <a:spcPts val="0"/>
              </a:spcAft>
              <a:buSzPts val="2100"/>
              <a:buAutoNum type="arabicParenR"/>
            </a:pPr>
            <a:r>
              <a:rPr lang="en-GB" sz="1800">
                <a:latin typeface="Lexend"/>
              </a:rPr>
              <a:t>Tijaabo (experiment) adiga oo isticmaalaya qaybaha barashada mashiinka (machine learning blocks) ee koodhkaaga si aad u dhisto codsigaaga (application).</a:t>
            </a:r>
            <a:endParaRPr sz="21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7" name="Shape 2947"/>
        <p:cNvGrpSpPr/>
        <p:nvPr/>
      </p:nvGrpSpPr>
      <p:grpSpPr>
        <a:xfrm>
          <a:off x="0" y="0"/>
          <a:ext cx="0" cy="0"/>
          <a:chOff x="0" y="0"/>
          <a:chExt cx="0" cy="0"/>
        </a:xfrm>
      </p:grpSpPr>
      <p:sp>
        <p:nvSpPr>
          <p:cNvPr id="2948" name="Google Shape;2948;p245"/>
          <p:cNvSpPr txBox="1"/>
          <p:nvPr>
            <p:ph type="title"/>
          </p:nvPr>
        </p:nvSpPr>
        <p:spPr>
          <a:xfrm>
            <a:off x="1684800" y="119125"/>
            <a:ext cx="5741400" cy="307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000"/>
              <a:buNone/>
              <a:defRPr/>
            </a:pPr>
            <a:r>
              <a:rPr lang="en-GB" sz="1100">
                <a:latin typeface="Lexend"/>
              </a:rPr>
              <a:t>Dhismaha codsi (application) ku salaysan xogta (data)</a:t>
            </a:r>
            <a:endParaRPr/>
          </a:p>
        </p:txBody>
      </p:sp>
      <p:sp>
        <p:nvSpPr>
          <p:cNvPr id="2949" name="Google Shape;2949;p245"/>
          <p:cNvSpPr txBox="1"/>
          <p:nvPr>
            <p:ph idx="1" type="body"/>
          </p:nvPr>
        </p:nvSpPr>
        <p:spPr>
          <a:xfrm>
            <a:off x="313350" y="1553600"/>
            <a:ext cx="8237700" cy="25422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1000"/>
              </a:spcBef>
              <a:spcAft>
                <a:spcPts val="0"/>
              </a:spcAft>
              <a:buSzPts val="2200"/>
              <a:buNone/>
              <a:defRPr/>
            </a:pPr>
            <a:r>
              <a:rPr lang="en-GB" sz="1100">
                <a:latin typeface="Lexend"/>
              </a:rPr>
              <a:t>Dhacdooyinka barnaamijka (program events) waxaa la kici karaa marka dhibcaha aqoonsiga (recognition points) la gaaro.</a:t>
            </a:r>
            <a:r>
              <a:rPr b="1" lang="en-GB" sz="1100">
                <a:latin typeface="Lexend"/>
              </a:rPr>
              <a:t/>
            </a:r>
            <a:r>
              <a:rPr lang="en-GB" sz="1100">
                <a:latin typeface="Lexend"/>
              </a:rPr>
              <a:t/>
            </a:r>
            <a:endParaRPr/>
          </a:p>
          <a:p>
            <a:pPr indent="0" lvl="0" marL="0" rtl="0" algn="l">
              <a:lnSpc>
                <a:spcPct val="115000"/>
              </a:lnSpc>
              <a:spcBef>
                <a:spcPts val="1000"/>
              </a:spcBef>
              <a:spcAft>
                <a:spcPts val="0"/>
              </a:spcAft>
              <a:buSzPts val="2200"/>
              <a:buNone/>
            </a:pPr>
            <a:r>
              <a:rPr>
                <a:latin typeface="Lexend"/>
              </a:rPr>
              <a:t/>
            </a:r>
            <a:endParaRPr/>
          </a:p>
          <a:p>
            <a:pPr indent="0" lvl="0" marL="0" rtl="0" algn="l">
              <a:lnSpc>
                <a:spcPct val="115000"/>
              </a:lnSpc>
              <a:spcBef>
                <a:spcPts val="1000"/>
              </a:spcBef>
              <a:spcAft>
                <a:spcPts val="1000"/>
              </a:spcAft>
              <a:buSzPts val="2200"/>
              <a:buNone/>
              <a:defRPr/>
            </a:pPr>
            <a:r>
              <a:rPr lang="en-GB" sz="1100">
                <a:latin typeface="Lexend"/>
              </a:rPr>
              <a:t>Habka barnaamijka (program flow) waxaa la beddeli karaa adiga oo isticmaalaya qaybaha (blocks) kuwaas oo ogaada haddii dhibcaha aqoonsiga (recognition point) la gaaray, ama adiga oo isticmaalaya qiimaha hubantida (certainty values).</a:t>
            </a:r>
            <a:r>
              <a:rPr b="1" lang="en-GB" sz="1100">
                <a:latin typeface="Lexend"/>
              </a:rPr>
              <a:t/>
            </a:r>
            <a:r>
              <a:rPr lang="en-GB" sz="1100">
                <a:latin typeface="Lexend"/>
              </a:rPr>
              <a:t/>
            </a:r>
            <a:r>
              <a:rPr b="1" lang="en-GB" sz="1100">
                <a:latin typeface="Lexend"/>
              </a:rPr>
              <a:t/>
            </a:r>
            <a:r>
              <a:rPr lang="en-GB" sz="1100">
                <a:latin typeface="Lexend"/>
              </a:rP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5" name="Shape 2755"/>
        <p:cNvGrpSpPr/>
        <p:nvPr/>
      </p:nvGrpSpPr>
      <p:grpSpPr>
        <a:xfrm>
          <a:off x="0" y="0"/>
          <a:ext cx="0" cy="0"/>
          <a:chOff x="0" y="0"/>
          <a:chExt cx="0" cy="0"/>
        </a:xfrm>
      </p:grpSpPr>
      <p:sp>
        <p:nvSpPr>
          <p:cNvPr id="2756" name="Google Shape;2756;p223"/>
          <p:cNvSpPr txBox="1"/>
          <p:nvPr>
            <p:ph idx="1" type="subTitle"/>
          </p:nvPr>
        </p:nvSpPr>
        <p:spPr>
          <a:xfrm>
            <a:off x="666000" y="1620000"/>
            <a:ext cx="7351200" cy="25041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1000"/>
              </a:spcAft>
              <a:buSzPts val="2000"/>
              <a:buNone/>
              <a:defRPr/>
            </a:pPr>
            <a:r>
              <a:rPr lang="en-GB" sz="1100">
                <a:latin typeface="Lexend"/>
              </a:rPr>
              <a:t>Waxaan awoodi karaa inaan dhiso codsi fudud oo isticmaala saadaal (predictions) ka imanaysa moodel (model) barashada mashiinka (machine learning) si loo xakameeyo socodka barnaamijka (program flow).</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0" name="Shape 2760"/>
        <p:cNvGrpSpPr/>
        <p:nvPr/>
      </p:nvGrpSpPr>
      <p:grpSpPr>
        <a:xfrm>
          <a:off x="0" y="0"/>
          <a:ext cx="0" cy="0"/>
          <a:chOff x="0" y="0"/>
          <a:chExt cx="0" cy="0"/>
        </a:xfrm>
      </p:grpSpPr>
      <p:sp>
        <p:nvSpPr>
          <p:cNvPr id="2761" name="Google Shape;2761;p224"/>
          <p:cNvSpPr txBox="1"/>
          <p:nvPr>
            <p:ph idx="1" type="subTitle"/>
          </p:nvPr>
        </p:nvSpPr>
        <p:spPr>
          <a:xfrm>
            <a:off x="400200" y="1267200"/>
            <a:ext cx="2203500" cy="661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000"/>
              <a:buNone/>
              <a:defRPr/>
            </a:pPr>
            <a:r>
              <a:rPr lang="en-GB" sz="1100">
                <a:latin typeface="Lexend"/>
              </a:rPr>
              <a:t>barta aqoonsiga (recognition point)</a:t>
            </a:r>
            <a:endParaRPr/>
          </a:p>
        </p:txBody>
      </p:sp>
      <p:sp>
        <p:nvSpPr>
          <p:cNvPr id="2762" name="Google Shape;2762;p224"/>
          <p:cNvSpPr txBox="1"/>
          <p:nvPr>
            <p:ph idx="2" type="subTitle"/>
          </p:nvPr>
        </p:nvSpPr>
        <p:spPr>
          <a:xfrm>
            <a:off x="2775525" y="1267200"/>
            <a:ext cx="5293500" cy="595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heerka hubinta (certainty) ee keena in input uu u dhigmaasto fasalka (class)</a:t>
            </a:r>
            <a:endParaRPr/>
          </a:p>
        </p:txBody>
      </p:sp>
      <p:sp>
        <p:nvSpPr>
          <p:cNvPr id="2763" name="Google Shape;2763;p224"/>
          <p:cNvSpPr txBox="1"/>
          <p:nvPr>
            <p:ph idx="3" type="subTitle"/>
          </p:nvPr>
        </p:nvSpPr>
        <p:spPr>
          <a:xfrm>
            <a:off x="400200" y="3019800"/>
            <a:ext cx="2203500" cy="307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000"/>
              <a:buNone/>
              <a:defRPr/>
            </a:pPr>
            <a:r>
              <a:rPr lang="en-GB" sz="1100">
                <a:latin typeface="Lexend"/>
              </a:rPr>
              <a:t>socodka barnaamijka (program flow)</a:t>
            </a:r>
            <a:endParaRPr/>
          </a:p>
        </p:txBody>
      </p:sp>
      <p:sp>
        <p:nvSpPr>
          <p:cNvPr id="2764" name="Google Shape;2764;p224"/>
          <p:cNvSpPr txBox="1"/>
          <p:nvPr>
            <p:ph idx="4" type="subTitle"/>
          </p:nvPr>
        </p:nvSpPr>
        <p:spPr>
          <a:xfrm>
            <a:off x="2775525" y="3019800"/>
            <a:ext cx="5293500" cy="595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sida ay u kala horreeyaan tilmaamaha (instructions) ee barnaamijka lagu fuliyo</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8" name="Shape 2768"/>
        <p:cNvGrpSpPr/>
        <p:nvPr/>
      </p:nvGrpSpPr>
      <p:grpSpPr>
        <a:xfrm>
          <a:off x="0" y="0"/>
          <a:ext cx="0" cy="0"/>
          <a:chOff x="0" y="0"/>
          <a:chExt cx="0" cy="0"/>
        </a:xfrm>
      </p:grpSpPr>
      <p:pic>
        <p:nvPicPr>
          <p:cNvPr id="2769" name="Google Shape;2769;p225"/>
          <p:cNvPicPr preferRelativeResize="0"/>
          <p:nvPr/>
        </p:nvPicPr>
        <p:blipFill rotWithShape="1">
          <a:blip r:embed="rId3">
            <a:alphaModFix/>
          </a:blip>
          <a:srcRect b="0" l="0" r="0" t="0"/>
          <a:stretch/>
        </p:blipFill>
        <p:spPr>
          <a:xfrm>
            <a:off x="409077" y="2056081"/>
            <a:ext cx="450575" cy="446750"/>
          </a:xfrm>
          <a:prstGeom prst="rect">
            <a:avLst/>
          </a:prstGeom>
          <a:noFill/>
          <a:ln>
            <a:noFill/>
          </a:ln>
        </p:spPr>
      </p:pic>
      <p:sp>
        <p:nvSpPr>
          <p:cNvPr id="2770" name="Google Shape;2770;p225"/>
          <p:cNvSpPr txBox="1"/>
          <p:nvPr>
            <p:ph idx="3" type="title"/>
          </p:nvPr>
        </p:nvSpPr>
        <p:spPr>
          <a:xfrm>
            <a:off x="1225225" y="3069850"/>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La qabsashada barta aqoonsiga (recognition point) si loo hagaajiyo barnaamij</a:t>
            </a:r>
            <a:endParaRPr/>
          </a:p>
        </p:txBody>
      </p:sp>
      <p:sp>
        <p:nvSpPr>
          <p:cNvPr id="2771" name="Google Shape;2771;p225"/>
          <p:cNvSpPr txBox="1"/>
          <p:nvPr>
            <p:ph type="title"/>
          </p:nvPr>
        </p:nvSpPr>
        <p:spPr>
          <a:xfrm>
            <a:off x="1225225" y="2133562"/>
            <a:ext cx="6852300" cy="277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SzPts val="1800"/>
              <a:buNone/>
              <a:defRPr/>
            </a:pPr>
            <a:r>
              <a:rPr lang="en-GB" sz="1100">
                <a:latin typeface="Lexend"/>
              </a:rPr>
              <a:t>Isticmaalka saadaasha (predictions) ka imanaysa moodel (model) si loo xakameeyo barnaamij</a:t>
            </a:r>
            <a:endParaRPr/>
          </a:p>
        </p:txBody>
      </p:sp>
      <p:sp>
        <p:nvSpPr>
          <p:cNvPr id="2772" name="Google Shape;2772;p225"/>
          <p:cNvSpPr txBox="1"/>
          <p:nvPr/>
        </p:nvSpPr>
        <p:spPr>
          <a:xfrm>
            <a:off x="324000" y="657600"/>
            <a:ext cx="5741400" cy="338700"/>
          </a:xfrm>
          <a:prstGeom prst="rect">
            <a:avLst/>
          </a:prstGeom>
          <a:noFill/>
          <a:ln>
            <a:noFill/>
          </a:ln>
        </p:spPr>
        <p:txBody>
          <a:bodyPr anchorCtr="0" anchor="t" bIns="0" lIns="0" spcFirstLastPara="1" rIns="0" wrap="square" tIns="0">
            <a:normAutofit/>
          </a:bodyPr>
          <a:lstStyle/>
          <a:p>
            <a:pPr indent="0" lvl="0" marL="0" marR="0" rtl="0" algn="l">
              <a:lnSpc>
                <a:spcPct val="115000"/>
              </a:lnSpc>
              <a:spcBef>
                <a:spcPts val="0"/>
              </a:spcBef>
              <a:spcAft>
                <a:spcPts val="0"/>
              </a:spcAft>
              <a:buClr>
                <a:srgbClr val="000000"/>
              </a:buClr>
              <a:buSzPts val="2200"/>
              <a:buFont typeface="Arial"/>
              <a:buNone/>
            </a:pPr>
            <a:r>
              <a:rPr b="0" i="0" lang="en-GB" sz="1400" u="none" cap="none" strike="noStrike">
                <a:solidFill>
                  <a:srgbClr val="222222"/>
                </a:solidFill>
                <a:latin typeface="Lexend"/>
                <a:ea typeface="Lexend"/>
                <a:cs typeface="Lexend"/>
                <a:sym typeface="Lexend"/>
              </a:rPr>
              <a:t>Dhisidda codsi ku salaysan xogta (data-driven application)</a:t>
            </a:r>
            <a:endParaRPr b="0" i="0" sz="2200" u="none" cap="none" strike="noStrike">
              <a:solidFill>
                <a:srgbClr val="222222"/>
              </a:solidFill>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6" name="Shape 2776"/>
        <p:cNvGrpSpPr/>
        <p:nvPr/>
      </p:nvGrpSpPr>
      <p:grpSpPr>
        <a:xfrm>
          <a:off x="0" y="0"/>
          <a:ext cx="0" cy="0"/>
          <a:chOff x="0" y="0"/>
          <a:chExt cx="0" cy="0"/>
        </a:xfrm>
      </p:grpSpPr>
      <p:sp>
        <p:nvSpPr>
          <p:cNvPr id="2777" name="Google Shape;2777;p226"/>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Isticmaalka saadaasha (predictions) ka imanaysa moodel (model) si loo xakameeyo barnaamij</a:t>
            </a:r>
            <a:endParaRPr/>
          </a:p>
        </p:txBody>
      </p:sp>
      <p:sp>
        <p:nvSpPr>
          <p:cNvPr id="2778" name="Google Shape;2778;p226"/>
          <p:cNvSpPr txBox="1"/>
          <p:nvPr>
            <p:ph idx="1" type="body"/>
          </p:nvPr>
        </p:nvSpPr>
        <p:spPr>
          <a:xfrm>
            <a:off x="324000" y="810000"/>
            <a:ext cx="7997700" cy="37947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800">
                <a:latin typeface="Lexend"/>
              </a:rPr>
              <a:t>Fur CreateAI.</a:t>
            </a:r>
            <a:endParaRPr sz="2100"/>
          </a:p>
          <a:p>
            <a:pPr indent="0" lvl="0" marL="0" rtl="0" algn="l">
              <a:lnSpc>
                <a:spcPct val="115000"/>
              </a:lnSpc>
              <a:spcBef>
                <a:spcPts val="0"/>
              </a:spcBef>
              <a:spcAft>
                <a:spcPts val="0"/>
              </a:spcAft>
              <a:buSzPts val="2200"/>
              <a:buNone/>
            </a:pPr>
            <a:r>
              <a:rPr>
                <a:latin typeface="Lexend"/>
              </a:rPr>
              <a:t/>
            </a:r>
            <a:endParaRPr sz="2100"/>
          </a:p>
          <a:p>
            <a:pPr indent="-361950" lvl="0" marL="457200" rtl="0" algn="l">
              <a:lnSpc>
                <a:spcPct val="115000"/>
              </a:lnSpc>
              <a:spcBef>
                <a:spcPts val="0"/>
              </a:spcBef>
              <a:spcAft>
                <a:spcPts val="0"/>
              </a:spcAft>
              <a:buSzPts val="2100"/>
              <a:buChar char="-"/>
            </a:pPr>
            <a:r>
              <a:rPr lang="en-GB" sz="1800">
                <a:latin typeface="Lexend"/>
              </a:rPr>
              <a:t>Tag oak.link/createai</a:t>
            </a:r>
            <a:r>
              <a:rPr lang="en-GB" sz="1800" u="sng">
                <a:solidFill>
                  <a:schemeClr val="hlink"/>
                </a:solidFill>
                <a:latin typeface="Lexend"/>
                <a:hlinkClick r:id="rId3"/>
              </a:rPr>
              <a:t/>
            </a:r>
            <a:endParaRPr sz="2100"/>
          </a:p>
          <a:p>
            <a:pPr indent="-361950" lvl="0" marL="457200" rtl="0" algn="l">
              <a:lnSpc>
                <a:spcPct val="115000"/>
              </a:lnSpc>
              <a:spcBef>
                <a:spcPts val="0"/>
              </a:spcBef>
              <a:spcAft>
                <a:spcPts val="0"/>
              </a:spcAft>
              <a:buSzPts val="2100"/>
              <a:buChar char="-"/>
            </a:pPr>
            <a:r>
              <a:rPr lang="en-GB" sz="1800">
                <a:latin typeface="Lexend"/>
              </a:rPr>
              <a:t>Ka sii warsh meeshii aad ka tagtay.</a:t>
            </a:r>
            <a:endParaRPr sz="2100"/>
          </a:p>
          <a:p>
            <a:pPr indent="457200" lvl="0" marL="0" rtl="0" algn="l">
              <a:lnSpc>
                <a:spcPct val="115000"/>
              </a:lnSpc>
              <a:spcBef>
                <a:spcPts val="0"/>
              </a:spcBef>
              <a:spcAft>
                <a:spcPts val="0"/>
              </a:spcAft>
              <a:buSzPts val="2200"/>
              <a:buNone/>
            </a:pPr>
            <a:r>
              <a:rPr lang="en-GB" sz="1800">
                <a:latin typeface="Lexend"/>
              </a:rPr>
              <a:t>Ama:</a:t>
            </a:r>
            <a:endParaRPr sz="2100"/>
          </a:p>
          <a:p>
            <a:pPr indent="-361950" lvl="1" marL="914400" rtl="0" algn="l">
              <a:lnSpc>
                <a:spcPct val="130000"/>
              </a:lnSpc>
              <a:spcBef>
                <a:spcPts val="1000"/>
              </a:spcBef>
              <a:spcAft>
                <a:spcPts val="0"/>
              </a:spcAft>
              <a:buSzPts val="2100"/>
              <a:buChar char="-"/>
            </a:pPr>
            <a:r>
              <a:rPr lang="en-GB" sz="1800">
                <a:latin typeface="Lexend"/>
              </a:rPr>
              <a:t>fur kalfadhigii (session) ugu dambeeyay, ama</a:t>
            </a:r>
            <a:endParaRPr sz="2100"/>
          </a:p>
          <a:p>
            <a:pPr indent="-361950" lvl="1" marL="914400" rtl="0" algn="l">
              <a:lnSpc>
                <a:spcPct val="130000"/>
              </a:lnSpc>
              <a:spcBef>
                <a:spcPts val="0"/>
              </a:spcBef>
              <a:spcAft>
                <a:spcPts val="0"/>
              </a:spcAft>
              <a:buSzPts val="2100"/>
              <a:buChar char="-"/>
            </a:pPr>
            <a:r>
              <a:rPr lang="en-GB" sz="1800">
                <a:latin typeface="Lexend"/>
              </a:rPr>
              <a:t>si wad kalfadhigii (session) aad badbaadisay daraskii hore</a:t>
            </a:r>
            <a:endParaRPr sz="2100"/>
          </a:p>
          <a:p>
            <a:pPr indent="0" lvl="0" marL="0" rtl="0" algn="l">
              <a:lnSpc>
                <a:spcPct val="115000"/>
              </a:lnSpc>
              <a:spcBef>
                <a:spcPts val="0"/>
              </a:spcBef>
              <a:spcAft>
                <a:spcPts val="0"/>
              </a:spcAft>
              <a:buSzPts val="2200"/>
              <a:buNone/>
            </a:pPr>
            <a:r>
              <a:rPr>
                <a:latin typeface="Lexend"/>
              </a:rPr>
              <a:t/>
            </a:r>
            <a:endParaRPr sz="2100"/>
          </a:p>
          <a:p>
            <a:pPr indent="0" lvl="0" marL="0" rtl="0" algn="l">
              <a:lnSpc>
                <a:spcPct val="115000"/>
              </a:lnSpc>
              <a:spcBef>
                <a:spcPts val="0"/>
              </a:spcBef>
              <a:spcAft>
                <a:spcPts val="0"/>
              </a:spcAft>
              <a:buSzPts val="2200"/>
              <a:buNone/>
            </a:pPr>
            <a:r>
              <a:rPr lang="en-GB" sz="1100">
                <a:latin typeface="Lexend"/>
              </a:rPr>
              <a:t>Fiiro: haddii aadan haysan kalfadhi (session) jira, waxaad isticmaali kartaa faylka muunada xogta (data sample file) ee la bixiyay si dheeri ah.</a:t>
            </a:r>
            <a:endParaRPr sz="21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2" name="Shape 2782"/>
        <p:cNvGrpSpPr/>
        <p:nvPr/>
      </p:nvGrpSpPr>
      <p:grpSpPr>
        <a:xfrm>
          <a:off x="0" y="0"/>
          <a:ext cx="0" cy="0"/>
          <a:chOff x="0" y="0"/>
          <a:chExt cx="0" cy="0"/>
        </a:xfrm>
      </p:grpSpPr>
      <p:sp>
        <p:nvSpPr>
          <p:cNvPr id="2783" name="Google Shape;2783;p227"/>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Isticmaalka saadaasha (predictions) ka imanaysa moodel (model) si loo xakameeyo barnaamij</a:t>
            </a:r>
            <a:endParaRPr/>
          </a:p>
        </p:txBody>
      </p:sp>
      <p:sp>
        <p:nvSpPr>
          <p:cNvPr id="2784" name="Google Shape;2784;p227"/>
          <p:cNvSpPr txBox="1"/>
          <p:nvPr>
            <p:ph idx="1" type="body"/>
          </p:nvPr>
        </p:nvSpPr>
        <p:spPr>
          <a:xfrm>
            <a:off x="324000" y="810000"/>
            <a:ext cx="8237700" cy="10668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800">
                <a:latin typeface="Lexend"/>
              </a:rPr>
              <a:t>Isticmaal blocks-ka code-ga barashada mashiinka (machine learning code blocks).</a:t>
            </a:r>
            <a:endParaRPr sz="2100"/>
          </a:p>
          <a:p>
            <a:pPr indent="0" lvl="0" marL="0" rtl="0" algn="l">
              <a:lnSpc>
                <a:spcPct val="115000"/>
              </a:lnSpc>
              <a:spcBef>
                <a:spcPts val="0"/>
              </a:spcBef>
              <a:spcAft>
                <a:spcPts val="0"/>
              </a:spcAft>
              <a:buSzPts val="2200"/>
              <a:buNone/>
            </a:pPr>
            <a:r>
              <a:rPr>
                <a:latin typeface="Lexend"/>
              </a:rPr>
              <a:t/>
            </a:r>
            <a:endParaRPr sz="2100"/>
          </a:p>
          <a:p>
            <a:pPr indent="-361950" lvl="0" marL="457200" rtl="0" algn="l">
              <a:lnSpc>
                <a:spcPct val="115000"/>
              </a:lnSpc>
              <a:spcBef>
                <a:spcPts val="0"/>
              </a:spcBef>
              <a:spcAft>
                <a:spcPts val="0"/>
              </a:spcAft>
              <a:buSzPts val="2100"/>
              <a:buChar char="-"/>
            </a:pPr>
            <a:r>
              <a:rPr lang="en-GB" sz="1800">
                <a:latin typeface="Lexend"/>
              </a:rPr>
              <a:t>Guji badhanka buluugga ah ee 'Edit in MakeCode'.</a:t>
            </a:r>
            <a:endParaRPr sz="21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8" name="Shape 2788"/>
        <p:cNvGrpSpPr/>
        <p:nvPr/>
      </p:nvGrpSpPr>
      <p:grpSpPr>
        <a:xfrm>
          <a:off x="0" y="0"/>
          <a:ext cx="0" cy="0"/>
          <a:chOff x="0" y="0"/>
          <a:chExt cx="0" cy="0"/>
        </a:xfrm>
      </p:grpSpPr>
      <p:sp>
        <p:nvSpPr>
          <p:cNvPr id="2789" name="Google Shape;2789;p228"/>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Isticmaal saadaasha (predictions) ka timaadda moodelka (model) si aad u xakamayso barnaamij (program)</a:t>
            </a:r>
            <a:endParaRPr/>
          </a:p>
        </p:txBody>
      </p:sp>
      <p:sp>
        <p:nvSpPr>
          <p:cNvPr id="2790" name="Google Shape;2790;p228"/>
          <p:cNvSpPr txBox="1"/>
          <p:nvPr>
            <p:ph idx="1" type="body"/>
          </p:nvPr>
        </p:nvSpPr>
        <p:spPr>
          <a:xfrm>
            <a:off x="324000" y="810000"/>
            <a:ext cx="8013900" cy="323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100">
                <a:latin typeface="Lexend"/>
              </a:rPr>
              <a:t>Dhacdo (event) 'muuji astaanta (show icon)' ayaa lagu daray block kasta oo 'on ML start' ah.</a:t>
            </a:r>
            <a:r>
              <a:rPr lang="en-GB" sz="1100">
                <a:solidFill>
                  <a:schemeClr val="lt1"/>
                </a:solidFill>
                <a:highlight>
                  <a:srgbClr val="222222"/>
                </a:highlight>
                <a:latin typeface="Lexend"/>
                <a:ea typeface="Roboto Mono"/>
                <a:cs typeface="Roboto Mono"/>
                <a:sym typeface="Roboto Mono"/>
              </a:rPr>
              <a:t/>
            </a:r>
            <a:r>
              <a:rPr lang="en-GB" sz="1100">
                <a:latin typeface="Lexend"/>
                <a:ea typeface="Courier New"/>
                <a:cs typeface="Courier New"/>
                <a:sym typeface="Courier New"/>
              </a:rPr>
              <a:t/>
            </a:r>
            <a:r>
              <a:rPr lang="en-GB" sz="1100">
                <a:latin typeface="Lexend"/>
              </a:rPr>
              <a:t/>
            </a:r>
            <a:endParaRPr sz="2100"/>
          </a:p>
        </p:txBody>
      </p:sp>
      <p:pic>
        <p:nvPicPr>
          <p:cNvPr id="2791" name="Google Shape;2791;p228"/>
          <p:cNvPicPr preferRelativeResize="0"/>
          <p:nvPr/>
        </p:nvPicPr>
        <p:blipFill rotWithShape="1">
          <a:blip r:embed="rId3">
            <a:alphaModFix/>
          </a:blip>
          <a:srcRect b="0" l="0" r="0" t="0"/>
          <a:stretch/>
        </p:blipFill>
        <p:spPr>
          <a:xfrm>
            <a:off x="324000" y="1381100"/>
            <a:ext cx="2155182" cy="2938500"/>
          </a:xfrm>
          <a:prstGeom prst="rect">
            <a:avLst/>
          </a:prstGeom>
          <a:noFill/>
          <a:ln>
            <a:noFill/>
          </a:ln>
        </p:spPr>
      </p:pic>
      <p:sp>
        <p:nvSpPr>
          <p:cNvPr id="2792" name="Google Shape;2792;p228"/>
          <p:cNvSpPr txBox="1"/>
          <p:nvPr/>
        </p:nvSpPr>
        <p:spPr>
          <a:xfrm>
            <a:off x="2675550" y="1381100"/>
            <a:ext cx="5886300" cy="19947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2100"/>
              <a:buFont typeface="Arial"/>
              <a:buNone/>
            </a:pPr>
            <a:r>
              <a:rPr b="0" i="0" lang="en-GB" sz="1100" u="none" cap="none" strike="noStrike">
                <a:solidFill>
                  <a:schemeClr val="dk1"/>
                </a:solidFill>
                <a:latin typeface="Lexend"/>
                <a:ea typeface="Lexend"/>
                <a:cs typeface="Lexend"/>
                <a:sym typeface="Lexend"/>
              </a:rPr>
              <a:t>Soo deji (download) barnaamijkaaga (program) micro:bit-kaaga.</a:t>
            </a:r>
            <a:endParaRPr b="0" i="0" sz="2100" u="none" cap="none" strike="noStrike">
              <a:solidFill>
                <a:schemeClr val="dk1"/>
              </a:solidFill>
              <a:latin typeface="Lexend"/>
              <a:ea typeface="Lexend"/>
              <a:cs typeface="Lexend"/>
              <a:sym typeface="Lexend"/>
            </a:endParaRPr>
          </a:p>
          <a:p>
            <a:pPr indent="0" lvl="0" marL="0" marR="0" rtl="0" algn="l">
              <a:lnSpc>
                <a:spcPct val="115000"/>
              </a:lnSpc>
              <a:spcBef>
                <a:spcPts val="0"/>
              </a:spcBef>
              <a:spcAft>
                <a:spcPts val="0"/>
              </a:spcAft>
              <a:buClr>
                <a:srgbClr val="000000"/>
              </a:buClr>
              <a:buSzPts val="2100"/>
              <a:buFont typeface="Arial"/>
              <a:buNone/>
            </a:pPr>
            <a:r>
              <a:rPr>
                <a:latin typeface="Lexend"/>
              </a:rPr>
              <a:t/>
            </a:r>
            <a:endParaRPr b="0" i="0" sz="2100" u="none" cap="none" strike="noStrike">
              <a:solidFill>
                <a:schemeClr val="dk1"/>
              </a:solidFill>
              <a:latin typeface="Lexend"/>
              <a:ea typeface="Lexend"/>
              <a:cs typeface="Lexend"/>
              <a:sym typeface="Lexend"/>
            </a:endParaRPr>
          </a:p>
          <a:p>
            <a:pPr indent="0" lvl="0" marL="0" marR="0" rtl="0" algn="l">
              <a:lnSpc>
                <a:spcPct val="115000"/>
              </a:lnSpc>
              <a:spcBef>
                <a:spcPts val="0"/>
              </a:spcBef>
              <a:spcAft>
                <a:spcPts val="0"/>
              </a:spcAft>
              <a:buClr>
                <a:srgbClr val="000000"/>
              </a:buClr>
              <a:buSzPts val="2100"/>
              <a:buFont typeface="Arial"/>
              <a:buNone/>
            </a:pPr>
            <a:r>
              <a:rPr b="0" i="0" lang="en-GB" sz="1100" u="none" cap="none" strike="noStrike">
                <a:solidFill>
                  <a:schemeClr val="dk1"/>
                </a:solidFill>
                <a:latin typeface="Lexend"/>
                <a:ea typeface="Lexend"/>
                <a:cs typeface="Lexend"/>
                <a:sym typeface="Lexend"/>
              </a:rPr>
              <a:t>Tijaabi (test) in barnaamijka (program) uu muujiyo astaanta (icon) saxda ah marka moodelka (model) uu saadaaliyo (predicts) in dhaqdhaqaaq (movement) kasta uu bilaabmay.</a:t>
            </a:r>
            <a:endParaRPr b="0" i="0" sz="2100" u="none" cap="none" strike="noStrike">
              <a:solidFill>
                <a:srgbClr val="000000"/>
              </a:solidFill>
              <a:latin typeface="Arial"/>
              <a:ea typeface="Arial"/>
              <a:cs typeface="Arial"/>
              <a:sym typeface="Arial"/>
            </a:endParaRPr>
          </a:p>
        </p:txBody>
      </p:sp>
      <p:sp>
        <p:nvSpPr>
          <p:cNvPr id="2793" name="Google Shape;2793;p228"/>
          <p:cNvSpPr txBox="1"/>
          <p:nvPr/>
        </p:nvSpPr>
        <p:spPr>
          <a:xfrm>
            <a:off x="324000" y="4702025"/>
            <a:ext cx="8216400" cy="924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1000"/>
              </a:spcAft>
              <a:buNone/>
            </a:pPr>
            <a:r>
              <a:rPr lang="en-GB" sz="1100">
                <a:solidFill>
                  <a:srgbClr val="808080"/>
                </a:solidFill>
                <a:latin typeface="Lexend"/>
                <a:ea typeface="Lexend"/>
                <a:cs typeface="Lexend"/>
                <a:sym typeface="Lexend"/>
              </a:rPr>
              <a:t>Microsoft MakeCode - Waxaa loo isticmaalay idanka Microsoft</a:t>
            </a:r>
            <a:endParaRPr sz="600">
              <a:solidFill>
                <a:srgbClr val="808080"/>
              </a:solidFill>
              <a:latin typeface="Lexend"/>
              <a:ea typeface="Lexend"/>
              <a:cs typeface="Lexend"/>
              <a:sym typeface="Lexen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7" name="Shape 2797"/>
        <p:cNvGrpSpPr/>
        <p:nvPr/>
      </p:nvGrpSpPr>
      <p:grpSpPr>
        <a:xfrm>
          <a:off x="0" y="0"/>
          <a:ext cx="0" cy="0"/>
          <a:chOff x="0" y="0"/>
          <a:chExt cx="0" cy="0"/>
        </a:xfrm>
      </p:grpSpPr>
      <p:sp>
        <p:nvSpPr>
          <p:cNvPr id="2798" name="Google Shape;2798;p229"/>
          <p:cNvSpPr txBox="1"/>
          <p:nvPr>
            <p:ph type="title"/>
          </p:nvPr>
        </p:nvSpPr>
        <p:spPr>
          <a:xfrm>
            <a:off x="324000" y="152400"/>
            <a:ext cx="7135200" cy="3078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SzPts val="2000"/>
              <a:buNone/>
              <a:defRPr/>
            </a:pPr>
            <a:r>
              <a:rPr lang="en-GB" sz="1100">
                <a:latin typeface="Lexend"/>
              </a:rPr>
              <a:t>Isticmaal saadaasha (predictions) ka timaadda moodelka (model) si aad u xakamayso barnaamij (program)</a:t>
            </a:r>
            <a:endParaRPr/>
          </a:p>
        </p:txBody>
      </p:sp>
      <p:sp>
        <p:nvSpPr>
          <p:cNvPr id="2799" name="Google Shape;2799;p229"/>
          <p:cNvSpPr txBox="1"/>
          <p:nvPr>
            <p:ph idx="1" type="body"/>
          </p:nvPr>
        </p:nvSpPr>
        <p:spPr>
          <a:xfrm>
            <a:off x="324000" y="810000"/>
            <a:ext cx="8237700" cy="323100"/>
          </a:xfrm>
          <a:prstGeom prst="rect">
            <a:avLst/>
          </a:prstGeom>
          <a:noFill/>
          <a:ln>
            <a:noFill/>
          </a:ln>
        </p:spPr>
        <p:txBody>
          <a:bodyPr anchorCtr="0" anchor="t" bIns="0" lIns="0" spcFirstLastPara="1" rIns="0" wrap="square" tIns="0">
            <a:normAutofit/>
          </a:bodyPr>
          <a:lstStyle/>
          <a:p>
            <a:pPr indent="0" lvl="0" marL="0" rtl="0" algn="l">
              <a:lnSpc>
                <a:spcPct val="115000"/>
              </a:lnSpc>
              <a:spcBef>
                <a:spcPts val="0"/>
              </a:spcBef>
              <a:spcAft>
                <a:spcPts val="0"/>
              </a:spcAft>
              <a:buSzPts val="2200"/>
              <a:buNone/>
            </a:pPr>
            <a:r>
              <a:rPr lang="en-GB" sz="1400">
                <a:latin typeface="Lexend"/>
              </a:rPr>
              <a:t>Astaanta (icons) la muujiyey kuma xidhna magacyada fasalka (class names).</a:t>
            </a:r>
            <a:endParaRPr sz="2100"/>
          </a:p>
        </p:txBody>
      </p:sp>
      <p:pic>
        <p:nvPicPr>
          <p:cNvPr id="2800" name="Google Shape;2800;p229"/>
          <p:cNvPicPr preferRelativeResize="0"/>
          <p:nvPr/>
        </p:nvPicPr>
        <p:blipFill rotWithShape="1">
          <a:blip r:embed="rId3">
            <a:alphaModFix/>
          </a:blip>
          <a:srcRect b="0" l="0" r="0" t="0"/>
          <a:stretch/>
        </p:blipFill>
        <p:spPr>
          <a:xfrm>
            <a:off x="324000" y="1381100"/>
            <a:ext cx="2155182" cy="2938500"/>
          </a:xfrm>
          <a:prstGeom prst="rect">
            <a:avLst/>
          </a:prstGeom>
          <a:noFill/>
          <a:ln>
            <a:noFill/>
          </a:ln>
        </p:spPr>
      </p:pic>
      <p:sp>
        <p:nvSpPr>
          <p:cNvPr id="2801" name="Google Shape;2801;p229"/>
          <p:cNvSpPr txBox="1"/>
          <p:nvPr/>
        </p:nvSpPr>
        <p:spPr>
          <a:xfrm>
            <a:off x="2675550" y="1381100"/>
            <a:ext cx="5886300" cy="12513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2100"/>
              <a:buFont typeface="Arial"/>
              <a:buNone/>
            </a:pPr>
            <a:r>
              <a:rPr b="0" i="0" lang="en-GB" sz="1400" u="none" cap="none" strike="noStrike">
                <a:solidFill>
                  <a:schemeClr val="dk1"/>
                </a:solidFill>
                <a:latin typeface="Lexend"/>
                <a:ea typeface="Lexend"/>
                <a:cs typeface="Lexend"/>
                <a:sym typeface="Lexend"/>
              </a:rPr>
              <a:t>Beddel (alter) astaanta (icons) si ay u bixiyaan jawaab celin (feedback) macno badan leh oo ku saabsan dhaqdhaqaaqa (movement) isticmaalaha.</a:t>
            </a:r>
            <a:endParaRPr b="0" i="0" sz="2100" u="none" cap="none" strike="noStrike">
              <a:solidFill>
                <a:srgbClr val="000000"/>
              </a:solidFill>
              <a:latin typeface="Arial"/>
              <a:ea typeface="Arial"/>
              <a:cs typeface="Arial"/>
              <a:sym typeface="Arial"/>
            </a:endParaRPr>
          </a:p>
        </p:txBody>
      </p:sp>
      <p:pic>
        <p:nvPicPr>
          <p:cNvPr id="2802" name="Google Shape;2802;p229"/>
          <p:cNvPicPr preferRelativeResize="0"/>
          <p:nvPr/>
        </p:nvPicPr>
        <p:blipFill rotWithShape="1">
          <a:blip r:embed="rId7">
            <a:alphaModFix/>
          </a:blip>
          <a:srcRect b="0" l="0" r="0" t="0"/>
          <a:stretch/>
        </p:blipFill>
        <p:spPr>
          <a:xfrm>
            <a:off x="7400375" y="3636925"/>
            <a:ext cx="1114250" cy="1078300"/>
          </a:xfrm>
          <a:prstGeom prst="rect">
            <a:avLst/>
          </a:prstGeom>
          <a:noFill/>
          <a:ln>
            <a:noFill/>
          </a:ln>
        </p:spPr>
      </p:pic>
      <p:sp>
        <p:nvSpPr>
          <p:cNvPr id="2803" name="Google Shape;2803;p229"/>
          <p:cNvSpPr txBox="1"/>
          <p:nvPr/>
        </p:nvSpPr>
        <p:spPr>
          <a:xfrm>
            <a:off x="6537654" y="4141400"/>
            <a:ext cx="799800" cy="277200"/>
          </a:xfrm>
          <a:prstGeom prst="rect">
            <a:avLst/>
          </a:prstGeom>
          <a:noFill/>
          <a:ln>
            <a:noFill/>
          </a:ln>
        </p:spPr>
        <p:txBody>
          <a:bodyPr anchorCtr="0" anchor="ctr" bIns="0" lIns="0" spcFirstLastPara="1" rIns="0" wrap="none" tIns="0">
            <a:normAutofit/>
          </a:bodyPr>
          <a:lstStyle/>
          <a:p>
            <a:pPr indent="0" lvl="0" marL="0" marR="0" rtl="0" algn="l">
              <a:lnSpc>
                <a:spcPct val="115000"/>
              </a:lnSpc>
              <a:spcBef>
                <a:spcPts val="0"/>
              </a:spcBef>
              <a:spcAft>
                <a:spcPts val="0"/>
              </a:spcAft>
              <a:buClr>
                <a:srgbClr val="000000"/>
              </a:buClr>
              <a:buSzPts val="1800"/>
              <a:buFont typeface="Arial"/>
              <a:buNone/>
            </a:pPr>
            <a:r>
              <a:rPr b="0" i="0" lang="en-GB" sz="1100" u="none" cap="none" strike="noStrike">
                <a:solidFill>
                  <a:srgbClr val="222222"/>
                </a:solidFill>
                <a:latin typeface="Lexend"/>
                <a:ea typeface="Lexend"/>
                <a:cs typeface="Lexend"/>
                <a:sym typeface="Lexend"/>
              </a:rPr>
              <a:t>Isra</a:t>
            </a:r>
            <a:endParaRPr b="0" i="0" sz="1800" u="none" cap="none" strike="noStrike">
              <a:solidFill>
                <a:srgbClr val="222222"/>
              </a:solidFill>
              <a:latin typeface="Lexend"/>
              <a:ea typeface="Lexend"/>
              <a:cs typeface="Lexend"/>
              <a:sym typeface="Lexend"/>
            </a:endParaRPr>
          </a:p>
        </p:txBody>
      </p:sp>
      <p:pic>
        <p:nvPicPr>
          <p:cNvPr id="2804" name="Google Shape;2804;p229"/>
          <p:cNvPicPr preferRelativeResize="0"/>
          <p:nvPr/>
        </p:nvPicPr>
        <p:blipFill rotWithShape="1">
          <a:blip r:embed="rId5">
            <a:alphaModFix/>
          </a:blip>
          <a:srcRect b="0" l="0" r="0" t="0"/>
          <a:stretch/>
        </p:blipFill>
        <p:spPr>
          <a:xfrm flipH="1">
            <a:off x="2887675" y="2668625"/>
            <a:ext cx="5626952" cy="1142975"/>
          </a:xfrm>
          <a:prstGeom prst="rect">
            <a:avLst/>
          </a:prstGeom>
          <a:noFill/>
          <a:ln>
            <a:noFill/>
          </a:ln>
        </p:spPr>
      </p:pic>
      <p:sp>
        <p:nvSpPr>
          <p:cNvPr id="2805" name="Google Shape;2805;p229"/>
          <p:cNvSpPr txBox="1"/>
          <p:nvPr/>
        </p:nvSpPr>
        <p:spPr>
          <a:xfrm>
            <a:off x="2827950" y="2676500"/>
            <a:ext cx="5627100" cy="8796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0"/>
              </a:spcAft>
              <a:buClr>
                <a:srgbClr val="000000"/>
              </a:buClr>
              <a:buSzPts val="2100"/>
              <a:buFont typeface="Arial"/>
              <a:buNone/>
            </a:pPr>
            <a:r>
              <a:rPr b="0" i="0" lang="en-GB" sz="1400" u="none" cap="none" strike="noStrike">
                <a:solidFill>
                  <a:schemeClr val="dk1"/>
                </a:solidFill>
                <a:latin typeface="Lexend"/>
                <a:ea typeface="Lexend"/>
                <a:cs typeface="Lexend"/>
                <a:sym typeface="Lexend"/>
              </a:rPr>
              <a:t>Waxaan ku daray weji dhoola cadeynaya (smiley face) marka fasalka (class) 'good' uu saadaaliyay (predicted) moodelka (model).</a:t>
            </a:r>
            <a:endParaRPr b="0" i="0" sz="2100" u="none" cap="none" strike="noStrike">
              <a:solidFill>
                <a:srgbClr val="000000"/>
              </a:solidFill>
              <a:latin typeface="Arial"/>
              <a:ea typeface="Arial"/>
              <a:cs typeface="Arial"/>
              <a:sym typeface="Arial"/>
            </a:endParaRPr>
          </a:p>
        </p:txBody>
      </p:sp>
      <p:sp>
        <p:nvSpPr>
          <p:cNvPr id="2806" name="Google Shape;2806;p229"/>
          <p:cNvSpPr txBox="1"/>
          <p:nvPr/>
        </p:nvSpPr>
        <p:spPr>
          <a:xfrm>
            <a:off x="324000" y="4702025"/>
            <a:ext cx="8216400" cy="92400"/>
          </a:xfrm>
          <a:prstGeom prst="rect">
            <a:avLst/>
          </a:prstGeom>
          <a:noFill/>
          <a:ln>
            <a:noFill/>
          </a:ln>
        </p:spPr>
        <p:txBody>
          <a:bodyPr anchorCtr="0" anchor="t" bIns="0" lIns="0" spcFirstLastPara="1" rIns="0" wrap="square" tIns="0">
            <a:normAutofit/>
          </a:bodyPr>
          <a:lstStyle/>
          <a:p>
            <a:pPr indent="0" lvl="0" marL="0" rtl="0" algn="l">
              <a:lnSpc>
                <a:spcPct val="130000"/>
              </a:lnSpc>
              <a:spcBef>
                <a:spcPts val="0"/>
              </a:spcBef>
              <a:spcAft>
                <a:spcPts val="1000"/>
              </a:spcAft>
              <a:buNone/>
            </a:pPr>
            <a:r>
              <a:rPr lang="en-GB" sz="1100">
                <a:solidFill>
                  <a:srgbClr val="808080"/>
                </a:solidFill>
                <a:latin typeface="Lexend"/>
                <a:ea typeface="Lexend"/>
                <a:cs typeface="Lexend"/>
                <a:sym typeface="Lexend"/>
              </a:rPr>
              <a:t>Microsoft MakeCode - Waxaa loo isticmaalay idanka Microsoft</a:t>
            </a:r>
            <a:endParaRPr sz="600">
              <a:solidFill>
                <a:srgbClr val="808080"/>
              </a:solidFill>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8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ak theme - Sep 2024 v2">
  <a:themeElements>
    <a:clrScheme name="Simple Light">
      <a:dk1>
        <a:srgbClr val="222222"/>
      </a:dk1>
      <a:lt1>
        <a:srgbClr val="FFFFFF"/>
      </a:lt1>
      <a:dk2>
        <a:srgbClr val="808080"/>
      </a:dk2>
      <a:lt2>
        <a:srgbClr val="F2F2F2"/>
      </a:lt2>
      <a:accent1>
        <a:srgbClr val="EBEDFE"/>
      </a:accent1>
      <a:accent2>
        <a:srgbClr val="374CF1"/>
      </a:accent2>
      <a:accent3>
        <a:srgbClr val="2563EB"/>
      </a:accent3>
      <a:accent4>
        <a:srgbClr val="4F7BE8"/>
      </a:accent4>
      <a:accent5>
        <a:srgbClr val="0B5FA5"/>
      </a:accent5>
      <a:accent6>
        <a:srgbClr val="287C34"/>
      </a:accent6>
      <a:hlink>
        <a:srgbClr val="374C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ak theme - Sep 2024 v2">
  <a:themeElements>
    <a:clrScheme name="Simple Light">
      <a:dk1>
        <a:srgbClr val="222222"/>
      </a:dk1>
      <a:lt1>
        <a:srgbClr val="FFFFFF"/>
      </a:lt1>
      <a:dk2>
        <a:srgbClr val="808080"/>
      </a:dk2>
      <a:lt2>
        <a:srgbClr val="F2F2F2"/>
      </a:lt2>
      <a:accent1>
        <a:srgbClr val="EBEDFE"/>
      </a:accent1>
      <a:accent2>
        <a:srgbClr val="374CF1"/>
      </a:accent2>
      <a:accent3>
        <a:srgbClr val="2563EB"/>
      </a:accent3>
      <a:accent4>
        <a:srgbClr val="4F7BE8"/>
      </a:accent4>
      <a:accent5>
        <a:srgbClr val="0B5FA5"/>
      </a:accent5>
      <a:accent6>
        <a:srgbClr val="287C34"/>
      </a:accent6>
      <a:hlink>
        <a:srgbClr val="374C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ak theme - Sep 2024 v2">
  <a:themeElements>
    <a:clrScheme name="Simple Light">
      <a:dk1>
        <a:srgbClr val="222222"/>
      </a:dk1>
      <a:lt1>
        <a:srgbClr val="FFFFFF"/>
      </a:lt1>
      <a:dk2>
        <a:srgbClr val="808080"/>
      </a:dk2>
      <a:lt2>
        <a:srgbClr val="F2F2F2"/>
      </a:lt2>
      <a:accent1>
        <a:srgbClr val="EBEDFE"/>
      </a:accent1>
      <a:accent2>
        <a:srgbClr val="374CF1"/>
      </a:accent2>
      <a:accent3>
        <a:srgbClr val="2563EB"/>
      </a:accent3>
      <a:accent4>
        <a:srgbClr val="4F7BE8"/>
      </a:accent4>
      <a:accent5>
        <a:srgbClr val="0B5FA5"/>
      </a:accent5>
      <a:accent6>
        <a:srgbClr val="287C34"/>
      </a:accent6>
      <a:hlink>
        <a:srgbClr val="374C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