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72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5ABEDB2D-1168-43D3-9195-50B46805A593}">
  <a:tblStyle styleId="{5ABEDB2D-1168-43D3-9195-50B46805A593}"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slide" Target="slides/slide18.xml"/><Relationship Id="rId24" Type="http://schemas.openxmlformats.org/officeDocument/2006/relationships/slide" Target="slides/slide19.xml"/><Relationship Id="rId25" Type="http://schemas.openxmlformats.org/officeDocument/2006/relationships/slide" Target="slides/slide20.xml"/><Relationship Id="rId26" Type="http://schemas.openxmlformats.org/officeDocument/2006/relationships/slide" Target="slides/slide21.xml"/><Relationship Id="rId27" Type="http://schemas.openxmlformats.org/officeDocument/2006/relationships/slide" Target="slides/slide22.xml"/><Relationship Id="rId28" Type="http://schemas.openxmlformats.org/officeDocument/2006/relationships/slide" Target="slides/slide23.xml"/><Relationship Id="rId29" Type="http://schemas.openxmlformats.org/officeDocument/2006/relationships/slide" Target="slides/slide24.xml"/><Relationship Id="rId30" Type="http://schemas.openxmlformats.org/officeDocument/2006/relationships/slide" Target="slides/slide25.xml"/><Relationship Id="rId31" Type="http://schemas.openxmlformats.org/officeDocument/2006/relationships/slide" Target="slides/slide26.xml"/><Relationship Id="rId32" Type="http://schemas.openxmlformats.org/officeDocument/2006/relationships/slide" Target="slides/slide27.xml"/><Relationship Id="rId33" Type="http://schemas.openxmlformats.org/officeDocument/2006/relationships/slide" Target="slides/slide28.xml"/><Relationship Id="rId34" Type="http://schemas.openxmlformats.org/officeDocument/2006/relationships/slide" Target="slides/slide29.xml"/><Relationship Id="rId35" Type="http://schemas.openxmlformats.org/officeDocument/2006/relationships/slide" Target="slides/slide30.xml"/><Relationship Id="rId36" Type="http://schemas.openxmlformats.org/officeDocument/2006/relationships/slide" Target="slides/slide31.xml"/><Relationship Id="rId37" Type="http://schemas.openxmlformats.org/officeDocument/2006/relationships/slide" Target="slides/slide32.xml"/><Relationship Id="rId38" Type="http://schemas.openxmlformats.org/officeDocument/2006/relationships/slide" Target="slides/slide33.xml"/><Relationship Id="rId39" Type="http://schemas.openxmlformats.org/officeDocument/2006/relationships/slide" Target="slides/slide34.xml"/><Relationship Id="rId40" Type="http://schemas.openxmlformats.org/officeDocument/2006/relationships/slide" Target="slides/slide35.xml"/><Relationship Id="rId41" Type="http://schemas.openxmlformats.org/officeDocument/2006/relationships/slide" Target="slides/slide36.xml"/><Relationship Id="rId42" Type="http://schemas.openxmlformats.org/officeDocument/2006/relationships/slide" Target="slides/slide37.xml"/><Relationship Id="rId43" Type="http://schemas.openxmlformats.org/officeDocument/2006/relationships/slide" Target="slides/slide38.xml"/><Relationship Id="rId44" Type="http://schemas.openxmlformats.org/officeDocument/2006/relationships/slide" Target="slides/slide39.xml"/><Relationship Id="rId45" Type="http://schemas.openxmlformats.org/officeDocument/2006/relationships/slide" Target="slides/slide40.xml"/><Relationship Id="rId46" Type="http://schemas.openxmlformats.org/officeDocument/2006/relationships/slide" Target="slides/slide41.xml"/><Relationship Id="rId47" Type="http://schemas.openxmlformats.org/officeDocument/2006/relationships/slide" Target="slides/slide42.xml"/><Relationship Id="rId48" Type="http://schemas.openxmlformats.org/officeDocument/2006/relationships/slide" Target="slides/slide43.xml"/><Relationship Id="rId49" Type="http://schemas.openxmlformats.org/officeDocument/2006/relationships/slide" Target="slides/slide44.xml"/><Relationship Id="rId50" Type="http://schemas.openxmlformats.org/officeDocument/2006/relationships/slide" Target="slides/slide45.xml"/><Relationship Id="rId51" Type="http://schemas.openxmlformats.org/officeDocument/2006/relationships/slide" Target="slides/slide46.xml"/><Relationship Id="rId52" Type="http://schemas.openxmlformats.org/officeDocument/2006/relationships/slide" Target="slides/slide47.xml"/><Relationship Id="rId53" Type="http://schemas.openxmlformats.org/officeDocument/2006/relationships/slide" Target="slides/slide48.xml"/><Relationship Id="rId54" Type="http://schemas.openxmlformats.org/officeDocument/2006/relationships/slide" Target="slides/slide4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279955a40ae_0_8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1" name="Google Shape;841;g279955a40ae_0_8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5" name="Shape 845"/>
        <p:cNvGrpSpPr/>
        <p:nvPr/>
      </p:nvGrpSpPr>
      <p:grpSpPr>
        <a:xfrm>
          <a:off x="0" y="0"/>
          <a:ext cx="0" cy="0"/>
          <a:chOff x="0" y="0"/>
          <a:chExt cx="0" cy="0"/>
        </a:xfrm>
      </p:grpSpPr>
      <p:sp>
        <p:nvSpPr>
          <p:cNvPr id="846" name="Google Shape;846;g279955a40ae_0_8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7" name="Google Shape;847;g279955a40ae_0_8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0" name="Shape 850"/>
        <p:cNvGrpSpPr/>
        <p:nvPr/>
      </p:nvGrpSpPr>
      <p:grpSpPr>
        <a:xfrm>
          <a:off x="0" y="0"/>
          <a:ext cx="0" cy="0"/>
          <a:chOff x="0" y="0"/>
          <a:chExt cx="0" cy="0"/>
        </a:xfrm>
      </p:grpSpPr>
      <p:sp>
        <p:nvSpPr>
          <p:cNvPr id="851" name="Google Shape;851;g279955a40ae_0_8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2" name="Google Shape;852;g279955a40ae_0_8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5" name="Shape 855"/>
        <p:cNvGrpSpPr/>
        <p:nvPr/>
      </p:nvGrpSpPr>
      <p:grpSpPr>
        <a:xfrm>
          <a:off x="0" y="0"/>
          <a:ext cx="0" cy="0"/>
          <a:chOff x="0" y="0"/>
          <a:chExt cx="0" cy="0"/>
        </a:xfrm>
      </p:grpSpPr>
      <p:sp>
        <p:nvSpPr>
          <p:cNvPr id="856" name="Google Shape;856;g2f0cb5f6225_2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7" name="Google Shape;857;g2f0cb5f6225_2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0" name="Shape 860"/>
        <p:cNvGrpSpPr/>
        <p:nvPr/>
      </p:nvGrpSpPr>
      <p:grpSpPr>
        <a:xfrm>
          <a:off x="0" y="0"/>
          <a:ext cx="0" cy="0"/>
          <a:chOff x="0" y="0"/>
          <a:chExt cx="0" cy="0"/>
        </a:xfrm>
      </p:grpSpPr>
      <p:sp>
        <p:nvSpPr>
          <p:cNvPr id="861" name="Google Shape;861;g2eff7bdc9b9_1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2" name="Google Shape;862;g2eff7bdc9b9_1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8" name="Shape 868"/>
        <p:cNvGrpSpPr/>
        <p:nvPr/>
      </p:nvGrpSpPr>
      <p:grpSpPr>
        <a:xfrm>
          <a:off x="0" y="0"/>
          <a:ext cx="0" cy="0"/>
          <a:chOff x="0" y="0"/>
          <a:chExt cx="0" cy="0"/>
        </a:xfrm>
      </p:grpSpPr>
      <p:sp>
        <p:nvSpPr>
          <p:cNvPr id="869" name="Google Shape;869;g2f08b171517_0_2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0" name="Google Shape;870;g2f08b171517_0_26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2f08b171517_0_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87" name="Google Shape;887;g2f08b171517_0_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2" name="Shape 892"/>
        <p:cNvGrpSpPr/>
        <p:nvPr/>
      </p:nvGrpSpPr>
      <p:grpSpPr>
        <a:xfrm>
          <a:off x="0" y="0"/>
          <a:ext cx="0" cy="0"/>
          <a:chOff x="0" y="0"/>
          <a:chExt cx="0" cy="0"/>
        </a:xfrm>
      </p:grpSpPr>
      <p:sp>
        <p:nvSpPr>
          <p:cNvPr id="893" name="Google Shape;893;g2f08b171517_0_1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4" name="Google Shape;894;g2f08b171517_0_1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2" name="Shape 932"/>
        <p:cNvGrpSpPr/>
        <p:nvPr/>
      </p:nvGrpSpPr>
      <p:grpSpPr>
        <a:xfrm>
          <a:off x="0" y="0"/>
          <a:ext cx="0" cy="0"/>
          <a:chOff x="0" y="0"/>
          <a:chExt cx="0" cy="0"/>
        </a:xfrm>
      </p:grpSpPr>
      <p:sp>
        <p:nvSpPr>
          <p:cNvPr id="933" name="Google Shape;933;g2f0cb5f622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34" name="Google Shape;934;g2f0cb5f622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g2f0cb5f6225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5" name="Google Shape;975;g2f0cb5f6225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4" name="Shape 1014"/>
        <p:cNvGrpSpPr/>
        <p:nvPr/>
      </p:nvGrpSpPr>
      <p:grpSpPr>
        <a:xfrm>
          <a:off x="0" y="0"/>
          <a:ext cx="0" cy="0"/>
          <a:chOff x="0" y="0"/>
          <a:chExt cx="0" cy="0"/>
        </a:xfrm>
      </p:grpSpPr>
      <p:sp>
        <p:nvSpPr>
          <p:cNvPr id="1015" name="Google Shape;1015;g2f0cb5f6225_0_1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6" name="Google Shape;1016;g2f0cb5f6225_0_1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2" name="Shape 1022"/>
        <p:cNvGrpSpPr/>
        <p:nvPr/>
      </p:nvGrpSpPr>
      <p:grpSpPr>
        <a:xfrm>
          <a:off x="0" y="0"/>
          <a:ext cx="0" cy="0"/>
          <a:chOff x="0" y="0"/>
          <a:chExt cx="0" cy="0"/>
        </a:xfrm>
      </p:grpSpPr>
      <p:sp>
        <p:nvSpPr>
          <p:cNvPr id="1023" name="Google Shape;1023;g2f0cb5f6225_0_1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4" name="Google Shape;1024;g2f0cb5f6225_0_1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0" name="Shape 1030"/>
        <p:cNvGrpSpPr/>
        <p:nvPr/>
      </p:nvGrpSpPr>
      <p:grpSpPr>
        <a:xfrm>
          <a:off x="0" y="0"/>
          <a:ext cx="0" cy="0"/>
          <a:chOff x="0" y="0"/>
          <a:chExt cx="0" cy="0"/>
        </a:xfrm>
      </p:grpSpPr>
      <p:sp>
        <p:nvSpPr>
          <p:cNvPr id="1031" name="Google Shape;1031;g2f0cb5f6225_0_1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2" name="Google Shape;1032;g2f0cb5f6225_0_19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9" name="Shape 1039"/>
        <p:cNvGrpSpPr/>
        <p:nvPr/>
      </p:nvGrpSpPr>
      <p:grpSpPr>
        <a:xfrm>
          <a:off x="0" y="0"/>
          <a:ext cx="0" cy="0"/>
          <a:chOff x="0" y="0"/>
          <a:chExt cx="0" cy="0"/>
        </a:xfrm>
      </p:grpSpPr>
      <p:sp>
        <p:nvSpPr>
          <p:cNvPr id="1040" name="Google Shape;1040;g2f0cb5f6225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1" name="Google Shape;1041;g2f0cb5f6225_0_1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1" name="Shape 1091"/>
        <p:cNvGrpSpPr/>
        <p:nvPr/>
      </p:nvGrpSpPr>
      <p:grpSpPr>
        <a:xfrm>
          <a:off x="0" y="0"/>
          <a:ext cx="0" cy="0"/>
          <a:chOff x="0" y="0"/>
          <a:chExt cx="0" cy="0"/>
        </a:xfrm>
      </p:grpSpPr>
      <p:sp>
        <p:nvSpPr>
          <p:cNvPr id="1092" name="Google Shape;1092;g2f0cb5f6225_0_2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93" name="Google Shape;1093;g2f0cb5f6225_0_2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1" name="Shape 1141"/>
        <p:cNvGrpSpPr/>
        <p:nvPr/>
      </p:nvGrpSpPr>
      <p:grpSpPr>
        <a:xfrm>
          <a:off x="0" y="0"/>
          <a:ext cx="0" cy="0"/>
          <a:chOff x="0" y="0"/>
          <a:chExt cx="0" cy="0"/>
        </a:xfrm>
      </p:grpSpPr>
      <p:sp>
        <p:nvSpPr>
          <p:cNvPr id="1142" name="Google Shape;1142;g2f0cb5f6225_0_3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3" name="Google Shape;1143;g2f0cb5f6225_0_3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7" name="Shape 1197"/>
        <p:cNvGrpSpPr/>
        <p:nvPr/>
      </p:nvGrpSpPr>
      <p:grpSpPr>
        <a:xfrm>
          <a:off x="0" y="0"/>
          <a:ext cx="0" cy="0"/>
          <a:chOff x="0" y="0"/>
          <a:chExt cx="0" cy="0"/>
        </a:xfrm>
      </p:grpSpPr>
      <p:sp>
        <p:nvSpPr>
          <p:cNvPr id="1198" name="Google Shape;1198;g2f0cb5f6225_0_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9" name="Google Shape;1199;g2f0cb5f6225_0_5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7" name="Shape 1247"/>
        <p:cNvGrpSpPr/>
        <p:nvPr/>
      </p:nvGrpSpPr>
      <p:grpSpPr>
        <a:xfrm>
          <a:off x="0" y="0"/>
          <a:ext cx="0" cy="0"/>
          <a:chOff x="0" y="0"/>
          <a:chExt cx="0" cy="0"/>
        </a:xfrm>
      </p:grpSpPr>
      <p:sp>
        <p:nvSpPr>
          <p:cNvPr id="1248" name="Google Shape;1248;g2f0cb5f6225_0_6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49" name="Google Shape;1249;g2f0cb5f6225_0_6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6" name="Shape 1306"/>
        <p:cNvGrpSpPr/>
        <p:nvPr/>
      </p:nvGrpSpPr>
      <p:grpSpPr>
        <a:xfrm>
          <a:off x="0" y="0"/>
          <a:ext cx="0" cy="0"/>
          <a:chOff x="0" y="0"/>
          <a:chExt cx="0" cy="0"/>
        </a:xfrm>
      </p:grpSpPr>
      <p:sp>
        <p:nvSpPr>
          <p:cNvPr id="1307" name="Google Shape;1307;g2f0cb5f6225_0_4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08" name="Google Shape;1308;g2f0cb5f6225_0_4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7" name="Shape 1357"/>
        <p:cNvGrpSpPr/>
        <p:nvPr/>
      </p:nvGrpSpPr>
      <p:grpSpPr>
        <a:xfrm>
          <a:off x="0" y="0"/>
          <a:ext cx="0" cy="0"/>
          <a:chOff x="0" y="0"/>
          <a:chExt cx="0" cy="0"/>
        </a:xfrm>
      </p:grpSpPr>
      <p:sp>
        <p:nvSpPr>
          <p:cNvPr id="1358" name="Google Shape;1358;g2f0cb5f6225_0_4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9" name="Google Shape;1359;g2f0cb5f6225_0_4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7" name="Shape 1407"/>
        <p:cNvGrpSpPr/>
        <p:nvPr/>
      </p:nvGrpSpPr>
      <p:grpSpPr>
        <a:xfrm>
          <a:off x="0" y="0"/>
          <a:ext cx="0" cy="0"/>
          <a:chOff x="0" y="0"/>
          <a:chExt cx="0" cy="0"/>
        </a:xfrm>
      </p:grpSpPr>
      <p:sp>
        <p:nvSpPr>
          <p:cNvPr id="1408" name="Google Shape;1408;g2f0cb5f6225_0_7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9" name="Google Shape;1409;g2f0cb5f6225_0_7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3" name="Shape 1413"/>
        <p:cNvGrpSpPr/>
        <p:nvPr/>
      </p:nvGrpSpPr>
      <p:grpSpPr>
        <a:xfrm>
          <a:off x="0" y="0"/>
          <a:ext cx="0" cy="0"/>
          <a:chOff x="0" y="0"/>
          <a:chExt cx="0" cy="0"/>
        </a:xfrm>
      </p:grpSpPr>
      <p:sp>
        <p:nvSpPr>
          <p:cNvPr id="1414" name="Google Shape;1414;g2f0cb5f6225_0_7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15" name="Google Shape;1415;g2f0cb5f6225_0_7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8" name="Shape 1428"/>
        <p:cNvGrpSpPr/>
        <p:nvPr/>
      </p:nvGrpSpPr>
      <p:grpSpPr>
        <a:xfrm>
          <a:off x="0" y="0"/>
          <a:ext cx="0" cy="0"/>
          <a:chOff x="0" y="0"/>
          <a:chExt cx="0" cy="0"/>
        </a:xfrm>
      </p:grpSpPr>
      <p:sp>
        <p:nvSpPr>
          <p:cNvPr id="1429" name="Google Shape;1429;g2f08b171517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30" name="Google Shape;1430;g2f08b171517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4" name="Shape 1444"/>
        <p:cNvGrpSpPr/>
        <p:nvPr/>
      </p:nvGrpSpPr>
      <p:grpSpPr>
        <a:xfrm>
          <a:off x="0" y="0"/>
          <a:ext cx="0" cy="0"/>
          <a:chOff x="0" y="0"/>
          <a:chExt cx="0" cy="0"/>
        </a:xfrm>
      </p:grpSpPr>
      <p:sp>
        <p:nvSpPr>
          <p:cNvPr id="1445" name="Google Shape;1445;g2f0cb5f6225_0_7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6" name="Google Shape;1446;g2f0cb5f6225_0_7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3" name="Shape 1453"/>
        <p:cNvGrpSpPr/>
        <p:nvPr/>
      </p:nvGrpSpPr>
      <p:grpSpPr>
        <a:xfrm>
          <a:off x="0" y="0"/>
          <a:ext cx="0" cy="0"/>
          <a:chOff x="0" y="0"/>
          <a:chExt cx="0" cy="0"/>
        </a:xfrm>
      </p:grpSpPr>
      <p:sp>
        <p:nvSpPr>
          <p:cNvPr id="1454" name="Google Shape;1454;g30557461f5d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55" name="Google Shape;1455;g30557461f5d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3" name="Shape 1463"/>
        <p:cNvGrpSpPr/>
        <p:nvPr/>
      </p:nvGrpSpPr>
      <p:grpSpPr>
        <a:xfrm>
          <a:off x="0" y="0"/>
          <a:ext cx="0" cy="0"/>
          <a:chOff x="0" y="0"/>
          <a:chExt cx="0" cy="0"/>
        </a:xfrm>
      </p:grpSpPr>
      <p:sp>
        <p:nvSpPr>
          <p:cNvPr id="1464" name="Google Shape;1464;g2f0cb5f6225_2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5" name="Google Shape;1465;g2f0cb5f6225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0" name="Shape 1480"/>
        <p:cNvGrpSpPr/>
        <p:nvPr/>
      </p:nvGrpSpPr>
      <p:grpSpPr>
        <a:xfrm>
          <a:off x="0" y="0"/>
          <a:ext cx="0" cy="0"/>
          <a:chOff x="0" y="0"/>
          <a:chExt cx="0" cy="0"/>
        </a:xfrm>
      </p:grpSpPr>
      <p:sp>
        <p:nvSpPr>
          <p:cNvPr id="1481" name="Google Shape;1481;g2f0cb5f6225_2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82" name="Google Shape;1482;g2f0cb5f6225_2_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0" name="Shape 1490"/>
        <p:cNvGrpSpPr/>
        <p:nvPr/>
      </p:nvGrpSpPr>
      <p:grpSpPr>
        <a:xfrm>
          <a:off x="0" y="0"/>
          <a:ext cx="0" cy="0"/>
          <a:chOff x="0" y="0"/>
          <a:chExt cx="0" cy="0"/>
        </a:xfrm>
      </p:grpSpPr>
      <p:sp>
        <p:nvSpPr>
          <p:cNvPr id="1491" name="Google Shape;1491;g2f0cb5f6225_0_8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2" name="Google Shape;1492;g2f0cb5f6225_0_8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3" name="Shape 1503"/>
        <p:cNvGrpSpPr/>
        <p:nvPr/>
      </p:nvGrpSpPr>
      <p:grpSpPr>
        <a:xfrm>
          <a:off x="0" y="0"/>
          <a:ext cx="0" cy="0"/>
          <a:chOff x="0" y="0"/>
          <a:chExt cx="0" cy="0"/>
        </a:xfrm>
      </p:grpSpPr>
      <p:sp>
        <p:nvSpPr>
          <p:cNvPr id="1504" name="Google Shape;1504;g2f0cb5f6225_0_7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5" name="Google Shape;1505;g2f0cb5f6225_0_78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4" name="Shape 1514"/>
        <p:cNvGrpSpPr/>
        <p:nvPr/>
      </p:nvGrpSpPr>
      <p:grpSpPr>
        <a:xfrm>
          <a:off x="0" y="0"/>
          <a:ext cx="0" cy="0"/>
          <a:chOff x="0" y="0"/>
          <a:chExt cx="0" cy="0"/>
        </a:xfrm>
      </p:grpSpPr>
      <p:sp>
        <p:nvSpPr>
          <p:cNvPr id="1515" name="Google Shape;1515;g2f08b171517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16" name="Google Shape;1516;g2f08b171517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2" name="Shape 1522"/>
        <p:cNvGrpSpPr/>
        <p:nvPr/>
      </p:nvGrpSpPr>
      <p:grpSpPr>
        <a:xfrm>
          <a:off x="0" y="0"/>
          <a:ext cx="0" cy="0"/>
          <a:chOff x="0" y="0"/>
          <a:chExt cx="0" cy="0"/>
        </a:xfrm>
      </p:grpSpPr>
      <p:sp>
        <p:nvSpPr>
          <p:cNvPr id="1523" name="Google Shape;1523;g2f08b171517_0_2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4" name="Google Shape;1524;g2f08b171517_0_2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9" name="Shape 1529"/>
        <p:cNvGrpSpPr/>
        <p:nvPr/>
      </p:nvGrpSpPr>
      <p:grpSpPr>
        <a:xfrm>
          <a:off x="0" y="0"/>
          <a:ext cx="0" cy="0"/>
          <a:chOff x="0" y="0"/>
          <a:chExt cx="0" cy="0"/>
        </a:xfrm>
      </p:grpSpPr>
      <p:sp>
        <p:nvSpPr>
          <p:cNvPr id="1530" name="Google Shape;1530;g2f08b171517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1" name="Google Shape;1531;g2f08b171517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8" name="Shape 1538"/>
        <p:cNvGrpSpPr/>
        <p:nvPr/>
      </p:nvGrpSpPr>
      <p:grpSpPr>
        <a:xfrm>
          <a:off x="0" y="0"/>
          <a:ext cx="0" cy="0"/>
          <a:chOff x="0" y="0"/>
          <a:chExt cx="0" cy="0"/>
        </a:xfrm>
      </p:grpSpPr>
      <p:sp>
        <p:nvSpPr>
          <p:cNvPr id="1539" name="Google Shape;1539;g2f08b171517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0" name="Google Shape;1540;g2f08b171517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6" name="Shape 1546"/>
        <p:cNvGrpSpPr/>
        <p:nvPr/>
      </p:nvGrpSpPr>
      <p:grpSpPr>
        <a:xfrm>
          <a:off x="0" y="0"/>
          <a:ext cx="0" cy="0"/>
          <a:chOff x="0" y="0"/>
          <a:chExt cx="0" cy="0"/>
        </a:xfrm>
      </p:grpSpPr>
      <p:sp>
        <p:nvSpPr>
          <p:cNvPr id="1547" name="Google Shape;1547;g2f0cb5f6225_2_10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48" name="Google Shape;1548;g2f0cb5f6225_2_10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5" name="Shape 1555"/>
        <p:cNvGrpSpPr/>
        <p:nvPr/>
      </p:nvGrpSpPr>
      <p:grpSpPr>
        <a:xfrm>
          <a:off x="0" y="0"/>
          <a:ext cx="0" cy="0"/>
          <a:chOff x="0" y="0"/>
          <a:chExt cx="0" cy="0"/>
        </a:xfrm>
      </p:grpSpPr>
      <p:sp>
        <p:nvSpPr>
          <p:cNvPr id="1556" name="Google Shape;1556;g2f0cb5f6225_2_1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57" name="Google Shape;1557;g2f0cb5f6225_2_1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6" name="Shape 1566"/>
        <p:cNvGrpSpPr/>
        <p:nvPr/>
      </p:nvGrpSpPr>
      <p:grpSpPr>
        <a:xfrm>
          <a:off x="0" y="0"/>
          <a:ext cx="0" cy="0"/>
          <a:chOff x="0" y="0"/>
          <a:chExt cx="0" cy="0"/>
        </a:xfrm>
      </p:grpSpPr>
      <p:sp>
        <p:nvSpPr>
          <p:cNvPr id="1567" name="Google Shape;1567;g2f0cb5f6225_2_1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68" name="Google Shape;1568;g2f0cb5f6225_2_1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9" name="Shape 1579"/>
        <p:cNvGrpSpPr/>
        <p:nvPr/>
      </p:nvGrpSpPr>
      <p:grpSpPr>
        <a:xfrm>
          <a:off x="0" y="0"/>
          <a:ext cx="0" cy="0"/>
          <a:chOff x="0" y="0"/>
          <a:chExt cx="0" cy="0"/>
        </a:xfrm>
      </p:grpSpPr>
      <p:sp>
        <p:nvSpPr>
          <p:cNvPr id="1580" name="Google Shape;1580;g2f08b171517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1" name="Google Shape;1581;g2f08b171517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9" name="Shape 1589"/>
        <p:cNvGrpSpPr/>
        <p:nvPr/>
      </p:nvGrpSpPr>
      <p:grpSpPr>
        <a:xfrm>
          <a:off x="0" y="0"/>
          <a:ext cx="0" cy="0"/>
          <a:chOff x="0" y="0"/>
          <a:chExt cx="0" cy="0"/>
        </a:xfrm>
      </p:grpSpPr>
      <p:sp>
        <p:nvSpPr>
          <p:cNvPr id="1590" name="Google Shape;1590;g2f08b171517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91" name="Google Shape;1591;g2f08b171517_0_2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8" name="Shape 1598"/>
        <p:cNvGrpSpPr/>
        <p:nvPr/>
      </p:nvGrpSpPr>
      <p:grpSpPr>
        <a:xfrm>
          <a:off x="0" y="0"/>
          <a:ext cx="0" cy="0"/>
          <a:chOff x="0" y="0"/>
          <a:chExt cx="0" cy="0"/>
        </a:xfrm>
      </p:grpSpPr>
      <p:sp>
        <p:nvSpPr>
          <p:cNvPr id="1599" name="Google Shape;1599;g2f0cb5f6225_0_8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0" name="Google Shape;1600;g2f0cb5f6225_0_8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7" name="Shape 1607"/>
        <p:cNvGrpSpPr/>
        <p:nvPr/>
      </p:nvGrpSpPr>
      <p:grpSpPr>
        <a:xfrm>
          <a:off x="0" y="0"/>
          <a:ext cx="0" cy="0"/>
          <a:chOff x="0" y="0"/>
          <a:chExt cx="0" cy="0"/>
        </a:xfrm>
      </p:grpSpPr>
      <p:sp>
        <p:nvSpPr>
          <p:cNvPr id="1608" name="Google Shape;1608;g30557461f5d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09" name="Google Shape;1609;g30557461f5d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5" name="Shape 1615"/>
        <p:cNvGrpSpPr/>
        <p:nvPr/>
      </p:nvGrpSpPr>
      <p:grpSpPr>
        <a:xfrm>
          <a:off x="0" y="0"/>
          <a:ext cx="0" cy="0"/>
          <a:chOff x="0" y="0"/>
          <a:chExt cx="0" cy="0"/>
        </a:xfrm>
      </p:grpSpPr>
      <p:sp>
        <p:nvSpPr>
          <p:cNvPr id="1616" name="Google Shape;1616;g2f0cb5f6225_2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17" name="Google Shape;1617;g2f0cb5f6225_2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2" name="Shape 1622"/>
        <p:cNvGrpSpPr/>
        <p:nvPr/>
      </p:nvGrpSpPr>
      <p:grpSpPr>
        <a:xfrm>
          <a:off x="0" y="0"/>
          <a:ext cx="0" cy="0"/>
          <a:chOff x="0" y="0"/>
          <a:chExt cx="0" cy="0"/>
        </a:xfrm>
      </p:grpSpPr>
      <p:sp>
        <p:nvSpPr>
          <p:cNvPr id="1623" name="Google Shape;1623;g2f0cb5f6225_2_1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4" name="Google Shape;1624;g2f0cb5f6225_2_1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2" name="Shape 1632"/>
        <p:cNvGrpSpPr/>
        <p:nvPr/>
      </p:nvGrpSpPr>
      <p:grpSpPr>
        <a:xfrm>
          <a:off x="0" y="0"/>
          <a:ext cx="0" cy="0"/>
          <a:chOff x="0" y="0"/>
          <a:chExt cx="0" cy="0"/>
        </a:xfrm>
      </p:grpSpPr>
      <p:sp>
        <p:nvSpPr>
          <p:cNvPr id="1633" name="Google Shape;1633;g2f0cb5f6225_2_1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4" name="Google Shape;1634;g2f0cb5f6225_2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1" name="Shape 1641"/>
        <p:cNvGrpSpPr/>
        <p:nvPr/>
      </p:nvGrpSpPr>
      <p:grpSpPr>
        <a:xfrm>
          <a:off x="0" y="0"/>
          <a:ext cx="0" cy="0"/>
          <a:chOff x="0" y="0"/>
          <a:chExt cx="0" cy="0"/>
        </a:xfrm>
      </p:grpSpPr>
      <p:sp>
        <p:nvSpPr>
          <p:cNvPr id="1642" name="Google Shape;1642;g2f0cb5f6225_2_1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43" name="Google Shape;1643;g2f0cb5f6225_2_1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0" name="Shape 1650"/>
        <p:cNvGrpSpPr/>
        <p:nvPr/>
      </p:nvGrpSpPr>
      <p:grpSpPr>
        <a:xfrm>
          <a:off x="0" y="0"/>
          <a:ext cx="0" cy="0"/>
          <a:chOff x="0" y="0"/>
          <a:chExt cx="0" cy="0"/>
        </a:xfrm>
      </p:grpSpPr>
      <p:sp>
        <p:nvSpPr>
          <p:cNvPr id="1651" name="Google Shape;1651;g2f0cb5f6225_2_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2" name="Google Shape;1652;g2f0cb5f6225_2_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7" name="Shape 1657"/>
        <p:cNvGrpSpPr/>
        <p:nvPr/>
      </p:nvGrpSpPr>
      <p:grpSpPr>
        <a:xfrm>
          <a:off x="0" y="0"/>
          <a:ext cx="0" cy="0"/>
          <a:chOff x="0" y="0"/>
          <a:chExt cx="0" cy="0"/>
        </a:xfrm>
      </p:grpSpPr>
      <p:sp>
        <p:nvSpPr>
          <p:cNvPr id="1658" name="Google Shape;1658;g2f0cb5f6225_2_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9" name="Google Shape;1659;g2f0cb5f6225_2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6" name="Shape 1666"/>
        <p:cNvGrpSpPr/>
        <p:nvPr/>
      </p:nvGrpSpPr>
      <p:grpSpPr>
        <a:xfrm>
          <a:off x="0" y="0"/>
          <a:ext cx="0" cy="0"/>
          <a:chOff x="0" y="0"/>
          <a:chExt cx="0" cy="0"/>
        </a:xfrm>
      </p:grpSpPr>
      <p:sp>
        <p:nvSpPr>
          <p:cNvPr id="1667" name="Google Shape;1667;g2f0cb5f6225_2_1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68" name="Google Shape;1668;g2f0cb5f6225_2_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5" name="Shape 1675"/>
        <p:cNvGrpSpPr/>
        <p:nvPr/>
      </p:nvGrpSpPr>
      <p:grpSpPr>
        <a:xfrm>
          <a:off x="0" y="0"/>
          <a:ext cx="0" cy="0"/>
          <a:chOff x="0" y="0"/>
          <a:chExt cx="0" cy="0"/>
        </a:xfrm>
      </p:grpSpPr>
      <p:sp>
        <p:nvSpPr>
          <p:cNvPr id="1676" name="Google Shape;1676;g2f0cb5f6225_2_1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7" name="Google Shape;1677;g2f0cb5f6225_2_10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5" name="Shape 1685"/>
        <p:cNvGrpSpPr/>
        <p:nvPr/>
      </p:nvGrpSpPr>
      <p:grpSpPr>
        <a:xfrm>
          <a:off x="0" y="0"/>
          <a:ext cx="0" cy="0"/>
          <a:chOff x="0" y="0"/>
          <a:chExt cx="0" cy="0"/>
        </a:xfrm>
      </p:grpSpPr>
      <p:sp>
        <p:nvSpPr>
          <p:cNvPr id="1686" name="Google Shape;1686;g279955a40ae_0_8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7" name="Google Shape;1687;g279955a40ae_0_8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image" Target="../media/image10.png"/><Relationship Id="rId5"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8.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1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1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1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1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8.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19.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3.png"/><Relationship Id="rId5" Type="http://schemas.openxmlformats.org/officeDocument/2006/relationships/image" Target="../media/image29.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2.png"/><Relationship Id="rId3" Type="http://schemas.openxmlformats.org/officeDocument/2006/relationships/image" Target="../media/image3.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4.png"/><Relationship Id="rId3" Type="http://schemas.openxmlformats.org/officeDocument/2006/relationships/image" Target="../media/image3.png"/><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20.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26.png"/><Relationship Id="rId5" Type="http://schemas.openxmlformats.org/officeDocument/2006/relationships/image" Target="../media/image16.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image" Target="../media/image28.png"/><Relationship Id="rId5"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 Id="rId4" Type="http://schemas.openxmlformats.org/officeDocument/2006/relationships/image" Target="../media/image28.png"/><Relationship Id="rId5"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21.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17.png"/><Relationship Id="rId5" Type="http://schemas.openxmlformats.org/officeDocument/2006/relationships/image" Target="../media/image2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3.png"/><Relationship Id="rId4" Type="http://schemas.openxmlformats.org/officeDocument/2006/relationships/image" Target="../media/image5.png"/><Relationship Id="rId5" Type="http://schemas.openxmlformats.org/officeDocument/2006/relationships/image" Target="../media/image27.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 Id="rId3" Type="http://schemas.openxmlformats.org/officeDocument/2006/relationships/image" Target="../media/image35.png"/><Relationship Id="rId4" Type="http://schemas.openxmlformats.org/officeDocument/2006/relationships/image" Target="../media/image36.png"/><Relationship Id="rId5" Type="http://schemas.openxmlformats.org/officeDocument/2006/relationships/image" Target="../media/image38.png"/><Relationship Id="rId6" Type="http://schemas.openxmlformats.org/officeDocument/2006/relationships/image" Target="../media/image37.png"/><Relationship Id="rId7" Type="http://schemas.openxmlformats.org/officeDocument/2006/relationships/image" Target="../media/image33.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40.png"/><Relationship Id="rId4" Type="http://schemas.openxmlformats.org/officeDocument/2006/relationships/image" Target="../media/image78.png"/><Relationship Id="rId5" Type="http://schemas.openxmlformats.org/officeDocument/2006/relationships/image" Target="../media/image43.png"/><Relationship Id="rId6" Type="http://schemas.openxmlformats.org/officeDocument/2006/relationships/image" Target="../media/image42.png"/><Relationship Id="rId7" Type="http://schemas.openxmlformats.org/officeDocument/2006/relationships/image" Target="../media/image32.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78.png"/><Relationship Id="rId4" Type="http://schemas.openxmlformats.org/officeDocument/2006/relationships/image" Target="../media/image34.png"/><Relationship Id="rId5" Type="http://schemas.openxmlformats.org/officeDocument/2006/relationships/image" Target="../media/image40.png"/><Relationship Id="rId6" Type="http://schemas.openxmlformats.org/officeDocument/2006/relationships/image" Target="../media/image47.png"/><Relationship Id="rId7" Type="http://schemas.openxmlformats.org/officeDocument/2006/relationships/image" Target="../media/image43.png"/><Relationship Id="rId8" Type="http://schemas.openxmlformats.org/officeDocument/2006/relationships/image" Target="../media/image42.png"/><Relationship Id="rId9" Type="http://schemas.openxmlformats.org/officeDocument/2006/relationships/image" Target="../media/image32.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78.png"/><Relationship Id="rId4" Type="http://schemas.openxmlformats.org/officeDocument/2006/relationships/image" Target="../media/image45.png"/><Relationship Id="rId5" Type="http://schemas.openxmlformats.org/officeDocument/2006/relationships/image" Target="../media/image34.png"/><Relationship Id="rId6" Type="http://schemas.openxmlformats.org/officeDocument/2006/relationships/image" Target="../media/image40.png"/><Relationship Id="rId7" Type="http://schemas.openxmlformats.org/officeDocument/2006/relationships/image" Target="../media/image47.png"/><Relationship Id="rId8" Type="http://schemas.openxmlformats.org/officeDocument/2006/relationships/image" Target="../media/image43.png"/><Relationship Id="rId9" Type="http://schemas.openxmlformats.org/officeDocument/2006/relationships/image" Target="../media/image42.png"/><Relationship Id="rId10" Type="http://schemas.openxmlformats.org/officeDocument/2006/relationships/image" Target="../media/image51.png"/><Relationship Id="rId11" Type="http://schemas.openxmlformats.org/officeDocument/2006/relationships/image" Target="../media/image32.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8.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48.png"/><Relationship Id="rId4" Type="http://schemas.openxmlformats.org/officeDocument/2006/relationships/image" Target="../media/image56.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7.png"/><Relationship Id="rId3" Type="http://schemas.openxmlformats.org/officeDocument/2006/relationships/image" Target="../media/image49.png"/><Relationship Id="rId4" Type="http://schemas.openxmlformats.org/officeDocument/2006/relationships/image" Target="../media/image56.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57.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 Id="rId4" Type="http://schemas.openxmlformats.org/officeDocument/2006/relationships/image" Target="../media/image63.pn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56.pn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56.pn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56.pn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5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9.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9.pn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9.pn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9.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 Id="rId3" Type="http://schemas.openxmlformats.org/officeDocument/2006/relationships/image" Target="../media/image68.pn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3.png"/><Relationship Id="rId3" Type="http://schemas.openxmlformats.org/officeDocument/2006/relationships/image" Target="../media/image68.pn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png"/><Relationship Id="rId3" Type="http://schemas.openxmlformats.org/officeDocument/2006/relationships/image" Target="../media/image68.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4.png"/><Relationship Id="rId3" Type="http://schemas.openxmlformats.org/officeDocument/2006/relationships/image" Target="../media/image68.pn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0.pn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Art and design" showMasterSp="0">
  <p:cSld name="Title Slide 2_1">
    <p:bg>
      <p:bgPr>
        <a:solidFill>
          <a:srgbClr val="EBEDFE"/>
        </a:solidFill>
      </p:bgPr>
    </p:bg>
    <p:spTree>
      <p:nvGrpSpPr>
        <p:cNvPr id="9" name="Shape 9"/>
        <p:cNvGrpSpPr/>
        <p:nvPr/>
      </p:nvGrpSpPr>
      <p:grpSpPr>
        <a:xfrm>
          <a:off x="0" y="0"/>
          <a:ext cx="0" cy="0"/>
          <a:chOff x="0" y="0"/>
          <a:chExt cx="0" cy="0"/>
        </a:xfrm>
      </p:grpSpPr>
      <p:sp>
        <p:nvSpPr>
          <p:cNvPr id="10" name="Google Shape;10;p2"/>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2" name="Google Shape;12;p2"/>
          <p:cNvGrpSpPr/>
          <p:nvPr/>
        </p:nvGrpSpPr>
        <p:grpSpPr>
          <a:xfrm>
            <a:off x="6156975" y="0"/>
            <a:ext cx="2987025" cy="3854074"/>
            <a:chOff x="6156975" y="0"/>
            <a:chExt cx="2987025" cy="3854074"/>
          </a:xfrm>
        </p:grpSpPr>
        <p:pic>
          <p:nvPicPr>
            <p:cNvPr id="13" name="Google Shape;13;p2"/>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4" name="Google Shape;14;p2"/>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5" name="Google Shape;15;p2"/>
          <p:cNvPicPr preferRelativeResize="0"/>
          <p:nvPr/>
        </p:nvPicPr>
        <p:blipFill>
          <a:blip r:embed="rId4">
            <a:alphaModFix/>
          </a:blip>
          <a:stretch>
            <a:fillRect/>
          </a:stretch>
        </p:blipFill>
        <p:spPr>
          <a:xfrm rot="-360030">
            <a:off x="6753315" y="1132068"/>
            <a:ext cx="2063340" cy="1643031"/>
          </a:xfrm>
          <a:prstGeom prst="rect">
            <a:avLst/>
          </a:prstGeom>
          <a:noFill/>
          <a:ln>
            <a:noFill/>
          </a:ln>
        </p:spPr>
      </p:pic>
      <p:pic>
        <p:nvPicPr>
          <p:cNvPr id="16" name="Google Shape;16;p2"/>
          <p:cNvPicPr preferRelativeResize="0"/>
          <p:nvPr/>
        </p:nvPicPr>
        <p:blipFill rotWithShape="1">
          <a:blip r:embed="rId5">
            <a:alphaModFix/>
          </a:blip>
          <a:srcRect b="0" l="6209" r="6209" t="0"/>
          <a:stretch/>
        </p:blipFill>
        <p:spPr>
          <a:xfrm>
            <a:off x="324000" y="4008600"/>
            <a:ext cx="1705150" cy="128000"/>
          </a:xfrm>
          <a:prstGeom prst="rect">
            <a:avLst/>
          </a:prstGeom>
          <a:noFill/>
          <a:ln>
            <a:noFill/>
          </a:ln>
        </p:spPr>
      </p:pic>
      <p:sp>
        <p:nvSpPr>
          <p:cNvPr id="17" name="Google Shape;17;p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Art and design</a:t>
            </a:r>
            <a:endParaRPr b="1" sz="1700">
              <a:latin typeface="Lexend"/>
              <a:ea typeface="Lexend"/>
              <a:cs typeface="Lexend"/>
              <a:sym typeface="Lexend"/>
            </a:endParaRPr>
          </a:p>
        </p:txBody>
      </p:sp>
      <p:sp>
        <p:nvSpPr>
          <p:cNvPr id="18" name="Google Shape;18;p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 name="Google Shape;19;p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Biology" showMasterSp="0">
  <p:cSld name="Title Slide 2_1_1_1_1_1_1_1">
    <p:bg>
      <p:bgPr>
        <a:solidFill>
          <a:srgbClr val="EBEDFE"/>
        </a:solidFill>
      </p:bgPr>
    </p:bg>
    <p:spTree>
      <p:nvGrpSpPr>
        <p:cNvPr id="20" name="Shape 20"/>
        <p:cNvGrpSpPr/>
        <p:nvPr/>
      </p:nvGrpSpPr>
      <p:grpSpPr>
        <a:xfrm>
          <a:off x="0" y="0"/>
          <a:ext cx="0" cy="0"/>
          <a:chOff x="0" y="0"/>
          <a:chExt cx="0" cy="0"/>
        </a:xfrm>
      </p:grpSpPr>
      <p:pic>
        <p:nvPicPr>
          <p:cNvPr id="21" name="Google Shape;21;p3"/>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pic>
        <p:nvPicPr>
          <p:cNvPr id="22" name="Google Shape;22;p3"/>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23" name="Google Shape;23;p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4" name="Google Shape;24;p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Biology</a:t>
            </a:r>
            <a:endParaRPr b="1" sz="1700">
              <a:latin typeface="Lexend"/>
              <a:ea typeface="Lexend"/>
              <a:cs typeface="Lexend"/>
              <a:sym typeface="Lexend"/>
            </a:endParaRPr>
          </a:p>
        </p:txBody>
      </p:sp>
      <p:sp>
        <p:nvSpPr>
          <p:cNvPr id="26" name="Google Shape;26;p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7" name="Google Shape;27;p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hemistry" showMasterSp="0">
  <p:cSld name="Title Slide 2_1_1_1_1_1_1_1_1_1">
    <p:bg>
      <p:bgPr>
        <a:solidFill>
          <a:srgbClr val="EBEDFE"/>
        </a:solidFill>
      </p:bgPr>
    </p:bg>
    <p:spTree>
      <p:nvGrpSpPr>
        <p:cNvPr id="28" name="Shape 28"/>
        <p:cNvGrpSpPr/>
        <p:nvPr/>
      </p:nvGrpSpPr>
      <p:grpSpPr>
        <a:xfrm>
          <a:off x="0" y="0"/>
          <a:ext cx="0" cy="0"/>
          <a:chOff x="0" y="0"/>
          <a:chExt cx="0" cy="0"/>
        </a:xfrm>
      </p:grpSpPr>
      <p:pic>
        <p:nvPicPr>
          <p:cNvPr id="29" name="Google Shape;29;p4"/>
          <p:cNvPicPr preferRelativeResize="0"/>
          <p:nvPr/>
        </p:nvPicPr>
        <p:blipFill rotWithShape="1">
          <a:blip r:embed="rId2">
            <a:alphaModFix/>
          </a:blip>
          <a:srcRect b="0" l="6209" r="6209" t="0"/>
          <a:stretch/>
        </p:blipFill>
        <p:spPr>
          <a:xfrm>
            <a:off x="324000" y="4008600"/>
            <a:ext cx="1117400" cy="128000"/>
          </a:xfrm>
          <a:prstGeom prst="rect">
            <a:avLst/>
          </a:prstGeom>
          <a:noFill/>
          <a:ln>
            <a:noFill/>
          </a:ln>
        </p:spPr>
      </p:pic>
      <p:sp>
        <p:nvSpPr>
          <p:cNvPr id="30" name="Google Shape;30;p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1" name="Google Shape;31;p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Chemistry</a:t>
            </a:r>
            <a:endParaRPr b="1" sz="1700">
              <a:latin typeface="Lexend"/>
              <a:ea typeface="Lexend"/>
              <a:cs typeface="Lexend"/>
              <a:sym typeface="Lexend"/>
            </a:endParaRPr>
          </a:p>
        </p:txBody>
      </p:sp>
      <p:pic>
        <p:nvPicPr>
          <p:cNvPr id="33" name="Google Shape;33;p4"/>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34" name="Google Shape;34;p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35" name="Google Shape;35;p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itizenship" showMasterSp="0">
  <p:cSld name="Title Slide 2_1_1_1_1_1_1_1_1_1_1_5">
    <p:bg>
      <p:bgPr>
        <a:solidFill>
          <a:srgbClr val="EBEDFE"/>
        </a:solidFill>
      </p:bgPr>
    </p:bg>
    <p:spTree>
      <p:nvGrpSpPr>
        <p:cNvPr id="36" name="Shape 36"/>
        <p:cNvGrpSpPr/>
        <p:nvPr/>
      </p:nvGrpSpPr>
      <p:grpSpPr>
        <a:xfrm>
          <a:off x="0" y="0"/>
          <a:ext cx="0" cy="0"/>
          <a:chOff x="0" y="0"/>
          <a:chExt cx="0" cy="0"/>
        </a:xfrm>
      </p:grpSpPr>
      <p:pic>
        <p:nvPicPr>
          <p:cNvPr id="37" name="Google Shape;37;p5"/>
          <p:cNvPicPr preferRelativeResize="0"/>
          <p:nvPr/>
        </p:nvPicPr>
        <p:blipFill rotWithShape="1">
          <a:blip r:embed="rId2">
            <a:alphaModFix/>
          </a:blip>
          <a:srcRect b="0" l="6209" r="6209" t="0"/>
          <a:stretch/>
        </p:blipFill>
        <p:spPr>
          <a:xfrm>
            <a:off x="324000" y="4008600"/>
            <a:ext cx="1245800" cy="128000"/>
          </a:xfrm>
          <a:prstGeom prst="rect">
            <a:avLst/>
          </a:prstGeom>
          <a:noFill/>
          <a:ln>
            <a:noFill/>
          </a:ln>
        </p:spPr>
      </p:pic>
      <p:sp>
        <p:nvSpPr>
          <p:cNvPr id="38" name="Google Shape;38;p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39" name="Google Shape;39;p5"/>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Citizenship</a:t>
            </a:r>
            <a:endParaRPr b="1" sz="1700">
              <a:latin typeface="Lexend"/>
              <a:ea typeface="Lexend"/>
              <a:cs typeface="Lexend"/>
              <a:sym typeface="Lexend"/>
            </a:endParaRPr>
          </a:p>
        </p:txBody>
      </p:sp>
      <p:grpSp>
        <p:nvGrpSpPr>
          <p:cNvPr id="41" name="Google Shape;41;p5"/>
          <p:cNvGrpSpPr/>
          <p:nvPr/>
        </p:nvGrpSpPr>
        <p:grpSpPr>
          <a:xfrm>
            <a:off x="6156975" y="0"/>
            <a:ext cx="2987025" cy="3854074"/>
            <a:chOff x="6156975" y="0"/>
            <a:chExt cx="2987025" cy="3854074"/>
          </a:xfrm>
        </p:grpSpPr>
        <p:pic>
          <p:nvPicPr>
            <p:cNvPr id="42" name="Google Shape;42;p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43" name="Google Shape;43;p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44" name="Google Shape;44;p5"/>
          <p:cNvPicPr preferRelativeResize="0"/>
          <p:nvPr/>
        </p:nvPicPr>
        <p:blipFill>
          <a:blip r:embed="rId5">
            <a:alphaModFix/>
          </a:blip>
          <a:stretch>
            <a:fillRect/>
          </a:stretch>
        </p:blipFill>
        <p:spPr>
          <a:xfrm rot="-360025">
            <a:off x="6945328" y="787504"/>
            <a:ext cx="1710318" cy="2052380"/>
          </a:xfrm>
          <a:prstGeom prst="rect">
            <a:avLst/>
          </a:prstGeom>
          <a:noFill/>
          <a:ln>
            <a:noFill/>
          </a:ln>
        </p:spPr>
      </p:pic>
      <p:sp>
        <p:nvSpPr>
          <p:cNvPr id="45" name="Google Shape;45;p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46" name="Google Shape;46;p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Computing" showMasterSp="0">
  <p:cSld name="Title Slide 2_1_1_1_1_1_1_1_1_1_1_3">
    <p:bg>
      <p:bgPr>
        <a:solidFill>
          <a:srgbClr val="EBEDFE"/>
        </a:solidFill>
      </p:bgPr>
    </p:bg>
    <p:spTree>
      <p:nvGrpSpPr>
        <p:cNvPr id="47" name="Shape 47"/>
        <p:cNvGrpSpPr/>
        <p:nvPr/>
      </p:nvGrpSpPr>
      <p:grpSpPr>
        <a:xfrm>
          <a:off x="0" y="0"/>
          <a:ext cx="0" cy="0"/>
          <a:chOff x="0" y="0"/>
          <a:chExt cx="0" cy="0"/>
        </a:xfrm>
      </p:grpSpPr>
      <p:pic>
        <p:nvPicPr>
          <p:cNvPr id="48" name="Google Shape;48;p6"/>
          <p:cNvPicPr preferRelativeResize="0"/>
          <p:nvPr/>
        </p:nvPicPr>
        <p:blipFill rotWithShape="1">
          <a:blip r:embed="rId2">
            <a:alphaModFix/>
          </a:blip>
          <a:srcRect b="0" l="6209" r="6209" t="0"/>
          <a:stretch/>
        </p:blipFill>
        <p:spPr>
          <a:xfrm>
            <a:off x="324000" y="4008600"/>
            <a:ext cx="1258950" cy="128000"/>
          </a:xfrm>
          <a:prstGeom prst="rect">
            <a:avLst/>
          </a:prstGeom>
          <a:noFill/>
          <a:ln>
            <a:noFill/>
          </a:ln>
        </p:spPr>
      </p:pic>
      <p:sp>
        <p:nvSpPr>
          <p:cNvPr id="49" name="Google Shape;49;p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0" name="Google Shape;50;p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Computing</a:t>
            </a:r>
            <a:endParaRPr b="1" sz="1700">
              <a:latin typeface="Lexend"/>
              <a:ea typeface="Lexend"/>
              <a:cs typeface="Lexend"/>
              <a:sym typeface="Lexend"/>
            </a:endParaRPr>
          </a:p>
        </p:txBody>
      </p:sp>
      <p:grpSp>
        <p:nvGrpSpPr>
          <p:cNvPr id="52" name="Google Shape;52;p6"/>
          <p:cNvGrpSpPr/>
          <p:nvPr/>
        </p:nvGrpSpPr>
        <p:grpSpPr>
          <a:xfrm>
            <a:off x="6156975" y="0"/>
            <a:ext cx="2987025" cy="3854074"/>
            <a:chOff x="6156975" y="0"/>
            <a:chExt cx="2987025" cy="3854074"/>
          </a:xfrm>
        </p:grpSpPr>
        <p:pic>
          <p:nvPicPr>
            <p:cNvPr id="53" name="Google Shape;53;p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54" name="Google Shape;54;p6"/>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55" name="Google Shape;55;p6"/>
          <p:cNvPicPr preferRelativeResize="0"/>
          <p:nvPr/>
        </p:nvPicPr>
        <p:blipFill>
          <a:blip r:embed="rId5">
            <a:alphaModFix/>
          </a:blip>
          <a:stretch>
            <a:fillRect/>
          </a:stretch>
        </p:blipFill>
        <p:spPr>
          <a:xfrm rot="-359982">
            <a:off x="6923956" y="1273792"/>
            <a:ext cx="1784155" cy="1404547"/>
          </a:xfrm>
          <a:prstGeom prst="rect">
            <a:avLst/>
          </a:prstGeom>
          <a:noFill/>
          <a:ln>
            <a:noFill/>
          </a:ln>
        </p:spPr>
      </p:pic>
      <p:sp>
        <p:nvSpPr>
          <p:cNvPr id="56" name="Google Shape;56;p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57" name="Google Shape;57;p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Design and technology" showMasterSp="0">
  <p:cSld name="Title Slide 2_1_1_1_1_1_1_1_1_1_1_2">
    <p:bg>
      <p:bgPr>
        <a:solidFill>
          <a:srgbClr val="EBEDFE"/>
        </a:solidFill>
      </p:bgPr>
    </p:bg>
    <p:spTree>
      <p:nvGrpSpPr>
        <p:cNvPr id="58" name="Shape 58"/>
        <p:cNvGrpSpPr/>
        <p:nvPr/>
      </p:nvGrpSpPr>
      <p:grpSpPr>
        <a:xfrm>
          <a:off x="0" y="0"/>
          <a:ext cx="0" cy="0"/>
          <a:chOff x="0" y="0"/>
          <a:chExt cx="0" cy="0"/>
        </a:xfrm>
      </p:grpSpPr>
      <p:pic>
        <p:nvPicPr>
          <p:cNvPr id="59" name="Google Shape;59;p7"/>
          <p:cNvPicPr preferRelativeResize="0"/>
          <p:nvPr/>
        </p:nvPicPr>
        <p:blipFill rotWithShape="1">
          <a:blip r:embed="rId2">
            <a:alphaModFix/>
          </a:blip>
          <a:srcRect b="0" l="6209" r="6209" t="0"/>
          <a:stretch/>
        </p:blipFill>
        <p:spPr>
          <a:xfrm>
            <a:off x="324000" y="4008600"/>
            <a:ext cx="2705850" cy="128000"/>
          </a:xfrm>
          <a:prstGeom prst="rect">
            <a:avLst/>
          </a:prstGeom>
          <a:noFill/>
          <a:ln>
            <a:noFill/>
          </a:ln>
        </p:spPr>
      </p:pic>
      <p:sp>
        <p:nvSpPr>
          <p:cNvPr id="60" name="Google Shape;60;p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 name="Google Shape;61;p7"/>
          <p:cNvSpPr txBox="1"/>
          <p:nvPr/>
        </p:nvSpPr>
        <p:spPr>
          <a:xfrm>
            <a:off x="323850" y="3781525"/>
            <a:ext cx="27060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Design and technology</a:t>
            </a:r>
            <a:endParaRPr b="1" sz="1700">
              <a:latin typeface="Lexend"/>
              <a:ea typeface="Lexend"/>
              <a:cs typeface="Lexend"/>
              <a:sym typeface="Lexend"/>
            </a:endParaRPr>
          </a:p>
        </p:txBody>
      </p:sp>
      <p:grpSp>
        <p:nvGrpSpPr>
          <p:cNvPr id="63" name="Google Shape;63;p7"/>
          <p:cNvGrpSpPr/>
          <p:nvPr/>
        </p:nvGrpSpPr>
        <p:grpSpPr>
          <a:xfrm>
            <a:off x="6156975" y="0"/>
            <a:ext cx="2987025" cy="3854074"/>
            <a:chOff x="6156975" y="0"/>
            <a:chExt cx="2987025" cy="3854074"/>
          </a:xfrm>
        </p:grpSpPr>
        <p:pic>
          <p:nvPicPr>
            <p:cNvPr id="64" name="Google Shape;64;p7"/>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65" name="Google Shape;65;p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66" name="Google Shape;66;p7"/>
          <p:cNvPicPr preferRelativeResize="0"/>
          <p:nvPr/>
        </p:nvPicPr>
        <p:blipFill>
          <a:blip r:embed="rId5">
            <a:alphaModFix/>
          </a:blip>
          <a:stretch>
            <a:fillRect/>
          </a:stretch>
        </p:blipFill>
        <p:spPr>
          <a:xfrm rot="-362791">
            <a:off x="6884379" y="985388"/>
            <a:ext cx="1846116" cy="1852594"/>
          </a:xfrm>
          <a:prstGeom prst="rect">
            <a:avLst/>
          </a:prstGeom>
          <a:noFill/>
          <a:ln>
            <a:noFill/>
          </a:ln>
        </p:spPr>
      </p:pic>
      <p:sp>
        <p:nvSpPr>
          <p:cNvPr id="67" name="Google Shape;67;p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68" name="Google Shape;68;p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English" showMasterSp="0">
  <p:cSld name="Title Slide 2_1_2">
    <p:bg>
      <p:bgPr>
        <a:solidFill>
          <a:srgbClr val="EBEDFE"/>
        </a:solidFill>
      </p:bgPr>
    </p:bg>
    <p:spTree>
      <p:nvGrpSpPr>
        <p:cNvPr id="69" name="Shape 69"/>
        <p:cNvGrpSpPr/>
        <p:nvPr/>
      </p:nvGrpSpPr>
      <p:grpSpPr>
        <a:xfrm>
          <a:off x="0" y="0"/>
          <a:ext cx="0" cy="0"/>
          <a:chOff x="0" y="0"/>
          <a:chExt cx="0" cy="0"/>
        </a:xfrm>
      </p:grpSpPr>
      <p:pic>
        <p:nvPicPr>
          <p:cNvPr id="70" name="Google Shape;70;p8"/>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71" name="Google Shape;71;p8"/>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English</a:t>
            </a:r>
            <a:endParaRPr b="1" sz="1700">
              <a:latin typeface="Lexend"/>
              <a:ea typeface="Lexend"/>
              <a:cs typeface="Lexend"/>
              <a:sym typeface="Lexend"/>
            </a:endParaRPr>
          </a:p>
        </p:txBody>
      </p:sp>
      <p:sp>
        <p:nvSpPr>
          <p:cNvPr id="72" name="Google Shape;72;p8"/>
          <p:cNvSpPr txBox="1"/>
          <p:nvPr>
            <p:ph type="ctrTitle"/>
          </p:nvPr>
        </p:nvSpPr>
        <p:spPr>
          <a:xfrm>
            <a:off x="323850" y="810000"/>
            <a:ext cx="54507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74" name="Google Shape;74;p8"/>
          <p:cNvPicPr preferRelativeResize="0"/>
          <p:nvPr/>
        </p:nvPicPr>
        <p:blipFill>
          <a:blip r:embed="rId4">
            <a:alphaModFix/>
          </a:blip>
          <a:stretch>
            <a:fillRect/>
          </a:stretch>
        </p:blipFill>
        <p:spPr>
          <a:xfrm>
            <a:off x="6156975" y="0"/>
            <a:ext cx="2987025" cy="3854074"/>
          </a:xfrm>
          <a:prstGeom prst="rect">
            <a:avLst/>
          </a:prstGeom>
          <a:noFill/>
          <a:ln>
            <a:noFill/>
          </a:ln>
        </p:spPr>
      </p:pic>
      <p:sp>
        <p:nvSpPr>
          <p:cNvPr id="75" name="Google Shape;75;p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76" name="Google Shape;76;p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extLst>
    <p:ext uri="{DCECCB84-F9BA-43D5-87BE-67443E8EF086}">
      <p15:sldGuideLst>
        <p15:guide id="1" orient="horz" pos="2867">
          <p15:clr>
            <a:srgbClr val="E46962"/>
          </p15:clr>
        </p15:guide>
      </p15:sldGuideLst>
    </p:ext>
  </p:extLst>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French" showMasterSp="0">
  <p:cSld name="Title Slide 2_1_1_1_1_1_1_1_1_1_1_1">
    <p:bg>
      <p:bgPr>
        <a:solidFill>
          <a:srgbClr val="EBEDFE"/>
        </a:solidFill>
      </p:bgPr>
    </p:bg>
    <p:spTree>
      <p:nvGrpSpPr>
        <p:cNvPr id="77" name="Shape 77"/>
        <p:cNvGrpSpPr/>
        <p:nvPr/>
      </p:nvGrpSpPr>
      <p:grpSpPr>
        <a:xfrm>
          <a:off x="0" y="0"/>
          <a:ext cx="0" cy="0"/>
          <a:chOff x="0" y="0"/>
          <a:chExt cx="0" cy="0"/>
        </a:xfrm>
      </p:grpSpPr>
      <p:pic>
        <p:nvPicPr>
          <p:cNvPr id="78" name="Google Shape;78;p9"/>
          <p:cNvPicPr preferRelativeResize="0"/>
          <p:nvPr/>
        </p:nvPicPr>
        <p:blipFill rotWithShape="1">
          <a:blip r:embed="rId2">
            <a:alphaModFix/>
          </a:blip>
          <a:srcRect b="0" l="6209" r="6209" t="0"/>
          <a:stretch/>
        </p:blipFill>
        <p:spPr>
          <a:xfrm>
            <a:off x="324000" y="4008600"/>
            <a:ext cx="772225" cy="128000"/>
          </a:xfrm>
          <a:prstGeom prst="rect">
            <a:avLst/>
          </a:prstGeom>
          <a:noFill/>
          <a:ln>
            <a:noFill/>
          </a:ln>
        </p:spPr>
      </p:pic>
      <p:sp>
        <p:nvSpPr>
          <p:cNvPr id="79" name="Google Shape;79;p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80" name="Google Shape;80;p9"/>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Faransiis</a:t>
            </a:r>
            <a:endParaRPr b="1" sz="1400">
              <a:latin typeface="Lexend"/>
              <a:ea typeface="Lexend"/>
              <a:cs typeface="Lexend"/>
              <a:sym typeface="Lexend"/>
            </a:endParaRPr>
          </a:p>
        </p:txBody>
      </p:sp>
      <p:grpSp>
        <p:nvGrpSpPr>
          <p:cNvPr id="82" name="Google Shape;82;p9"/>
          <p:cNvGrpSpPr/>
          <p:nvPr/>
        </p:nvGrpSpPr>
        <p:grpSpPr>
          <a:xfrm>
            <a:off x="6156975" y="0"/>
            <a:ext cx="2987025" cy="3854074"/>
            <a:chOff x="6156975" y="0"/>
            <a:chExt cx="2987025" cy="3854074"/>
          </a:xfrm>
        </p:grpSpPr>
        <p:pic>
          <p:nvPicPr>
            <p:cNvPr id="83" name="Google Shape;83;p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84" name="Google Shape;84;p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5" name="Google Shape;85;p9"/>
          <p:cNvPicPr preferRelativeResize="0"/>
          <p:nvPr/>
        </p:nvPicPr>
        <p:blipFill>
          <a:blip r:embed="rId5">
            <a:alphaModFix/>
          </a:blip>
          <a:stretch>
            <a:fillRect/>
          </a:stretch>
        </p:blipFill>
        <p:spPr>
          <a:xfrm rot="-388119">
            <a:off x="6742284" y="969390"/>
            <a:ext cx="2161157" cy="1915295"/>
          </a:xfrm>
          <a:prstGeom prst="rect">
            <a:avLst/>
          </a:prstGeom>
          <a:noFill/>
          <a:ln>
            <a:noFill/>
          </a:ln>
        </p:spPr>
      </p:pic>
      <p:sp>
        <p:nvSpPr>
          <p:cNvPr id="86" name="Google Shape;86;p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87" name="Google Shape;87;p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ography" showMasterSp="0">
  <p:cSld name="Title Slide 2_1_1_1">
    <p:bg>
      <p:bgPr>
        <a:solidFill>
          <a:srgbClr val="EBEDFE"/>
        </a:solidFill>
      </p:bgPr>
    </p:bg>
    <p:spTree>
      <p:nvGrpSpPr>
        <p:cNvPr id="88" name="Shape 88"/>
        <p:cNvGrpSpPr/>
        <p:nvPr/>
      </p:nvGrpSpPr>
      <p:grpSpPr>
        <a:xfrm>
          <a:off x="0" y="0"/>
          <a:ext cx="0" cy="0"/>
          <a:chOff x="0" y="0"/>
          <a:chExt cx="0" cy="0"/>
        </a:xfrm>
      </p:grpSpPr>
      <p:pic>
        <p:nvPicPr>
          <p:cNvPr id="89" name="Google Shape;89;p10"/>
          <p:cNvPicPr preferRelativeResize="0"/>
          <p:nvPr/>
        </p:nvPicPr>
        <p:blipFill rotWithShape="1">
          <a:blip r:embed="rId2">
            <a:alphaModFix/>
          </a:blip>
          <a:srcRect b="0" l="6209" r="6209" t="0"/>
          <a:stretch/>
        </p:blipFill>
        <p:spPr>
          <a:xfrm>
            <a:off x="324000" y="4008600"/>
            <a:ext cx="1259825" cy="128000"/>
          </a:xfrm>
          <a:prstGeom prst="rect">
            <a:avLst/>
          </a:prstGeom>
          <a:noFill/>
          <a:ln>
            <a:noFill/>
          </a:ln>
        </p:spPr>
      </p:pic>
      <p:pic>
        <p:nvPicPr>
          <p:cNvPr id="90" name="Google Shape;90;p10"/>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91" name="Google Shape;91;p1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2" name="Google Shape;92;p1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Juqraafi</a:t>
            </a:r>
            <a:endParaRPr b="1" sz="1400">
              <a:latin typeface="Lexend"/>
              <a:ea typeface="Lexend"/>
              <a:cs typeface="Lexend"/>
              <a:sym typeface="Lexend"/>
            </a:endParaRPr>
          </a:p>
        </p:txBody>
      </p:sp>
      <p:sp>
        <p:nvSpPr>
          <p:cNvPr id="94" name="Google Shape;94;p1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95" name="Google Shape;95;p1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German" showMasterSp="0">
  <p:cSld name="Title Slide 2_1_1_1_1_1_1_1_1_1_1_1_1">
    <p:bg>
      <p:bgPr>
        <a:solidFill>
          <a:srgbClr val="EBEDFE"/>
        </a:solidFill>
      </p:bgPr>
    </p:bg>
    <p:spTree>
      <p:nvGrpSpPr>
        <p:cNvPr id="96" name="Shape 96"/>
        <p:cNvGrpSpPr/>
        <p:nvPr/>
      </p:nvGrpSpPr>
      <p:grpSpPr>
        <a:xfrm>
          <a:off x="0" y="0"/>
          <a:ext cx="0" cy="0"/>
          <a:chOff x="0" y="0"/>
          <a:chExt cx="0" cy="0"/>
        </a:xfrm>
      </p:grpSpPr>
      <p:pic>
        <p:nvPicPr>
          <p:cNvPr id="97" name="Google Shape;97;p11"/>
          <p:cNvPicPr preferRelativeResize="0"/>
          <p:nvPr/>
        </p:nvPicPr>
        <p:blipFill rotWithShape="1">
          <a:blip r:embed="rId2">
            <a:alphaModFix/>
          </a:blip>
          <a:srcRect b="0" l="6209" r="6209" t="0"/>
          <a:stretch/>
        </p:blipFill>
        <p:spPr>
          <a:xfrm>
            <a:off x="324000" y="4008600"/>
            <a:ext cx="916925" cy="128000"/>
          </a:xfrm>
          <a:prstGeom prst="rect">
            <a:avLst/>
          </a:prstGeom>
          <a:noFill/>
          <a:ln>
            <a:noFill/>
          </a:ln>
        </p:spPr>
      </p:pic>
      <p:sp>
        <p:nvSpPr>
          <p:cNvPr id="98" name="Google Shape;98;p1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 name="Google Shape;99;p11"/>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German</a:t>
            </a:r>
            <a:endParaRPr b="1" sz="1700">
              <a:latin typeface="Lexend"/>
              <a:ea typeface="Lexend"/>
              <a:cs typeface="Lexend"/>
              <a:sym typeface="Lexend"/>
            </a:endParaRPr>
          </a:p>
        </p:txBody>
      </p:sp>
      <p:grpSp>
        <p:nvGrpSpPr>
          <p:cNvPr id="101" name="Google Shape;101;p11"/>
          <p:cNvGrpSpPr/>
          <p:nvPr/>
        </p:nvGrpSpPr>
        <p:grpSpPr>
          <a:xfrm>
            <a:off x="6156975" y="0"/>
            <a:ext cx="2987025" cy="3854074"/>
            <a:chOff x="6156975" y="0"/>
            <a:chExt cx="2987025" cy="3854074"/>
          </a:xfrm>
        </p:grpSpPr>
        <p:pic>
          <p:nvPicPr>
            <p:cNvPr id="102" name="Google Shape;102;p1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03" name="Google Shape;103;p1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04" name="Google Shape;104;p11"/>
          <p:cNvPicPr preferRelativeResize="0"/>
          <p:nvPr/>
        </p:nvPicPr>
        <p:blipFill>
          <a:blip r:embed="rId5">
            <a:alphaModFix/>
          </a:blip>
          <a:stretch>
            <a:fillRect/>
          </a:stretch>
        </p:blipFill>
        <p:spPr>
          <a:xfrm rot="-366027">
            <a:off x="6626180" y="831797"/>
            <a:ext cx="2331091" cy="2089577"/>
          </a:xfrm>
          <a:prstGeom prst="rect">
            <a:avLst/>
          </a:prstGeom>
          <a:noFill/>
          <a:ln>
            <a:noFill/>
          </a:ln>
        </p:spPr>
      </p:pic>
      <p:sp>
        <p:nvSpPr>
          <p:cNvPr id="105" name="Google Shape;105;p1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06" name="Google Shape;106;p1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History" showMasterSp="0">
  <p:cSld name="Title Slide 2_1_1_1_1_2">
    <p:bg>
      <p:bgPr>
        <a:solidFill>
          <a:srgbClr val="EBEDFE"/>
        </a:solidFill>
      </p:bgPr>
    </p:bg>
    <p:spTree>
      <p:nvGrpSpPr>
        <p:cNvPr id="107" name="Shape 107"/>
        <p:cNvGrpSpPr/>
        <p:nvPr/>
      </p:nvGrpSpPr>
      <p:grpSpPr>
        <a:xfrm>
          <a:off x="0" y="0"/>
          <a:ext cx="0" cy="0"/>
          <a:chOff x="0" y="0"/>
          <a:chExt cx="0" cy="0"/>
        </a:xfrm>
      </p:grpSpPr>
      <p:pic>
        <p:nvPicPr>
          <p:cNvPr id="108" name="Google Shape;108;p12"/>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09" name="Google Shape;109;p12"/>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10" name="Google Shape;110;p12"/>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History</a:t>
            </a:r>
            <a:endParaRPr b="1" sz="1700">
              <a:latin typeface="Lexend"/>
              <a:ea typeface="Lexend"/>
              <a:cs typeface="Lexend"/>
              <a:sym typeface="Lexend"/>
            </a:endParaRPr>
          </a:p>
        </p:txBody>
      </p:sp>
      <p:grpSp>
        <p:nvGrpSpPr>
          <p:cNvPr id="112" name="Google Shape;112;p12"/>
          <p:cNvGrpSpPr/>
          <p:nvPr/>
        </p:nvGrpSpPr>
        <p:grpSpPr>
          <a:xfrm>
            <a:off x="6156975" y="0"/>
            <a:ext cx="2987025" cy="3854074"/>
            <a:chOff x="6156975" y="0"/>
            <a:chExt cx="2987025" cy="3854074"/>
          </a:xfrm>
        </p:grpSpPr>
        <p:pic>
          <p:nvPicPr>
            <p:cNvPr id="113" name="Google Shape;113;p12"/>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14" name="Google Shape;114;p12"/>
            <p:cNvSpPr/>
            <p:nvPr/>
          </p:nvSpPr>
          <p:spPr>
            <a:xfrm>
              <a:off x="6860400" y="1205850"/>
              <a:ext cx="1959600" cy="13659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15" name="Google Shape;115;p12"/>
            <p:cNvPicPr preferRelativeResize="0"/>
            <p:nvPr/>
          </p:nvPicPr>
          <p:blipFill>
            <a:blip r:embed="rId5">
              <a:alphaModFix/>
            </a:blip>
            <a:stretch>
              <a:fillRect/>
            </a:stretch>
          </p:blipFill>
          <p:spPr>
            <a:xfrm rot="-378432">
              <a:off x="7001357" y="1317070"/>
              <a:ext cx="1677682" cy="1143462"/>
            </a:xfrm>
            <a:prstGeom prst="rect">
              <a:avLst/>
            </a:prstGeom>
            <a:noFill/>
            <a:ln>
              <a:noFill/>
            </a:ln>
          </p:spPr>
        </p:pic>
      </p:grpSp>
      <p:sp>
        <p:nvSpPr>
          <p:cNvPr id="116" name="Google Shape;116;p12"/>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17" name="Google Shape;117;p12"/>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aths" showMasterSp="0">
  <p:cSld name="Title Slide 2_1_1_2">
    <p:bg>
      <p:bgPr>
        <a:solidFill>
          <a:srgbClr val="EBEDFE"/>
        </a:solidFill>
      </p:bgPr>
    </p:bg>
    <p:spTree>
      <p:nvGrpSpPr>
        <p:cNvPr id="118" name="Shape 118"/>
        <p:cNvGrpSpPr/>
        <p:nvPr/>
      </p:nvGrpSpPr>
      <p:grpSpPr>
        <a:xfrm>
          <a:off x="0" y="0"/>
          <a:ext cx="0" cy="0"/>
          <a:chOff x="0" y="0"/>
          <a:chExt cx="0" cy="0"/>
        </a:xfrm>
      </p:grpSpPr>
      <p:pic>
        <p:nvPicPr>
          <p:cNvPr id="119" name="Google Shape;119;p13"/>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0" name="Google Shape;120;p13"/>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121" name="Google Shape;121;p13"/>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Maths</a:t>
            </a:r>
            <a:endParaRPr b="1" sz="1700">
              <a:latin typeface="Lexend"/>
              <a:ea typeface="Lexend"/>
              <a:cs typeface="Lexend"/>
              <a:sym typeface="Lexend"/>
            </a:endParaRPr>
          </a:p>
        </p:txBody>
      </p:sp>
      <p:pic>
        <p:nvPicPr>
          <p:cNvPr id="123" name="Google Shape;123;p13"/>
          <p:cNvPicPr preferRelativeResize="0"/>
          <p:nvPr/>
        </p:nvPicPr>
        <p:blipFill rotWithShape="1">
          <a:blip r:embed="rId4">
            <a:alphaModFix/>
          </a:blip>
          <a:srcRect b="0" l="6209" r="6209" t="0"/>
          <a:stretch/>
        </p:blipFill>
        <p:spPr>
          <a:xfrm>
            <a:off x="324000" y="4008600"/>
            <a:ext cx="707200" cy="128000"/>
          </a:xfrm>
          <a:prstGeom prst="rect">
            <a:avLst/>
          </a:prstGeom>
          <a:noFill/>
          <a:ln>
            <a:noFill/>
          </a:ln>
        </p:spPr>
      </p:pic>
      <p:sp>
        <p:nvSpPr>
          <p:cNvPr id="124" name="Google Shape;124;p13"/>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25" name="Google Shape;125;p13"/>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Music" showMasterSp="0">
  <p:cSld name="Title Slide 2_1_1_1_1_1">
    <p:bg>
      <p:bgPr>
        <a:solidFill>
          <a:srgbClr val="EBEDFE"/>
        </a:solidFill>
      </p:bgPr>
    </p:bg>
    <p:spTree>
      <p:nvGrpSpPr>
        <p:cNvPr id="126" name="Shape 126"/>
        <p:cNvGrpSpPr/>
        <p:nvPr/>
      </p:nvGrpSpPr>
      <p:grpSpPr>
        <a:xfrm>
          <a:off x="0" y="0"/>
          <a:ext cx="0" cy="0"/>
          <a:chOff x="0" y="0"/>
          <a:chExt cx="0" cy="0"/>
        </a:xfrm>
      </p:grpSpPr>
      <p:pic>
        <p:nvPicPr>
          <p:cNvPr id="127" name="Google Shape;127;p14"/>
          <p:cNvPicPr preferRelativeResize="0"/>
          <p:nvPr/>
        </p:nvPicPr>
        <p:blipFill rotWithShape="1">
          <a:blip r:embed="rId2">
            <a:alphaModFix/>
          </a:blip>
          <a:srcRect b="0" l="0" r="0" t="0"/>
          <a:stretch/>
        </p:blipFill>
        <p:spPr>
          <a:xfrm>
            <a:off x="6156975" y="0"/>
            <a:ext cx="2987025" cy="3854074"/>
          </a:xfrm>
          <a:prstGeom prst="rect">
            <a:avLst/>
          </a:prstGeom>
          <a:noFill/>
          <a:ln>
            <a:noFill/>
          </a:ln>
        </p:spPr>
      </p:pic>
      <p:sp>
        <p:nvSpPr>
          <p:cNvPr id="128" name="Google Shape;128;p14"/>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29" name="Google Shape;129;p14"/>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Music</a:t>
            </a:r>
            <a:endParaRPr b="1" sz="1700">
              <a:latin typeface="Lexend"/>
              <a:ea typeface="Lexend"/>
              <a:cs typeface="Lexend"/>
              <a:sym typeface="Lexend"/>
            </a:endParaRPr>
          </a:p>
        </p:txBody>
      </p:sp>
      <p:pic>
        <p:nvPicPr>
          <p:cNvPr id="131" name="Google Shape;131;p14"/>
          <p:cNvPicPr preferRelativeResize="0"/>
          <p:nvPr/>
        </p:nvPicPr>
        <p:blipFill rotWithShape="1">
          <a:blip r:embed="rId4">
            <a:alphaModFix/>
          </a:blip>
          <a:srcRect b="0" l="6209" r="6209" t="0"/>
          <a:stretch/>
        </p:blipFill>
        <p:spPr>
          <a:xfrm>
            <a:off x="324000" y="4008600"/>
            <a:ext cx="661625" cy="128000"/>
          </a:xfrm>
          <a:prstGeom prst="rect">
            <a:avLst/>
          </a:prstGeom>
          <a:noFill/>
          <a:ln>
            <a:noFill/>
          </a:ln>
        </p:spPr>
      </p:pic>
      <p:sp>
        <p:nvSpPr>
          <p:cNvPr id="132" name="Google Shape;132;p14"/>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33" name="Google Shape;133;p14"/>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al education" showMasterSp="0">
  <p:cSld name="Title Slide 2_1_1_1_1_1_1_1_1_1_1_1_1_2">
    <p:bg>
      <p:bgPr>
        <a:solidFill>
          <a:srgbClr val="EBEDFE"/>
        </a:solidFill>
      </p:bgPr>
    </p:bg>
    <p:spTree>
      <p:nvGrpSpPr>
        <p:cNvPr id="134" name="Shape 134"/>
        <p:cNvGrpSpPr/>
        <p:nvPr/>
      </p:nvGrpSpPr>
      <p:grpSpPr>
        <a:xfrm>
          <a:off x="0" y="0"/>
          <a:ext cx="0" cy="0"/>
          <a:chOff x="0" y="0"/>
          <a:chExt cx="0" cy="0"/>
        </a:xfrm>
      </p:grpSpPr>
      <p:pic>
        <p:nvPicPr>
          <p:cNvPr id="135" name="Google Shape;135;p15"/>
          <p:cNvPicPr preferRelativeResize="0"/>
          <p:nvPr/>
        </p:nvPicPr>
        <p:blipFill rotWithShape="1">
          <a:blip r:embed="rId2">
            <a:alphaModFix/>
          </a:blip>
          <a:srcRect b="0" l="6209" r="6209" t="0"/>
          <a:stretch/>
        </p:blipFill>
        <p:spPr>
          <a:xfrm>
            <a:off x="324000" y="4008600"/>
            <a:ext cx="2192950" cy="128000"/>
          </a:xfrm>
          <a:prstGeom prst="rect">
            <a:avLst/>
          </a:prstGeom>
          <a:noFill/>
          <a:ln>
            <a:noFill/>
          </a:ln>
        </p:spPr>
      </p:pic>
      <p:sp>
        <p:nvSpPr>
          <p:cNvPr id="136" name="Google Shape;136;p15"/>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37" name="Google Shape;137;p15"/>
          <p:cNvSpPr txBox="1"/>
          <p:nvPr/>
        </p:nvSpPr>
        <p:spPr>
          <a:xfrm>
            <a:off x="323850" y="3781525"/>
            <a:ext cx="2456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Physical education</a:t>
            </a:r>
            <a:endParaRPr b="1" sz="1700">
              <a:latin typeface="Lexend"/>
              <a:ea typeface="Lexend"/>
              <a:cs typeface="Lexend"/>
              <a:sym typeface="Lexend"/>
            </a:endParaRPr>
          </a:p>
        </p:txBody>
      </p:sp>
      <p:grpSp>
        <p:nvGrpSpPr>
          <p:cNvPr id="139" name="Google Shape;139;p15"/>
          <p:cNvGrpSpPr/>
          <p:nvPr/>
        </p:nvGrpSpPr>
        <p:grpSpPr>
          <a:xfrm>
            <a:off x="6156975" y="0"/>
            <a:ext cx="2987025" cy="3854074"/>
            <a:chOff x="6156975" y="0"/>
            <a:chExt cx="2987025" cy="3854074"/>
          </a:xfrm>
        </p:grpSpPr>
        <p:pic>
          <p:nvPicPr>
            <p:cNvPr id="140" name="Google Shape;140;p15"/>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41" name="Google Shape;141;p15"/>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sp>
        <p:nvSpPr>
          <p:cNvPr id="142" name="Google Shape;142;p15"/>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43" name="Google Shape;143;p15"/>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44" name="Google Shape;144;p15"/>
          <p:cNvPicPr preferRelativeResize="0"/>
          <p:nvPr/>
        </p:nvPicPr>
        <p:blipFill>
          <a:blip r:embed="rId5">
            <a:alphaModFix/>
          </a:blip>
          <a:stretch>
            <a:fillRect/>
          </a:stretch>
        </p:blipFill>
        <p:spPr>
          <a:xfrm rot="-375628">
            <a:off x="6551506" y="729991"/>
            <a:ext cx="2546513" cy="2546493"/>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Physics" showMasterSp="0">
  <p:cSld name="Title Slide 2_1_1_1_1_1_1_1_1_2">
    <p:bg>
      <p:bgPr>
        <a:solidFill>
          <a:srgbClr val="EBEDFE"/>
        </a:solidFill>
      </p:bgPr>
    </p:bg>
    <p:spTree>
      <p:nvGrpSpPr>
        <p:cNvPr id="145" name="Shape 145"/>
        <p:cNvGrpSpPr/>
        <p:nvPr/>
      </p:nvGrpSpPr>
      <p:grpSpPr>
        <a:xfrm>
          <a:off x="0" y="0"/>
          <a:ext cx="0" cy="0"/>
          <a:chOff x="0" y="0"/>
          <a:chExt cx="0" cy="0"/>
        </a:xfrm>
      </p:grpSpPr>
      <p:pic>
        <p:nvPicPr>
          <p:cNvPr id="146" name="Google Shape;146;p16"/>
          <p:cNvPicPr preferRelativeResize="0"/>
          <p:nvPr/>
        </p:nvPicPr>
        <p:blipFill rotWithShape="1">
          <a:blip r:embed="rId2">
            <a:alphaModFix/>
          </a:blip>
          <a:srcRect b="0" l="6209" r="6209" t="0"/>
          <a:stretch/>
        </p:blipFill>
        <p:spPr>
          <a:xfrm>
            <a:off x="324000" y="4008600"/>
            <a:ext cx="859400" cy="127996"/>
          </a:xfrm>
          <a:prstGeom prst="rect">
            <a:avLst/>
          </a:prstGeom>
          <a:noFill/>
          <a:ln>
            <a:noFill/>
          </a:ln>
        </p:spPr>
      </p:pic>
      <p:sp>
        <p:nvSpPr>
          <p:cNvPr id="147" name="Google Shape;147;p16"/>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48" name="Google Shape;148;p16"/>
          <p:cNvSpPr txBox="1"/>
          <p:nvPr/>
        </p:nvSpPr>
        <p:spPr>
          <a:xfrm>
            <a:off x="323850" y="3781525"/>
            <a:ext cx="18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Physics</a:t>
            </a:r>
            <a:endParaRPr b="1" sz="1700">
              <a:latin typeface="Lexend"/>
              <a:ea typeface="Lexend"/>
              <a:cs typeface="Lexend"/>
              <a:sym typeface="Lexend"/>
            </a:endParaRPr>
          </a:p>
        </p:txBody>
      </p:sp>
      <p:grpSp>
        <p:nvGrpSpPr>
          <p:cNvPr id="150" name="Google Shape;150;p16"/>
          <p:cNvGrpSpPr/>
          <p:nvPr/>
        </p:nvGrpSpPr>
        <p:grpSpPr>
          <a:xfrm>
            <a:off x="6156975" y="0"/>
            <a:ext cx="2987025" cy="3854074"/>
            <a:chOff x="6156975" y="0"/>
            <a:chExt cx="2987025" cy="3854074"/>
          </a:xfrm>
        </p:grpSpPr>
        <p:pic>
          <p:nvPicPr>
            <p:cNvPr id="151" name="Google Shape;151;p16"/>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52" name="Google Shape;152;p16"/>
            <p:cNvSpPr/>
            <p:nvPr/>
          </p:nvSpPr>
          <p:spPr>
            <a:xfrm>
              <a:off x="6898050" y="839288"/>
              <a:ext cx="1959600" cy="23547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53" name="Google Shape;153;p16"/>
            <p:cNvPicPr preferRelativeResize="0"/>
            <p:nvPr/>
          </p:nvPicPr>
          <p:blipFill>
            <a:blip r:embed="rId5">
              <a:alphaModFix/>
            </a:blip>
            <a:stretch>
              <a:fillRect/>
            </a:stretch>
          </p:blipFill>
          <p:spPr>
            <a:xfrm rot="-384492">
              <a:off x="7235674" y="1037850"/>
              <a:ext cx="1204851" cy="1957577"/>
            </a:xfrm>
            <a:prstGeom prst="rect">
              <a:avLst/>
            </a:prstGeom>
            <a:noFill/>
            <a:ln>
              <a:noFill/>
            </a:ln>
          </p:spPr>
        </p:pic>
      </p:grpSp>
      <p:sp>
        <p:nvSpPr>
          <p:cNvPr id="154" name="Google Shape;154;p16"/>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55" name="Google Shape;155;p16"/>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and health education" showMasterSp="0">
  <p:cSld name="Title Slide 2_1_1_1_1_1_1_1_1_1_1_7">
    <p:bg>
      <p:bgPr>
        <a:solidFill>
          <a:srgbClr val="EBEDFE"/>
        </a:solidFill>
      </p:bgPr>
    </p:bg>
    <p:spTree>
      <p:nvGrpSpPr>
        <p:cNvPr id="156" name="Shape 156"/>
        <p:cNvGrpSpPr/>
        <p:nvPr/>
      </p:nvGrpSpPr>
      <p:grpSpPr>
        <a:xfrm>
          <a:off x="0" y="0"/>
          <a:ext cx="0" cy="0"/>
          <a:chOff x="0" y="0"/>
          <a:chExt cx="0" cy="0"/>
        </a:xfrm>
      </p:grpSpPr>
      <p:sp>
        <p:nvSpPr>
          <p:cNvPr id="157" name="Google Shape;157;p17"/>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59" name="Google Shape;159;p17"/>
          <p:cNvGrpSpPr/>
          <p:nvPr/>
        </p:nvGrpSpPr>
        <p:grpSpPr>
          <a:xfrm>
            <a:off x="6156975" y="0"/>
            <a:ext cx="2987025" cy="3854074"/>
            <a:chOff x="6156975" y="0"/>
            <a:chExt cx="2987025" cy="3854074"/>
          </a:xfrm>
        </p:grpSpPr>
        <p:pic>
          <p:nvPicPr>
            <p:cNvPr id="160" name="Google Shape;160;p17"/>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61" name="Google Shape;161;p17"/>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62" name="Google Shape;162;p17"/>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63" name="Google Shape;163;p17"/>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64" name="Google Shape;164;p17"/>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65" name="Google Shape;165;p17"/>
          <p:cNvPicPr preferRelativeResize="0"/>
          <p:nvPr/>
        </p:nvPicPr>
        <p:blipFill rotWithShape="1">
          <a:blip r:embed="rId5">
            <a:alphaModFix/>
          </a:blip>
          <a:srcRect b="0" l="6209" r="6209" t="0"/>
          <a:stretch/>
        </p:blipFill>
        <p:spPr>
          <a:xfrm>
            <a:off x="324000" y="4008600"/>
            <a:ext cx="1360800" cy="128000"/>
          </a:xfrm>
          <a:prstGeom prst="rect">
            <a:avLst/>
          </a:prstGeom>
          <a:noFill/>
          <a:ln>
            <a:noFill/>
          </a:ln>
        </p:spPr>
      </p:pic>
      <p:sp>
        <p:nvSpPr>
          <p:cNvPr id="166" name="Google Shape;166;p17"/>
          <p:cNvSpPr txBox="1"/>
          <p:nvPr/>
        </p:nvSpPr>
        <p:spPr>
          <a:xfrm>
            <a:off x="323850" y="3781525"/>
            <a:ext cx="46233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ationships, sex and health education" showMasterSp="0">
  <p:cSld name="Title Slide 2_1_1_1_1_1_1_1_1_1_1_7_1">
    <p:bg>
      <p:bgPr>
        <a:solidFill>
          <a:srgbClr val="EBEDFE"/>
        </a:solidFill>
      </p:bgPr>
    </p:bg>
    <p:spTree>
      <p:nvGrpSpPr>
        <p:cNvPr id="167" name="Shape 167"/>
        <p:cNvGrpSpPr/>
        <p:nvPr/>
      </p:nvGrpSpPr>
      <p:grpSpPr>
        <a:xfrm>
          <a:off x="0" y="0"/>
          <a:ext cx="0" cy="0"/>
          <a:chOff x="0" y="0"/>
          <a:chExt cx="0" cy="0"/>
        </a:xfrm>
      </p:grpSpPr>
      <p:sp>
        <p:nvSpPr>
          <p:cNvPr id="168" name="Google Shape;168;p18"/>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170" name="Google Shape;170;p18"/>
          <p:cNvGrpSpPr/>
          <p:nvPr/>
        </p:nvGrpSpPr>
        <p:grpSpPr>
          <a:xfrm>
            <a:off x="6156975" y="0"/>
            <a:ext cx="2987025" cy="3854074"/>
            <a:chOff x="6156975" y="0"/>
            <a:chExt cx="2987025" cy="3854074"/>
          </a:xfrm>
        </p:grpSpPr>
        <p:pic>
          <p:nvPicPr>
            <p:cNvPr id="171" name="Google Shape;171;p18"/>
            <p:cNvPicPr preferRelativeResize="0"/>
            <p:nvPr/>
          </p:nvPicPr>
          <p:blipFill rotWithShape="1">
            <a:blip r:embed="rId3">
              <a:alphaModFix/>
            </a:blip>
            <a:srcRect b="0" l="0" r="0" t="0"/>
            <a:stretch/>
          </p:blipFill>
          <p:spPr>
            <a:xfrm>
              <a:off x="6156975" y="0"/>
              <a:ext cx="2987025" cy="3854074"/>
            </a:xfrm>
            <a:prstGeom prst="rect">
              <a:avLst/>
            </a:prstGeom>
            <a:noFill/>
            <a:ln>
              <a:noFill/>
            </a:ln>
          </p:spPr>
        </p:pic>
        <p:sp>
          <p:nvSpPr>
            <p:cNvPr id="172" name="Google Shape;172;p18"/>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73" name="Google Shape;173;p18"/>
          <p:cNvPicPr preferRelativeResize="0"/>
          <p:nvPr/>
        </p:nvPicPr>
        <p:blipFill>
          <a:blip r:embed="rId4">
            <a:alphaModFix/>
          </a:blip>
          <a:stretch>
            <a:fillRect/>
          </a:stretch>
        </p:blipFill>
        <p:spPr>
          <a:xfrm rot="-360033">
            <a:off x="6814806" y="1250542"/>
            <a:ext cx="1965462" cy="1393693"/>
          </a:xfrm>
          <a:prstGeom prst="rect">
            <a:avLst/>
          </a:prstGeom>
          <a:noFill/>
          <a:ln>
            <a:noFill/>
          </a:ln>
        </p:spPr>
      </p:pic>
      <p:sp>
        <p:nvSpPr>
          <p:cNvPr id="174" name="Google Shape;174;p18"/>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75" name="Google Shape;175;p18"/>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pic>
        <p:nvPicPr>
          <p:cNvPr id="176" name="Google Shape;176;p18"/>
          <p:cNvPicPr preferRelativeResize="0"/>
          <p:nvPr/>
        </p:nvPicPr>
        <p:blipFill rotWithShape="1">
          <a:blip r:embed="rId5">
            <a:alphaModFix/>
          </a:blip>
          <a:srcRect b="0" l="6209" r="6209" t="0"/>
          <a:stretch/>
        </p:blipFill>
        <p:spPr>
          <a:xfrm>
            <a:off x="324000" y="4008600"/>
            <a:ext cx="1511900" cy="128000"/>
          </a:xfrm>
          <a:prstGeom prst="rect">
            <a:avLst/>
          </a:prstGeom>
          <a:noFill/>
          <a:ln>
            <a:noFill/>
          </a:ln>
        </p:spPr>
      </p:pic>
      <p:sp>
        <p:nvSpPr>
          <p:cNvPr id="177" name="Google Shape;177;p18"/>
          <p:cNvSpPr txBox="1"/>
          <p:nvPr/>
        </p:nvSpPr>
        <p:spPr>
          <a:xfrm>
            <a:off x="323850" y="3781525"/>
            <a:ext cx="5087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b="1" lang="en-GB" sz="1800">
                <a:latin typeface="Lexend"/>
                <a:ea typeface="Lexend"/>
                <a:cs typeface="Lexend"/>
                <a:sym typeface="Lexend"/>
              </a:rPr>
              <a:t>RSHE (PSHE)</a:t>
            </a:r>
            <a:endParaRPr b="1" sz="1700">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Religious education" showMasterSp="0">
  <p:cSld name="Title Slide 2_1_1_1_1_1_1_1_1_1_1_1_1_1">
    <p:bg>
      <p:bgPr>
        <a:solidFill>
          <a:srgbClr val="EBEDFE"/>
        </a:solidFill>
      </p:bgPr>
    </p:bg>
    <p:spTree>
      <p:nvGrpSpPr>
        <p:cNvPr id="178" name="Shape 178"/>
        <p:cNvGrpSpPr/>
        <p:nvPr/>
      </p:nvGrpSpPr>
      <p:grpSpPr>
        <a:xfrm>
          <a:off x="0" y="0"/>
          <a:ext cx="0" cy="0"/>
          <a:chOff x="0" y="0"/>
          <a:chExt cx="0" cy="0"/>
        </a:xfrm>
      </p:grpSpPr>
      <p:pic>
        <p:nvPicPr>
          <p:cNvPr id="179" name="Google Shape;179;p19"/>
          <p:cNvPicPr preferRelativeResize="0"/>
          <p:nvPr/>
        </p:nvPicPr>
        <p:blipFill rotWithShape="1">
          <a:blip r:embed="rId2">
            <a:alphaModFix/>
          </a:blip>
          <a:srcRect b="0" l="6209" r="6209" t="0"/>
          <a:stretch/>
        </p:blipFill>
        <p:spPr>
          <a:xfrm>
            <a:off x="324000" y="4008600"/>
            <a:ext cx="2271875" cy="128000"/>
          </a:xfrm>
          <a:prstGeom prst="rect">
            <a:avLst/>
          </a:prstGeom>
          <a:noFill/>
          <a:ln>
            <a:noFill/>
          </a:ln>
        </p:spPr>
      </p:pic>
      <p:sp>
        <p:nvSpPr>
          <p:cNvPr id="180" name="Google Shape;180;p19"/>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81" name="Google Shape;181;p19"/>
          <p:cNvSpPr txBox="1"/>
          <p:nvPr/>
        </p:nvSpPr>
        <p:spPr>
          <a:xfrm>
            <a:off x="323850" y="3781525"/>
            <a:ext cx="27981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Waxbarashada diinta</a:t>
            </a:r>
            <a:endParaRPr b="1" sz="1400">
              <a:latin typeface="Lexend"/>
              <a:ea typeface="Lexend"/>
              <a:cs typeface="Lexend"/>
              <a:sym typeface="Lexend"/>
            </a:endParaRPr>
          </a:p>
        </p:txBody>
      </p:sp>
      <p:grpSp>
        <p:nvGrpSpPr>
          <p:cNvPr id="183" name="Google Shape;183;p19"/>
          <p:cNvGrpSpPr/>
          <p:nvPr/>
        </p:nvGrpSpPr>
        <p:grpSpPr>
          <a:xfrm>
            <a:off x="6156975" y="0"/>
            <a:ext cx="2987025" cy="3854074"/>
            <a:chOff x="6156975" y="0"/>
            <a:chExt cx="2987025" cy="3854074"/>
          </a:xfrm>
        </p:grpSpPr>
        <p:pic>
          <p:nvPicPr>
            <p:cNvPr id="184" name="Google Shape;184;p19"/>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85" name="Google Shape;185;p19"/>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186" name="Google Shape;186;p19"/>
          <p:cNvPicPr preferRelativeResize="0"/>
          <p:nvPr/>
        </p:nvPicPr>
        <p:blipFill>
          <a:blip r:embed="rId5">
            <a:alphaModFix/>
          </a:blip>
          <a:stretch>
            <a:fillRect/>
          </a:stretch>
        </p:blipFill>
        <p:spPr>
          <a:xfrm rot="-360003">
            <a:off x="6754136" y="1062731"/>
            <a:ext cx="2012844" cy="1854018"/>
          </a:xfrm>
          <a:prstGeom prst="rect">
            <a:avLst/>
          </a:prstGeom>
          <a:noFill/>
          <a:ln>
            <a:noFill/>
          </a:ln>
        </p:spPr>
      </p:pic>
      <p:sp>
        <p:nvSpPr>
          <p:cNvPr id="187" name="Google Shape;187;p19"/>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88" name="Google Shape;188;p19"/>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cience" showMasterSp="0">
  <p:cSld name="Title Slide 2_1_1_1_1_1_1_2">
    <p:bg>
      <p:bgPr>
        <a:solidFill>
          <a:srgbClr val="EBEDFE"/>
        </a:solidFill>
      </p:bgPr>
    </p:bg>
    <p:spTree>
      <p:nvGrpSpPr>
        <p:cNvPr id="189" name="Shape 189"/>
        <p:cNvGrpSpPr/>
        <p:nvPr/>
      </p:nvGrpSpPr>
      <p:grpSpPr>
        <a:xfrm>
          <a:off x="0" y="0"/>
          <a:ext cx="0" cy="0"/>
          <a:chOff x="0" y="0"/>
          <a:chExt cx="0" cy="0"/>
        </a:xfrm>
      </p:grpSpPr>
      <p:sp>
        <p:nvSpPr>
          <p:cNvPr id="190" name="Google Shape;190;p20"/>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191" name="Google Shape;191;p20"/>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Sayniska</a:t>
            </a:r>
            <a:endParaRPr b="1" sz="1400">
              <a:latin typeface="Lexend"/>
              <a:ea typeface="Lexend"/>
              <a:cs typeface="Lexend"/>
              <a:sym typeface="Lexend"/>
            </a:endParaRPr>
          </a:p>
        </p:txBody>
      </p:sp>
      <p:pic>
        <p:nvPicPr>
          <p:cNvPr id="193" name="Google Shape;193;p20"/>
          <p:cNvPicPr preferRelativeResize="0"/>
          <p:nvPr/>
        </p:nvPicPr>
        <p:blipFill rotWithShape="1">
          <a:blip r:embed="rId3">
            <a:alphaModFix/>
          </a:blip>
          <a:srcRect b="0" l="6209" r="6209" t="0"/>
          <a:stretch/>
        </p:blipFill>
        <p:spPr>
          <a:xfrm>
            <a:off x="324000" y="4008600"/>
            <a:ext cx="859400" cy="127996"/>
          </a:xfrm>
          <a:prstGeom prst="rect">
            <a:avLst/>
          </a:prstGeom>
          <a:noFill/>
          <a:ln>
            <a:noFill/>
          </a:ln>
        </p:spPr>
      </p:pic>
      <p:grpSp>
        <p:nvGrpSpPr>
          <p:cNvPr id="194" name="Google Shape;194;p20"/>
          <p:cNvGrpSpPr/>
          <p:nvPr/>
        </p:nvGrpSpPr>
        <p:grpSpPr>
          <a:xfrm>
            <a:off x="6156975" y="0"/>
            <a:ext cx="2987025" cy="3854074"/>
            <a:chOff x="6156975" y="0"/>
            <a:chExt cx="2987025" cy="3854074"/>
          </a:xfrm>
        </p:grpSpPr>
        <p:pic>
          <p:nvPicPr>
            <p:cNvPr id="195" name="Google Shape;195;p20"/>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196" name="Google Shape;196;p20"/>
            <p:cNvSpPr/>
            <p:nvPr/>
          </p:nvSpPr>
          <p:spPr>
            <a:xfrm>
              <a:off x="6860400" y="869975"/>
              <a:ext cx="1959600" cy="20070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7" name="Google Shape;197;p20"/>
            <p:cNvPicPr preferRelativeResize="0"/>
            <p:nvPr/>
          </p:nvPicPr>
          <p:blipFill>
            <a:blip r:embed="rId5">
              <a:alphaModFix/>
            </a:blip>
            <a:stretch>
              <a:fillRect/>
            </a:stretch>
          </p:blipFill>
          <p:spPr>
            <a:xfrm rot="-311816">
              <a:off x="7083000" y="1110274"/>
              <a:ext cx="1514398" cy="1526398"/>
            </a:xfrm>
            <a:prstGeom prst="rect">
              <a:avLst/>
            </a:prstGeom>
            <a:noFill/>
            <a:ln>
              <a:noFill/>
            </a:ln>
          </p:spPr>
        </p:pic>
      </p:grpSp>
      <p:sp>
        <p:nvSpPr>
          <p:cNvPr id="198" name="Google Shape;198;p20"/>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199" name="Google Shape;199;p20"/>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0 Title slide - Spanish" showMasterSp="0">
  <p:cSld name="Title Slide 2_1_1_1_1_1_1_1_1_1_1_1_2_1">
    <p:bg>
      <p:bgPr>
        <a:solidFill>
          <a:srgbClr val="EBEDFE"/>
        </a:solidFill>
      </p:bgPr>
    </p:bg>
    <p:spTree>
      <p:nvGrpSpPr>
        <p:cNvPr id="200" name="Shape 200"/>
        <p:cNvGrpSpPr/>
        <p:nvPr/>
      </p:nvGrpSpPr>
      <p:grpSpPr>
        <a:xfrm>
          <a:off x="0" y="0"/>
          <a:ext cx="0" cy="0"/>
          <a:chOff x="0" y="0"/>
          <a:chExt cx="0" cy="0"/>
        </a:xfrm>
      </p:grpSpPr>
      <p:pic>
        <p:nvPicPr>
          <p:cNvPr id="201" name="Google Shape;201;p21"/>
          <p:cNvPicPr preferRelativeResize="0"/>
          <p:nvPr/>
        </p:nvPicPr>
        <p:blipFill rotWithShape="1">
          <a:blip r:embed="rId2">
            <a:alphaModFix/>
          </a:blip>
          <a:srcRect b="0" l="6209" r="6209" t="0"/>
          <a:stretch/>
        </p:blipFill>
        <p:spPr>
          <a:xfrm>
            <a:off x="324000" y="4008600"/>
            <a:ext cx="890625" cy="128000"/>
          </a:xfrm>
          <a:prstGeom prst="rect">
            <a:avLst/>
          </a:prstGeom>
          <a:noFill/>
          <a:ln>
            <a:noFill/>
          </a:ln>
        </p:spPr>
      </p:pic>
      <p:sp>
        <p:nvSpPr>
          <p:cNvPr id="202" name="Google Shape;202;p21"/>
          <p:cNvSpPr txBox="1"/>
          <p:nvPr>
            <p:ph type="ctrTitle"/>
          </p:nvPr>
        </p:nvSpPr>
        <p:spPr>
          <a:xfrm>
            <a:off x="323850" y="810000"/>
            <a:ext cx="5502000" cy="2742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3800"/>
              <a:buFont typeface="Lexend"/>
              <a:buNone/>
              <a:defRPr sz="3800">
                <a:solidFill>
                  <a:schemeClr val="dk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203" name="Google Shape;203;p21"/>
          <p:cNvSpPr txBox="1"/>
          <p:nvPr/>
        </p:nvSpPr>
        <p:spPr>
          <a:xfrm>
            <a:off x="323850" y="3781525"/>
            <a:ext cx="1860900" cy="2772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Isbaanish</a:t>
            </a:r>
            <a:endParaRPr b="1" sz="1400">
              <a:latin typeface="Lexend"/>
              <a:ea typeface="Lexend"/>
              <a:cs typeface="Lexend"/>
              <a:sym typeface="Lexend"/>
            </a:endParaRPr>
          </a:p>
        </p:txBody>
      </p:sp>
      <p:grpSp>
        <p:nvGrpSpPr>
          <p:cNvPr id="205" name="Google Shape;205;p21"/>
          <p:cNvGrpSpPr/>
          <p:nvPr/>
        </p:nvGrpSpPr>
        <p:grpSpPr>
          <a:xfrm>
            <a:off x="6156975" y="0"/>
            <a:ext cx="2987025" cy="3854074"/>
            <a:chOff x="6156975" y="0"/>
            <a:chExt cx="2987025" cy="3854074"/>
          </a:xfrm>
        </p:grpSpPr>
        <p:pic>
          <p:nvPicPr>
            <p:cNvPr id="206" name="Google Shape;206;p21"/>
            <p:cNvPicPr preferRelativeResize="0"/>
            <p:nvPr/>
          </p:nvPicPr>
          <p:blipFill rotWithShape="1">
            <a:blip r:embed="rId4">
              <a:alphaModFix/>
            </a:blip>
            <a:srcRect b="0" l="0" r="0" t="0"/>
            <a:stretch/>
          </p:blipFill>
          <p:spPr>
            <a:xfrm>
              <a:off x="6156975" y="0"/>
              <a:ext cx="2987025" cy="3854074"/>
            </a:xfrm>
            <a:prstGeom prst="rect">
              <a:avLst/>
            </a:prstGeom>
            <a:noFill/>
            <a:ln>
              <a:noFill/>
            </a:ln>
          </p:spPr>
        </p:pic>
        <p:sp>
          <p:nvSpPr>
            <p:cNvPr id="207" name="Google Shape;207;p21"/>
            <p:cNvSpPr/>
            <p:nvPr/>
          </p:nvSpPr>
          <p:spPr>
            <a:xfrm>
              <a:off x="6858000" y="868200"/>
              <a:ext cx="2210100" cy="2196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208" name="Google Shape;208;p21"/>
          <p:cNvPicPr preferRelativeResize="0"/>
          <p:nvPr/>
        </p:nvPicPr>
        <p:blipFill>
          <a:blip r:embed="rId5">
            <a:alphaModFix/>
          </a:blip>
          <a:stretch>
            <a:fillRect/>
          </a:stretch>
        </p:blipFill>
        <p:spPr>
          <a:xfrm rot="-360339">
            <a:off x="6714634" y="840073"/>
            <a:ext cx="2165107" cy="2173929"/>
          </a:xfrm>
          <a:prstGeom prst="rect">
            <a:avLst/>
          </a:prstGeom>
          <a:noFill/>
          <a:ln>
            <a:noFill/>
          </a:ln>
        </p:spPr>
      </p:pic>
      <p:sp>
        <p:nvSpPr>
          <p:cNvPr id="209" name="Google Shape;209;p21"/>
          <p:cNvSpPr txBox="1"/>
          <p:nvPr/>
        </p:nvSpPr>
        <p:spPr>
          <a:xfrm>
            <a:off x="323850" y="4327975"/>
            <a:ext cx="528300" cy="461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800">
                <a:latin typeface="Lexend"/>
                <a:ea typeface="Lexend"/>
                <a:cs typeface="Lexend"/>
                <a:sym typeface="Lexend"/>
              </a:rPr>
              <a:t>Unit</a:t>
            </a:r>
            <a:endParaRPr b="1" sz="1800">
              <a:latin typeface="Lexend"/>
              <a:ea typeface="Lexend"/>
              <a:cs typeface="Lexend"/>
              <a:sym typeface="Lexend"/>
            </a:endParaRPr>
          </a:p>
        </p:txBody>
      </p:sp>
      <p:sp>
        <p:nvSpPr>
          <p:cNvPr id="210" name="Google Shape;210;p21"/>
          <p:cNvSpPr txBox="1"/>
          <p:nvPr>
            <p:ph idx="1" type="subTitle"/>
          </p:nvPr>
        </p:nvSpPr>
        <p:spPr>
          <a:xfrm>
            <a:off x="966425" y="4327975"/>
            <a:ext cx="5942400" cy="669900"/>
          </a:xfrm>
          <a:prstGeom prst="rect">
            <a:avLst/>
          </a:prstGeom>
          <a:noFill/>
          <a:ln>
            <a:noFill/>
          </a:ln>
        </p:spPr>
        <p:txBody>
          <a:bodyPr anchorCtr="0" anchor="t" bIns="0" lIns="0" spcFirstLastPara="1" rIns="0" wrap="square" tIns="0">
            <a:noAutofit/>
          </a:bodyPr>
          <a:lstStyle>
            <a:lvl1pPr lvl="0" rtl="0" algn="l">
              <a:lnSpc>
                <a:spcPct val="100000"/>
              </a:lnSpc>
              <a:spcBef>
                <a:spcPts val="0"/>
              </a:spcBef>
              <a:spcAft>
                <a:spcPts val="0"/>
              </a:spcAft>
              <a:buClr>
                <a:schemeClr val="dk1"/>
              </a:buClr>
              <a:buSzPts val="1800"/>
              <a:buFont typeface="Lexend"/>
              <a:buNone/>
              <a:defRPr sz="1800">
                <a:solidFill>
                  <a:schemeClr val="dk1"/>
                </a:solidFill>
                <a:latin typeface="Lexend"/>
                <a:ea typeface="Lexend"/>
                <a:cs typeface="Lexend"/>
                <a:sym typeface="Lexend"/>
              </a:defRPr>
            </a:lvl1pPr>
            <a:lvl2pPr lvl="1" rtl="0" algn="ctr">
              <a:lnSpc>
                <a:spcPct val="100000"/>
              </a:lnSpc>
              <a:spcBef>
                <a:spcPts val="0"/>
              </a:spcBef>
              <a:spcAft>
                <a:spcPts val="0"/>
              </a:spcAft>
              <a:buSzPts val="1500"/>
              <a:buNone/>
              <a:defRPr sz="1500"/>
            </a:lvl2pPr>
            <a:lvl3pPr lvl="2" rtl="0" algn="ctr">
              <a:lnSpc>
                <a:spcPct val="100000"/>
              </a:lnSpc>
              <a:spcBef>
                <a:spcPts val="400"/>
              </a:spcBef>
              <a:spcAft>
                <a:spcPts val="0"/>
              </a:spcAft>
              <a:buSzPts val="1400"/>
              <a:buNone/>
              <a:defRPr sz="1400"/>
            </a:lvl3pPr>
            <a:lvl4pPr lvl="3" rtl="0" algn="ctr">
              <a:lnSpc>
                <a:spcPct val="100000"/>
              </a:lnSpc>
              <a:spcBef>
                <a:spcPts val="400"/>
              </a:spcBef>
              <a:spcAft>
                <a:spcPts val="0"/>
              </a:spcAft>
              <a:buSzPts val="1200"/>
              <a:buNone/>
              <a:defRPr sz="1200"/>
            </a:lvl4pPr>
            <a:lvl5pPr lvl="4" rtl="0" algn="ctr">
              <a:lnSpc>
                <a:spcPct val="100000"/>
              </a:lnSpc>
              <a:spcBef>
                <a:spcPts val="400"/>
              </a:spcBef>
              <a:spcAft>
                <a:spcPts val="0"/>
              </a:spcAft>
              <a:buSzPts val="1200"/>
              <a:buNone/>
              <a:defRPr sz="1200"/>
            </a:lvl5pPr>
            <a:lvl6pPr lvl="5" rtl="0" algn="ctr">
              <a:lnSpc>
                <a:spcPct val="90000"/>
              </a:lnSpc>
              <a:spcBef>
                <a:spcPts val="400"/>
              </a:spcBef>
              <a:spcAft>
                <a:spcPts val="0"/>
              </a:spcAft>
              <a:buSzPts val="1200"/>
              <a:buNone/>
              <a:defRPr sz="1200"/>
            </a:lvl6pPr>
            <a:lvl7pPr lvl="6" rtl="0" algn="ctr">
              <a:lnSpc>
                <a:spcPct val="90000"/>
              </a:lnSpc>
              <a:spcBef>
                <a:spcPts val="600"/>
              </a:spcBef>
              <a:spcAft>
                <a:spcPts val="0"/>
              </a:spcAft>
              <a:buSzPts val="1200"/>
              <a:buNone/>
              <a:defRPr sz="1200"/>
            </a:lvl7pPr>
            <a:lvl8pPr lvl="7" rtl="0" algn="ctr">
              <a:lnSpc>
                <a:spcPct val="90000"/>
              </a:lnSpc>
              <a:spcBef>
                <a:spcPts val="400"/>
              </a:spcBef>
              <a:spcAft>
                <a:spcPts val="0"/>
              </a:spcAft>
              <a:buSzPts val="1200"/>
              <a:buNone/>
              <a:defRPr sz="1200"/>
            </a:lvl8pPr>
            <a:lvl9pPr lvl="8" rtl="0" algn="ctr">
              <a:lnSpc>
                <a:spcPct val="90000"/>
              </a:lnSpc>
              <a:spcBef>
                <a:spcPts val="400"/>
              </a:spcBef>
              <a:spcAft>
                <a:spcPts val="200"/>
              </a:spcAft>
              <a:buSzPts val="1200"/>
              <a:buNone/>
              <a:defRPr sz="12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1 Outcome">
  <p:cSld name="CUSTOM_5">
    <p:bg>
      <p:bgPr>
        <a:solidFill>
          <a:srgbClr val="EBEDFE"/>
        </a:solidFill>
      </p:bgPr>
    </p:bg>
    <p:spTree>
      <p:nvGrpSpPr>
        <p:cNvPr id="211" name="Shape 211"/>
        <p:cNvGrpSpPr/>
        <p:nvPr/>
      </p:nvGrpSpPr>
      <p:grpSpPr>
        <a:xfrm>
          <a:off x="0" y="0"/>
          <a:ext cx="0" cy="0"/>
          <a:chOff x="0" y="0"/>
          <a:chExt cx="0" cy="0"/>
        </a:xfrm>
      </p:grpSpPr>
      <p:pic>
        <p:nvPicPr>
          <p:cNvPr id="212" name="Google Shape;212;p22"/>
          <p:cNvPicPr preferRelativeResize="0"/>
          <p:nvPr/>
        </p:nvPicPr>
        <p:blipFill>
          <a:blip r:embed="rId2">
            <a:alphaModFix/>
          </a:blip>
          <a:stretch>
            <a:fillRect/>
          </a:stretch>
        </p:blipFill>
        <p:spPr>
          <a:xfrm>
            <a:off x="343225" y="1388370"/>
            <a:ext cx="7945600" cy="2919776"/>
          </a:xfrm>
          <a:prstGeom prst="rect">
            <a:avLst/>
          </a:prstGeom>
          <a:noFill/>
          <a:ln>
            <a:noFill/>
          </a:ln>
        </p:spPr>
      </p:pic>
      <p:sp>
        <p:nvSpPr>
          <p:cNvPr id="213" name="Google Shape;213;p22"/>
          <p:cNvSpPr txBox="1"/>
          <p:nvPr/>
        </p:nvSpPr>
        <p:spPr>
          <a:xfrm>
            <a:off x="325207" y="454765"/>
            <a:ext cx="4575600" cy="4311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latin typeface="Lexend"/>
                <a:ea typeface="Lexend"/>
                <a:cs typeface="Lexend"/>
                <a:sym typeface="Lexend"/>
              </a:rPr>
              <a:t>Natiijo</a:t>
            </a:r>
            <a:endParaRPr b="1" sz="1400">
              <a:latin typeface="Lexend"/>
              <a:ea typeface="Lexend"/>
              <a:cs typeface="Lexend"/>
              <a:sym typeface="Lexend"/>
            </a:endParaRPr>
          </a:p>
        </p:txBody>
      </p:sp>
      <p:sp>
        <p:nvSpPr>
          <p:cNvPr id="214" name="Google Shape;214;p22"/>
          <p:cNvSpPr txBox="1"/>
          <p:nvPr>
            <p:ph idx="1" type="subTitle"/>
          </p:nvPr>
        </p:nvSpPr>
        <p:spPr>
          <a:xfrm>
            <a:off x="585575" y="1463950"/>
            <a:ext cx="7351200" cy="2762700"/>
          </a:xfrm>
          <a:prstGeom prst="rect">
            <a:avLst/>
          </a:prstGeom>
        </p:spPr>
        <p:txBody>
          <a:bodyPr anchorCtr="0" anchor="ctr" bIns="0" lIns="0" spcFirstLastPara="1" rIns="0" wrap="square" tIns="0">
            <a:noAutofit/>
          </a:bodyPr>
          <a:lstStyle>
            <a:lvl1pPr lvl="0">
              <a:lnSpc>
                <a:spcPct val="115000"/>
              </a:lnSpc>
              <a:spcBef>
                <a:spcPts val="0"/>
              </a:spcBef>
              <a:spcAft>
                <a:spcPts val="0"/>
              </a:spcAft>
              <a:buSzPts val="2000"/>
              <a:buNone/>
              <a:defRPr sz="2000"/>
            </a:lvl1pPr>
            <a:lvl2pPr lvl="1">
              <a:spcBef>
                <a:spcPts val="1000"/>
              </a:spcBef>
              <a:spcAft>
                <a:spcPts val="0"/>
              </a:spcAft>
              <a:buSzPts val="2100"/>
              <a:buNone/>
              <a:defRPr/>
            </a:lvl2pPr>
            <a:lvl3pPr lvl="2">
              <a:spcBef>
                <a:spcPts val="1000"/>
              </a:spcBef>
              <a:spcAft>
                <a:spcPts val="0"/>
              </a:spcAft>
              <a:buSzPts val="2000"/>
              <a:buNone/>
              <a:defRPr/>
            </a:lvl3pPr>
            <a:lvl4pPr lvl="3">
              <a:spcBef>
                <a:spcPts val="800"/>
              </a:spcBef>
              <a:spcAft>
                <a:spcPts val="0"/>
              </a:spcAft>
              <a:buSzPts val="1900"/>
              <a:buNone/>
              <a:defRPr/>
            </a:lvl4pPr>
            <a:lvl5pPr lvl="4">
              <a:spcBef>
                <a:spcPts val="800"/>
              </a:spcBef>
              <a:spcAft>
                <a:spcPts val="0"/>
              </a:spcAft>
              <a:buSzPts val="1800"/>
              <a:buNone/>
              <a:defRPr/>
            </a:lvl5pPr>
            <a:lvl6pPr lvl="5">
              <a:spcBef>
                <a:spcPts val="600"/>
              </a:spcBef>
              <a:spcAft>
                <a:spcPts val="0"/>
              </a:spcAft>
              <a:buSzPts val="1800"/>
              <a:buNone/>
              <a:defRPr/>
            </a:lvl6pPr>
            <a:lvl7pPr lvl="6">
              <a:spcBef>
                <a:spcPts val="600"/>
              </a:spcBef>
              <a:spcAft>
                <a:spcPts val="0"/>
              </a:spcAft>
              <a:buSzPts val="1800"/>
              <a:buNone/>
              <a:defRPr/>
            </a:lvl7pPr>
            <a:lvl8pPr lvl="7">
              <a:spcBef>
                <a:spcPts val="400"/>
              </a:spcBef>
              <a:spcAft>
                <a:spcPts val="0"/>
              </a:spcAft>
              <a:buSzPts val="1800"/>
              <a:buNone/>
              <a:defRPr/>
            </a:lvl8pPr>
            <a:lvl9pPr lvl="8">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2 Hidden guidance slide">
  <p:cSld name="CUSTOM_1">
    <p:spTree>
      <p:nvGrpSpPr>
        <p:cNvPr id="215" name="Shape 215"/>
        <p:cNvGrpSpPr/>
        <p:nvPr/>
      </p:nvGrpSpPr>
      <p:grpSpPr>
        <a:xfrm>
          <a:off x="0" y="0"/>
          <a:ext cx="0" cy="0"/>
          <a:chOff x="0" y="0"/>
          <a:chExt cx="0" cy="0"/>
        </a:xfrm>
      </p:grpSpPr>
      <p:sp>
        <p:nvSpPr>
          <p:cNvPr id="216" name="Google Shape;216;p23"/>
          <p:cNvSpPr txBox="1"/>
          <p:nvPr/>
        </p:nvSpPr>
        <p:spPr>
          <a:xfrm>
            <a:off x="329775" y="953475"/>
            <a:ext cx="4241400" cy="6465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Oak’s lessons are structured around </a:t>
            </a:r>
            <a:r>
              <a:rPr b="1" lang="en-GB" sz="1200">
                <a:latin typeface="Lexend"/>
                <a:ea typeface="Lexend"/>
                <a:cs typeface="Lexend"/>
                <a:sym typeface="Lexend"/>
              </a:rPr>
              <a:t>wareegyada barashada</a:t>
            </a:r>
            <a:r>
              <a:rPr i="1" lang="en-GB" sz="1200">
                <a:latin typeface="Lexend"/>
                <a:ea typeface="Lexend"/>
                <a:cs typeface="Lexend"/>
                <a:sym typeface="Lexend"/>
              </a:rPr>
              <a:t>.</a:t>
            </a:r>
            <a:r>
              <a:rPr lang="en-GB" sz="1200">
                <a:latin typeface="Lexend"/>
                <a:ea typeface="Lexend"/>
                <a:cs typeface="Lexend"/>
                <a:sym typeface="Lexend"/>
              </a:rPr>
              <a:t> These are indicated through colour in the slide deck:</a:t>
            </a:r>
            <a:endParaRPr sz="1200">
              <a:latin typeface="Lexend"/>
              <a:ea typeface="Lexend"/>
              <a:cs typeface="Lexend"/>
              <a:sym typeface="Lexend"/>
            </a:endParaRPr>
          </a:p>
        </p:txBody>
      </p:sp>
      <p:sp>
        <p:nvSpPr>
          <p:cNvPr id="217" name="Google Shape;217;p23"/>
          <p:cNvSpPr txBox="1"/>
          <p:nvPr/>
        </p:nvSpPr>
        <p:spPr>
          <a:xfrm>
            <a:off x="329775" y="629475"/>
            <a:ext cx="42414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Qaabdhismeedka casharka</a:t>
            </a:r>
            <a:endParaRPr b="1" sz="1400">
              <a:latin typeface="Lexend"/>
              <a:ea typeface="Lexend"/>
              <a:cs typeface="Lexend"/>
              <a:sym typeface="Lexend"/>
            </a:endParaRPr>
          </a:p>
        </p:txBody>
      </p:sp>
      <p:sp>
        <p:nvSpPr>
          <p:cNvPr id="218" name="Google Shape;218;p23"/>
          <p:cNvSpPr txBox="1"/>
          <p:nvPr/>
        </p:nvSpPr>
        <p:spPr>
          <a:xfrm>
            <a:off x="4901925" y="629475"/>
            <a:ext cx="4012800" cy="431100"/>
          </a:xfrm>
          <a:prstGeom prst="rect">
            <a:avLst/>
          </a:prstGeom>
          <a:noFill/>
          <a:ln>
            <a:noFill/>
          </a:ln>
        </p:spPr>
        <p:txBody>
          <a:bodyPr anchorCtr="0" anchor="t" bIns="91425" lIns="91425" spcFirstLastPara="1" rIns="91425" wrap="none" tIns="91425">
            <a:spAutoFit/>
          </a:bodyPr>
          <a:lstStyle/>
          <a:p>
            <a:pPr indent="0" lvl="0" marL="0" rtl="0" algn="l">
              <a:spcBef>
                <a:spcPts val="0"/>
              </a:spcBef>
              <a:spcAft>
                <a:spcPts val="0"/>
              </a:spcAft>
              <a:buNone/>
            </a:pPr>
            <a:r>
              <a:rPr b="1" lang="en-GB" sz="1400">
                <a:latin typeface="Lexend"/>
                <a:ea typeface="Lexend"/>
                <a:cs typeface="Lexend"/>
                <a:sym typeface="Lexend"/>
              </a:rPr>
              <a:t>Xiriirro faa'iido leh</a:t>
            </a:r>
            <a:endParaRPr b="1" sz="1400">
              <a:latin typeface="Lexend"/>
              <a:ea typeface="Lexend"/>
              <a:cs typeface="Lexend"/>
              <a:sym typeface="Lexend"/>
            </a:endParaRPr>
          </a:p>
        </p:txBody>
      </p:sp>
      <p:sp>
        <p:nvSpPr>
          <p:cNvPr id="219" name="Google Shape;219;p23"/>
          <p:cNvSpPr txBox="1"/>
          <p:nvPr/>
        </p:nvSpPr>
        <p:spPr>
          <a:xfrm>
            <a:off x="329775" y="3205950"/>
            <a:ext cx="4207200" cy="369300"/>
          </a:xfrm>
          <a:prstGeom prst="rect">
            <a:avLst/>
          </a:prstGeom>
          <a:noFill/>
          <a:ln>
            <a:noFill/>
          </a:ln>
        </p:spPr>
        <p:txBody>
          <a:bodyPr anchorCtr="0" anchor="t" bIns="91425" lIns="91425" spcFirstLastPara="1" rIns="91425" wrap="none" tIns="91425">
            <a:spAutoFit/>
          </a:bodyPr>
          <a:lstStyle/>
          <a:p>
            <a:pPr indent="0" lvl="0" marL="0" rtl="0" algn="l">
              <a:lnSpc>
                <a:spcPct val="150000"/>
              </a:lnSpc>
              <a:spcBef>
                <a:spcPts val="0"/>
              </a:spcBef>
              <a:spcAft>
                <a:spcPts val="1000"/>
              </a:spcAft>
              <a:buNone/>
            </a:pPr>
            <a:r>
              <a:rPr lang="en-GB" sz="1200">
                <a:latin typeface="Lexend"/>
                <a:ea typeface="Lexend"/>
                <a:cs typeface="Lexend"/>
                <a:sym typeface="Lexend"/>
              </a:rPr>
              <a:t>Mid kasta</a:t>
            </a:r>
            <a:r>
              <a:rPr b="1" lang="en-GB" sz="1200">
                <a:latin typeface="Lexend"/>
                <a:ea typeface="Lexend"/>
                <a:cs typeface="Lexend"/>
                <a:sym typeface="Lexend"/>
              </a:rPr>
              <a:t> learning cycle</a:t>
            </a:r>
            <a:r>
              <a:rPr lang="en-GB" sz="1200">
                <a:latin typeface="Lexend"/>
                <a:ea typeface="Lexend"/>
                <a:cs typeface="Lexend"/>
                <a:sym typeface="Lexend"/>
              </a:rPr>
              <a:t> covers several phases:</a:t>
            </a:r>
            <a:endParaRPr sz="1200">
              <a:latin typeface="Lexend"/>
              <a:ea typeface="Lexend"/>
              <a:cs typeface="Lexend"/>
              <a:sym typeface="Lexend"/>
            </a:endParaRPr>
          </a:p>
        </p:txBody>
      </p:sp>
      <p:grpSp>
        <p:nvGrpSpPr>
          <p:cNvPr id="220" name="Google Shape;220;p23"/>
          <p:cNvGrpSpPr/>
          <p:nvPr/>
        </p:nvGrpSpPr>
        <p:grpSpPr>
          <a:xfrm>
            <a:off x="2650916" y="1644417"/>
            <a:ext cx="1745270" cy="1430724"/>
            <a:chOff x="2642961" y="1644312"/>
            <a:chExt cx="1454634" cy="1195657"/>
          </a:xfrm>
        </p:grpSpPr>
        <p:pic>
          <p:nvPicPr>
            <p:cNvPr id="221" name="Google Shape;221;p23"/>
            <p:cNvPicPr preferRelativeResize="0"/>
            <p:nvPr/>
          </p:nvPicPr>
          <p:blipFill>
            <a:blip r:embed="rId2">
              <a:alphaModFix/>
            </a:blip>
            <a:stretch>
              <a:fillRect/>
            </a:stretch>
          </p:blipFill>
          <p:spPr>
            <a:xfrm>
              <a:off x="2642975" y="1644312"/>
              <a:ext cx="1454621" cy="287396"/>
            </a:xfrm>
            <a:prstGeom prst="rect">
              <a:avLst/>
            </a:prstGeom>
            <a:noFill/>
            <a:ln>
              <a:noFill/>
            </a:ln>
            <a:effectLst>
              <a:outerShdw blurRad="57150" rotWithShape="0" algn="bl" dir="5400000" dist="19050">
                <a:srgbClr val="000000">
                  <a:alpha val="50000"/>
                </a:srgbClr>
              </a:outerShdw>
            </a:effectLst>
          </p:spPr>
        </p:pic>
        <p:pic>
          <p:nvPicPr>
            <p:cNvPr id="222" name="Google Shape;222;p23"/>
            <p:cNvPicPr preferRelativeResize="0"/>
            <p:nvPr/>
          </p:nvPicPr>
          <p:blipFill>
            <a:blip r:embed="rId3">
              <a:alphaModFix/>
            </a:blip>
            <a:stretch>
              <a:fillRect/>
            </a:stretch>
          </p:blipFill>
          <p:spPr>
            <a:xfrm>
              <a:off x="2642975" y="1936215"/>
              <a:ext cx="1454618" cy="287940"/>
            </a:xfrm>
            <a:prstGeom prst="rect">
              <a:avLst/>
            </a:prstGeom>
            <a:noFill/>
            <a:ln>
              <a:noFill/>
            </a:ln>
            <a:effectLst>
              <a:outerShdw blurRad="57150" rotWithShape="0" algn="bl" dir="5400000" dist="19050">
                <a:srgbClr val="000000">
                  <a:alpha val="50000"/>
                </a:srgbClr>
              </a:outerShdw>
            </a:effectLst>
          </p:spPr>
        </p:pic>
        <p:pic>
          <p:nvPicPr>
            <p:cNvPr id="223" name="Google Shape;223;p23"/>
            <p:cNvPicPr preferRelativeResize="0"/>
            <p:nvPr/>
          </p:nvPicPr>
          <p:blipFill>
            <a:blip r:embed="rId4">
              <a:alphaModFix/>
            </a:blip>
            <a:stretch>
              <a:fillRect/>
            </a:stretch>
          </p:blipFill>
          <p:spPr>
            <a:xfrm>
              <a:off x="2642965" y="2251391"/>
              <a:ext cx="1454621" cy="284581"/>
            </a:xfrm>
            <a:prstGeom prst="rect">
              <a:avLst/>
            </a:prstGeom>
            <a:noFill/>
            <a:ln>
              <a:noFill/>
            </a:ln>
            <a:effectLst>
              <a:outerShdw blurRad="57150" rotWithShape="0" algn="bl" dir="5400000" dist="19050">
                <a:srgbClr val="000000">
                  <a:alpha val="50000"/>
                </a:srgbClr>
              </a:outerShdw>
            </a:effectLst>
          </p:spPr>
        </p:pic>
        <p:pic>
          <p:nvPicPr>
            <p:cNvPr id="224" name="Google Shape;224;p23"/>
            <p:cNvPicPr preferRelativeResize="0"/>
            <p:nvPr/>
          </p:nvPicPr>
          <p:blipFill>
            <a:blip r:embed="rId5">
              <a:alphaModFix/>
            </a:blip>
            <a:stretch>
              <a:fillRect/>
            </a:stretch>
          </p:blipFill>
          <p:spPr>
            <a:xfrm>
              <a:off x="2642961" y="2563206"/>
              <a:ext cx="1454620" cy="276764"/>
            </a:xfrm>
            <a:prstGeom prst="rect">
              <a:avLst/>
            </a:prstGeom>
            <a:noFill/>
            <a:ln>
              <a:noFill/>
            </a:ln>
            <a:effectLst>
              <a:outerShdw blurRad="57150" rotWithShape="0" algn="bl" dir="5400000" dist="19050">
                <a:srgbClr val="000000">
                  <a:alpha val="50000"/>
                </a:srgbClr>
              </a:outerShdw>
            </a:effectLst>
          </p:spPr>
        </p:pic>
      </p:grpSp>
      <p:pic>
        <p:nvPicPr>
          <p:cNvPr id="225" name="Google Shape;225;p23"/>
          <p:cNvPicPr preferRelativeResize="0"/>
          <p:nvPr/>
        </p:nvPicPr>
        <p:blipFill rotWithShape="1">
          <a:blip r:embed="rId6">
            <a:alphaModFix/>
          </a:blip>
          <a:srcRect b="5222" l="3910" r="0" t="0"/>
          <a:stretch/>
        </p:blipFill>
        <p:spPr>
          <a:xfrm>
            <a:off x="1328513" y="3569750"/>
            <a:ext cx="2057336" cy="1195675"/>
          </a:xfrm>
          <a:prstGeom prst="rect">
            <a:avLst/>
          </a:prstGeom>
          <a:noFill/>
          <a:ln>
            <a:noFill/>
          </a:ln>
        </p:spPr>
      </p:pic>
      <p:pic>
        <p:nvPicPr>
          <p:cNvPr id="226" name="Google Shape;226;p23"/>
          <p:cNvPicPr preferRelativeResize="0"/>
          <p:nvPr/>
        </p:nvPicPr>
        <p:blipFill>
          <a:blip r:embed="rId7">
            <a:alphaModFix/>
          </a:blip>
          <a:stretch>
            <a:fillRect/>
          </a:stretch>
        </p:blipFill>
        <p:spPr>
          <a:xfrm>
            <a:off x="398750" y="1778088"/>
            <a:ext cx="2057324" cy="1163398"/>
          </a:xfrm>
          <a:prstGeom prst="rect">
            <a:avLst/>
          </a:prstGeom>
          <a:noFill/>
          <a:ln>
            <a:noFill/>
          </a:ln>
          <a:effectLst>
            <a:outerShdw blurRad="57150" rotWithShape="0" algn="bl" dir="5400000" dist="19050">
              <a:srgbClr val="000000">
                <a:alpha val="50000"/>
              </a:srgbClr>
            </a:outerShdw>
          </a:effectLst>
        </p:spPr>
      </p:pic>
      <p:sp>
        <p:nvSpPr>
          <p:cNvPr id="227" name="Google Shape;227;p2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lang="en-GB" sz="1400">
                <a:solidFill>
                  <a:srgbClr val="282828"/>
                </a:solidFill>
                <a:latin typeface="Lexend"/>
                <a:ea typeface="Lexend"/>
                <a:cs typeface="Lexend"/>
                <a:sym typeface="Lexend"/>
              </a:rPr>
              <a:t>Hagitaanka macallinka</a:t>
            </a:r>
            <a:endParaRPr b="0" i="0" sz="1400" u="none" cap="none" strike="noStrike">
              <a:solidFill>
                <a:srgbClr val="282828"/>
              </a:solidFill>
              <a:latin typeface="Calibri"/>
              <a:ea typeface="Calibri"/>
              <a:cs typeface="Calibri"/>
              <a:sym typeface="Calibri"/>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p:cSld name="CUSTOM_3_1">
    <p:spTree>
      <p:nvGrpSpPr>
        <p:cNvPr id="228" name="Shape 228"/>
        <p:cNvGrpSpPr/>
        <p:nvPr/>
      </p:nvGrpSpPr>
      <p:grpSpPr>
        <a:xfrm>
          <a:off x="0" y="0"/>
          <a:ext cx="0" cy="0"/>
          <a:chOff x="0" y="0"/>
          <a:chExt cx="0" cy="0"/>
        </a:xfrm>
      </p:grpSpPr>
      <p:sp>
        <p:nvSpPr>
          <p:cNvPr id="229" name="Google Shape;229;p24"/>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30" name="Google Shape;230;p24"/>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31" name="Google Shape;231;p24"/>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32" name="Google Shape;232;p24"/>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3" name="Google Shape;233;p24"/>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4" name="Google Shape;234;p24"/>
          <p:cNvSpPr txBox="1"/>
          <p:nvPr>
            <p:ph idx="3" type="subTitle"/>
          </p:nvPr>
        </p:nvSpPr>
        <p:spPr>
          <a:xfrm>
            <a:off x="324000" y="2105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5" name="Google Shape;235;p24"/>
          <p:cNvSpPr txBox="1"/>
          <p:nvPr>
            <p:ph idx="4" type="subTitle"/>
          </p:nvPr>
        </p:nvSpPr>
        <p:spPr>
          <a:xfrm>
            <a:off x="2699325" y="2105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36" name="Google Shape;236;p24"/>
          <p:cNvSpPr txBox="1"/>
          <p:nvPr>
            <p:ph idx="5" type="subTitle"/>
          </p:nvPr>
        </p:nvSpPr>
        <p:spPr>
          <a:xfrm>
            <a:off x="324000" y="3400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37" name="Google Shape;237;p24"/>
          <p:cNvSpPr txBox="1"/>
          <p:nvPr>
            <p:ph idx="6" type="subTitle"/>
          </p:nvPr>
        </p:nvSpPr>
        <p:spPr>
          <a:xfrm>
            <a:off x="2699325" y="3400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4)">
  <p:cSld name="CUSTOM_3_1_1">
    <p:spTree>
      <p:nvGrpSpPr>
        <p:cNvPr id="238" name="Shape 238"/>
        <p:cNvGrpSpPr/>
        <p:nvPr/>
      </p:nvGrpSpPr>
      <p:grpSpPr>
        <a:xfrm>
          <a:off x="0" y="0"/>
          <a:ext cx="0" cy="0"/>
          <a:chOff x="0" y="0"/>
          <a:chExt cx="0" cy="0"/>
        </a:xfrm>
      </p:grpSpPr>
      <p:sp>
        <p:nvSpPr>
          <p:cNvPr id="239" name="Google Shape;239;p25"/>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0" name="Google Shape;240;p25"/>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41" name="Google Shape;241;p25"/>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42" name="Google Shape;242;p25"/>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3" name="Google Shape;243;p25"/>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4" name="Google Shape;244;p25"/>
          <p:cNvSpPr txBox="1"/>
          <p:nvPr>
            <p:ph idx="3" type="subTitle"/>
          </p:nvPr>
        </p:nvSpPr>
        <p:spPr>
          <a:xfrm>
            <a:off x="324000" y="1800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5" name="Google Shape;245;p25"/>
          <p:cNvSpPr txBox="1"/>
          <p:nvPr>
            <p:ph idx="4" type="subTitle"/>
          </p:nvPr>
        </p:nvSpPr>
        <p:spPr>
          <a:xfrm>
            <a:off x="2699325" y="1800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6" name="Google Shape;246;p25"/>
          <p:cNvSpPr txBox="1"/>
          <p:nvPr>
            <p:ph idx="5" type="subTitle"/>
          </p:nvPr>
        </p:nvSpPr>
        <p:spPr>
          <a:xfrm>
            <a:off x="324000" y="2791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7" name="Google Shape;247;p25"/>
          <p:cNvSpPr txBox="1"/>
          <p:nvPr>
            <p:ph idx="6" type="subTitle"/>
          </p:nvPr>
        </p:nvSpPr>
        <p:spPr>
          <a:xfrm>
            <a:off x="2699325" y="2791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48" name="Google Shape;248;p25"/>
          <p:cNvSpPr txBox="1"/>
          <p:nvPr>
            <p:ph idx="7" type="subTitle"/>
          </p:nvPr>
        </p:nvSpPr>
        <p:spPr>
          <a:xfrm>
            <a:off x="324000" y="3781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49" name="Google Shape;249;p25"/>
          <p:cNvSpPr txBox="1"/>
          <p:nvPr>
            <p:ph idx="8" type="subTitle"/>
          </p:nvPr>
        </p:nvSpPr>
        <p:spPr>
          <a:xfrm>
            <a:off x="2699325" y="3781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5)">
  <p:cSld name="CUSTOM_3_1_1_1">
    <p:spTree>
      <p:nvGrpSpPr>
        <p:cNvPr id="250" name="Shape 250"/>
        <p:cNvGrpSpPr/>
        <p:nvPr/>
      </p:nvGrpSpPr>
      <p:grpSpPr>
        <a:xfrm>
          <a:off x="0" y="0"/>
          <a:ext cx="0" cy="0"/>
          <a:chOff x="0" y="0"/>
          <a:chExt cx="0" cy="0"/>
        </a:xfrm>
      </p:grpSpPr>
      <p:sp>
        <p:nvSpPr>
          <p:cNvPr id="251" name="Google Shape;251;p26"/>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52" name="Google Shape;252;p26"/>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53" name="Google Shape;253;p26"/>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54" name="Google Shape;254;p26"/>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5" name="Google Shape;255;p26"/>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6" name="Google Shape;256;p26"/>
          <p:cNvSpPr txBox="1"/>
          <p:nvPr>
            <p:ph idx="3" type="subTitle"/>
          </p:nvPr>
        </p:nvSpPr>
        <p:spPr>
          <a:xfrm>
            <a:off x="324000" y="24864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7" name="Google Shape;257;p26"/>
          <p:cNvSpPr txBox="1"/>
          <p:nvPr>
            <p:ph idx="4" type="subTitle"/>
          </p:nvPr>
        </p:nvSpPr>
        <p:spPr>
          <a:xfrm>
            <a:off x="2699325" y="24864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58" name="Google Shape;258;p26"/>
          <p:cNvSpPr txBox="1"/>
          <p:nvPr>
            <p:ph idx="5" type="subTitle"/>
          </p:nvPr>
        </p:nvSpPr>
        <p:spPr>
          <a:xfrm>
            <a:off x="324000" y="41628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59" name="Google Shape;259;p26"/>
          <p:cNvSpPr txBox="1"/>
          <p:nvPr>
            <p:ph idx="6" type="subTitle"/>
          </p:nvPr>
        </p:nvSpPr>
        <p:spPr>
          <a:xfrm>
            <a:off x="2699325" y="41628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0" name="Google Shape;260;p26"/>
          <p:cNvSpPr txBox="1"/>
          <p:nvPr>
            <p:ph idx="7" type="subTitle"/>
          </p:nvPr>
        </p:nvSpPr>
        <p:spPr>
          <a:xfrm>
            <a:off x="324000" y="16482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1" name="Google Shape;261;p26"/>
          <p:cNvSpPr txBox="1"/>
          <p:nvPr>
            <p:ph idx="8" type="subTitle"/>
          </p:nvPr>
        </p:nvSpPr>
        <p:spPr>
          <a:xfrm>
            <a:off x="2699325" y="16482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62" name="Google Shape;262;p26"/>
          <p:cNvSpPr txBox="1"/>
          <p:nvPr>
            <p:ph idx="9" type="subTitle"/>
          </p:nvPr>
        </p:nvSpPr>
        <p:spPr>
          <a:xfrm>
            <a:off x="324000" y="3324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3" name="Google Shape;263;p26"/>
          <p:cNvSpPr txBox="1"/>
          <p:nvPr>
            <p:ph idx="13" type="subTitle"/>
          </p:nvPr>
        </p:nvSpPr>
        <p:spPr>
          <a:xfrm>
            <a:off x="2699325" y="3324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p2, 2)">
  <p:cSld name="CUSTOM_3_1_1_1_1">
    <p:spTree>
      <p:nvGrpSpPr>
        <p:cNvPr id="264" name="Shape 264"/>
        <p:cNvGrpSpPr/>
        <p:nvPr/>
      </p:nvGrpSpPr>
      <p:grpSpPr>
        <a:xfrm>
          <a:off x="0" y="0"/>
          <a:ext cx="0" cy="0"/>
          <a:chOff x="0" y="0"/>
          <a:chExt cx="0" cy="0"/>
        </a:xfrm>
      </p:grpSpPr>
      <p:sp>
        <p:nvSpPr>
          <p:cNvPr id="265" name="Google Shape;265;p27"/>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6" name="Google Shape;266;p27"/>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267" name="Google Shape;267;p27"/>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268" name="Google Shape;268;p27"/>
          <p:cNvSpPr txBox="1"/>
          <p:nvPr>
            <p:ph idx="1" type="subTitle"/>
          </p:nvPr>
        </p:nvSpPr>
        <p:spPr>
          <a:xfrm>
            <a:off x="324000" y="8100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69" name="Google Shape;269;p27"/>
          <p:cNvSpPr txBox="1"/>
          <p:nvPr>
            <p:ph idx="2" type="subTitle"/>
          </p:nvPr>
        </p:nvSpPr>
        <p:spPr>
          <a:xfrm>
            <a:off x="2699325" y="8100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270" name="Google Shape;270;p27"/>
          <p:cNvSpPr txBox="1"/>
          <p:nvPr>
            <p:ph idx="3" type="subTitle"/>
          </p:nvPr>
        </p:nvSpPr>
        <p:spPr>
          <a:xfrm>
            <a:off x="324000" y="2562600"/>
            <a:ext cx="22035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000"/>
              <a:buFont typeface="Lexend"/>
              <a:buNone/>
              <a:defRPr b="1" sz="2000">
                <a:solidFill>
                  <a:srgbClr val="282828"/>
                </a:solidFill>
                <a:latin typeface="Lexend"/>
                <a:ea typeface="Lexend"/>
                <a:cs typeface="Lexend"/>
                <a:sym typeface="Lexend"/>
              </a:defRPr>
            </a:lvl1pPr>
            <a:lvl2pPr lvl="1" rtl="0">
              <a:spcBef>
                <a:spcPts val="1000"/>
              </a:spcBef>
              <a:spcAft>
                <a:spcPts val="0"/>
              </a:spcAft>
              <a:buClr>
                <a:srgbClr val="282828"/>
              </a:buClr>
              <a:buSzPts val="2000"/>
              <a:buFont typeface="Lexend"/>
              <a:buNone/>
              <a:defRPr sz="2000">
                <a:solidFill>
                  <a:srgbClr val="282828"/>
                </a:solidFill>
                <a:latin typeface="Lexend"/>
                <a:ea typeface="Lexend"/>
                <a:cs typeface="Lexend"/>
                <a:sym typeface="Lexend"/>
              </a:defRPr>
            </a:lvl2pPr>
            <a:lvl3pPr lvl="2" rtl="0">
              <a:spcBef>
                <a:spcPts val="1000"/>
              </a:spcBef>
              <a:spcAft>
                <a:spcPts val="0"/>
              </a:spcAft>
              <a:buClr>
                <a:srgbClr val="282828"/>
              </a:buClr>
              <a:buSzPts val="2000"/>
              <a:buFont typeface="Lexend"/>
              <a:buNone/>
              <a:defRPr>
                <a:solidFill>
                  <a:srgbClr val="282828"/>
                </a:solidFill>
                <a:latin typeface="Lexend"/>
                <a:ea typeface="Lexend"/>
                <a:cs typeface="Lexend"/>
                <a:sym typeface="Lexend"/>
              </a:defRPr>
            </a:lvl3pPr>
            <a:lvl4pPr lvl="3"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4pPr>
            <a:lvl5pPr lvl="4" rtl="0">
              <a:spcBef>
                <a:spcPts val="800"/>
              </a:spcBef>
              <a:spcAft>
                <a:spcPts val="0"/>
              </a:spcAft>
              <a:buClr>
                <a:srgbClr val="282828"/>
              </a:buClr>
              <a:buSzPts val="2000"/>
              <a:buFont typeface="Lexend"/>
              <a:buNone/>
              <a:defRPr sz="2000">
                <a:solidFill>
                  <a:srgbClr val="282828"/>
                </a:solidFill>
                <a:latin typeface="Lexend"/>
                <a:ea typeface="Lexend"/>
                <a:cs typeface="Lexend"/>
                <a:sym typeface="Lexend"/>
              </a:defRPr>
            </a:lvl5pPr>
            <a:lvl6pPr lvl="5"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6pPr>
            <a:lvl7pPr lvl="6" rtl="0">
              <a:spcBef>
                <a:spcPts val="600"/>
              </a:spcBef>
              <a:spcAft>
                <a:spcPts val="0"/>
              </a:spcAft>
              <a:buClr>
                <a:srgbClr val="282828"/>
              </a:buClr>
              <a:buSzPts val="2000"/>
              <a:buFont typeface="Lexend"/>
              <a:buNone/>
              <a:defRPr sz="2000">
                <a:solidFill>
                  <a:srgbClr val="282828"/>
                </a:solidFill>
                <a:latin typeface="Lexend"/>
                <a:ea typeface="Lexend"/>
                <a:cs typeface="Lexend"/>
                <a:sym typeface="Lexend"/>
              </a:defRPr>
            </a:lvl7pPr>
            <a:lvl8pPr lvl="7" rtl="0">
              <a:spcBef>
                <a:spcPts val="400"/>
              </a:spcBef>
              <a:spcAft>
                <a:spcPts val="0"/>
              </a:spcAft>
              <a:buClr>
                <a:srgbClr val="282828"/>
              </a:buClr>
              <a:buSzPts val="2000"/>
              <a:buFont typeface="Lexend"/>
              <a:buNone/>
              <a:defRPr sz="2000">
                <a:solidFill>
                  <a:srgbClr val="282828"/>
                </a:solidFill>
                <a:latin typeface="Lexend"/>
                <a:ea typeface="Lexend"/>
                <a:cs typeface="Lexend"/>
                <a:sym typeface="Lexend"/>
              </a:defRPr>
            </a:lvl8pPr>
            <a:lvl9pPr lvl="8" rtl="0">
              <a:spcBef>
                <a:spcPts val="400"/>
              </a:spcBef>
              <a:spcAft>
                <a:spcPts val="200"/>
              </a:spcAft>
              <a:buClr>
                <a:srgbClr val="282828"/>
              </a:buClr>
              <a:buSzPts val="2000"/>
              <a:buFont typeface="Lexend"/>
              <a:buNone/>
              <a:defRPr sz="2000">
                <a:solidFill>
                  <a:srgbClr val="282828"/>
                </a:solidFill>
                <a:latin typeface="Lexend"/>
                <a:ea typeface="Lexend"/>
                <a:cs typeface="Lexend"/>
                <a:sym typeface="Lexend"/>
              </a:defRPr>
            </a:lvl9pPr>
          </a:lstStyle>
          <a:p/>
        </p:txBody>
      </p:sp>
      <p:sp>
        <p:nvSpPr>
          <p:cNvPr id="271" name="Google Shape;271;p27"/>
          <p:cNvSpPr txBox="1"/>
          <p:nvPr>
            <p:ph idx="4" type="subTitle"/>
          </p:nvPr>
        </p:nvSpPr>
        <p:spPr>
          <a:xfrm>
            <a:off x="2699325" y="2562600"/>
            <a:ext cx="4047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1800"/>
              <a:buNone/>
              <a:defRPr sz="1800">
                <a:solidFill>
                  <a:srgbClr val="282828"/>
                </a:solidFill>
              </a:defRPr>
            </a:lvl1pPr>
            <a:lvl2pPr lvl="1" rtl="0">
              <a:spcBef>
                <a:spcPts val="1000"/>
              </a:spcBef>
              <a:spcAft>
                <a:spcPts val="0"/>
              </a:spcAft>
              <a:buClr>
                <a:srgbClr val="282828"/>
              </a:buClr>
              <a:buSzPts val="1800"/>
              <a:buNone/>
              <a:defRPr sz="1800">
                <a:solidFill>
                  <a:srgbClr val="282828"/>
                </a:solidFill>
              </a:defRPr>
            </a:lvl2pPr>
            <a:lvl3pPr lvl="2" rtl="0">
              <a:spcBef>
                <a:spcPts val="1000"/>
              </a:spcBef>
              <a:spcAft>
                <a:spcPts val="0"/>
              </a:spcAft>
              <a:buClr>
                <a:srgbClr val="282828"/>
              </a:buClr>
              <a:buSzPts val="1800"/>
              <a:buNone/>
              <a:defRPr sz="1800">
                <a:solidFill>
                  <a:srgbClr val="282828"/>
                </a:solidFill>
              </a:defRPr>
            </a:lvl3pPr>
            <a:lvl4pPr lvl="3" rtl="0">
              <a:spcBef>
                <a:spcPts val="800"/>
              </a:spcBef>
              <a:spcAft>
                <a:spcPts val="0"/>
              </a:spcAft>
              <a:buClr>
                <a:srgbClr val="282828"/>
              </a:buClr>
              <a:buSzPts val="1800"/>
              <a:buNone/>
              <a:defRPr sz="1800">
                <a:solidFill>
                  <a:srgbClr val="282828"/>
                </a:solidFill>
              </a:defRPr>
            </a:lvl4pPr>
            <a:lvl5pPr lvl="4" rtl="0">
              <a:spcBef>
                <a:spcPts val="800"/>
              </a:spcBef>
              <a:spcAft>
                <a:spcPts val="0"/>
              </a:spcAft>
              <a:buClr>
                <a:srgbClr val="282828"/>
              </a:buClr>
              <a:buSzPts val="1800"/>
              <a:buNone/>
              <a:defRPr>
                <a:solidFill>
                  <a:srgbClr val="282828"/>
                </a:solidFill>
              </a:defRPr>
            </a:lvl5pPr>
            <a:lvl6pPr lvl="5" rtl="0">
              <a:spcBef>
                <a:spcPts val="600"/>
              </a:spcBef>
              <a:spcAft>
                <a:spcPts val="0"/>
              </a:spcAft>
              <a:buClr>
                <a:srgbClr val="282828"/>
              </a:buClr>
              <a:buSzPts val="1800"/>
              <a:buNone/>
              <a:defRPr>
                <a:solidFill>
                  <a:srgbClr val="282828"/>
                </a:solidFill>
              </a:defRPr>
            </a:lvl6pPr>
            <a:lvl7pPr lvl="6" rtl="0">
              <a:spcBef>
                <a:spcPts val="600"/>
              </a:spcBef>
              <a:spcAft>
                <a:spcPts val="0"/>
              </a:spcAft>
              <a:buClr>
                <a:srgbClr val="282828"/>
              </a:buClr>
              <a:buSzPts val="1800"/>
              <a:buNone/>
              <a:defRPr>
                <a:solidFill>
                  <a:srgbClr val="282828"/>
                </a:solidFill>
              </a:defRPr>
            </a:lvl7pPr>
            <a:lvl8pPr lvl="7" rtl="0">
              <a:spcBef>
                <a:spcPts val="400"/>
              </a:spcBef>
              <a:spcAft>
                <a:spcPts val="0"/>
              </a:spcAft>
              <a:buClr>
                <a:srgbClr val="282828"/>
              </a:buClr>
              <a:buSzPts val="1800"/>
              <a:buNone/>
              <a:defRPr>
                <a:solidFill>
                  <a:srgbClr val="282828"/>
                </a:solidFill>
              </a:defRPr>
            </a:lvl8pPr>
            <a:lvl9pPr lvl="8" rtl="0">
              <a:spcBef>
                <a:spcPts val="400"/>
              </a:spcBef>
              <a:spcAft>
                <a:spcPts val="200"/>
              </a:spcAft>
              <a:buClr>
                <a:srgbClr val="282828"/>
              </a:buClr>
              <a:buSzPts val="1800"/>
              <a:buFont typeface="Lexend"/>
              <a:buNone/>
              <a:defRPr>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2)">
  <p:cSld name="CUSTOM_3">
    <p:spTree>
      <p:nvGrpSpPr>
        <p:cNvPr id="272" name="Shape 272"/>
        <p:cNvGrpSpPr/>
        <p:nvPr/>
      </p:nvGrpSpPr>
      <p:grpSpPr>
        <a:xfrm>
          <a:off x="0" y="0"/>
          <a:ext cx="0" cy="0"/>
          <a:chOff x="0" y="0"/>
          <a:chExt cx="0" cy="0"/>
        </a:xfrm>
      </p:grpSpPr>
      <p:sp>
        <p:nvSpPr>
          <p:cNvPr id="273" name="Google Shape;273;p28"/>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4" name="Google Shape;274;p28"/>
          <p:cNvPicPr preferRelativeResize="0"/>
          <p:nvPr/>
        </p:nvPicPr>
        <p:blipFill rotWithShape="1">
          <a:blip r:embed="rId2">
            <a:alphaModFix/>
          </a:blip>
          <a:srcRect b="3669" l="0" r="0" t="3678"/>
          <a:stretch/>
        </p:blipFill>
        <p:spPr>
          <a:xfrm>
            <a:off x="863550" y="2926472"/>
            <a:ext cx="7439126" cy="572078"/>
          </a:xfrm>
          <a:prstGeom prst="rect">
            <a:avLst/>
          </a:prstGeom>
          <a:noFill/>
          <a:ln>
            <a:noFill/>
          </a:ln>
        </p:spPr>
      </p:pic>
      <p:pic>
        <p:nvPicPr>
          <p:cNvPr id="275" name="Google Shape;275;p28"/>
          <p:cNvPicPr preferRelativeResize="0"/>
          <p:nvPr/>
        </p:nvPicPr>
        <p:blipFill rotWithShape="1">
          <a:blip r:embed="rId3">
            <a:alphaModFix/>
          </a:blip>
          <a:srcRect b="3669" l="0" r="0" t="3678"/>
          <a:stretch/>
        </p:blipFill>
        <p:spPr>
          <a:xfrm>
            <a:off x="863550" y="1989425"/>
            <a:ext cx="7439126" cy="572078"/>
          </a:xfrm>
          <a:prstGeom prst="rect">
            <a:avLst/>
          </a:prstGeom>
          <a:noFill/>
          <a:ln>
            <a:noFill/>
          </a:ln>
        </p:spPr>
      </p:pic>
      <p:pic>
        <p:nvPicPr>
          <p:cNvPr id="276" name="Google Shape;276;p28"/>
          <p:cNvPicPr preferRelativeResize="0"/>
          <p:nvPr/>
        </p:nvPicPr>
        <p:blipFill rotWithShape="1">
          <a:blip r:embed="rId4">
            <a:alphaModFix/>
          </a:blip>
          <a:srcRect b="0" l="74623" r="0" t="0"/>
          <a:stretch/>
        </p:blipFill>
        <p:spPr>
          <a:xfrm>
            <a:off x="863550" y="1954586"/>
            <a:ext cx="145900" cy="645874"/>
          </a:xfrm>
          <a:prstGeom prst="rect">
            <a:avLst/>
          </a:prstGeom>
          <a:noFill/>
          <a:ln>
            <a:noFill/>
          </a:ln>
        </p:spPr>
      </p:pic>
      <p:cxnSp>
        <p:nvCxnSpPr>
          <p:cNvPr id="277" name="Google Shape;277;p28"/>
          <p:cNvCxnSpPr>
            <a:endCxn id="278" idx="2"/>
          </p:cNvCxnSpPr>
          <p:nvPr/>
        </p:nvCxnSpPr>
        <p:spPr>
          <a:xfrm flipH="1">
            <a:off x="645063" y="2017282"/>
            <a:ext cx="2700" cy="1480500"/>
          </a:xfrm>
          <a:prstGeom prst="straightConnector1">
            <a:avLst/>
          </a:prstGeom>
          <a:noFill/>
          <a:ln cap="flat" cmpd="sng" w="38100">
            <a:solidFill>
              <a:srgbClr val="282828"/>
            </a:solidFill>
            <a:prstDash val="solid"/>
            <a:round/>
            <a:headEnd len="med" w="med" type="none"/>
            <a:tailEnd len="med" w="med" type="none"/>
          </a:ln>
        </p:spPr>
      </p:cxnSp>
      <p:pic>
        <p:nvPicPr>
          <p:cNvPr id="279" name="Google Shape;279;p28"/>
          <p:cNvPicPr preferRelativeResize="0"/>
          <p:nvPr/>
        </p:nvPicPr>
        <p:blipFill>
          <a:blip r:embed="rId5">
            <a:alphaModFix/>
          </a:blip>
          <a:stretch>
            <a:fillRect/>
          </a:stretch>
        </p:blipFill>
        <p:spPr>
          <a:xfrm>
            <a:off x="363482" y="1993619"/>
            <a:ext cx="563185" cy="572092"/>
          </a:xfrm>
          <a:prstGeom prst="rect">
            <a:avLst/>
          </a:prstGeom>
          <a:noFill/>
          <a:ln>
            <a:noFill/>
          </a:ln>
        </p:spPr>
      </p:pic>
      <p:sp>
        <p:nvSpPr>
          <p:cNvPr id="280" name="Google Shape;280;p28"/>
          <p:cNvSpPr txBox="1"/>
          <p:nvPr>
            <p:ph type="title"/>
          </p:nvPr>
        </p:nvSpPr>
        <p:spPr>
          <a:xfrm>
            <a:off x="1225225" y="2090813"/>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281" name="Google Shape;281;p28"/>
          <p:cNvSpPr txBox="1"/>
          <p:nvPr>
            <p:ph idx="2" type="title"/>
          </p:nvPr>
        </p:nvSpPr>
        <p:spPr>
          <a:xfrm>
            <a:off x="1225225" y="3027088"/>
            <a:ext cx="68523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pic>
        <p:nvPicPr>
          <p:cNvPr id="278" name="Google Shape;278;p28"/>
          <p:cNvPicPr preferRelativeResize="0"/>
          <p:nvPr/>
        </p:nvPicPr>
        <p:blipFill>
          <a:blip r:embed="rId6">
            <a:alphaModFix/>
          </a:blip>
          <a:stretch>
            <a:fillRect/>
          </a:stretch>
        </p:blipFill>
        <p:spPr>
          <a:xfrm>
            <a:off x="363340" y="2925705"/>
            <a:ext cx="563446" cy="572077"/>
          </a:xfrm>
          <a:prstGeom prst="rect">
            <a:avLst/>
          </a:prstGeom>
          <a:noFill/>
          <a:ln>
            <a:noFill/>
          </a:ln>
        </p:spPr>
      </p:pic>
      <p:pic>
        <p:nvPicPr>
          <p:cNvPr id="282" name="Google Shape;282;p28"/>
          <p:cNvPicPr preferRelativeResize="0"/>
          <p:nvPr/>
        </p:nvPicPr>
        <p:blipFill rotWithShape="1">
          <a:blip r:embed="rId7">
            <a:alphaModFix/>
          </a:blip>
          <a:srcRect b="1709" l="0" r="0" t="1699"/>
          <a:stretch/>
        </p:blipFill>
        <p:spPr>
          <a:xfrm>
            <a:off x="-12" y="481650"/>
            <a:ext cx="9151202" cy="116709"/>
          </a:xfrm>
          <a:prstGeom prst="rect">
            <a:avLst/>
          </a:prstGeom>
          <a:noFill/>
          <a:ln>
            <a:noFill/>
          </a:ln>
        </p:spPr>
      </p:pic>
      <p:sp>
        <p:nvSpPr>
          <p:cNvPr id="283" name="Google Shape;283;p28"/>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284" name="Google Shape;284;p28"/>
          <p:cNvSpPr txBox="1"/>
          <p:nvPr>
            <p:ph idx="3"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3)">
  <p:cSld name="CUSTOM_3_2">
    <p:spTree>
      <p:nvGrpSpPr>
        <p:cNvPr id="285" name="Shape 285"/>
        <p:cNvGrpSpPr/>
        <p:nvPr/>
      </p:nvGrpSpPr>
      <p:grpSpPr>
        <a:xfrm>
          <a:off x="0" y="0"/>
          <a:ext cx="0" cy="0"/>
          <a:chOff x="0" y="0"/>
          <a:chExt cx="0" cy="0"/>
        </a:xfrm>
      </p:grpSpPr>
      <p:pic>
        <p:nvPicPr>
          <p:cNvPr id="286" name="Google Shape;286;p29"/>
          <p:cNvPicPr preferRelativeResize="0"/>
          <p:nvPr/>
        </p:nvPicPr>
        <p:blipFill rotWithShape="1">
          <a:blip r:embed="rId2">
            <a:alphaModFix/>
          </a:blip>
          <a:srcRect b="4438" l="0" r="0" t="4429"/>
          <a:stretch/>
        </p:blipFill>
        <p:spPr>
          <a:xfrm>
            <a:off x="863550" y="3642223"/>
            <a:ext cx="7439125" cy="563227"/>
          </a:xfrm>
          <a:prstGeom prst="rect">
            <a:avLst/>
          </a:prstGeom>
          <a:noFill/>
          <a:ln>
            <a:noFill/>
          </a:ln>
        </p:spPr>
      </p:pic>
      <p:pic>
        <p:nvPicPr>
          <p:cNvPr id="287" name="Google Shape;287;p29"/>
          <p:cNvPicPr preferRelativeResize="0"/>
          <p:nvPr/>
        </p:nvPicPr>
        <p:blipFill rotWithShape="1">
          <a:blip r:embed="rId3">
            <a:alphaModFix/>
          </a:blip>
          <a:srcRect b="0" l="74623" r="0" t="0"/>
          <a:stretch/>
        </p:blipFill>
        <p:spPr>
          <a:xfrm>
            <a:off x="863550" y="3600900"/>
            <a:ext cx="145900" cy="645874"/>
          </a:xfrm>
          <a:prstGeom prst="rect">
            <a:avLst/>
          </a:prstGeom>
          <a:noFill/>
          <a:ln>
            <a:noFill/>
          </a:ln>
        </p:spPr>
      </p:pic>
      <p:pic>
        <p:nvPicPr>
          <p:cNvPr id="288" name="Google Shape;288;p29"/>
          <p:cNvPicPr preferRelativeResize="0"/>
          <p:nvPr/>
        </p:nvPicPr>
        <p:blipFill rotWithShape="1">
          <a:blip r:embed="rId4">
            <a:alphaModFix/>
          </a:blip>
          <a:srcRect b="3669" l="0" r="0" t="3678"/>
          <a:stretch/>
        </p:blipFill>
        <p:spPr>
          <a:xfrm>
            <a:off x="863550" y="2704186"/>
            <a:ext cx="7439126" cy="572074"/>
          </a:xfrm>
          <a:prstGeom prst="rect">
            <a:avLst/>
          </a:prstGeom>
          <a:noFill/>
          <a:ln>
            <a:noFill/>
          </a:ln>
        </p:spPr>
      </p:pic>
      <p:pic>
        <p:nvPicPr>
          <p:cNvPr id="289" name="Google Shape;289;p29"/>
          <p:cNvPicPr preferRelativeResize="0"/>
          <p:nvPr/>
        </p:nvPicPr>
        <p:blipFill rotWithShape="1">
          <a:blip r:embed="rId3">
            <a:alphaModFix/>
          </a:blip>
          <a:srcRect b="0" l="74623" r="0" t="0"/>
          <a:stretch/>
        </p:blipFill>
        <p:spPr>
          <a:xfrm>
            <a:off x="863550" y="2677988"/>
            <a:ext cx="145900" cy="645874"/>
          </a:xfrm>
          <a:prstGeom prst="rect">
            <a:avLst/>
          </a:prstGeom>
          <a:noFill/>
          <a:ln>
            <a:noFill/>
          </a:ln>
        </p:spPr>
      </p:pic>
      <p:pic>
        <p:nvPicPr>
          <p:cNvPr id="290" name="Google Shape;290;p29"/>
          <p:cNvPicPr preferRelativeResize="0"/>
          <p:nvPr/>
        </p:nvPicPr>
        <p:blipFill rotWithShape="1">
          <a:blip r:embed="rId5">
            <a:alphaModFix/>
          </a:blip>
          <a:srcRect b="3669" l="0" r="0" t="3678"/>
          <a:stretch/>
        </p:blipFill>
        <p:spPr>
          <a:xfrm>
            <a:off x="863550" y="1678325"/>
            <a:ext cx="7439126" cy="572074"/>
          </a:xfrm>
          <a:prstGeom prst="rect">
            <a:avLst/>
          </a:prstGeom>
          <a:noFill/>
          <a:ln>
            <a:noFill/>
          </a:ln>
        </p:spPr>
      </p:pic>
      <p:pic>
        <p:nvPicPr>
          <p:cNvPr id="291" name="Google Shape;291;p29"/>
          <p:cNvPicPr preferRelativeResize="0"/>
          <p:nvPr/>
        </p:nvPicPr>
        <p:blipFill rotWithShape="1">
          <a:blip r:embed="rId3">
            <a:alphaModFix/>
          </a:blip>
          <a:srcRect b="0" l="74623" r="0" t="0"/>
          <a:stretch/>
        </p:blipFill>
        <p:spPr>
          <a:xfrm>
            <a:off x="863550" y="1643475"/>
            <a:ext cx="145900" cy="645874"/>
          </a:xfrm>
          <a:prstGeom prst="rect">
            <a:avLst/>
          </a:prstGeom>
          <a:noFill/>
          <a:ln>
            <a:noFill/>
          </a:ln>
        </p:spPr>
      </p:pic>
      <p:cxnSp>
        <p:nvCxnSpPr>
          <p:cNvPr id="292" name="Google Shape;292;p29"/>
          <p:cNvCxnSpPr>
            <a:endCxn id="293" idx="2"/>
          </p:cNvCxnSpPr>
          <p:nvPr/>
        </p:nvCxnSpPr>
        <p:spPr>
          <a:xfrm>
            <a:off x="647802" y="1841898"/>
            <a:ext cx="0" cy="2366400"/>
          </a:xfrm>
          <a:prstGeom prst="straightConnector1">
            <a:avLst/>
          </a:prstGeom>
          <a:noFill/>
          <a:ln cap="flat" cmpd="sng" w="38100">
            <a:solidFill>
              <a:srgbClr val="282828"/>
            </a:solidFill>
            <a:prstDash val="solid"/>
            <a:round/>
            <a:headEnd len="med" w="med" type="none"/>
            <a:tailEnd len="med" w="med" type="none"/>
          </a:ln>
        </p:spPr>
      </p:cxnSp>
      <p:pic>
        <p:nvPicPr>
          <p:cNvPr id="293" name="Google Shape;293;p29"/>
          <p:cNvPicPr preferRelativeResize="0"/>
          <p:nvPr/>
        </p:nvPicPr>
        <p:blipFill>
          <a:blip r:embed="rId6">
            <a:alphaModFix/>
          </a:blip>
          <a:stretch>
            <a:fillRect/>
          </a:stretch>
        </p:blipFill>
        <p:spPr>
          <a:xfrm>
            <a:off x="366079" y="3636220"/>
            <a:ext cx="563446" cy="572077"/>
          </a:xfrm>
          <a:prstGeom prst="rect">
            <a:avLst/>
          </a:prstGeom>
          <a:noFill/>
          <a:ln>
            <a:noFill/>
          </a:ln>
        </p:spPr>
      </p:pic>
      <p:pic>
        <p:nvPicPr>
          <p:cNvPr id="294" name="Google Shape;294;p29"/>
          <p:cNvPicPr preferRelativeResize="0"/>
          <p:nvPr/>
        </p:nvPicPr>
        <p:blipFill>
          <a:blip r:embed="rId7">
            <a:alphaModFix/>
          </a:blip>
          <a:stretch>
            <a:fillRect/>
          </a:stretch>
        </p:blipFill>
        <p:spPr>
          <a:xfrm>
            <a:off x="363482" y="1682508"/>
            <a:ext cx="563185" cy="572092"/>
          </a:xfrm>
          <a:prstGeom prst="rect">
            <a:avLst/>
          </a:prstGeom>
          <a:noFill/>
          <a:ln>
            <a:noFill/>
          </a:ln>
        </p:spPr>
      </p:pic>
      <p:sp>
        <p:nvSpPr>
          <p:cNvPr id="295" name="Google Shape;295;p29"/>
          <p:cNvSpPr txBox="1"/>
          <p:nvPr>
            <p:ph type="title"/>
          </p:nvPr>
        </p:nvSpPr>
        <p:spPr>
          <a:xfrm>
            <a:off x="1225200" y="1779713"/>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6" name="Google Shape;296;p29"/>
          <p:cNvSpPr txBox="1"/>
          <p:nvPr>
            <p:ph idx="2" type="title"/>
          </p:nvPr>
        </p:nvSpPr>
        <p:spPr>
          <a:xfrm>
            <a:off x="1225200" y="2804800"/>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297" name="Google Shape;297;p29"/>
          <p:cNvSpPr txBox="1"/>
          <p:nvPr>
            <p:ph idx="3" type="title"/>
          </p:nvPr>
        </p:nvSpPr>
        <p:spPr>
          <a:xfrm>
            <a:off x="1225200" y="3739189"/>
            <a:ext cx="6850800" cy="3693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298" name="Google Shape;298;p29"/>
          <p:cNvPicPr preferRelativeResize="0"/>
          <p:nvPr/>
        </p:nvPicPr>
        <p:blipFill>
          <a:blip r:embed="rId8">
            <a:alphaModFix/>
          </a:blip>
          <a:stretch>
            <a:fillRect/>
          </a:stretch>
        </p:blipFill>
        <p:spPr>
          <a:xfrm>
            <a:off x="363340" y="2703416"/>
            <a:ext cx="563446" cy="572077"/>
          </a:xfrm>
          <a:prstGeom prst="rect">
            <a:avLst/>
          </a:prstGeom>
          <a:noFill/>
          <a:ln>
            <a:noFill/>
          </a:ln>
        </p:spPr>
      </p:pic>
      <p:sp>
        <p:nvSpPr>
          <p:cNvPr id="299" name="Google Shape;299;p29"/>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00" name="Google Shape;300;p29"/>
          <p:cNvPicPr preferRelativeResize="0"/>
          <p:nvPr/>
        </p:nvPicPr>
        <p:blipFill rotWithShape="1">
          <a:blip r:embed="rId9">
            <a:alphaModFix/>
          </a:blip>
          <a:srcRect b="1709" l="0" r="0" t="1699"/>
          <a:stretch/>
        </p:blipFill>
        <p:spPr>
          <a:xfrm>
            <a:off x="-12" y="481650"/>
            <a:ext cx="9151202" cy="116709"/>
          </a:xfrm>
          <a:prstGeom prst="rect">
            <a:avLst/>
          </a:prstGeom>
          <a:noFill/>
          <a:ln>
            <a:noFill/>
          </a:ln>
        </p:spPr>
      </p:pic>
      <p:sp>
        <p:nvSpPr>
          <p:cNvPr id="301" name="Google Shape;301;p29"/>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02" name="Google Shape;302;p29"/>
          <p:cNvSpPr txBox="1"/>
          <p:nvPr>
            <p:ph idx="4"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3 Lesson outline (4)">
  <p:cSld name="CUSTOM_4">
    <p:spTree>
      <p:nvGrpSpPr>
        <p:cNvPr id="303" name="Shape 303"/>
        <p:cNvGrpSpPr/>
        <p:nvPr/>
      </p:nvGrpSpPr>
      <p:grpSpPr>
        <a:xfrm>
          <a:off x="0" y="0"/>
          <a:ext cx="0" cy="0"/>
          <a:chOff x="0" y="0"/>
          <a:chExt cx="0" cy="0"/>
        </a:xfrm>
      </p:grpSpPr>
      <p:pic>
        <p:nvPicPr>
          <p:cNvPr id="304" name="Google Shape;304;p30"/>
          <p:cNvPicPr preferRelativeResize="0"/>
          <p:nvPr/>
        </p:nvPicPr>
        <p:blipFill rotWithShape="1">
          <a:blip r:embed="rId2">
            <a:alphaModFix/>
          </a:blip>
          <a:srcRect b="4438" l="0" r="0" t="4429"/>
          <a:stretch/>
        </p:blipFill>
        <p:spPr>
          <a:xfrm>
            <a:off x="863550" y="3146932"/>
            <a:ext cx="7439125" cy="563230"/>
          </a:xfrm>
          <a:prstGeom prst="rect">
            <a:avLst/>
          </a:prstGeom>
          <a:noFill/>
          <a:ln>
            <a:noFill/>
          </a:ln>
        </p:spPr>
      </p:pic>
      <p:pic>
        <p:nvPicPr>
          <p:cNvPr id="305" name="Google Shape;305;p30"/>
          <p:cNvPicPr preferRelativeResize="0"/>
          <p:nvPr/>
        </p:nvPicPr>
        <p:blipFill rotWithShape="1">
          <a:blip r:embed="rId3">
            <a:alphaModFix/>
          </a:blip>
          <a:srcRect b="0" l="74623" r="0" t="0"/>
          <a:stretch/>
        </p:blipFill>
        <p:spPr>
          <a:xfrm>
            <a:off x="863550" y="3105610"/>
            <a:ext cx="145900" cy="645874"/>
          </a:xfrm>
          <a:prstGeom prst="rect">
            <a:avLst/>
          </a:prstGeom>
          <a:noFill/>
          <a:ln>
            <a:noFill/>
          </a:ln>
        </p:spPr>
      </p:pic>
      <p:pic>
        <p:nvPicPr>
          <p:cNvPr id="306" name="Google Shape;306;p30"/>
          <p:cNvPicPr preferRelativeResize="0"/>
          <p:nvPr/>
        </p:nvPicPr>
        <p:blipFill rotWithShape="1">
          <a:blip r:embed="rId4">
            <a:alphaModFix/>
          </a:blip>
          <a:srcRect b="4396" l="0" r="0" t="4387"/>
          <a:stretch/>
        </p:blipFill>
        <p:spPr>
          <a:xfrm>
            <a:off x="863550" y="3971358"/>
            <a:ext cx="7439126" cy="563217"/>
          </a:xfrm>
          <a:prstGeom prst="rect">
            <a:avLst/>
          </a:prstGeom>
          <a:noFill/>
          <a:ln>
            <a:noFill/>
          </a:ln>
        </p:spPr>
      </p:pic>
      <p:pic>
        <p:nvPicPr>
          <p:cNvPr id="307" name="Google Shape;307;p30"/>
          <p:cNvPicPr preferRelativeResize="0"/>
          <p:nvPr/>
        </p:nvPicPr>
        <p:blipFill rotWithShape="1">
          <a:blip r:embed="rId3">
            <a:alphaModFix/>
          </a:blip>
          <a:srcRect b="0" l="74623" r="0" t="0"/>
          <a:stretch/>
        </p:blipFill>
        <p:spPr>
          <a:xfrm>
            <a:off x="863550" y="3939648"/>
            <a:ext cx="145900" cy="645874"/>
          </a:xfrm>
          <a:prstGeom prst="rect">
            <a:avLst/>
          </a:prstGeom>
          <a:noFill/>
          <a:ln>
            <a:noFill/>
          </a:ln>
        </p:spPr>
      </p:pic>
      <p:pic>
        <p:nvPicPr>
          <p:cNvPr id="308" name="Google Shape;308;p30"/>
          <p:cNvPicPr preferRelativeResize="0"/>
          <p:nvPr/>
        </p:nvPicPr>
        <p:blipFill rotWithShape="1">
          <a:blip r:embed="rId5">
            <a:alphaModFix/>
          </a:blip>
          <a:srcRect b="3669" l="0" r="0" t="3678"/>
          <a:stretch/>
        </p:blipFill>
        <p:spPr>
          <a:xfrm>
            <a:off x="863550" y="2292191"/>
            <a:ext cx="7439126" cy="572077"/>
          </a:xfrm>
          <a:prstGeom prst="rect">
            <a:avLst/>
          </a:prstGeom>
          <a:noFill/>
          <a:ln>
            <a:noFill/>
          </a:ln>
        </p:spPr>
      </p:pic>
      <p:pic>
        <p:nvPicPr>
          <p:cNvPr id="309" name="Google Shape;309;p30"/>
          <p:cNvPicPr preferRelativeResize="0"/>
          <p:nvPr/>
        </p:nvPicPr>
        <p:blipFill rotWithShape="1">
          <a:blip r:embed="rId3">
            <a:alphaModFix/>
          </a:blip>
          <a:srcRect b="0" l="74623" r="0" t="0"/>
          <a:stretch/>
        </p:blipFill>
        <p:spPr>
          <a:xfrm>
            <a:off x="863550" y="2265998"/>
            <a:ext cx="145900" cy="645874"/>
          </a:xfrm>
          <a:prstGeom prst="rect">
            <a:avLst/>
          </a:prstGeom>
          <a:noFill/>
          <a:ln>
            <a:noFill/>
          </a:ln>
        </p:spPr>
      </p:pic>
      <p:pic>
        <p:nvPicPr>
          <p:cNvPr id="310" name="Google Shape;310;p30"/>
          <p:cNvPicPr preferRelativeResize="0"/>
          <p:nvPr/>
        </p:nvPicPr>
        <p:blipFill rotWithShape="1">
          <a:blip r:embed="rId6">
            <a:alphaModFix/>
          </a:blip>
          <a:srcRect b="3669" l="0" r="0" t="3678"/>
          <a:stretch/>
        </p:blipFill>
        <p:spPr>
          <a:xfrm>
            <a:off x="863550" y="1457950"/>
            <a:ext cx="7439126" cy="572077"/>
          </a:xfrm>
          <a:prstGeom prst="rect">
            <a:avLst/>
          </a:prstGeom>
          <a:noFill/>
          <a:ln>
            <a:noFill/>
          </a:ln>
        </p:spPr>
      </p:pic>
      <p:pic>
        <p:nvPicPr>
          <p:cNvPr id="311" name="Google Shape;311;p30"/>
          <p:cNvPicPr preferRelativeResize="0"/>
          <p:nvPr/>
        </p:nvPicPr>
        <p:blipFill rotWithShape="1">
          <a:blip r:embed="rId3">
            <a:alphaModFix/>
          </a:blip>
          <a:srcRect b="0" l="74623" r="0" t="0"/>
          <a:stretch/>
        </p:blipFill>
        <p:spPr>
          <a:xfrm>
            <a:off x="863550" y="1423110"/>
            <a:ext cx="145900" cy="645874"/>
          </a:xfrm>
          <a:prstGeom prst="rect">
            <a:avLst/>
          </a:prstGeom>
          <a:noFill/>
          <a:ln>
            <a:noFill/>
          </a:ln>
        </p:spPr>
      </p:pic>
      <p:cxnSp>
        <p:nvCxnSpPr>
          <p:cNvPr id="312" name="Google Shape;312;p30"/>
          <p:cNvCxnSpPr/>
          <p:nvPr/>
        </p:nvCxnSpPr>
        <p:spPr>
          <a:xfrm>
            <a:off x="647802" y="1725234"/>
            <a:ext cx="600" cy="2679900"/>
          </a:xfrm>
          <a:prstGeom prst="straightConnector1">
            <a:avLst/>
          </a:prstGeom>
          <a:noFill/>
          <a:ln cap="flat" cmpd="sng" w="38100">
            <a:solidFill>
              <a:srgbClr val="282828"/>
            </a:solidFill>
            <a:prstDash val="solid"/>
            <a:round/>
            <a:headEnd len="med" w="med" type="none"/>
            <a:tailEnd len="med" w="med" type="none"/>
          </a:ln>
        </p:spPr>
      </p:cxnSp>
      <p:pic>
        <p:nvPicPr>
          <p:cNvPr id="313" name="Google Shape;313;p30"/>
          <p:cNvPicPr preferRelativeResize="0"/>
          <p:nvPr/>
        </p:nvPicPr>
        <p:blipFill>
          <a:blip r:embed="rId7">
            <a:alphaModFix/>
          </a:blip>
          <a:stretch>
            <a:fillRect/>
          </a:stretch>
        </p:blipFill>
        <p:spPr>
          <a:xfrm>
            <a:off x="366079" y="3134650"/>
            <a:ext cx="563446" cy="572077"/>
          </a:xfrm>
          <a:prstGeom prst="rect">
            <a:avLst/>
          </a:prstGeom>
          <a:noFill/>
          <a:ln>
            <a:noFill/>
          </a:ln>
        </p:spPr>
      </p:pic>
      <p:pic>
        <p:nvPicPr>
          <p:cNvPr id="314" name="Google Shape;314;p30"/>
          <p:cNvPicPr preferRelativeResize="0"/>
          <p:nvPr/>
        </p:nvPicPr>
        <p:blipFill>
          <a:blip r:embed="rId8">
            <a:alphaModFix/>
          </a:blip>
          <a:stretch>
            <a:fillRect/>
          </a:stretch>
        </p:blipFill>
        <p:spPr>
          <a:xfrm>
            <a:off x="363357" y="1462166"/>
            <a:ext cx="563185" cy="572092"/>
          </a:xfrm>
          <a:prstGeom prst="rect">
            <a:avLst/>
          </a:prstGeom>
          <a:noFill/>
          <a:ln>
            <a:noFill/>
          </a:ln>
        </p:spPr>
      </p:pic>
      <p:pic>
        <p:nvPicPr>
          <p:cNvPr id="315" name="Google Shape;315;p30"/>
          <p:cNvPicPr preferRelativeResize="0"/>
          <p:nvPr/>
        </p:nvPicPr>
        <p:blipFill>
          <a:blip r:embed="rId9">
            <a:alphaModFix/>
          </a:blip>
          <a:stretch>
            <a:fillRect/>
          </a:stretch>
        </p:blipFill>
        <p:spPr>
          <a:xfrm>
            <a:off x="363340" y="2287588"/>
            <a:ext cx="563446" cy="572077"/>
          </a:xfrm>
          <a:prstGeom prst="rect">
            <a:avLst/>
          </a:prstGeom>
          <a:noFill/>
          <a:ln>
            <a:noFill/>
          </a:ln>
        </p:spPr>
      </p:pic>
      <p:sp>
        <p:nvSpPr>
          <p:cNvPr id="316" name="Google Shape;316;p30"/>
          <p:cNvSpPr txBox="1"/>
          <p:nvPr>
            <p:ph type="title"/>
          </p:nvPr>
        </p:nvSpPr>
        <p:spPr>
          <a:xfrm>
            <a:off x="1224600" y="1466663"/>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7" name="Google Shape;317;p30"/>
          <p:cNvSpPr txBox="1"/>
          <p:nvPr>
            <p:ph idx="2" type="title"/>
          </p:nvPr>
        </p:nvSpPr>
        <p:spPr>
          <a:xfrm>
            <a:off x="1224600" y="2285700"/>
            <a:ext cx="6850800" cy="572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8" name="Google Shape;318;p30"/>
          <p:cNvSpPr txBox="1"/>
          <p:nvPr>
            <p:ph idx="3" type="title"/>
          </p:nvPr>
        </p:nvSpPr>
        <p:spPr>
          <a:xfrm>
            <a:off x="1224600" y="3160338"/>
            <a:ext cx="6850800" cy="5364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319" name="Google Shape;319;p30"/>
          <p:cNvSpPr txBox="1"/>
          <p:nvPr>
            <p:ph idx="4" type="title"/>
          </p:nvPr>
        </p:nvSpPr>
        <p:spPr>
          <a:xfrm>
            <a:off x="1224600" y="3971414"/>
            <a:ext cx="6850800" cy="563100"/>
          </a:xfrm>
          <a:prstGeom prst="rect">
            <a:avLst/>
          </a:prstGeom>
        </p:spPr>
        <p:txBody>
          <a:bodyPr anchorCtr="0" anchor="ctr" bIns="0" lIns="0" spcFirstLastPara="1" rIns="0" wrap="square" tIns="0">
            <a:noAutofit/>
          </a:bodyPr>
          <a:lstStyle>
            <a:lvl1pPr lvl="0" rtl="0">
              <a:spcBef>
                <a:spcPts val="0"/>
              </a:spcBef>
              <a:spcAft>
                <a:spcPts val="0"/>
              </a:spcAft>
              <a:buClr>
                <a:schemeClr val="lt1"/>
              </a:buClr>
              <a:buSzPts val="1800"/>
              <a:buFont typeface="Lexend"/>
              <a:buNone/>
              <a:defRPr b="0" sz="1800">
                <a:solidFill>
                  <a:schemeClr val="lt1"/>
                </a:solidFill>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pic>
        <p:nvPicPr>
          <p:cNvPr id="320" name="Google Shape;320;p30"/>
          <p:cNvPicPr preferRelativeResize="0"/>
          <p:nvPr/>
        </p:nvPicPr>
        <p:blipFill>
          <a:blip r:embed="rId10">
            <a:alphaModFix/>
          </a:blip>
          <a:stretch>
            <a:fillRect/>
          </a:stretch>
        </p:blipFill>
        <p:spPr>
          <a:xfrm>
            <a:off x="363341" y="3969363"/>
            <a:ext cx="563446" cy="572077"/>
          </a:xfrm>
          <a:prstGeom prst="rect">
            <a:avLst/>
          </a:prstGeom>
          <a:noFill/>
          <a:ln>
            <a:noFill/>
          </a:ln>
        </p:spPr>
      </p:pic>
      <p:sp>
        <p:nvSpPr>
          <p:cNvPr id="321" name="Google Shape;321;p30"/>
          <p:cNvSpPr/>
          <p:nvPr/>
        </p:nvSpPr>
        <p:spPr>
          <a:xfrm>
            <a:off x="0" y="0"/>
            <a:ext cx="9144300" cy="4857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22" name="Google Shape;322;p30"/>
          <p:cNvPicPr preferRelativeResize="0"/>
          <p:nvPr/>
        </p:nvPicPr>
        <p:blipFill rotWithShape="1">
          <a:blip r:embed="rId11">
            <a:alphaModFix/>
          </a:blip>
          <a:srcRect b="1709" l="0" r="0" t="1699"/>
          <a:stretch/>
        </p:blipFill>
        <p:spPr>
          <a:xfrm>
            <a:off x="-12" y="481650"/>
            <a:ext cx="9151202" cy="116709"/>
          </a:xfrm>
          <a:prstGeom prst="rect">
            <a:avLst/>
          </a:prstGeom>
          <a:noFill/>
          <a:ln>
            <a:noFill/>
          </a:ln>
        </p:spPr>
      </p:pic>
      <p:sp>
        <p:nvSpPr>
          <p:cNvPr id="323" name="Google Shape;323;p30"/>
          <p:cNvSpPr txBox="1"/>
          <p:nvPr/>
        </p:nvSpPr>
        <p:spPr>
          <a:xfrm>
            <a:off x="324000" y="112500"/>
            <a:ext cx="2304900" cy="3078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Qaabka casharka</a:t>
            </a:r>
            <a:endParaRPr b="1" sz="1400">
              <a:solidFill>
                <a:schemeClr val="dk1"/>
              </a:solidFill>
              <a:latin typeface="Lexend"/>
              <a:ea typeface="Lexend"/>
              <a:cs typeface="Lexend"/>
              <a:sym typeface="Lexend"/>
            </a:endParaRPr>
          </a:p>
        </p:txBody>
      </p:sp>
      <p:sp>
        <p:nvSpPr>
          <p:cNvPr id="324" name="Google Shape;324;p30"/>
          <p:cNvSpPr txBox="1"/>
          <p:nvPr>
            <p:ph idx="5" type="title"/>
          </p:nvPr>
        </p:nvSpPr>
        <p:spPr>
          <a:xfrm>
            <a:off x="324000" y="657600"/>
            <a:ext cx="5741400" cy="615600"/>
          </a:xfrm>
          <a:prstGeom prst="rect">
            <a:avLst/>
          </a:prstGeom>
        </p:spPr>
        <p:txBody>
          <a:bodyPr anchorCtr="0" anchor="t" bIns="0" lIns="0" spcFirstLastPara="1" rIns="0" wrap="square" tIns="0">
            <a:noAutofit/>
          </a:bodyPr>
          <a:lstStyle>
            <a:lvl1pPr lvl="0" rtl="0">
              <a:spcBef>
                <a:spcPts val="0"/>
              </a:spcBef>
              <a:spcAft>
                <a:spcPts val="0"/>
              </a:spcAft>
              <a:buSzPts val="1800"/>
              <a:buFont typeface="Lexend"/>
              <a:buNone/>
              <a:defRPr b="0" sz="1800">
                <a:latin typeface="Lexend"/>
                <a:ea typeface="Lexend"/>
                <a:cs typeface="Lexend"/>
                <a:sym typeface="Lexend"/>
              </a:defRPr>
            </a:lvl1pPr>
            <a:lvl2pPr lvl="1" rtl="0">
              <a:spcBef>
                <a:spcPts val="0"/>
              </a:spcBef>
              <a:spcAft>
                <a:spcPts val="0"/>
              </a:spcAft>
              <a:buSzPts val="1800"/>
              <a:buNone/>
              <a:defRPr sz="1800"/>
            </a:lvl2pPr>
            <a:lvl3pPr lvl="2" rtl="0">
              <a:spcBef>
                <a:spcPts val="0"/>
              </a:spcBef>
              <a:spcAft>
                <a:spcPts val="0"/>
              </a:spcAft>
              <a:buSzPts val="1800"/>
              <a:buNone/>
              <a:defRPr sz="1800"/>
            </a:lvl3pPr>
            <a:lvl4pPr lvl="3" rtl="0">
              <a:spcBef>
                <a:spcPts val="0"/>
              </a:spcBef>
              <a:spcAft>
                <a:spcPts val="0"/>
              </a:spcAft>
              <a:buSzPts val="1800"/>
              <a:buNone/>
              <a:defRPr sz="1800"/>
            </a:lvl4pPr>
            <a:lvl5pPr lvl="4" rtl="0">
              <a:spcBef>
                <a:spcPts val="0"/>
              </a:spcBef>
              <a:spcAft>
                <a:spcPts val="0"/>
              </a:spcAft>
              <a:buSzPts val="1800"/>
              <a:buNone/>
              <a:defRPr sz="1800"/>
            </a:lvl5pPr>
            <a:lvl6pPr lvl="5" rtl="0">
              <a:spcBef>
                <a:spcPts val="0"/>
              </a:spcBef>
              <a:spcAft>
                <a:spcPts val="0"/>
              </a:spcAft>
              <a:buSzPts val="1800"/>
              <a:buNone/>
              <a:defRPr sz="1800"/>
            </a:lvl6pPr>
            <a:lvl7pPr lvl="6" rtl="0">
              <a:spcBef>
                <a:spcPts val="0"/>
              </a:spcBef>
              <a:spcAft>
                <a:spcPts val="0"/>
              </a:spcAft>
              <a:buSzPts val="1800"/>
              <a:buNone/>
              <a:defRPr sz="1800"/>
            </a:lvl7pPr>
            <a:lvl8pPr lvl="7" rtl="0">
              <a:spcBef>
                <a:spcPts val="0"/>
              </a:spcBef>
              <a:spcAft>
                <a:spcPts val="0"/>
              </a:spcAft>
              <a:buSzPts val="1800"/>
              <a:buNone/>
              <a:defRPr sz="1800"/>
            </a:lvl8pPr>
            <a:lvl9pPr lvl="8" rtl="0">
              <a:spcBef>
                <a:spcPts val="0"/>
              </a:spcBef>
              <a:spcAft>
                <a:spcPts val="0"/>
              </a:spcAft>
              <a:buSzPts val="1800"/>
              <a:buNone/>
              <a:defRPr sz="18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0 Explanation blank - purple ">
  <p:cSld name="TITLE_AND_TWO_COLUMNS_1_1_6_2_1_4">
    <p:spTree>
      <p:nvGrpSpPr>
        <p:cNvPr id="325" name="Shape 325"/>
        <p:cNvGrpSpPr/>
        <p:nvPr/>
      </p:nvGrpSpPr>
      <p:grpSpPr>
        <a:xfrm>
          <a:off x="0" y="0"/>
          <a:ext cx="0" cy="0"/>
          <a:chOff x="0" y="0"/>
          <a:chExt cx="0" cy="0"/>
        </a:xfrm>
      </p:grpSpPr>
      <p:pic>
        <p:nvPicPr>
          <p:cNvPr id="326" name="Google Shape;326;p31"/>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27" name="Google Shape;327;p31"/>
          <p:cNvSpPr/>
          <p:nvPr/>
        </p:nvSpPr>
        <p:spPr>
          <a:xfrm>
            <a:off x="-1" y="-2"/>
            <a:ext cx="91476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3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29" name="Google Shape;329;p3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0" name="Google Shape;330;p31"/>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331" name="Google Shape;331;p31"/>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0 Explanation blank - jade">
  <p:cSld name="TITLE_AND_TWO_COLUMNS_1_1_6_2_1_2">
    <p:spTree>
      <p:nvGrpSpPr>
        <p:cNvPr id="332" name="Shape 332"/>
        <p:cNvGrpSpPr/>
        <p:nvPr/>
      </p:nvGrpSpPr>
      <p:grpSpPr>
        <a:xfrm>
          <a:off x="0" y="0"/>
          <a:ext cx="0" cy="0"/>
          <a:chOff x="0" y="0"/>
          <a:chExt cx="0" cy="0"/>
        </a:xfrm>
      </p:grpSpPr>
      <p:pic>
        <p:nvPicPr>
          <p:cNvPr id="333" name="Google Shape;333;p3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34" name="Google Shape;334;p3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3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336" name="Google Shape;336;p32"/>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37" name="Google Shape;337;p3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pic>
        <p:nvPicPr>
          <p:cNvPr id="338" name="Google Shape;338;p32"/>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0 Explanation blank - blue ">
  <p:cSld name="TITLE_AND_TWO_COLUMNS_1_1_6_2_2">
    <p:spTree>
      <p:nvGrpSpPr>
        <p:cNvPr id="339" name="Shape 339"/>
        <p:cNvGrpSpPr/>
        <p:nvPr/>
      </p:nvGrpSpPr>
      <p:grpSpPr>
        <a:xfrm>
          <a:off x="0" y="0"/>
          <a:ext cx="0" cy="0"/>
          <a:chOff x="0" y="0"/>
          <a:chExt cx="0" cy="0"/>
        </a:xfrm>
      </p:grpSpPr>
      <p:pic>
        <p:nvPicPr>
          <p:cNvPr id="340" name="Google Shape;340;p3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1" name="Google Shape;341;p3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43" name="Google Shape;343;p33"/>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44" name="Google Shape;344;p33"/>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45" name="Google Shape;345;p33"/>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0 Explanation blank - pink ">
  <p:cSld name="TITLE_AND_TWO_COLUMNS_1_1_6_2_1_1">
    <p:spTree>
      <p:nvGrpSpPr>
        <p:cNvPr id="346" name="Shape 346"/>
        <p:cNvGrpSpPr/>
        <p:nvPr/>
      </p:nvGrpSpPr>
      <p:grpSpPr>
        <a:xfrm>
          <a:off x="0" y="0"/>
          <a:ext cx="0" cy="0"/>
          <a:chOff x="0" y="0"/>
          <a:chExt cx="0" cy="0"/>
        </a:xfrm>
      </p:grpSpPr>
      <p:pic>
        <p:nvPicPr>
          <p:cNvPr id="347" name="Google Shape;347;p3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48" name="Google Shape;348;p3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3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350" name="Google Shape;350;p34"/>
          <p:cNvSpPr txBox="1"/>
          <p:nvPr/>
        </p:nvSpPr>
        <p:spPr>
          <a:xfrm>
            <a:off x="8209250" y="438760"/>
            <a:ext cx="9351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sp>
        <p:nvSpPr>
          <p:cNvPr id="351" name="Google Shape;351;p34"/>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352" name="Google Shape;352;p34"/>
          <p:cNvPicPr preferRelativeResize="0"/>
          <p:nvPr/>
        </p:nvPicPr>
        <p:blipFill rotWithShape="1">
          <a:blip r:embed="rId3">
            <a:alphaModFix/>
          </a:blip>
          <a:srcRect b="0" l="0" r="0" t="0"/>
          <a:stretch/>
        </p:blipFill>
        <p:spPr>
          <a:xfrm>
            <a:off x="8426950" y="-562"/>
            <a:ext cx="499700" cy="499700"/>
          </a:xfrm>
          <a:prstGeom prst="rect">
            <a:avLst/>
          </a:prstGeom>
          <a:noFill/>
          <a:ln>
            <a:noFill/>
          </a:ln>
        </p:spPr>
      </p:pic>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1 I do We do - purple">
  <p:cSld name="TITLE_AND_TWO_COLUMNS_1_1_9_2_2">
    <p:bg>
      <p:bgPr>
        <a:solidFill>
          <a:srgbClr val="EBEDFE"/>
        </a:solidFill>
      </p:bgPr>
    </p:bg>
    <p:spTree>
      <p:nvGrpSpPr>
        <p:cNvPr id="353" name="Shape 353"/>
        <p:cNvGrpSpPr/>
        <p:nvPr/>
      </p:nvGrpSpPr>
      <p:grpSpPr>
        <a:xfrm>
          <a:off x="0" y="0"/>
          <a:ext cx="0" cy="0"/>
          <a:chOff x="0" y="0"/>
          <a:chExt cx="0" cy="0"/>
        </a:xfrm>
      </p:grpSpPr>
      <p:sp>
        <p:nvSpPr>
          <p:cNvPr id="354" name="Google Shape;354;p35"/>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55" name="Google Shape;355;p35"/>
          <p:cNvPicPr preferRelativeResize="0"/>
          <p:nvPr/>
        </p:nvPicPr>
        <p:blipFill>
          <a:blip r:embed="rId2">
            <a:alphaModFix/>
          </a:blip>
          <a:stretch>
            <a:fillRect/>
          </a:stretch>
        </p:blipFill>
        <p:spPr>
          <a:xfrm>
            <a:off x="0" y="532525"/>
            <a:ext cx="9151202" cy="116700"/>
          </a:xfrm>
          <a:prstGeom prst="rect">
            <a:avLst/>
          </a:prstGeom>
          <a:noFill/>
          <a:ln>
            <a:noFill/>
          </a:ln>
        </p:spPr>
      </p:pic>
      <p:sp>
        <p:nvSpPr>
          <p:cNvPr id="356" name="Google Shape;356;p3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35"/>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8" name="Google Shape;358;p35"/>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59" name="Google Shape;359;p35"/>
          <p:cNvSpPr txBox="1"/>
          <p:nvPr>
            <p:ph type="title"/>
          </p:nvPr>
        </p:nvSpPr>
        <p:spPr>
          <a:xfrm>
            <a:off x="324000" y="0"/>
            <a:ext cx="74505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360" name="Google Shape;360;p35"/>
          <p:cNvGrpSpPr/>
          <p:nvPr/>
        </p:nvGrpSpPr>
        <p:grpSpPr>
          <a:xfrm>
            <a:off x="7834231" y="1285"/>
            <a:ext cx="828900" cy="576065"/>
            <a:chOff x="7801496" y="1285"/>
            <a:chExt cx="828900" cy="576065"/>
          </a:xfrm>
        </p:grpSpPr>
        <p:pic>
          <p:nvPicPr>
            <p:cNvPr id="361" name="Google Shape;361;p35"/>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62" name="Google Shape;362;p35"/>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63" name="Google Shape;363;p35"/>
          <p:cNvGrpSpPr/>
          <p:nvPr/>
        </p:nvGrpSpPr>
        <p:grpSpPr>
          <a:xfrm>
            <a:off x="8635663" y="1285"/>
            <a:ext cx="499700" cy="576065"/>
            <a:chOff x="8635663" y="1285"/>
            <a:chExt cx="499700" cy="576065"/>
          </a:xfrm>
        </p:grpSpPr>
        <p:pic>
          <p:nvPicPr>
            <p:cNvPr id="364" name="Google Shape;364;p35"/>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65" name="Google Shape;365;p35"/>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1 I do We do - jade">
  <p:cSld name="TITLE_AND_TWO_COLUMNS_1_1_9_2_2_1_1">
    <p:bg>
      <p:bgPr>
        <a:solidFill>
          <a:srgbClr val="EBEDFE"/>
        </a:solidFill>
      </p:bgPr>
    </p:bg>
    <p:spTree>
      <p:nvGrpSpPr>
        <p:cNvPr id="366" name="Shape 366"/>
        <p:cNvGrpSpPr/>
        <p:nvPr/>
      </p:nvGrpSpPr>
      <p:grpSpPr>
        <a:xfrm>
          <a:off x="0" y="0"/>
          <a:ext cx="0" cy="0"/>
          <a:chOff x="0" y="0"/>
          <a:chExt cx="0" cy="0"/>
        </a:xfrm>
      </p:grpSpPr>
      <p:sp>
        <p:nvSpPr>
          <p:cNvPr id="367" name="Google Shape;367;p36"/>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68" name="Google Shape;368;p3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69" name="Google Shape;369;p3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36"/>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71" name="Google Shape;371;p36"/>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372" name="Google Shape;372;p3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grpSp>
        <p:nvGrpSpPr>
          <p:cNvPr id="373" name="Google Shape;373;p36"/>
          <p:cNvGrpSpPr/>
          <p:nvPr/>
        </p:nvGrpSpPr>
        <p:grpSpPr>
          <a:xfrm>
            <a:off x="7834231" y="1285"/>
            <a:ext cx="828900" cy="576065"/>
            <a:chOff x="7801496" y="1285"/>
            <a:chExt cx="828900" cy="576065"/>
          </a:xfrm>
        </p:grpSpPr>
        <p:pic>
          <p:nvPicPr>
            <p:cNvPr id="374" name="Google Shape;374;p36"/>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75" name="Google Shape;375;p36"/>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76" name="Google Shape;376;p36"/>
          <p:cNvGrpSpPr/>
          <p:nvPr/>
        </p:nvGrpSpPr>
        <p:grpSpPr>
          <a:xfrm>
            <a:off x="8635663" y="1285"/>
            <a:ext cx="499700" cy="576065"/>
            <a:chOff x="8635663" y="1285"/>
            <a:chExt cx="499700" cy="576065"/>
          </a:xfrm>
        </p:grpSpPr>
        <p:pic>
          <p:nvPicPr>
            <p:cNvPr id="377" name="Google Shape;377;p36"/>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78" name="Google Shape;378;p36"/>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1 I do We do - blue">
  <p:cSld name="TITLE_AND_TWO_COLUMNS_1_1_9_2_3">
    <p:bg>
      <p:bgPr>
        <a:solidFill>
          <a:srgbClr val="EBEDFE"/>
        </a:solidFill>
      </p:bgPr>
    </p:bg>
    <p:spTree>
      <p:nvGrpSpPr>
        <p:cNvPr id="379" name="Shape 379"/>
        <p:cNvGrpSpPr/>
        <p:nvPr/>
      </p:nvGrpSpPr>
      <p:grpSpPr>
        <a:xfrm>
          <a:off x="0" y="0"/>
          <a:ext cx="0" cy="0"/>
          <a:chOff x="0" y="0"/>
          <a:chExt cx="0" cy="0"/>
        </a:xfrm>
      </p:grpSpPr>
      <p:sp>
        <p:nvSpPr>
          <p:cNvPr id="380" name="Google Shape;380;p37"/>
          <p:cNvSpPr/>
          <p:nvPr/>
        </p:nvSpPr>
        <p:spPr>
          <a:xfrm>
            <a:off x="0" y="18750"/>
            <a:ext cx="4572300" cy="51249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81" name="Google Shape;381;p3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82" name="Google Shape;382;p3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37"/>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4" name="Google Shape;384;p37"/>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85" name="Google Shape;385;p3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86" name="Google Shape;386;p37"/>
          <p:cNvGrpSpPr/>
          <p:nvPr/>
        </p:nvGrpSpPr>
        <p:grpSpPr>
          <a:xfrm>
            <a:off x="7834231" y="1285"/>
            <a:ext cx="828900" cy="576065"/>
            <a:chOff x="7801496" y="1285"/>
            <a:chExt cx="828900" cy="576065"/>
          </a:xfrm>
        </p:grpSpPr>
        <p:pic>
          <p:nvPicPr>
            <p:cNvPr id="387" name="Google Shape;387;p37"/>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388" name="Google Shape;388;p37"/>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389" name="Google Shape;389;p37"/>
          <p:cNvGrpSpPr/>
          <p:nvPr/>
        </p:nvGrpSpPr>
        <p:grpSpPr>
          <a:xfrm>
            <a:off x="8635663" y="1285"/>
            <a:ext cx="499700" cy="576065"/>
            <a:chOff x="8635663" y="1285"/>
            <a:chExt cx="499700" cy="576065"/>
          </a:xfrm>
        </p:grpSpPr>
        <p:pic>
          <p:nvPicPr>
            <p:cNvPr id="390" name="Google Shape;390;p37"/>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391" name="Google Shape;391;p37"/>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1 I do We do - pink">
  <p:cSld name="TITLE_AND_TWO_COLUMNS_1_1_9_2_2_1_1_1">
    <p:bg>
      <p:bgPr>
        <a:solidFill>
          <a:srgbClr val="EBEDFE"/>
        </a:solidFill>
      </p:bgPr>
    </p:bg>
    <p:spTree>
      <p:nvGrpSpPr>
        <p:cNvPr id="392" name="Shape 392"/>
        <p:cNvGrpSpPr/>
        <p:nvPr/>
      </p:nvGrpSpPr>
      <p:grpSpPr>
        <a:xfrm>
          <a:off x="0" y="0"/>
          <a:ext cx="0" cy="0"/>
          <a:chOff x="0" y="0"/>
          <a:chExt cx="0" cy="0"/>
        </a:xfrm>
      </p:grpSpPr>
      <p:sp>
        <p:nvSpPr>
          <p:cNvPr id="393" name="Google Shape;393;p38"/>
          <p:cNvSpPr/>
          <p:nvPr/>
        </p:nvSpPr>
        <p:spPr>
          <a:xfrm>
            <a:off x="0" y="18750"/>
            <a:ext cx="45723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4" name="Google Shape;394;p3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395" name="Google Shape;395;p3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38"/>
          <p:cNvSpPr txBox="1"/>
          <p:nvPr>
            <p:ph idx="1" type="subTitle"/>
          </p:nvPr>
        </p:nvSpPr>
        <p:spPr>
          <a:xfrm>
            <a:off x="337825"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7" name="Google Shape;397;p38"/>
          <p:cNvSpPr txBox="1"/>
          <p:nvPr>
            <p:ph idx="2" type="subTitle"/>
          </p:nvPr>
        </p:nvSpPr>
        <p:spPr>
          <a:xfrm>
            <a:off x="4824000" y="810000"/>
            <a:ext cx="3982200" cy="4010400"/>
          </a:xfrm>
          <a:prstGeom prst="rect">
            <a:avLst/>
          </a:prstGeom>
        </p:spPr>
        <p:txBody>
          <a:bodyPr anchorCtr="0" anchor="t" bIns="0" lIns="0" spcFirstLastPara="1" rIns="0" wrap="square" tIns="0">
            <a:noAutofit/>
          </a:bodyPr>
          <a:lstStyle>
            <a:lvl1pPr lvl="0" rtl="0">
              <a:spcBef>
                <a:spcPts val="0"/>
              </a:spcBef>
              <a:spcAft>
                <a:spcPts val="0"/>
              </a:spcAft>
              <a:buSzPts val="1800"/>
              <a:buNone/>
              <a:defRPr sz="1800"/>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398" name="Google Shape;398;p3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grpSp>
        <p:nvGrpSpPr>
          <p:cNvPr id="399" name="Google Shape;399;p38"/>
          <p:cNvGrpSpPr/>
          <p:nvPr/>
        </p:nvGrpSpPr>
        <p:grpSpPr>
          <a:xfrm>
            <a:off x="7834231" y="1285"/>
            <a:ext cx="828900" cy="576065"/>
            <a:chOff x="7801496" y="1285"/>
            <a:chExt cx="828900" cy="576065"/>
          </a:xfrm>
        </p:grpSpPr>
        <p:pic>
          <p:nvPicPr>
            <p:cNvPr id="400" name="Google Shape;400;p38"/>
            <p:cNvPicPr preferRelativeResize="0"/>
            <p:nvPr/>
          </p:nvPicPr>
          <p:blipFill rotWithShape="1">
            <a:blip r:embed="rId3">
              <a:alphaModFix/>
            </a:blip>
            <a:srcRect b="0" l="0" r="0" t="0"/>
            <a:stretch/>
          </p:blipFill>
          <p:spPr>
            <a:xfrm>
              <a:off x="7966096" y="1285"/>
              <a:ext cx="499700" cy="499700"/>
            </a:xfrm>
            <a:prstGeom prst="rect">
              <a:avLst/>
            </a:prstGeom>
            <a:noFill/>
            <a:ln>
              <a:noFill/>
            </a:ln>
          </p:spPr>
        </p:pic>
        <p:sp>
          <p:nvSpPr>
            <p:cNvPr id="401" name="Google Shape;401;p38"/>
            <p:cNvSpPr txBox="1"/>
            <p:nvPr/>
          </p:nvSpPr>
          <p:spPr>
            <a:xfrm>
              <a:off x="7801496" y="438750"/>
              <a:ext cx="828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Sharaxaad</a:t>
              </a:r>
              <a:endParaRPr b="1" sz="900">
                <a:solidFill>
                  <a:srgbClr val="EBEDFE"/>
                </a:solidFill>
                <a:latin typeface="Lexend"/>
                <a:ea typeface="Lexend"/>
                <a:cs typeface="Lexend"/>
                <a:sym typeface="Lexend"/>
              </a:endParaRPr>
            </a:p>
          </p:txBody>
        </p:sp>
      </p:grpSp>
      <p:grpSp>
        <p:nvGrpSpPr>
          <p:cNvPr id="402" name="Google Shape;402;p38"/>
          <p:cNvGrpSpPr/>
          <p:nvPr/>
        </p:nvGrpSpPr>
        <p:grpSpPr>
          <a:xfrm>
            <a:off x="8635663" y="1285"/>
            <a:ext cx="499700" cy="576065"/>
            <a:chOff x="8635663" y="1285"/>
            <a:chExt cx="499700" cy="576065"/>
          </a:xfrm>
        </p:grpSpPr>
        <p:pic>
          <p:nvPicPr>
            <p:cNvPr id="403" name="Google Shape;403;p38"/>
            <p:cNvPicPr preferRelativeResize="0"/>
            <p:nvPr/>
          </p:nvPicPr>
          <p:blipFill rotWithShape="1">
            <a:blip r:embed="rId4">
              <a:alphaModFix/>
            </a:blip>
            <a:srcRect b="0" l="0" r="0" t="0"/>
            <a:stretch/>
          </p:blipFill>
          <p:spPr>
            <a:xfrm>
              <a:off x="8635663" y="1285"/>
              <a:ext cx="499700" cy="499700"/>
            </a:xfrm>
            <a:prstGeom prst="rect">
              <a:avLst/>
            </a:prstGeom>
            <a:noFill/>
            <a:ln>
              <a:noFill/>
            </a:ln>
          </p:spPr>
        </p:pic>
        <p:sp>
          <p:nvSpPr>
            <p:cNvPr id="404" name="Google Shape;404;p38"/>
            <p:cNvSpPr txBox="1"/>
            <p:nvPr/>
          </p:nvSpPr>
          <p:spPr>
            <a:xfrm>
              <a:off x="8662913" y="438750"/>
              <a:ext cx="4452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2 CfU true/false/why - purple">
  <p:cSld name="TITLE_AND_TWO_COLUMNS_1_1_9_1_3_1">
    <p:bg>
      <p:bgPr>
        <a:solidFill>
          <a:srgbClr val="EBEDFE"/>
        </a:solidFill>
      </p:bgPr>
    </p:bg>
    <p:spTree>
      <p:nvGrpSpPr>
        <p:cNvPr id="405" name="Shape 405"/>
        <p:cNvGrpSpPr/>
        <p:nvPr/>
      </p:nvGrpSpPr>
      <p:grpSpPr>
        <a:xfrm>
          <a:off x="0" y="0"/>
          <a:ext cx="0" cy="0"/>
          <a:chOff x="0" y="0"/>
          <a:chExt cx="0" cy="0"/>
        </a:xfrm>
      </p:grpSpPr>
      <p:pic>
        <p:nvPicPr>
          <p:cNvPr id="406" name="Google Shape;406;p39"/>
          <p:cNvPicPr preferRelativeResize="0"/>
          <p:nvPr/>
        </p:nvPicPr>
        <p:blipFill>
          <a:blip r:embed="rId2">
            <a:alphaModFix/>
          </a:blip>
          <a:stretch>
            <a:fillRect/>
          </a:stretch>
        </p:blipFill>
        <p:spPr>
          <a:xfrm>
            <a:off x="2429763" y="2085316"/>
            <a:ext cx="457425" cy="457425"/>
          </a:xfrm>
          <a:prstGeom prst="rect">
            <a:avLst/>
          </a:prstGeom>
          <a:noFill/>
          <a:ln>
            <a:noFill/>
          </a:ln>
        </p:spPr>
      </p:pic>
      <p:pic>
        <p:nvPicPr>
          <p:cNvPr id="407" name="Google Shape;407;p39"/>
          <p:cNvPicPr preferRelativeResize="0"/>
          <p:nvPr/>
        </p:nvPicPr>
        <p:blipFill>
          <a:blip r:embed="rId2">
            <a:alphaModFix/>
          </a:blip>
          <a:stretch>
            <a:fillRect/>
          </a:stretch>
        </p:blipFill>
        <p:spPr>
          <a:xfrm>
            <a:off x="4823988" y="2085316"/>
            <a:ext cx="457425" cy="457425"/>
          </a:xfrm>
          <a:prstGeom prst="rect">
            <a:avLst/>
          </a:prstGeom>
          <a:noFill/>
          <a:ln>
            <a:noFill/>
          </a:ln>
        </p:spPr>
      </p:pic>
      <p:pic>
        <p:nvPicPr>
          <p:cNvPr id="408" name="Google Shape;408;p39"/>
          <p:cNvPicPr preferRelativeResize="0"/>
          <p:nvPr/>
        </p:nvPicPr>
        <p:blipFill>
          <a:blip r:embed="rId3">
            <a:alphaModFix/>
          </a:blip>
          <a:stretch>
            <a:fillRect/>
          </a:stretch>
        </p:blipFill>
        <p:spPr>
          <a:xfrm>
            <a:off x="0" y="532525"/>
            <a:ext cx="9151202" cy="116709"/>
          </a:xfrm>
          <a:prstGeom prst="rect">
            <a:avLst/>
          </a:prstGeom>
          <a:noFill/>
          <a:ln>
            <a:noFill/>
          </a:ln>
        </p:spPr>
      </p:pic>
      <p:sp>
        <p:nvSpPr>
          <p:cNvPr id="409" name="Google Shape;409;p3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39"/>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11" name="Google Shape;411;p39"/>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12" name="Google Shape;412;p39"/>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a:pPr>
              <a:defRPr/>
            </a:pPr>
          </a:p>
        </p:txBody>
      </p:sp>
      <p:sp>
        <p:nvSpPr>
          <p:cNvPr id="413" name="Google Shape;413;p39"/>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414" name="Google Shape;414;p39"/>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15" name="Google Shape;415;p39"/>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16" name="Google Shape;416;p39"/>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pic>
        <p:nvPicPr>
          <p:cNvPr id="417" name="Google Shape;417;p39"/>
          <p:cNvPicPr preferRelativeResize="0"/>
          <p:nvPr/>
        </p:nvPicPr>
        <p:blipFill rotWithShape="1">
          <a:blip r:embed="rId4">
            <a:alphaModFix/>
          </a:blip>
          <a:srcRect b="0" l="0" r="0" t="0"/>
          <a:stretch/>
        </p:blipFill>
        <p:spPr>
          <a:xfrm>
            <a:off x="8528585" y="-11474"/>
            <a:ext cx="499700" cy="499700"/>
          </a:xfrm>
          <a:prstGeom prst="rect">
            <a:avLst/>
          </a:prstGeom>
          <a:noFill/>
          <a:ln>
            <a:noFill/>
          </a:ln>
        </p:spPr>
      </p:pic>
      <p:sp>
        <p:nvSpPr>
          <p:cNvPr id="418" name="Google Shape;418;p3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19" name="Google Shape;419;p39"/>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2 CfU true/false/why - jade">
  <p:cSld name="TITLE_AND_TWO_COLUMNS_1_1_9_1_3_1_1_1">
    <p:bg>
      <p:bgPr>
        <a:solidFill>
          <a:srgbClr val="EBEDFE"/>
        </a:solidFill>
      </p:bgPr>
    </p:bg>
    <p:spTree>
      <p:nvGrpSpPr>
        <p:cNvPr id="420" name="Shape 420"/>
        <p:cNvGrpSpPr/>
        <p:nvPr/>
      </p:nvGrpSpPr>
      <p:grpSpPr>
        <a:xfrm>
          <a:off x="0" y="0"/>
          <a:ext cx="0" cy="0"/>
          <a:chOff x="0" y="0"/>
          <a:chExt cx="0" cy="0"/>
        </a:xfrm>
      </p:grpSpPr>
      <p:pic>
        <p:nvPicPr>
          <p:cNvPr id="421" name="Google Shape;421;p4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22" name="Google Shape;422;p4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23" name="Google Shape;423;p4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24" name="Google Shape;424;p4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25" name="Google Shape;425;p40"/>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26" name="Google Shape;426;p40"/>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27" name="Google Shape;427;p40"/>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28" name="Google Shape;428;p40"/>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29" name="Google Shape;429;p40"/>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30" name="Google Shape;430;p40"/>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31" name="Google Shape;431;p40"/>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32" name="Google Shape;432;p40"/>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33" name="Google Shape;433;p40"/>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34" name="Google Shape;434;p40"/>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2 CfU true/false/why - blue">
  <p:cSld name="TITLE_AND_TWO_COLUMNS_1_1_9_1_3_2">
    <p:bg>
      <p:bgPr>
        <a:solidFill>
          <a:srgbClr val="EBEDFE"/>
        </a:solidFill>
      </p:bgPr>
    </p:bg>
    <p:spTree>
      <p:nvGrpSpPr>
        <p:cNvPr id="435" name="Shape 435"/>
        <p:cNvGrpSpPr/>
        <p:nvPr/>
      </p:nvGrpSpPr>
      <p:grpSpPr>
        <a:xfrm>
          <a:off x="0" y="0"/>
          <a:ext cx="0" cy="0"/>
          <a:chOff x="0" y="0"/>
          <a:chExt cx="0" cy="0"/>
        </a:xfrm>
      </p:grpSpPr>
      <p:pic>
        <p:nvPicPr>
          <p:cNvPr id="436" name="Google Shape;436;p4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37" name="Google Shape;437;p4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38" name="Google Shape;438;p4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39" name="Google Shape;439;p4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40" name="Google Shape;440;p41"/>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41" name="Google Shape;441;p41"/>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42" name="Google Shape;442;p41"/>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43" name="Google Shape;443;p41"/>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44" name="Google Shape;444;p41"/>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45" name="Google Shape;445;p41"/>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46" name="Google Shape;446;p41"/>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47" name="Google Shape;447;p41"/>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48" name="Google Shape;448;p41"/>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49" name="Google Shape;449;p41"/>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2 CfU true/false/why - pink">
  <p:cSld name="TITLE_AND_TWO_COLUMNS_1_1_9_1_3_1_1_1_1">
    <p:bg>
      <p:bgPr>
        <a:solidFill>
          <a:srgbClr val="EBEDFE"/>
        </a:solidFill>
      </p:bgPr>
    </p:bg>
    <p:spTree>
      <p:nvGrpSpPr>
        <p:cNvPr id="450" name="Shape 450"/>
        <p:cNvGrpSpPr/>
        <p:nvPr/>
      </p:nvGrpSpPr>
      <p:grpSpPr>
        <a:xfrm>
          <a:off x="0" y="0"/>
          <a:ext cx="0" cy="0"/>
          <a:chOff x="0" y="0"/>
          <a:chExt cx="0" cy="0"/>
        </a:xfrm>
      </p:grpSpPr>
      <p:pic>
        <p:nvPicPr>
          <p:cNvPr id="451" name="Google Shape;451;p4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52" name="Google Shape;452;p4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453" name="Google Shape;453;p4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54" name="Google Shape;454;p4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55" name="Google Shape;455;p42"/>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56" name="Google Shape;456;p42"/>
          <p:cNvPicPr preferRelativeResize="0"/>
          <p:nvPr/>
        </p:nvPicPr>
        <p:blipFill>
          <a:blip r:embed="rId4">
            <a:alphaModFix/>
          </a:blip>
          <a:stretch>
            <a:fillRect/>
          </a:stretch>
        </p:blipFill>
        <p:spPr>
          <a:xfrm>
            <a:off x="2429763" y="2085316"/>
            <a:ext cx="457425" cy="457425"/>
          </a:xfrm>
          <a:prstGeom prst="rect">
            <a:avLst/>
          </a:prstGeom>
          <a:noFill/>
          <a:ln>
            <a:noFill/>
          </a:ln>
        </p:spPr>
      </p:pic>
      <p:pic>
        <p:nvPicPr>
          <p:cNvPr id="457" name="Google Shape;457;p42"/>
          <p:cNvPicPr preferRelativeResize="0"/>
          <p:nvPr/>
        </p:nvPicPr>
        <p:blipFill>
          <a:blip r:embed="rId4">
            <a:alphaModFix/>
          </a:blip>
          <a:stretch>
            <a:fillRect/>
          </a:stretch>
        </p:blipFill>
        <p:spPr>
          <a:xfrm>
            <a:off x="4823988" y="2085316"/>
            <a:ext cx="457425" cy="457425"/>
          </a:xfrm>
          <a:prstGeom prst="rect">
            <a:avLst/>
          </a:prstGeom>
          <a:noFill/>
          <a:ln>
            <a:noFill/>
          </a:ln>
        </p:spPr>
      </p:pic>
      <p:sp>
        <p:nvSpPr>
          <p:cNvPr id="458" name="Google Shape;458;p42"/>
          <p:cNvSpPr txBox="1"/>
          <p:nvPr/>
        </p:nvSpPr>
        <p:spPr>
          <a:xfrm>
            <a:off x="3025325" y="2144675"/>
            <a:ext cx="12891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a:t>
            </a:r>
            <a:endParaRPr b="1" sz="1400">
              <a:solidFill>
                <a:schemeClr val="dk1"/>
              </a:solidFill>
              <a:latin typeface="Lexend"/>
              <a:ea typeface="Lexend"/>
              <a:cs typeface="Lexend"/>
              <a:sym typeface="Lexend"/>
            </a:endParaRPr>
          </a:p>
        </p:txBody>
      </p:sp>
      <p:sp>
        <p:nvSpPr>
          <p:cNvPr id="459" name="Google Shape;459;p42"/>
          <p:cNvSpPr txBox="1"/>
          <p:nvPr/>
        </p:nvSpPr>
        <p:spPr>
          <a:xfrm>
            <a:off x="5431100" y="2121950"/>
            <a:ext cx="1060200" cy="3387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Been</a:t>
            </a:r>
            <a:endParaRPr b="1" sz="1400">
              <a:solidFill>
                <a:schemeClr val="dk1"/>
              </a:solidFill>
              <a:latin typeface="Lexend"/>
              <a:ea typeface="Lexend"/>
              <a:cs typeface="Lexend"/>
              <a:sym typeface="Lexend"/>
            </a:endParaRPr>
          </a:p>
        </p:txBody>
      </p:sp>
      <p:sp>
        <p:nvSpPr>
          <p:cNvPr id="460" name="Google Shape;460;p42"/>
          <p:cNvSpPr txBox="1"/>
          <p:nvPr>
            <p:ph idx="1" type="subTitle"/>
          </p:nvPr>
        </p:nvSpPr>
        <p:spPr>
          <a:xfrm>
            <a:off x="324000" y="3577125"/>
            <a:ext cx="8109300" cy="730800"/>
          </a:xfrm>
          <a:prstGeom prst="rect">
            <a:avLst/>
          </a:prstGeom>
        </p:spPr>
        <p:txBody>
          <a:bodyPr anchorCtr="0" anchor="t" bIns="0" lIns="0" spcFirstLastPara="1" rIns="0" wrap="square" tIns="0">
            <a:noAutofit/>
          </a:bodyPr>
          <a:lstStyle>
            <a:lvl1pPr lvl="0" rtl="0">
              <a:spcBef>
                <a:spcPts val="0"/>
              </a:spcBef>
              <a:spcAft>
                <a:spcPts val="0"/>
              </a:spcAft>
              <a:buSzPts val="2200"/>
              <a:buFont typeface="Kalam"/>
              <a:buNone/>
              <a:defRPr sz="2200">
                <a:latin typeface="Kalam"/>
                <a:ea typeface="Kalam"/>
                <a:cs typeface="Kalam"/>
                <a:sym typeface="Kalam"/>
              </a:defRPr>
            </a:lvl1pPr>
            <a:lvl2pPr lvl="1" rtl="0">
              <a:spcBef>
                <a:spcPts val="1000"/>
              </a:spcBef>
              <a:spcAft>
                <a:spcPts val="0"/>
              </a:spcAft>
              <a:buSzPts val="2100"/>
              <a:buFont typeface="Kalam"/>
              <a:buNone/>
              <a:defRPr>
                <a:latin typeface="Kalam"/>
                <a:ea typeface="Kalam"/>
                <a:cs typeface="Kalam"/>
                <a:sym typeface="Kalam"/>
              </a:defRPr>
            </a:lvl2pPr>
            <a:lvl3pPr lvl="2" rtl="0">
              <a:spcBef>
                <a:spcPts val="1000"/>
              </a:spcBef>
              <a:spcAft>
                <a:spcPts val="0"/>
              </a:spcAft>
              <a:buSzPts val="2000"/>
              <a:buFont typeface="Kalam"/>
              <a:buNone/>
              <a:defRPr>
                <a:latin typeface="Kalam"/>
                <a:ea typeface="Kalam"/>
                <a:cs typeface="Kalam"/>
                <a:sym typeface="Kalam"/>
              </a:defRPr>
            </a:lvl3pPr>
            <a:lvl4pPr lvl="3" rtl="0">
              <a:spcBef>
                <a:spcPts val="800"/>
              </a:spcBef>
              <a:spcAft>
                <a:spcPts val="0"/>
              </a:spcAft>
              <a:buSzPts val="1900"/>
              <a:buFont typeface="Kalam"/>
              <a:buNone/>
              <a:defRPr>
                <a:latin typeface="Kalam"/>
                <a:ea typeface="Kalam"/>
                <a:cs typeface="Kalam"/>
                <a:sym typeface="Kalam"/>
              </a:defRPr>
            </a:lvl4pPr>
            <a:lvl5pPr lvl="4" rtl="0">
              <a:spcBef>
                <a:spcPts val="800"/>
              </a:spcBef>
              <a:spcAft>
                <a:spcPts val="0"/>
              </a:spcAft>
              <a:buSzPts val="1800"/>
              <a:buFont typeface="Kalam"/>
              <a:buNone/>
              <a:defRPr>
                <a:latin typeface="Kalam"/>
                <a:ea typeface="Kalam"/>
                <a:cs typeface="Kalam"/>
                <a:sym typeface="Kalam"/>
              </a:defRPr>
            </a:lvl5pPr>
            <a:lvl6pPr lvl="5" rtl="0">
              <a:spcBef>
                <a:spcPts val="600"/>
              </a:spcBef>
              <a:spcAft>
                <a:spcPts val="0"/>
              </a:spcAft>
              <a:buSzPts val="1800"/>
              <a:buFont typeface="Kalam"/>
              <a:buNone/>
              <a:defRPr>
                <a:latin typeface="Kalam"/>
                <a:ea typeface="Kalam"/>
                <a:cs typeface="Kalam"/>
                <a:sym typeface="Kalam"/>
              </a:defRPr>
            </a:lvl6pPr>
            <a:lvl7pPr lvl="6" rtl="0">
              <a:spcBef>
                <a:spcPts val="600"/>
              </a:spcBef>
              <a:spcAft>
                <a:spcPts val="0"/>
              </a:spcAft>
              <a:buSzPts val="1800"/>
              <a:buFont typeface="Kalam"/>
              <a:buNone/>
              <a:defRPr>
                <a:latin typeface="Kalam"/>
                <a:ea typeface="Kalam"/>
                <a:cs typeface="Kalam"/>
                <a:sym typeface="Kalam"/>
              </a:defRPr>
            </a:lvl7pPr>
            <a:lvl8pPr lvl="7" rtl="0">
              <a:spcBef>
                <a:spcPts val="400"/>
              </a:spcBef>
              <a:spcAft>
                <a:spcPts val="0"/>
              </a:spcAft>
              <a:buSzPts val="1800"/>
              <a:buFont typeface="Kalam"/>
              <a:buNone/>
              <a:defRPr>
                <a:latin typeface="Kalam"/>
                <a:ea typeface="Kalam"/>
                <a:cs typeface="Kalam"/>
                <a:sym typeface="Kalam"/>
              </a:defRPr>
            </a:lvl8pPr>
            <a:lvl9pPr lvl="8" rtl="0">
              <a:spcBef>
                <a:spcPts val="400"/>
              </a:spcBef>
              <a:spcAft>
                <a:spcPts val="200"/>
              </a:spcAft>
              <a:buSzPts val="1800"/>
              <a:buNone/>
              <a:defRPr/>
            </a:lvl9pPr>
          </a:lstStyle>
          <a:p/>
        </p:txBody>
      </p:sp>
      <p:sp>
        <p:nvSpPr>
          <p:cNvPr id="461" name="Google Shape;461;p42"/>
          <p:cNvSpPr txBox="1"/>
          <p:nvPr>
            <p:ph idx="2" type="subTitle"/>
          </p:nvPr>
        </p:nvSpPr>
        <p:spPr>
          <a:xfrm>
            <a:off x="324000" y="1080000"/>
            <a:ext cx="6722400" cy="2505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62" name="Google Shape;462;p42"/>
          <p:cNvSpPr txBox="1"/>
          <p:nvPr/>
        </p:nvSpPr>
        <p:spPr>
          <a:xfrm>
            <a:off x="324000" y="660750"/>
            <a:ext cx="2189100" cy="369300"/>
          </a:xfrm>
          <a:prstGeom prst="rect">
            <a:avLst/>
          </a:prstGeom>
          <a:noFill/>
          <a:ln>
            <a:noFill/>
          </a:ln>
        </p:spPr>
        <p:txBody>
          <a:bodyPr anchorCtr="0" anchor="t" bIns="0" lIns="0" spcFirstLastPara="1" rIns="0" wrap="none" tIns="0">
            <a:sp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Run mise been?</a:t>
            </a:r>
            <a:r>
              <a:rPr lang="en-GB" sz="1400">
                <a:solidFill>
                  <a:schemeClr val="dk1"/>
                </a:solidFill>
                <a:latin typeface="ABeeZee"/>
                <a:ea typeface="ABeeZee"/>
                <a:cs typeface="ABeeZee"/>
                <a:sym typeface="ABeeZee"/>
              </a:rPr>
              <a:t> </a:t>
            </a:r>
            <a:endParaRPr sz="1400">
              <a:solidFill>
                <a:schemeClr val="dk1"/>
              </a:solidFill>
              <a:latin typeface="ABeeZee"/>
              <a:ea typeface="ABeeZee"/>
              <a:cs typeface="ABeeZee"/>
              <a:sym typeface="ABeeZee"/>
            </a:endParaRPr>
          </a:p>
        </p:txBody>
      </p:sp>
      <p:sp>
        <p:nvSpPr>
          <p:cNvPr id="463" name="Google Shape;463;p42"/>
          <p:cNvSpPr txBox="1"/>
          <p:nvPr/>
        </p:nvSpPr>
        <p:spPr>
          <a:xfrm>
            <a:off x="2454488"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T</a:t>
            </a:r>
            <a:endParaRPr b="1" sz="1800">
              <a:solidFill>
                <a:schemeClr val="lt1"/>
              </a:solidFill>
              <a:latin typeface="Lexend"/>
              <a:ea typeface="Lexend"/>
              <a:cs typeface="Lexend"/>
              <a:sym typeface="Lexend"/>
            </a:endParaRPr>
          </a:p>
        </p:txBody>
      </p:sp>
      <p:sp>
        <p:nvSpPr>
          <p:cNvPr id="464" name="Google Shape;464;p42"/>
          <p:cNvSpPr txBox="1"/>
          <p:nvPr/>
        </p:nvSpPr>
        <p:spPr>
          <a:xfrm>
            <a:off x="4848713" y="2175413"/>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chemeClr val="lt1"/>
                </a:solidFill>
                <a:latin typeface="Lexend"/>
                <a:ea typeface="Lexend"/>
                <a:cs typeface="Lexend"/>
                <a:sym typeface="Lexend"/>
              </a:rPr>
              <a:t>F</a:t>
            </a:r>
            <a:endParaRPr b="1" sz="1800">
              <a:solidFill>
                <a:schemeClr val="lt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3 CfU 3 options - purple">
  <p:cSld name="TITLE_AND_TWO_COLUMNS_1_1_7_1">
    <p:bg>
      <p:bgPr>
        <a:solidFill>
          <a:srgbClr val="EBEDFE"/>
        </a:solidFill>
      </p:bgPr>
    </p:bg>
    <p:spTree>
      <p:nvGrpSpPr>
        <p:cNvPr id="465" name="Shape 465"/>
        <p:cNvGrpSpPr/>
        <p:nvPr/>
      </p:nvGrpSpPr>
      <p:grpSpPr>
        <a:xfrm>
          <a:off x="0" y="0"/>
          <a:ext cx="0" cy="0"/>
          <a:chOff x="0" y="0"/>
          <a:chExt cx="0" cy="0"/>
        </a:xfrm>
      </p:grpSpPr>
      <p:pic>
        <p:nvPicPr>
          <p:cNvPr id="466" name="Google Shape;466;p4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467" name="Google Shape;467;p4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4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69" name="Google Shape;469;p4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70" name="Google Shape;470;p4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71" name="Google Shape;471;p4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72" name="Google Shape;472;p43"/>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3" name="Google Shape;473;p43"/>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74" name="Google Shape;474;p43"/>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75" name="Google Shape;475;p43"/>
          <p:cNvGrpSpPr/>
          <p:nvPr/>
        </p:nvGrpSpPr>
        <p:grpSpPr>
          <a:xfrm>
            <a:off x="323653" y="1804438"/>
            <a:ext cx="457200" cy="457200"/>
            <a:chOff x="1020916" y="1442088"/>
            <a:chExt cx="457200" cy="457200"/>
          </a:xfrm>
        </p:grpSpPr>
        <p:pic>
          <p:nvPicPr>
            <p:cNvPr id="476" name="Google Shape;476;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77" name="Google Shape;477;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78" name="Google Shape;478;p43"/>
          <p:cNvGrpSpPr/>
          <p:nvPr/>
        </p:nvGrpSpPr>
        <p:grpSpPr>
          <a:xfrm>
            <a:off x="323653" y="2766575"/>
            <a:ext cx="457200" cy="457200"/>
            <a:chOff x="1020916" y="1442088"/>
            <a:chExt cx="457200" cy="457200"/>
          </a:xfrm>
        </p:grpSpPr>
        <p:pic>
          <p:nvPicPr>
            <p:cNvPr id="479" name="Google Shape;479;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0" name="Google Shape;480;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481" name="Google Shape;481;p43"/>
          <p:cNvGrpSpPr/>
          <p:nvPr/>
        </p:nvGrpSpPr>
        <p:grpSpPr>
          <a:xfrm>
            <a:off x="323641" y="3729038"/>
            <a:ext cx="457200" cy="457200"/>
            <a:chOff x="1020916" y="1442088"/>
            <a:chExt cx="457200" cy="457200"/>
          </a:xfrm>
        </p:grpSpPr>
        <p:pic>
          <p:nvPicPr>
            <p:cNvPr id="482" name="Google Shape;482;p4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83" name="Google Shape;483;p4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3 CfU 3 options - jade">
  <p:cSld name="TITLE_AND_TWO_COLUMNS_1_1_7_1_1_1">
    <p:bg>
      <p:bgPr>
        <a:solidFill>
          <a:srgbClr val="EBEDFE"/>
        </a:solidFill>
      </p:bgPr>
    </p:bg>
    <p:spTree>
      <p:nvGrpSpPr>
        <p:cNvPr id="484" name="Shape 484"/>
        <p:cNvGrpSpPr/>
        <p:nvPr/>
      </p:nvGrpSpPr>
      <p:grpSpPr>
        <a:xfrm>
          <a:off x="0" y="0"/>
          <a:ext cx="0" cy="0"/>
          <a:chOff x="0" y="0"/>
          <a:chExt cx="0" cy="0"/>
        </a:xfrm>
      </p:grpSpPr>
      <p:pic>
        <p:nvPicPr>
          <p:cNvPr id="485" name="Google Shape;485;p4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486" name="Google Shape;486;p4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87" name="Google Shape;487;p4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488" name="Google Shape;488;p4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489" name="Google Shape;489;p4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490" name="Google Shape;490;p4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491" name="Google Shape;491;p44"/>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2" name="Google Shape;492;p44"/>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493" name="Google Shape;493;p44"/>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494" name="Google Shape;494;p44"/>
          <p:cNvGrpSpPr/>
          <p:nvPr/>
        </p:nvGrpSpPr>
        <p:grpSpPr>
          <a:xfrm>
            <a:off x="323653" y="1804438"/>
            <a:ext cx="457200" cy="457200"/>
            <a:chOff x="1020916" y="1442088"/>
            <a:chExt cx="457200" cy="457200"/>
          </a:xfrm>
        </p:grpSpPr>
        <p:pic>
          <p:nvPicPr>
            <p:cNvPr id="495" name="Google Shape;495;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6" name="Google Shape;496;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497" name="Google Shape;497;p44"/>
          <p:cNvGrpSpPr/>
          <p:nvPr/>
        </p:nvGrpSpPr>
        <p:grpSpPr>
          <a:xfrm>
            <a:off x="323653" y="2766575"/>
            <a:ext cx="457200" cy="457200"/>
            <a:chOff x="1020916" y="1442088"/>
            <a:chExt cx="457200" cy="457200"/>
          </a:xfrm>
        </p:grpSpPr>
        <p:pic>
          <p:nvPicPr>
            <p:cNvPr id="498" name="Google Shape;498;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499" name="Google Shape;499;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00" name="Google Shape;500;p44"/>
          <p:cNvGrpSpPr/>
          <p:nvPr/>
        </p:nvGrpSpPr>
        <p:grpSpPr>
          <a:xfrm>
            <a:off x="323641" y="3729038"/>
            <a:ext cx="457200" cy="457200"/>
            <a:chOff x="1020916" y="1442088"/>
            <a:chExt cx="457200" cy="457200"/>
          </a:xfrm>
        </p:grpSpPr>
        <p:pic>
          <p:nvPicPr>
            <p:cNvPr id="501" name="Google Shape;501;p4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02" name="Google Shape;502;p4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3 CfU 3 options - blue">
  <p:cSld name="TITLE_AND_TWO_COLUMNS_1_1_7_2">
    <p:bg>
      <p:bgPr>
        <a:solidFill>
          <a:srgbClr val="EBEDFE"/>
        </a:solidFill>
      </p:bgPr>
    </p:bg>
    <p:spTree>
      <p:nvGrpSpPr>
        <p:cNvPr id="503" name="Shape 503"/>
        <p:cNvGrpSpPr/>
        <p:nvPr/>
      </p:nvGrpSpPr>
      <p:grpSpPr>
        <a:xfrm>
          <a:off x="0" y="0"/>
          <a:ext cx="0" cy="0"/>
          <a:chOff x="0" y="0"/>
          <a:chExt cx="0" cy="0"/>
        </a:xfrm>
      </p:grpSpPr>
      <p:pic>
        <p:nvPicPr>
          <p:cNvPr id="504" name="Google Shape;504;p4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05" name="Google Shape;505;p4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6" name="Google Shape;506;p45"/>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07" name="Google Shape;507;p4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08" name="Google Shape;508;p4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09" name="Google Shape;509;p45"/>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10" name="Google Shape;510;p45"/>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1" name="Google Shape;511;p45"/>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12" name="Google Shape;512;p45"/>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13" name="Google Shape;513;p45"/>
          <p:cNvGrpSpPr/>
          <p:nvPr/>
        </p:nvGrpSpPr>
        <p:grpSpPr>
          <a:xfrm>
            <a:off x="323653" y="1804438"/>
            <a:ext cx="457200" cy="457200"/>
            <a:chOff x="1020916" y="1442088"/>
            <a:chExt cx="457200" cy="457200"/>
          </a:xfrm>
        </p:grpSpPr>
        <p:pic>
          <p:nvPicPr>
            <p:cNvPr id="514" name="Google Shape;514;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5" name="Google Shape;515;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16" name="Google Shape;516;p45"/>
          <p:cNvGrpSpPr/>
          <p:nvPr/>
        </p:nvGrpSpPr>
        <p:grpSpPr>
          <a:xfrm>
            <a:off x="323653" y="2766575"/>
            <a:ext cx="457200" cy="457200"/>
            <a:chOff x="1020916" y="1442088"/>
            <a:chExt cx="457200" cy="457200"/>
          </a:xfrm>
        </p:grpSpPr>
        <p:pic>
          <p:nvPicPr>
            <p:cNvPr id="517" name="Google Shape;517;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18" name="Google Shape;518;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19" name="Google Shape;519;p45"/>
          <p:cNvGrpSpPr/>
          <p:nvPr/>
        </p:nvGrpSpPr>
        <p:grpSpPr>
          <a:xfrm>
            <a:off x="323641" y="3729038"/>
            <a:ext cx="457200" cy="457200"/>
            <a:chOff x="1020916" y="1442088"/>
            <a:chExt cx="457200" cy="457200"/>
          </a:xfrm>
        </p:grpSpPr>
        <p:pic>
          <p:nvPicPr>
            <p:cNvPr id="520" name="Google Shape;520;p45"/>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21" name="Google Shape;521;p45"/>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3 CfU 3 options - pink">
  <p:cSld name="TITLE_AND_TWO_COLUMNS_1_1_7_1_1_1_1">
    <p:bg>
      <p:bgPr>
        <a:solidFill>
          <a:srgbClr val="EBEDFE"/>
        </a:solidFill>
      </p:bgPr>
    </p:bg>
    <p:spTree>
      <p:nvGrpSpPr>
        <p:cNvPr id="522" name="Shape 522"/>
        <p:cNvGrpSpPr/>
        <p:nvPr/>
      </p:nvGrpSpPr>
      <p:grpSpPr>
        <a:xfrm>
          <a:off x="0" y="0"/>
          <a:ext cx="0" cy="0"/>
          <a:chOff x="0" y="0"/>
          <a:chExt cx="0" cy="0"/>
        </a:xfrm>
      </p:grpSpPr>
      <p:pic>
        <p:nvPicPr>
          <p:cNvPr id="523" name="Google Shape;523;p4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24" name="Google Shape;524;p4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5" name="Google Shape;525;p46"/>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26" name="Google Shape;526;p4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27" name="Google Shape;527;p4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28" name="Google Shape;528;p46"/>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29" name="Google Shape;529;p46"/>
          <p:cNvSpPr txBox="1"/>
          <p:nvPr>
            <p:ph idx="1" type="subTitle"/>
          </p:nvPr>
        </p:nvSpPr>
        <p:spPr>
          <a:xfrm>
            <a:off x="1034425" y="18377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0" name="Google Shape;530;p46"/>
          <p:cNvSpPr txBox="1"/>
          <p:nvPr>
            <p:ph idx="3" type="subTitle"/>
          </p:nvPr>
        </p:nvSpPr>
        <p:spPr>
          <a:xfrm>
            <a:off x="1034425" y="27942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31" name="Google Shape;531;p46"/>
          <p:cNvSpPr txBox="1"/>
          <p:nvPr>
            <p:ph idx="4" type="subTitle"/>
          </p:nvPr>
        </p:nvSpPr>
        <p:spPr>
          <a:xfrm>
            <a:off x="1034425" y="37669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32" name="Google Shape;532;p46"/>
          <p:cNvGrpSpPr/>
          <p:nvPr/>
        </p:nvGrpSpPr>
        <p:grpSpPr>
          <a:xfrm>
            <a:off x="323653" y="1804438"/>
            <a:ext cx="457200" cy="457200"/>
            <a:chOff x="1020916" y="1442088"/>
            <a:chExt cx="457200" cy="457200"/>
          </a:xfrm>
        </p:grpSpPr>
        <p:pic>
          <p:nvPicPr>
            <p:cNvPr id="533" name="Google Shape;533;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4" name="Google Shape;534;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35" name="Google Shape;535;p46"/>
          <p:cNvGrpSpPr/>
          <p:nvPr/>
        </p:nvGrpSpPr>
        <p:grpSpPr>
          <a:xfrm>
            <a:off x="323653" y="2766575"/>
            <a:ext cx="457200" cy="457200"/>
            <a:chOff x="1020916" y="1442088"/>
            <a:chExt cx="457200" cy="457200"/>
          </a:xfrm>
        </p:grpSpPr>
        <p:pic>
          <p:nvPicPr>
            <p:cNvPr id="536" name="Google Shape;536;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37" name="Google Shape;537;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38" name="Google Shape;538;p46"/>
          <p:cNvGrpSpPr/>
          <p:nvPr/>
        </p:nvGrpSpPr>
        <p:grpSpPr>
          <a:xfrm>
            <a:off x="323641" y="3729038"/>
            <a:ext cx="457200" cy="457200"/>
            <a:chOff x="1020916" y="1442088"/>
            <a:chExt cx="457200" cy="457200"/>
          </a:xfrm>
        </p:grpSpPr>
        <p:pic>
          <p:nvPicPr>
            <p:cNvPr id="539" name="Google Shape;539;p46"/>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40" name="Google Shape;540;p46"/>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4 CfU 4 options - purple">
  <p:cSld name="TITLE_AND_TWO_COLUMNS_1_1_8_1">
    <p:bg>
      <p:bgPr>
        <a:solidFill>
          <a:srgbClr val="EBEDFE"/>
        </a:solidFill>
      </p:bgPr>
    </p:bg>
    <p:spTree>
      <p:nvGrpSpPr>
        <p:cNvPr id="541" name="Shape 541"/>
        <p:cNvGrpSpPr/>
        <p:nvPr/>
      </p:nvGrpSpPr>
      <p:grpSpPr>
        <a:xfrm>
          <a:off x="0" y="0"/>
          <a:ext cx="0" cy="0"/>
          <a:chOff x="0" y="0"/>
          <a:chExt cx="0" cy="0"/>
        </a:xfrm>
      </p:grpSpPr>
      <p:pic>
        <p:nvPicPr>
          <p:cNvPr id="542" name="Google Shape;542;p47"/>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543" name="Google Shape;543;p47"/>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4" name="Google Shape;544;p47"/>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45" name="Google Shape;545;p4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46" name="Google Shape;546;p4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47" name="Google Shape;547;p47"/>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48" name="Google Shape;548;p47"/>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49" name="Google Shape;549;p47"/>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0" name="Google Shape;550;p47"/>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51" name="Google Shape;551;p47"/>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52" name="Google Shape;552;p47"/>
          <p:cNvGrpSpPr/>
          <p:nvPr/>
        </p:nvGrpSpPr>
        <p:grpSpPr>
          <a:xfrm>
            <a:off x="323653" y="1652038"/>
            <a:ext cx="457200" cy="457200"/>
            <a:chOff x="1020916" y="1442088"/>
            <a:chExt cx="457200" cy="457200"/>
          </a:xfrm>
        </p:grpSpPr>
        <p:pic>
          <p:nvPicPr>
            <p:cNvPr id="553" name="Google Shape;553;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4" name="Google Shape;554;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55" name="Google Shape;555;p47"/>
          <p:cNvGrpSpPr/>
          <p:nvPr/>
        </p:nvGrpSpPr>
        <p:grpSpPr>
          <a:xfrm>
            <a:off x="323653" y="2461775"/>
            <a:ext cx="457200" cy="457200"/>
            <a:chOff x="1020916" y="1442088"/>
            <a:chExt cx="457200" cy="457200"/>
          </a:xfrm>
        </p:grpSpPr>
        <p:pic>
          <p:nvPicPr>
            <p:cNvPr id="556" name="Google Shape;556;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57" name="Google Shape;557;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58" name="Google Shape;558;p47"/>
          <p:cNvGrpSpPr/>
          <p:nvPr/>
        </p:nvGrpSpPr>
        <p:grpSpPr>
          <a:xfrm>
            <a:off x="323641" y="3271838"/>
            <a:ext cx="457200" cy="457200"/>
            <a:chOff x="1020916" y="1442088"/>
            <a:chExt cx="457200" cy="457200"/>
          </a:xfrm>
        </p:grpSpPr>
        <p:pic>
          <p:nvPicPr>
            <p:cNvPr id="559" name="Google Shape;559;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0" name="Google Shape;560;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61" name="Google Shape;561;p47"/>
          <p:cNvGrpSpPr/>
          <p:nvPr/>
        </p:nvGrpSpPr>
        <p:grpSpPr>
          <a:xfrm>
            <a:off x="323641" y="4081763"/>
            <a:ext cx="457200" cy="457200"/>
            <a:chOff x="1020916" y="1442088"/>
            <a:chExt cx="457200" cy="457200"/>
          </a:xfrm>
        </p:grpSpPr>
        <p:pic>
          <p:nvPicPr>
            <p:cNvPr id="562" name="Google Shape;562;p47"/>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63" name="Google Shape;563;p47"/>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4 CfU 4 options - jade">
  <p:cSld name="TITLE_AND_TWO_COLUMNS_1_1_8_1_1_1">
    <p:bg>
      <p:bgPr>
        <a:solidFill>
          <a:srgbClr val="EBEDFE"/>
        </a:solidFill>
      </p:bgPr>
    </p:bg>
    <p:spTree>
      <p:nvGrpSpPr>
        <p:cNvPr id="564" name="Shape 564"/>
        <p:cNvGrpSpPr/>
        <p:nvPr/>
      </p:nvGrpSpPr>
      <p:grpSpPr>
        <a:xfrm>
          <a:off x="0" y="0"/>
          <a:ext cx="0" cy="0"/>
          <a:chOff x="0" y="0"/>
          <a:chExt cx="0" cy="0"/>
        </a:xfrm>
      </p:grpSpPr>
      <p:pic>
        <p:nvPicPr>
          <p:cNvPr id="565" name="Google Shape;565;p4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66" name="Google Shape;566;p48"/>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7" name="Google Shape;567;p48"/>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68" name="Google Shape;568;p4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69" name="Google Shape;569;p4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70" name="Google Shape;570;p48"/>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71" name="Google Shape;571;p48"/>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2" name="Google Shape;572;p48"/>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3" name="Google Shape;573;p48"/>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74" name="Google Shape;574;p48"/>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75" name="Google Shape;575;p48"/>
          <p:cNvGrpSpPr/>
          <p:nvPr/>
        </p:nvGrpSpPr>
        <p:grpSpPr>
          <a:xfrm>
            <a:off x="323653" y="1652038"/>
            <a:ext cx="457200" cy="457200"/>
            <a:chOff x="1020916" y="1442088"/>
            <a:chExt cx="457200" cy="457200"/>
          </a:xfrm>
        </p:grpSpPr>
        <p:pic>
          <p:nvPicPr>
            <p:cNvPr id="576" name="Google Shape;576;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77" name="Google Shape;577;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578" name="Google Shape;578;p48"/>
          <p:cNvGrpSpPr/>
          <p:nvPr/>
        </p:nvGrpSpPr>
        <p:grpSpPr>
          <a:xfrm>
            <a:off x="323653" y="2461775"/>
            <a:ext cx="457200" cy="457200"/>
            <a:chOff x="1020916" y="1442088"/>
            <a:chExt cx="457200" cy="457200"/>
          </a:xfrm>
        </p:grpSpPr>
        <p:pic>
          <p:nvPicPr>
            <p:cNvPr id="579" name="Google Shape;579;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0" name="Google Shape;580;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581" name="Google Shape;581;p48"/>
          <p:cNvGrpSpPr/>
          <p:nvPr/>
        </p:nvGrpSpPr>
        <p:grpSpPr>
          <a:xfrm>
            <a:off x="323641" y="3271838"/>
            <a:ext cx="457200" cy="457200"/>
            <a:chOff x="1020916" y="1442088"/>
            <a:chExt cx="457200" cy="457200"/>
          </a:xfrm>
        </p:grpSpPr>
        <p:pic>
          <p:nvPicPr>
            <p:cNvPr id="582" name="Google Shape;582;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3" name="Google Shape;583;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584" name="Google Shape;584;p48"/>
          <p:cNvGrpSpPr/>
          <p:nvPr/>
        </p:nvGrpSpPr>
        <p:grpSpPr>
          <a:xfrm>
            <a:off x="323641" y="4081763"/>
            <a:ext cx="457200" cy="457200"/>
            <a:chOff x="1020916" y="1442088"/>
            <a:chExt cx="457200" cy="457200"/>
          </a:xfrm>
        </p:grpSpPr>
        <p:pic>
          <p:nvPicPr>
            <p:cNvPr id="585" name="Google Shape;585;p48"/>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586" name="Google Shape;586;p48"/>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4 CfU 4 options - blue">
  <p:cSld name="TITLE_AND_TWO_COLUMNS_1_1_8_2">
    <p:bg>
      <p:bgPr>
        <a:solidFill>
          <a:srgbClr val="EBEDFE"/>
        </a:solidFill>
      </p:bgPr>
    </p:bg>
    <p:spTree>
      <p:nvGrpSpPr>
        <p:cNvPr id="587" name="Shape 587"/>
        <p:cNvGrpSpPr/>
        <p:nvPr/>
      </p:nvGrpSpPr>
      <p:grpSpPr>
        <a:xfrm>
          <a:off x="0" y="0"/>
          <a:ext cx="0" cy="0"/>
          <a:chOff x="0" y="0"/>
          <a:chExt cx="0" cy="0"/>
        </a:xfrm>
      </p:grpSpPr>
      <p:pic>
        <p:nvPicPr>
          <p:cNvPr id="588" name="Google Shape;588;p49"/>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589" name="Google Shape;589;p49"/>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0" name="Google Shape;590;p49"/>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591" name="Google Shape;591;p49"/>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592" name="Google Shape;592;p4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593" name="Google Shape;593;p49"/>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594" name="Google Shape;594;p49"/>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5" name="Google Shape;595;p49"/>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6" name="Google Shape;596;p49"/>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597" name="Google Shape;597;p49"/>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598" name="Google Shape;598;p49"/>
          <p:cNvGrpSpPr/>
          <p:nvPr/>
        </p:nvGrpSpPr>
        <p:grpSpPr>
          <a:xfrm>
            <a:off x="323653" y="1652038"/>
            <a:ext cx="457200" cy="457200"/>
            <a:chOff x="1020916" y="1442088"/>
            <a:chExt cx="457200" cy="457200"/>
          </a:xfrm>
        </p:grpSpPr>
        <p:pic>
          <p:nvPicPr>
            <p:cNvPr id="599" name="Google Shape;599;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0" name="Google Shape;600;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01" name="Google Shape;601;p49"/>
          <p:cNvGrpSpPr/>
          <p:nvPr/>
        </p:nvGrpSpPr>
        <p:grpSpPr>
          <a:xfrm>
            <a:off x="323653" y="2461775"/>
            <a:ext cx="457200" cy="457200"/>
            <a:chOff x="1020916" y="1442088"/>
            <a:chExt cx="457200" cy="457200"/>
          </a:xfrm>
        </p:grpSpPr>
        <p:pic>
          <p:nvPicPr>
            <p:cNvPr id="602" name="Google Shape;602;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3" name="Google Shape;603;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04" name="Google Shape;604;p49"/>
          <p:cNvGrpSpPr/>
          <p:nvPr/>
        </p:nvGrpSpPr>
        <p:grpSpPr>
          <a:xfrm>
            <a:off x="323641" y="3271838"/>
            <a:ext cx="457200" cy="457200"/>
            <a:chOff x="1020916" y="1442088"/>
            <a:chExt cx="457200" cy="457200"/>
          </a:xfrm>
        </p:grpSpPr>
        <p:pic>
          <p:nvPicPr>
            <p:cNvPr id="605" name="Google Shape;605;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6" name="Google Shape;606;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07" name="Google Shape;607;p49"/>
          <p:cNvGrpSpPr/>
          <p:nvPr/>
        </p:nvGrpSpPr>
        <p:grpSpPr>
          <a:xfrm>
            <a:off x="323641" y="4081763"/>
            <a:ext cx="457200" cy="457200"/>
            <a:chOff x="1020916" y="1442088"/>
            <a:chExt cx="457200" cy="457200"/>
          </a:xfrm>
        </p:grpSpPr>
        <p:pic>
          <p:nvPicPr>
            <p:cNvPr id="608" name="Google Shape;608;p49"/>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09" name="Google Shape;609;p49"/>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4 CfU 4 options - pink">
  <p:cSld name="TITLE_AND_TWO_COLUMNS_1_1_8_1_1_1_1">
    <p:bg>
      <p:bgPr>
        <a:solidFill>
          <a:srgbClr val="EBEDFE"/>
        </a:solidFill>
      </p:bgPr>
    </p:bg>
    <p:spTree>
      <p:nvGrpSpPr>
        <p:cNvPr id="610" name="Shape 610"/>
        <p:cNvGrpSpPr/>
        <p:nvPr/>
      </p:nvGrpSpPr>
      <p:grpSpPr>
        <a:xfrm>
          <a:off x="0" y="0"/>
          <a:ext cx="0" cy="0"/>
          <a:chOff x="0" y="0"/>
          <a:chExt cx="0" cy="0"/>
        </a:xfrm>
      </p:grpSpPr>
      <p:pic>
        <p:nvPicPr>
          <p:cNvPr id="611" name="Google Shape;611;p5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12" name="Google Shape;612;p50"/>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50"/>
          <p:cNvSpPr txBox="1"/>
          <p:nvPr>
            <p:ph type="title"/>
          </p:nvPr>
        </p:nvSpPr>
        <p:spPr>
          <a:xfrm>
            <a:off x="324000" y="809988"/>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14" name="Google Shape;614;p50"/>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15" name="Google Shape;615;p5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16" name="Google Shape;616;p50"/>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17" name="Google Shape;617;p50"/>
          <p:cNvSpPr txBox="1"/>
          <p:nvPr>
            <p:ph idx="1" type="subTitle"/>
          </p:nvPr>
        </p:nvSpPr>
        <p:spPr>
          <a:xfrm>
            <a:off x="1034425" y="1685375"/>
            <a:ext cx="7506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8" name="Google Shape;618;p50"/>
          <p:cNvSpPr txBox="1"/>
          <p:nvPr>
            <p:ph idx="3" type="subTitle"/>
          </p:nvPr>
        </p:nvSpPr>
        <p:spPr>
          <a:xfrm>
            <a:off x="1034425" y="2489447"/>
            <a:ext cx="7506600" cy="3891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19" name="Google Shape;619;p50"/>
          <p:cNvSpPr txBox="1"/>
          <p:nvPr>
            <p:ph idx="4" type="subTitle"/>
          </p:nvPr>
        </p:nvSpPr>
        <p:spPr>
          <a:xfrm>
            <a:off x="1034425" y="3309765"/>
            <a:ext cx="7464600" cy="324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sp>
        <p:nvSpPr>
          <p:cNvPr id="620" name="Google Shape;620;p50"/>
          <p:cNvSpPr txBox="1"/>
          <p:nvPr>
            <p:ph idx="5" type="subTitle"/>
          </p:nvPr>
        </p:nvSpPr>
        <p:spPr>
          <a:xfrm>
            <a:off x="1034425" y="4113837"/>
            <a:ext cx="7506600" cy="3603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sz="2200">
                <a:latin typeface="Lexend"/>
                <a:ea typeface="Lexend"/>
                <a:cs typeface="Lexend"/>
                <a:sym typeface="Lexend"/>
              </a:defRPr>
            </a:lvl1pPr>
            <a:lvl2pPr lvl="1" rtl="0">
              <a:spcBef>
                <a:spcPts val="1000"/>
              </a:spcBef>
              <a:spcAft>
                <a:spcPts val="0"/>
              </a:spcAft>
              <a:buSzPts val="2100"/>
              <a:buNone/>
              <a:defRPr/>
            </a:lvl2pPr>
            <a:lvl3pPr lvl="2" rtl="0">
              <a:spcBef>
                <a:spcPts val="1000"/>
              </a:spcBef>
              <a:spcAft>
                <a:spcPts val="0"/>
              </a:spcAft>
              <a:buSzPts val="2000"/>
              <a:buNone/>
              <a:defRPr/>
            </a:lvl3pPr>
            <a:lvl4pPr lvl="3" rtl="0">
              <a:spcBef>
                <a:spcPts val="800"/>
              </a:spcBef>
              <a:spcAft>
                <a:spcPts val="0"/>
              </a:spcAft>
              <a:buSzPts val="1900"/>
              <a:buNone/>
              <a:defRPr/>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p:txBody>
      </p:sp>
      <p:grpSp>
        <p:nvGrpSpPr>
          <p:cNvPr id="621" name="Google Shape;621;p50"/>
          <p:cNvGrpSpPr/>
          <p:nvPr/>
        </p:nvGrpSpPr>
        <p:grpSpPr>
          <a:xfrm>
            <a:off x="323653" y="1652038"/>
            <a:ext cx="457200" cy="457200"/>
            <a:chOff x="1020916" y="1442088"/>
            <a:chExt cx="457200" cy="457200"/>
          </a:xfrm>
        </p:grpSpPr>
        <p:pic>
          <p:nvPicPr>
            <p:cNvPr id="622" name="Google Shape;622;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3" name="Google Shape;623;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24" name="Google Shape;624;p50"/>
          <p:cNvGrpSpPr/>
          <p:nvPr/>
        </p:nvGrpSpPr>
        <p:grpSpPr>
          <a:xfrm>
            <a:off x="323653" y="2461775"/>
            <a:ext cx="457200" cy="457200"/>
            <a:chOff x="1020916" y="1442088"/>
            <a:chExt cx="457200" cy="457200"/>
          </a:xfrm>
        </p:grpSpPr>
        <p:pic>
          <p:nvPicPr>
            <p:cNvPr id="625" name="Google Shape;625;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6" name="Google Shape;626;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27" name="Google Shape;627;p50"/>
          <p:cNvGrpSpPr/>
          <p:nvPr/>
        </p:nvGrpSpPr>
        <p:grpSpPr>
          <a:xfrm>
            <a:off x="323641" y="3271838"/>
            <a:ext cx="457200" cy="457200"/>
            <a:chOff x="1020916" y="1442088"/>
            <a:chExt cx="457200" cy="457200"/>
          </a:xfrm>
        </p:grpSpPr>
        <p:pic>
          <p:nvPicPr>
            <p:cNvPr id="628" name="Google Shape;628;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29" name="Google Shape;629;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grpSp>
        <p:nvGrpSpPr>
          <p:cNvPr id="630" name="Google Shape;630;p50"/>
          <p:cNvGrpSpPr/>
          <p:nvPr/>
        </p:nvGrpSpPr>
        <p:grpSpPr>
          <a:xfrm>
            <a:off x="323641" y="4081763"/>
            <a:ext cx="457200" cy="457200"/>
            <a:chOff x="1020916" y="1442088"/>
            <a:chExt cx="457200" cy="457200"/>
          </a:xfrm>
        </p:grpSpPr>
        <p:pic>
          <p:nvPicPr>
            <p:cNvPr id="631" name="Google Shape;631;p50"/>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32" name="Google Shape;632;p50"/>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d</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5 CfU 3 image options - purple">
  <p:cSld name="TITLE_AND_TWO_COLUMNS_1_1_7_1_1_2">
    <p:bg>
      <p:bgPr>
        <a:solidFill>
          <a:srgbClr val="EBEDFE"/>
        </a:solidFill>
      </p:bgPr>
    </p:bg>
    <p:spTree>
      <p:nvGrpSpPr>
        <p:cNvPr id="633" name="Shape 633"/>
        <p:cNvGrpSpPr/>
        <p:nvPr/>
      </p:nvGrpSpPr>
      <p:grpSpPr>
        <a:xfrm>
          <a:off x="0" y="0"/>
          <a:ext cx="0" cy="0"/>
          <a:chOff x="0" y="0"/>
          <a:chExt cx="0" cy="0"/>
        </a:xfrm>
      </p:grpSpPr>
      <p:pic>
        <p:nvPicPr>
          <p:cNvPr id="634" name="Google Shape;634;p51"/>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635" name="Google Shape;635;p51"/>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6" name="Google Shape;636;p51"/>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37" name="Google Shape;637;p51"/>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38" name="Google Shape;638;p5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39" name="Google Shape;639;p51"/>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40" name="Google Shape;640;p51"/>
          <p:cNvSpPr/>
          <p:nvPr>
            <p:ph idx="3" type="pic"/>
          </p:nvPr>
        </p:nvSpPr>
        <p:spPr>
          <a:xfrm>
            <a:off x="324000" y="1893950"/>
            <a:ext cx="2555400" cy="1939500"/>
          </a:xfrm>
          <a:prstGeom prst="rect">
            <a:avLst/>
          </a:prstGeom>
          <a:noFill/>
          <a:ln>
            <a:noFill/>
          </a:ln>
        </p:spPr>
        <p:txBody>
          <a:bodyPr/>
          <a:p/>
        </p:txBody>
      </p:sp>
      <p:sp>
        <p:nvSpPr>
          <p:cNvPr id="641" name="Google Shape;641;p51"/>
          <p:cNvSpPr/>
          <p:nvPr>
            <p:ph idx="4" type="pic"/>
          </p:nvPr>
        </p:nvSpPr>
        <p:spPr>
          <a:xfrm>
            <a:off x="6256800" y="1893950"/>
            <a:ext cx="2555400" cy="1939500"/>
          </a:xfrm>
          <a:prstGeom prst="rect">
            <a:avLst/>
          </a:prstGeom>
          <a:noFill/>
          <a:ln>
            <a:noFill/>
          </a:ln>
        </p:spPr>
        <p:txBody>
          <a:bodyPr/>
          <a:p/>
        </p:txBody>
      </p:sp>
      <p:sp>
        <p:nvSpPr>
          <p:cNvPr id="642" name="Google Shape;642;p51"/>
          <p:cNvSpPr/>
          <p:nvPr>
            <p:ph idx="5" type="pic"/>
          </p:nvPr>
        </p:nvSpPr>
        <p:spPr>
          <a:xfrm>
            <a:off x="3294300" y="1893950"/>
            <a:ext cx="2555400" cy="1939500"/>
          </a:xfrm>
          <a:prstGeom prst="rect">
            <a:avLst/>
          </a:prstGeom>
          <a:noFill/>
          <a:ln>
            <a:noFill/>
          </a:ln>
        </p:spPr>
        <p:txBody>
          <a:bodyPr/>
          <a:p/>
        </p:txBody>
      </p:sp>
      <p:grpSp>
        <p:nvGrpSpPr>
          <p:cNvPr id="643" name="Google Shape;643;p51"/>
          <p:cNvGrpSpPr/>
          <p:nvPr/>
        </p:nvGrpSpPr>
        <p:grpSpPr>
          <a:xfrm>
            <a:off x="1381028" y="4148538"/>
            <a:ext cx="457200" cy="457200"/>
            <a:chOff x="1020916" y="1442088"/>
            <a:chExt cx="457200" cy="457200"/>
          </a:xfrm>
        </p:grpSpPr>
        <p:pic>
          <p:nvPicPr>
            <p:cNvPr id="644" name="Google Shape;644;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5" name="Google Shape;645;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46" name="Google Shape;646;p51"/>
          <p:cNvGrpSpPr/>
          <p:nvPr/>
        </p:nvGrpSpPr>
        <p:grpSpPr>
          <a:xfrm>
            <a:off x="4331066" y="4148550"/>
            <a:ext cx="457200" cy="457200"/>
            <a:chOff x="1020916" y="1442088"/>
            <a:chExt cx="457200" cy="457200"/>
          </a:xfrm>
        </p:grpSpPr>
        <p:pic>
          <p:nvPicPr>
            <p:cNvPr id="647" name="Google Shape;647;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48" name="Google Shape;648;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49" name="Google Shape;649;p51"/>
          <p:cNvGrpSpPr/>
          <p:nvPr/>
        </p:nvGrpSpPr>
        <p:grpSpPr>
          <a:xfrm>
            <a:off x="7305791" y="4148538"/>
            <a:ext cx="457200" cy="457200"/>
            <a:chOff x="1020916" y="1442088"/>
            <a:chExt cx="457200" cy="457200"/>
          </a:xfrm>
        </p:grpSpPr>
        <p:pic>
          <p:nvPicPr>
            <p:cNvPr id="650" name="Google Shape;650;p51"/>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51" name="Google Shape;651;p51"/>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5 CfU 3 image options - jade">
  <p:cSld name="TITLE_AND_TWO_COLUMNS_1_1_7_1_1_1_2">
    <p:bg>
      <p:bgPr>
        <a:solidFill>
          <a:srgbClr val="EBEDFE"/>
        </a:solidFill>
      </p:bgPr>
    </p:bg>
    <p:spTree>
      <p:nvGrpSpPr>
        <p:cNvPr id="652" name="Shape 652"/>
        <p:cNvGrpSpPr/>
        <p:nvPr/>
      </p:nvGrpSpPr>
      <p:grpSpPr>
        <a:xfrm>
          <a:off x="0" y="0"/>
          <a:ext cx="0" cy="0"/>
          <a:chOff x="0" y="0"/>
          <a:chExt cx="0" cy="0"/>
        </a:xfrm>
      </p:grpSpPr>
      <p:pic>
        <p:nvPicPr>
          <p:cNvPr id="653" name="Google Shape;653;p5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54" name="Google Shape;654;p52"/>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5" name="Google Shape;655;p52"/>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56" name="Google Shape;656;p52"/>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57" name="Google Shape;657;p5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58" name="Google Shape;658;p52"/>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9" name="Google Shape;659;p52"/>
          <p:cNvSpPr/>
          <p:nvPr>
            <p:ph idx="3" type="pic"/>
          </p:nvPr>
        </p:nvSpPr>
        <p:spPr>
          <a:xfrm>
            <a:off x="324000" y="1893950"/>
            <a:ext cx="2555400" cy="1939500"/>
          </a:xfrm>
          <a:prstGeom prst="rect">
            <a:avLst/>
          </a:prstGeom>
          <a:noFill/>
          <a:ln>
            <a:noFill/>
          </a:ln>
        </p:spPr>
        <p:txBody>
          <a:bodyPr/>
          <a:p/>
        </p:txBody>
      </p:sp>
      <p:sp>
        <p:nvSpPr>
          <p:cNvPr id="660" name="Google Shape;660;p52"/>
          <p:cNvSpPr/>
          <p:nvPr>
            <p:ph idx="4" type="pic"/>
          </p:nvPr>
        </p:nvSpPr>
        <p:spPr>
          <a:xfrm>
            <a:off x="6256800" y="1893950"/>
            <a:ext cx="2555400" cy="1939500"/>
          </a:xfrm>
          <a:prstGeom prst="rect">
            <a:avLst/>
          </a:prstGeom>
          <a:noFill/>
          <a:ln>
            <a:noFill/>
          </a:ln>
        </p:spPr>
        <p:txBody>
          <a:bodyPr/>
          <a:p/>
        </p:txBody>
      </p:sp>
      <p:sp>
        <p:nvSpPr>
          <p:cNvPr id="661" name="Google Shape;661;p52"/>
          <p:cNvSpPr/>
          <p:nvPr>
            <p:ph idx="5" type="pic"/>
          </p:nvPr>
        </p:nvSpPr>
        <p:spPr>
          <a:xfrm>
            <a:off x="3294300" y="1893950"/>
            <a:ext cx="2555400" cy="1939500"/>
          </a:xfrm>
          <a:prstGeom prst="rect">
            <a:avLst/>
          </a:prstGeom>
          <a:noFill/>
          <a:ln>
            <a:noFill/>
          </a:ln>
        </p:spPr>
        <p:txBody>
          <a:bodyPr/>
          <a:p/>
        </p:txBody>
      </p:sp>
      <p:grpSp>
        <p:nvGrpSpPr>
          <p:cNvPr id="662" name="Google Shape;662;p52"/>
          <p:cNvGrpSpPr/>
          <p:nvPr/>
        </p:nvGrpSpPr>
        <p:grpSpPr>
          <a:xfrm>
            <a:off x="1381028" y="4148538"/>
            <a:ext cx="457200" cy="457200"/>
            <a:chOff x="1020916" y="1442088"/>
            <a:chExt cx="457200" cy="457200"/>
          </a:xfrm>
        </p:grpSpPr>
        <p:pic>
          <p:nvPicPr>
            <p:cNvPr id="663" name="Google Shape;663;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4" name="Google Shape;664;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65" name="Google Shape;665;p52"/>
          <p:cNvGrpSpPr/>
          <p:nvPr/>
        </p:nvGrpSpPr>
        <p:grpSpPr>
          <a:xfrm>
            <a:off x="4331066" y="4148550"/>
            <a:ext cx="457200" cy="457200"/>
            <a:chOff x="1020916" y="1442088"/>
            <a:chExt cx="457200" cy="457200"/>
          </a:xfrm>
        </p:grpSpPr>
        <p:pic>
          <p:nvPicPr>
            <p:cNvPr id="666" name="Google Shape;666;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67" name="Google Shape;667;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68" name="Google Shape;668;p52"/>
          <p:cNvGrpSpPr/>
          <p:nvPr/>
        </p:nvGrpSpPr>
        <p:grpSpPr>
          <a:xfrm>
            <a:off x="7305791" y="4148538"/>
            <a:ext cx="457200" cy="457200"/>
            <a:chOff x="1020916" y="1442088"/>
            <a:chExt cx="457200" cy="457200"/>
          </a:xfrm>
        </p:grpSpPr>
        <p:pic>
          <p:nvPicPr>
            <p:cNvPr id="669" name="Google Shape;669;p52"/>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70" name="Google Shape;670;p52"/>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5 CfU 3  image options - blue ">
  <p:cSld name="TITLE_AND_TWO_COLUMNS_1_1_7_2_1">
    <p:bg>
      <p:bgPr>
        <a:solidFill>
          <a:srgbClr val="EBEDFE"/>
        </a:solidFill>
      </p:bgPr>
    </p:bg>
    <p:spTree>
      <p:nvGrpSpPr>
        <p:cNvPr id="671" name="Shape 671"/>
        <p:cNvGrpSpPr/>
        <p:nvPr/>
      </p:nvGrpSpPr>
      <p:grpSpPr>
        <a:xfrm>
          <a:off x="0" y="0"/>
          <a:ext cx="0" cy="0"/>
          <a:chOff x="0" y="0"/>
          <a:chExt cx="0" cy="0"/>
        </a:xfrm>
      </p:grpSpPr>
      <p:pic>
        <p:nvPicPr>
          <p:cNvPr id="672" name="Google Shape;672;p53"/>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73" name="Google Shape;673;p53"/>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4" name="Google Shape;674;p53"/>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75" name="Google Shape;675;p5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76" name="Google Shape;676;p5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77" name="Google Shape;677;p53"/>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78" name="Google Shape;678;p53"/>
          <p:cNvSpPr/>
          <p:nvPr>
            <p:ph idx="3" type="pic"/>
          </p:nvPr>
        </p:nvSpPr>
        <p:spPr>
          <a:xfrm>
            <a:off x="324000" y="1893950"/>
            <a:ext cx="2555400" cy="1939500"/>
          </a:xfrm>
          <a:prstGeom prst="rect">
            <a:avLst/>
          </a:prstGeom>
          <a:noFill/>
          <a:ln>
            <a:noFill/>
          </a:ln>
        </p:spPr>
        <p:txBody>
          <a:bodyPr/>
          <a:p/>
        </p:txBody>
      </p:sp>
      <p:sp>
        <p:nvSpPr>
          <p:cNvPr id="679" name="Google Shape;679;p53"/>
          <p:cNvSpPr/>
          <p:nvPr>
            <p:ph idx="4" type="pic"/>
          </p:nvPr>
        </p:nvSpPr>
        <p:spPr>
          <a:xfrm>
            <a:off x="6256800" y="1893950"/>
            <a:ext cx="2555400" cy="1939500"/>
          </a:xfrm>
          <a:prstGeom prst="rect">
            <a:avLst/>
          </a:prstGeom>
          <a:noFill/>
          <a:ln>
            <a:noFill/>
          </a:ln>
        </p:spPr>
        <p:txBody>
          <a:bodyPr/>
          <a:p/>
        </p:txBody>
      </p:sp>
      <p:sp>
        <p:nvSpPr>
          <p:cNvPr id="680" name="Google Shape;680;p53"/>
          <p:cNvSpPr/>
          <p:nvPr>
            <p:ph idx="5" type="pic"/>
          </p:nvPr>
        </p:nvSpPr>
        <p:spPr>
          <a:xfrm>
            <a:off x="3294300" y="1893950"/>
            <a:ext cx="2555400" cy="1939500"/>
          </a:xfrm>
          <a:prstGeom prst="rect">
            <a:avLst/>
          </a:prstGeom>
          <a:noFill/>
          <a:ln>
            <a:noFill/>
          </a:ln>
        </p:spPr>
        <p:txBody>
          <a:bodyPr/>
          <a:p/>
        </p:txBody>
      </p:sp>
      <p:grpSp>
        <p:nvGrpSpPr>
          <p:cNvPr id="681" name="Google Shape;681;p53"/>
          <p:cNvGrpSpPr/>
          <p:nvPr/>
        </p:nvGrpSpPr>
        <p:grpSpPr>
          <a:xfrm>
            <a:off x="1381028" y="4148538"/>
            <a:ext cx="457200" cy="457200"/>
            <a:chOff x="1020916" y="1442088"/>
            <a:chExt cx="457200" cy="457200"/>
          </a:xfrm>
        </p:grpSpPr>
        <p:pic>
          <p:nvPicPr>
            <p:cNvPr id="682" name="Google Shape;682;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3" name="Google Shape;683;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684" name="Google Shape;684;p53"/>
          <p:cNvGrpSpPr/>
          <p:nvPr/>
        </p:nvGrpSpPr>
        <p:grpSpPr>
          <a:xfrm>
            <a:off x="4331066" y="4148550"/>
            <a:ext cx="457200" cy="457200"/>
            <a:chOff x="1020916" y="1442088"/>
            <a:chExt cx="457200" cy="457200"/>
          </a:xfrm>
        </p:grpSpPr>
        <p:pic>
          <p:nvPicPr>
            <p:cNvPr id="685" name="Google Shape;685;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6" name="Google Shape;686;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687" name="Google Shape;687;p53"/>
          <p:cNvGrpSpPr/>
          <p:nvPr/>
        </p:nvGrpSpPr>
        <p:grpSpPr>
          <a:xfrm>
            <a:off x="7305791" y="4148538"/>
            <a:ext cx="457200" cy="457200"/>
            <a:chOff x="1020916" y="1442088"/>
            <a:chExt cx="457200" cy="457200"/>
          </a:xfrm>
        </p:grpSpPr>
        <p:pic>
          <p:nvPicPr>
            <p:cNvPr id="688" name="Google Shape;688;p53"/>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689" name="Google Shape;689;p53"/>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5 CfU 3 image options - pink">
  <p:cSld name="TITLE_AND_TWO_COLUMNS_1_1_7_1_1_1_1_1">
    <p:bg>
      <p:bgPr>
        <a:solidFill>
          <a:srgbClr val="EBEDFE"/>
        </a:solidFill>
      </p:bgPr>
    </p:bg>
    <p:spTree>
      <p:nvGrpSpPr>
        <p:cNvPr id="690" name="Shape 690"/>
        <p:cNvGrpSpPr/>
        <p:nvPr/>
      </p:nvGrpSpPr>
      <p:grpSpPr>
        <a:xfrm>
          <a:off x="0" y="0"/>
          <a:ext cx="0" cy="0"/>
          <a:chOff x="0" y="0"/>
          <a:chExt cx="0" cy="0"/>
        </a:xfrm>
      </p:grpSpPr>
      <p:pic>
        <p:nvPicPr>
          <p:cNvPr id="691" name="Google Shape;691;p5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692" name="Google Shape;692;p54"/>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3" name="Google Shape;693;p54"/>
          <p:cNvSpPr txBox="1"/>
          <p:nvPr>
            <p:ph type="title"/>
          </p:nvPr>
        </p:nvSpPr>
        <p:spPr>
          <a:xfrm>
            <a:off x="324000" y="748763"/>
            <a:ext cx="8179200" cy="489600"/>
          </a:xfrm>
          <a:prstGeom prst="rect">
            <a:avLst/>
          </a:prstGeom>
        </p:spPr>
        <p:txBody>
          <a:bodyPr anchorCtr="0" anchor="t" bIns="0" lIns="0" spcFirstLastPara="1" rIns="0" wrap="square" tIns="0">
            <a:noAutofit/>
          </a:bodyPr>
          <a:lstStyle>
            <a:lvl1pPr lvl="0" rtl="0">
              <a:spcBef>
                <a:spcPts val="0"/>
              </a:spcBef>
              <a:spcAft>
                <a:spcPts val="0"/>
              </a:spcAft>
              <a:buSzPts val="2200"/>
              <a:buFont typeface="Lexend"/>
              <a:buNone/>
              <a:defRPr b="0" sz="2200">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pic>
        <p:nvPicPr>
          <p:cNvPr id="694" name="Google Shape;694;p5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695" name="Google Shape;695;p5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696" name="Google Shape;696;p54"/>
          <p:cNvSpPr txBox="1"/>
          <p:nvPr>
            <p:ph idx="2"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7" name="Google Shape;697;p54"/>
          <p:cNvSpPr/>
          <p:nvPr>
            <p:ph idx="3" type="pic"/>
          </p:nvPr>
        </p:nvSpPr>
        <p:spPr>
          <a:xfrm>
            <a:off x="324000" y="1893950"/>
            <a:ext cx="2555400" cy="1939500"/>
          </a:xfrm>
          <a:prstGeom prst="rect">
            <a:avLst/>
          </a:prstGeom>
          <a:noFill/>
          <a:ln>
            <a:noFill/>
          </a:ln>
        </p:spPr>
        <p:txBody>
          <a:bodyPr/>
          <a:p/>
        </p:txBody>
      </p:sp>
      <p:sp>
        <p:nvSpPr>
          <p:cNvPr id="698" name="Google Shape;698;p54"/>
          <p:cNvSpPr/>
          <p:nvPr>
            <p:ph idx="4" type="pic"/>
          </p:nvPr>
        </p:nvSpPr>
        <p:spPr>
          <a:xfrm>
            <a:off x="6256800" y="1893950"/>
            <a:ext cx="2555400" cy="1939500"/>
          </a:xfrm>
          <a:prstGeom prst="rect">
            <a:avLst/>
          </a:prstGeom>
          <a:noFill/>
          <a:ln>
            <a:noFill/>
          </a:ln>
        </p:spPr>
        <p:txBody>
          <a:bodyPr/>
          <a:p/>
        </p:txBody>
      </p:sp>
      <p:sp>
        <p:nvSpPr>
          <p:cNvPr id="699" name="Google Shape;699;p54"/>
          <p:cNvSpPr/>
          <p:nvPr>
            <p:ph idx="5" type="pic"/>
          </p:nvPr>
        </p:nvSpPr>
        <p:spPr>
          <a:xfrm>
            <a:off x="3294300" y="1893950"/>
            <a:ext cx="2555400" cy="1939500"/>
          </a:xfrm>
          <a:prstGeom prst="rect">
            <a:avLst/>
          </a:prstGeom>
          <a:noFill/>
          <a:ln>
            <a:noFill/>
          </a:ln>
        </p:spPr>
        <p:txBody>
          <a:bodyPr/>
          <a:p/>
        </p:txBody>
      </p:sp>
      <p:grpSp>
        <p:nvGrpSpPr>
          <p:cNvPr id="700" name="Google Shape;700;p54"/>
          <p:cNvGrpSpPr/>
          <p:nvPr/>
        </p:nvGrpSpPr>
        <p:grpSpPr>
          <a:xfrm>
            <a:off x="1381028" y="4148538"/>
            <a:ext cx="457200" cy="457200"/>
            <a:chOff x="1020916" y="1442088"/>
            <a:chExt cx="457200" cy="457200"/>
          </a:xfrm>
        </p:grpSpPr>
        <p:pic>
          <p:nvPicPr>
            <p:cNvPr id="701" name="Google Shape;701;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2" name="Google Shape;702;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a</a:t>
              </a:r>
              <a:endParaRPr b="1" sz="1800">
                <a:solidFill>
                  <a:srgbClr val="FFFFFF"/>
                </a:solidFill>
                <a:latin typeface="Lexend"/>
                <a:ea typeface="Lexend"/>
                <a:cs typeface="Lexend"/>
                <a:sym typeface="Lexend"/>
              </a:endParaRPr>
            </a:p>
          </p:txBody>
        </p:sp>
      </p:grpSp>
      <p:grpSp>
        <p:nvGrpSpPr>
          <p:cNvPr id="703" name="Google Shape;703;p54"/>
          <p:cNvGrpSpPr/>
          <p:nvPr/>
        </p:nvGrpSpPr>
        <p:grpSpPr>
          <a:xfrm>
            <a:off x="4331066" y="4148550"/>
            <a:ext cx="457200" cy="457200"/>
            <a:chOff x="1020916" y="1442088"/>
            <a:chExt cx="457200" cy="457200"/>
          </a:xfrm>
        </p:grpSpPr>
        <p:pic>
          <p:nvPicPr>
            <p:cNvPr id="704" name="Google Shape;704;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5" name="Google Shape;705;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b</a:t>
              </a:r>
              <a:endParaRPr b="1" sz="1800">
                <a:solidFill>
                  <a:srgbClr val="FFFFFF"/>
                </a:solidFill>
                <a:latin typeface="Lexend"/>
                <a:ea typeface="Lexend"/>
                <a:cs typeface="Lexend"/>
                <a:sym typeface="Lexend"/>
              </a:endParaRPr>
            </a:p>
          </p:txBody>
        </p:sp>
      </p:grpSp>
      <p:grpSp>
        <p:nvGrpSpPr>
          <p:cNvPr id="706" name="Google Shape;706;p54"/>
          <p:cNvGrpSpPr/>
          <p:nvPr/>
        </p:nvGrpSpPr>
        <p:grpSpPr>
          <a:xfrm>
            <a:off x="7305791" y="4148538"/>
            <a:ext cx="457200" cy="457200"/>
            <a:chOff x="1020916" y="1442088"/>
            <a:chExt cx="457200" cy="457200"/>
          </a:xfrm>
        </p:grpSpPr>
        <p:pic>
          <p:nvPicPr>
            <p:cNvPr id="707" name="Google Shape;707;p54"/>
            <p:cNvPicPr preferRelativeResize="0"/>
            <p:nvPr/>
          </p:nvPicPr>
          <p:blipFill>
            <a:blip r:embed="rId4">
              <a:alphaModFix/>
            </a:blip>
            <a:stretch>
              <a:fillRect/>
            </a:stretch>
          </p:blipFill>
          <p:spPr>
            <a:xfrm>
              <a:off x="1020916" y="1442088"/>
              <a:ext cx="457200" cy="457200"/>
            </a:xfrm>
            <a:prstGeom prst="rect">
              <a:avLst/>
            </a:prstGeom>
            <a:noFill/>
            <a:ln>
              <a:noFill/>
            </a:ln>
          </p:spPr>
        </p:pic>
        <p:sp>
          <p:nvSpPr>
            <p:cNvPr id="708" name="Google Shape;708;p54"/>
            <p:cNvSpPr txBox="1"/>
            <p:nvPr/>
          </p:nvSpPr>
          <p:spPr>
            <a:xfrm>
              <a:off x="1045528" y="1526400"/>
              <a:ext cx="408000" cy="277200"/>
            </a:xfrm>
            <a:prstGeom prst="rect">
              <a:avLst/>
            </a:prstGeom>
            <a:noFill/>
            <a:ln>
              <a:noFill/>
            </a:ln>
          </p:spPr>
          <p:txBody>
            <a:bodyPr anchorCtr="0" anchor="ctr" bIns="0" lIns="0" spcFirstLastPara="1" rIns="0" wrap="square" tIns="0">
              <a:noAutofit/>
            </a:bodyPr>
            <a:lstStyle/>
            <a:p>
              <a:pPr indent="0" lvl="0" marL="0" rtl="0" algn="ctr">
                <a:spcBef>
                  <a:spcPts val="0"/>
                </a:spcBef>
                <a:spcAft>
                  <a:spcPts val="0"/>
                </a:spcAft>
                <a:buNone/>
              </a:pPr>
              <a:r>
                <a:rPr b="1" lang="en-GB" sz="1800">
                  <a:solidFill>
                    <a:srgbClr val="FFFFFF"/>
                  </a:solidFill>
                  <a:latin typeface="Lexend"/>
                  <a:ea typeface="Lexend"/>
                  <a:cs typeface="Lexend"/>
                  <a:sym typeface="Lexend"/>
                </a:rPr>
                <a:t>c</a:t>
              </a:r>
              <a:endParaRPr b="1" sz="1800">
                <a:solidFill>
                  <a:srgbClr val="FFFFFF"/>
                </a:solidFill>
                <a:latin typeface="Lexend"/>
                <a:ea typeface="Lexend"/>
                <a:cs typeface="Lexend"/>
                <a:sym typeface="Lexend"/>
              </a:endParaRPr>
            </a:p>
          </p:txBody>
        </p:sp>
      </p:gr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6 CfU blank - purple ">
  <p:cSld name="TITLE_AND_TWO_COLUMNS_1_1_6_2">
    <p:bg>
      <p:bgPr>
        <a:solidFill>
          <a:srgbClr val="EBEDFE"/>
        </a:solidFill>
      </p:bgPr>
    </p:bg>
    <p:spTree>
      <p:nvGrpSpPr>
        <p:cNvPr id="709" name="Shape 709"/>
        <p:cNvGrpSpPr/>
        <p:nvPr/>
      </p:nvGrpSpPr>
      <p:grpSpPr>
        <a:xfrm>
          <a:off x="0" y="0"/>
          <a:ext cx="0" cy="0"/>
          <a:chOff x="0" y="0"/>
          <a:chExt cx="0" cy="0"/>
        </a:xfrm>
      </p:grpSpPr>
      <p:pic>
        <p:nvPicPr>
          <p:cNvPr id="710" name="Google Shape;710;p55"/>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11" name="Google Shape;711;p55"/>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p5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pic>
        <p:nvPicPr>
          <p:cNvPr id="713" name="Google Shape;713;p5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14" name="Google Shape;714;p5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15" name="Google Shape;715;p55"/>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6 CfU blank - jade ">
  <p:cSld name="TITLE_AND_TWO_COLUMNS_1_1_6_2_3_1">
    <p:bg>
      <p:bgPr>
        <a:solidFill>
          <a:srgbClr val="EBEDFE"/>
        </a:solidFill>
      </p:bgPr>
    </p:bg>
    <p:spTree>
      <p:nvGrpSpPr>
        <p:cNvPr id="716" name="Shape 716"/>
        <p:cNvGrpSpPr/>
        <p:nvPr/>
      </p:nvGrpSpPr>
      <p:grpSpPr>
        <a:xfrm>
          <a:off x="0" y="0"/>
          <a:ext cx="0" cy="0"/>
          <a:chOff x="0" y="0"/>
          <a:chExt cx="0" cy="0"/>
        </a:xfrm>
      </p:grpSpPr>
      <p:pic>
        <p:nvPicPr>
          <p:cNvPr id="717" name="Google Shape;717;p5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18" name="Google Shape;718;p56"/>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9" name="Google Shape;719;p5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0" name="Google Shape;720;p5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1" name="Google Shape;721;p5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2" name="Google Shape;722;p56"/>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6 CfU blank - blue ">
  <p:cSld name="TITLE_AND_TWO_COLUMNS_1_1_6_3">
    <p:bg>
      <p:bgPr>
        <a:solidFill>
          <a:srgbClr val="EBEDFE"/>
        </a:solidFill>
      </p:bgPr>
    </p:bg>
    <p:spTree>
      <p:nvGrpSpPr>
        <p:cNvPr id="723" name="Shape 723"/>
        <p:cNvGrpSpPr/>
        <p:nvPr/>
      </p:nvGrpSpPr>
      <p:grpSpPr>
        <a:xfrm>
          <a:off x="0" y="0"/>
          <a:ext cx="0" cy="0"/>
          <a:chOff x="0" y="0"/>
          <a:chExt cx="0" cy="0"/>
        </a:xfrm>
      </p:grpSpPr>
      <p:pic>
        <p:nvPicPr>
          <p:cNvPr id="724" name="Google Shape;724;p57"/>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25" name="Google Shape;725;p57"/>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26" name="Google Shape;726;p57"/>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27" name="Google Shape;727;p57"/>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28" name="Google Shape;728;p57"/>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29" name="Google Shape;729;p57"/>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6 CfU blank - pink ">
  <p:cSld name="TITLE_AND_TWO_COLUMNS_1_1_6_2_3_1_1">
    <p:bg>
      <p:bgPr>
        <a:solidFill>
          <a:srgbClr val="EBEDFE"/>
        </a:solidFill>
      </p:bgPr>
    </p:bg>
    <p:spTree>
      <p:nvGrpSpPr>
        <p:cNvPr id="730" name="Shape 730"/>
        <p:cNvGrpSpPr/>
        <p:nvPr/>
      </p:nvGrpSpPr>
      <p:grpSpPr>
        <a:xfrm>
          <a:off x="0" y="0"/>
          <a:ext cx="0" cy="0"/>
          <a:chOff x="0" y="0"/>
          <a:chExt cx="0" cy="0"/>
        </a:xfrm>
      </p:grpSpPr>
      <p:pic>
        <p:nvPicPr>
          <p:cNvPr id="731" name="Google Shape;731;p58"/>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32" name="Google Shape;732;p58"/>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33" name="Google Shape;733;p58"/>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34" name="Google Shape;734;p58"/>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35" name="Google Shape;735;p58"/>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Hubi</a:t>
            </a:r>
            <a:endParaRPr b="1" sz="900">
              <a:solidFill>
                <a:srgbClr val="EBEDFE"/>
              </a:solidFill>
              <a:latin typeface="Lexend"/>
              <a:ea typeface="Lexend"/>
              <a:cs typeface="Lexend"/>
              <a:sym typeface="Lexend"/>
            </a:endParaRPr>
          </a:p>
        </p:txBody>
      </p:sp>
      <p:sp>
        <p:nvSpPr>
          <p:cNvPr id="736" name="Google Shape;736;p58"/>
          <p:cNvSpPr txBox="1"/>
          <p:nvPr>
            <p:ph type="title"/>
          </p:nvPr>
        </p:nvSpPr>
        <p:spPr>
          <a:xfrm>
            <a:off x="324000" y="0"/>
            <a:ext cx="7885200" cy="613500"/>
          </a:xfrm>
          <a:prstGeom prst="rect">
            <a:avLst/>
          </a:prstGeom>
        </p:spPr>
        <p:txBody>
          <a:bodyPr anchorCtr="0" anchor="ctr" bIns="0" lIns="0" spcFirstLastPara="1" rIns="0" wrap="square" tIns="0">
            <a:noAutofit/>
          </a:bodyPr>
          <a:lstStyle>
            <a:lvl1pPr lvl="0" rtl="0">
              <a:lnSpc>
                <a:spcPct val="100000"/>
              </a:lnSpc>
              <a:spcBef>
                <a:spcPts val="0"/>
              </a:spcBef>
              <a:spcAft>
                <a:spcPts val="0"/>
              </a:spcAft>
              <a:buClr>
                <a:schemeClr val="lt1"/>
              </a:buClr>
              <a:buSzPts val="2000"/>
              <a:buFont typeface="Lexend"/>
              <a:buNone/>
              <a:defRPr sz="2000">
                <a:solidFill>
                  <a:schemeClr val="lt1"/>
                </a:solidFill>
                <a:latin typeface="Lexend"/>
                <a:ea typeface="Lexend"/>
                <a:cs typeface="Lexend"/>
                <a:sym typeface="Lexend"/>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7 Practice - purple ">
  <p:cSld name="TITLE_AND_TWO_COLUMNS_1_1_5_1_3_1_1">
    <p:spTree>
      <p:nvGrpSpPr>
        <p:cNvPr id="737" name="Shape 737"/>
        <p:cNvGrpSpPr/>
        <p:nvPr/>
      </p:nvGrpSpPr>
      <p:grpSpPr>
        <a:xfrm>
          <a:off x="0" y="0"/>
          <a:ext cx="0" cy="0"/>
          <a:chOff x="0" y="0"/>
          <a:chExt cx="0" cy="0"/>
        </a:xfrm>
      </p:grpSpPr>
      <p:pic>
        <p:nvPicPr>
          <p:cNvPr id="738" name="Google Shape;738;p59"/>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39" name="Google Shape;739;p59"/>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0" name="Google Shape;740;p59"/>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41" name="Google Shape;741;p59"/>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42" name="Google Shape;742;p59"/>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sp>
        <p:nvSpPr>
          <p:cNvPr id="743" name="Google Shape;743;p59"/>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44" name="Google Shape;744;p59"/>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7 Practice - jade">
  <p:cSld name="TITLE_AND_TWO_COLUMNS_1_1_5_1_3_1_1_1_1">
    <p:spTree>
      <p:nvGrpSpPr>
        <p:cNvPr id="745" name="Shape 745"/>
        <p:cNvGrpSpPr/>
        <p:nvPr/>
      </p:nvGrpSpPr>
      <p:grpSpPr>
        <a:xfrm>
          <a:off x="0" y="0"/>
          <a:ext cx="0" cy="0"/>
          <a:chOff x="0" y="0"/>
          <a:chExt cx="0" cy="0"/>
        </a:xfrm>
      </p:grpSpPr>
      <p:pic>
        <p:nvPicPr>
          <p:cNvPr id="746" name="Google Shape;746;p60"/>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47" name="Google Shape;747;p60"/>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48" name="Google Shape;748;p60"/>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49" name="Google Shape;749;p60"/>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0" name="Google Shape;750;p60"/>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1" name="Google Shape;751;p60"/>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52" name="Google Shape;752;p60"/>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7 Practice - blue ">
  <p:cSld name="TITLE_AND_TWO_COLUMNS_1_1_5_1_3_1_2">
    <p:spTree>
      <p:nvGrpSpPr>
        <p:cNvPr id="753" name="Shape 753"/>
        <p:cNvGrpSpPr/>
        <p:nvPr/>
      </p:nvGrpSpPr>
      <p:grpSpPr>
        <a:xfrm>
          <a:off x="0" y="0"/>
          <a:ext cx="0" cy="0"/>
          <a:chOff x="0" y="0"/>
          <a:chExt cx="0" cy="0"/>
        </a:xfrm>
      </p:grpSpPr>
      <p:pic>
        <p:nvPicPr>
          <p:cNvPr id="754" name="Google Shape;754;p61"/>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55" name="Google Shape;755;p61"/>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56" name="Google Shape;756;p61"/>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57" name="Google Shape;757;p61"/>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58" name="Google Shape;758;p61"/>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59" name="Google Shape;759;p61"/>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0" name="Google Shape;760;p61"/>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7 Practice - pink">
  <p:cSld name="TITLE_AND_TWO_COLUMNS_1_1_5_1_3_1_1_1_1_1">
    <p:spTree>
      <p:nvGrpSpPr>
        <p:cNvPr id="761" name="Shape 761"/>
        <p:cNvGrpSpPr/>
        <p:nvPr/>
      </p:nvGrpSpPr>
      <p:grpSpPr>
        <a:xfrm>
          <a:off x="0" y="0"/>
          <a:ext cx="0" cy="0"/>
          <a:chOff x="0" y="0"/>
          <a:chExt cx="0" cy="0"/>
        </a:xfrm>
      </p:grpSpPr>
      <p:pic>
        <p:nvPicPr>
          <p:cNvPr id="762" name="Google Shape;762;p62"/>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63" name="Google Shape;763;p62"/>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4" name="Google Shape;764;p62"/>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65" name="Google Shape;765;p62"/>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Layli</a:t>
            </a:r>
            <a:endParaRPr b="1" sz="900">
              <a:solidFill>
                <a:srgbClr val="EBEDFE"/>
              </a:solidFill>
              <a:latin typeface="Lexend"/>
              <a:ea typeface="Lexend"/>
              <a:cs typeface="Lexend"/>
              <a:sym typeface="Lexend"/>
            </a:endParaRPr>
          </a:p>
        </p:txBody>
      </p:sp>
      <p:pic>
        <p:nvPicPr>
          <p:cNvPr id="766" name="Google Shape;766;p62"/>
          <p:cNvPicPr preferRelativeResize="0"/>
          <p:nvPr/>
        </p:nvPicPr>
        <p:blipFill rotWithShape="1">
          <a:blip r:embed="rId3">
            <a:alphaModFix/>
          </a:blip>
          <a:srcRect b="0" l="0" r="0" t="0"/>
          <a:stretch/>
        </p:blipFill>
        <p:spPr>
          <a:xfrm>
            <a:off x="8517493" y="-11474"/>
            <a:ext cx="499700" cy="499700"/>
          </a:xfrm>
          <a:prstGeom prst="rect">
            <a:avLst/>
          </a:prstGeom>
          <a:noFill/>
          <a:ln>
            <a:noFill/>
          </a:ln>
        </p:spPr>
      </p:pic>
      <p:sp>
        <p:nvSpPr>
          <p:cNvPr id="767" name="Google Shape;767;p62"/>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68" name="Google Shape;768;p62"/>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D</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8 Feedback - purple">
  <p:cSld name="TITLE_AND_TWO_COLUMNS_1_1_5_1_3_1_1_1">
    <p:bg>
      <p:bgPr>
        <a:solidFill>
          <a:srgbClr val="EBEDFE"/>
        </a:solidFill>
      </p:bgPr>
    </p:bg>
    <p:spTree>
      <p:nvGrpSpPr>
        <p:cNvPr id="769" name="Shape 769"/>
        <p:cNvGrpSpPr/>
        <p:nvPr/>
      </p:nvGrpSpPr>
      <p:grpSpPr>
        <a:xfrm>
          <a:off x="0" y="0"/>
          <a:ext cx="0" cy="0"/>
          <a:chOff x="0" y="0"/>
          <a:chExt cx="0" cy="0"/>
        </a:xfrm>
      </p:grpSpPr>
      <p:pic>
        <p:nvPicPr>
          <p:cNvPr id="770" name="Google Shape;770;p63"/>
          <p:cNvPicPr preferRelativeResize="0"/>
          <p:nvPr/>
        </p:nvPicPr>
        <p:blipFill>
          <a:blip r:embed="rId2">
            <a:alphaModFix/>
          </a:blip>
          <a:stretch>
            <a:fillRect/>
          </a:stretch>
        </p:blipFill>
        <p:spPr>
          <a:xfrm>
            <a:off x="0" y="532525"/>
            <a:ext cx="9151202" cy="116709"/>
          </a:xfrm>
          <a:prstGeom prst="rect">
            <a:avLst/>
          </a:prstGeom>
          <a:noFill/>
          <a:ln>
            <a:noFill/>
          </a:ln>
        </p:spPr>
      </p:pic>
      <p:sp>
        <p:nvSpPr>
          <p:cNvPr id="771" name="Google Shape;771;p63"/>
          <p:cNvSpPr/>
          <p:nvPr/>
        </p:nvSpPr>
        <p:spPr>
          <a:xfrm>
            <a:off x="-1" y="-2"/>
            <a:ext cx="9144300" cy="5403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2" name="Google Shape;772;p63"/>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pic>
        <p:nvPicPr>
          <p:cNvPr id="773" name="Google Shape;773;p63"/>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74" name="Google Shape;774;p63"/>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sp>
        <p:nvSpPr>
          <p:cNvPr id="775" name="Google Shape;775;p63"/>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76" name="Google Shape;776;p63"/>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A</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08 Feedback - jade">
  <p:cSld name="TITLE_AND_TWO_COLUMNS_1_1_5_1_3_1_1_1_1_2">
    <p:bg>
      <p:bgPr>
        <a:solidFill>
          <a:srgbClr val="EBEDFE"/>
        </a:solidFill>
      </p:bgPr>
    </p:bg>
    <p:spTree>
      <p:nvGrpSpPr>
        <p:cNvPr id="777" name="Shape 777"/>
        <p:cNvGrpSpPr/>
        <p:nvPr/>
      </p:nvGrpSpPr>
      <p:grpSpPr>
        <a:xfrm>
          <a:off x="0" y="0"/>
          <a:ext cx="0" cy="0"/>
          <a:chOff x="0" y="0"/>
          <a:chExt cx="0" cy="0"/>
        </a:xfrm>
      </p:grpSpPr>
      <p:pic>
        <p:nvPicPr>
          <p:cNvPr id="778" name="Google Shape;778;p64"/>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79" name="Google Shape;779;p64"/>
          <p:cNvSpPr/>
          <p:nvPr/>
        </p:nvSpPr>
        <p:spPr>
          <a:xfrm>
            <a:off x="-1" y="-2"/>
            <a:ext cx="9144300" cy="540300"/>
          </a:xfrm>
          <a:prstGeom prst="rect">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0" name="Google Shape;780;p64"/>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1" name="Google Shape;781;p64"/>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82" name="Google Shape;782;p64"/>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83" name="Google Shape;783;p64"/>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a:pPr>
              <a:defRPr/>
            </a:pPr>
          </a:p>
        </p:txBody>
      </p:sp>
      <p:sp>
        <p:nvSpPr>
          <p:cNvPr id="784" name="Google Shape;784;p64"/>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B</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08 Feedback - blue">
  <p:cSld name="TITLE_AND_TWO_COLUMNS_1_1_5_1_3_1_2_1">
    <p:bg>
      <p:bgPr>
        <a:solidFill>
          <a:srgbClr val="EBEDFE"/>
        </a:solidFill>
      </p:bgPr>
    </p:bg>
    <p:spTree>
      <p:nvGrpSpPr>
        <p:cNvPr id="785" name="Shape 785"/>
        <p:cNvGrpSpPr/>
        <p:nvPr/>
      </p:nvGrpSpPr>
      <p:grpSpPr>
        <a:xfrm>
          <a:off x="0" y="0"/>
          <a:ext cx="0" cy="0"/>
          <a:chOff x="0" y="0"/>
          <a:chExt cx="0" cy="0"/>
        </a:xfrm>
      </p:grpSpPr>
      <p:pic>
        <p:nvPicPr>
          <p:cNvPr id="786" name="Google Shape;786;p65"/>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87" name="Google Shape;787;p65"/>
          <p:cNvSpPr/>
          <p:nvPr/>
        </p:nvSpPr>
        <p:spPr>
          <a:xfrm>
            <a:off x="-1" y="-2"/>
            <a:ext cx="9144300" cy="540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8" name="Google Shape;788;p65"/>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89" name="Google Shape;789;p65"/>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0" name="Google Shape;790;p65"/>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791" name="Google Shape;791;p65"/>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792" name="Google Shape;792;p65"/>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rgbClr val="FFFFFF"/>
                </a:solidFill>
                <a:latin typeface="Lexend"/>
                <a:ea typeface="Lexend"/>
                <a:cs typeface="Lexend"/>
                <a:sym typeface="Lexend"/>
              </a:rPr>
              <a:t>Hawsha C</a:t>
            </a:r>
            <a:endParaRPr b="1" sz="1400">
              <a:solidFill>
                <a:srgbClr val="FFFFFF"/>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08 Feedback - pink">
  <p:cSld name="TITLE_AND_TWO_COLUMNS_1_1_5_1_3_1_1_1_1_1_1">
    <p:bg>
      <p:bgPr>
        <a:solidFill>
          <a:srgbClr val="EBEDFE"/>
        </a:solidFill>
      </p:bgPr>
    </p:bg>
    <p:spTree>
      <p:nvGrpSpPr>
        <p:cNvPr id="793" name="Shape 793"/>
        <p:cNvGrpSpPr/>
        <p:nvPr/>
      </p:nvGrpSpPr>
      <p:grpSpPr>
        <a:xfrm>
          <a:off x="0" y="0"/>
          <a:ext cx="0" cy="0"/>
          <a:chOff x="0" y="0"/>
          <a:chExt cx="0" cy="0"/>
        </a:xfrm>
      </p:grpSpPr>
      <p:grpSp>
        <p:nvGrpSpPr>
          <p:cNvPr id="794" name="Google Shape;794;p66"/>
          <p:cNvGrpSpPr/>
          <p:nvPr/>
        </p:nvGrpSpPr>
        <p:grpSpPr>
          <a:xfrm>
            <a:off x="0" y="1"/>
            <a:ext cx="9151202" cy="649234"/>
            <a:chOff x="0" y="1"/>
            <a:chExt cx="9151202" cy="649234"/>
          </a:xfrm>
        </p:grpSpPr>
        <p:pic>
          <p:nvPicPr>
            <p:cNvPr id="795" name="Google Shape;795;p66"/>
            <p:cNvPicPr preferRelativeResize="0"/>
            <p:nvPr/>
          </p:nvPicPr>
          <p:blipFill rotWithShape="1">
            <a:blip r:embed="rId2">
              <a:alphaModFix/>
            </a:blip>
            <a:srcRect b="1672" l="0" r="0" t="1662"/>
            <a:stretch/>
          </p:blipFill>
          <p:spPr>
            <a:xfrm>
              <a:off x="0" y="532525"/>
              <a:ext cx="9151202" cy="116709"/>
            </a:xfrm>
            <a:prstGeom prst="rect">
              <a:avLst/>
            </a:prstGeom>
            <a:noFill/>
            <a:ln>
              <a:noFill/>
            </a:ln>
          </p:spPr>
        </p:pic>
        <p:sp>
          <p:nvSpPr>
            <p:cNvPr id="796" name="Google Shape;796;p66"/>
            <p:cNvSpPr/>
            <p:nvPr/>
          </p:nvSpPr>
          <p:spPr>
            <a:xfrm>
              <a:off x="0" y="1"/>
              <a:ext cx="9144300" cy="5403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797" name="Google Shape;797;p66"/>
          <p:cNvSpPr txBox="1"/>
          <p:nvPr>
            <p:ph idx="1" type="body"/>
          </p:nvPr>
        </p:nvSpPr>
        <p:spPr>
          <a:xfrm>
            <a:off x="324000" y="759300"/>
            <a:ext cx="8237700" cy="30207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798" name="Google Shape;798;p66"/>
          <p:cNvSpPr txBox="1"/>
          <p:nvPr/>
        </p:nvSpPr>
        <p:spPr>
          <a:xfrm>
            <a:off x="8476560" y="438750"/>
            <a:ext cx="603900" cy="138600"/>
          </a:xfrm>
          <a:prstGeom prst="rect">
            <a:avLst/>
          </a:prstGeom>
          <a:noFill/>
          <a:ln>
            <a:noFill/>
          </a:ln>
        </p:spPr>
        <p:txBody>
          <a:bodyPr anchorCtr="0" anchor="t" bIns="0" lIns="0" spcFirstLastPara="1" rIns="0" wrap="none" tIns="0">
            <a:spAutoFit/>
          </a:bodyPr>
          <a:lstStyle/>
          <a:p>
            <a:pPr indent="0" lvl="0" marL="0" rtl="0" algn="ctr">
              <a:spcBef>
                <a:spcPts val="0"/>
              </a:spcBef>
              <a:spcAft>
                <a:spcPts val="0"/>
              </a:spcAft>
              <a:buNone/>
            </a:pPr>
            <a:r>
              <a:rPr b="1" lang="en-GB" sz="900">
                <a:solidFill>
                  <a:srgbClr val="EBEDFE"/>
                </a:solidFill>
                <a:latin typeface="Lexend"/>
                <a:ea typeface="Lexend"/>
                <a:cs typeface="Lexend"/>
                <a:sym typeface="Lexend"/>
              </a:rPr>
              <a:t>Jawaab</a:t>
            </a:r>
            <a:endParaRPr b="1" sz="900">
              <a:solidFill>
                <a:srgbClr val="EBEDFE"/>
              </a:solidFill>
              <a:latin typeface="Lexend"/>
              <a:ea typeface="Lexend"/>
              <a:cs typeface="Lexend"/>
              <a:sym typeface="Lexend"/>
            </a:endParaRPr>
          </a:p>
        </p:txBody>
      </p:sp>
      <p:pic>
        <p:nvPicPr>
          <p:cNvPr id="799" name="Google Shape;799;p66"/>
          <p:cNvPicPr preferRelativeResize="0"/>
          <p:nvPr/>
        </p:nvPicPr>
        <p:blipFill rotWithShape="1">
          <a:blip r:embed="rId3">
            <a:alphaModFix/>
          </a:blip>
          <a:srcRect b="0" l="0" r="0" t="0"/>
          <a:stretch/>
        </p:blipFill>
        <p:spPr>
          <a:xfrm>
            <a:off x="8528585" y="-11474"/>
            <a:ext cx="499700" cy="499700"/>
          </a:xfrm>
          <a:prstGeom prst="rect">
            <a:avLst/>
          </a:prstGeom>
          <a:noFill/>
          <a:ln>
            <a:noFill/>
          </a:ln>
        </p:spPr>
      </p:pic>
      <p:sp>
        <p:nvSpPr>
          <p:cNvPr id="800" name="Google Shape;800;p66"/>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lnSpc>
                <a:spcPct val="100000"/>
              </a:lnSpc>
              <a:spcBef>
                <a:spcPts val="0"/>
              </a:spcBef>
              <a:spcAft>
                <a:spcPts val="0"/>
              </a:spcAft>
              <a:buNone/>
            </a:pPr>
            <a:r>
              <a:rPr b="1" lang="en-GB" sz="1400">
                <a:solidFill>
                  <a:schemeClr val="lt1"/>
                </a:solidFill>
                <a:latin typeface="Lexend"/>
                <a:ea typeface="Lexend"/>
                <a:cs typeface="Lexend"/>
                <a:sym typeface="Lexend"/>
              </a:rPr>
              <a:t>Hawsha D</a:t>
            </a:r>
            <a:endParaRPr b="1" sz="1400">
              <a:solidFill>
                <a:schemeClr val="lt1"/>
              </a:solidFill>
              <a:latin typeface="Lexend"/>
              <a:ea typeface="Lexend"/>
              <a:cs typeface="Lexend"/>
              <a:sym typeface="Lexend"/>
            </a:endParaRPr>
          </a:p>
        </p:txBody>
      </p:sp>
      <p:sp>
        <p:nvSpPr>
          <p:cNvPr id="801" name="Google Shape;801;p66"/>
          <p:cNvSpPr txBox="1"/>
          <p:nvPr>
            <p:ph type="title"/>
          </p:nvPr>
        </p:nvSpPr>
        <p:spPr>
          <a:xfrm>
            <a:off x="1479300" y="39650"/>
            <a:ext cx="68553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Clr>
                <a:schemeClr val="lt1"/>
              </a:buClr>
              <a:buSzPts val="1800"/>
              <a:buNone/>
              <a:defRPr b="0" sz="1800">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1">
  <p:cSld name="TITLE_AND_TWO_COLUMNS_1_1_5_1_2_1_1">
    <p:spTree>
      <p:nvGrpSpPr>
        <p:cNvPr id="802" name="Shape 802"/>
        <p:cNvGrpSpPr/>
        <p:nvPr/>
      </p:nvGrpSpPr>
      <p:grpSpPr>
        <a:xfrm>
          <a:off x="0" y="0"/>
          <a:ext cx="0" cy="0"/>
          <a:chOff x="0" y="0"/>
          <a:chExt cx="0" cy="0"/>
        </a:xfrm>
      </p:grpSpPr>
      <p:sp>
        <p:nvSpPr>
          <p:cNvPr id="803" name="Google Shape;803;p67"/>
          <p:cNvSpPr/>
          <p:nvPr/>
        </p:nvSpPr>
        <p:spPr>
          <a:xfrm>
            <a:off x="0" y="0"/>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04" name="Google Shape;804;p67"/>
          <p:cNvPicPr preferRelativeResize="0"/>
          <p:nvPr/>
        </p:nvPicPr>
        <p:blipFill rotWithShape="1">
          <a:blip r:embed="rId2">
            <a:alphaModFix/>
          </a:blip>
          <a:srcRect b="1709" l="0" r="0" t="1699"/>
          <a:stretch/>
        </p:blipFill>
        <p:spPr>
          <a:xfrm>
            <a:off x="0" y="535825"/>
            <a:ext cx="9151202" cy="116709"/>
          </a:xfrm>
          <a:prstGeom prst="rect">
            <a:avLst/>
          </a:prstGeom>
          <a:noFill/>
          <a:ln>
            <a:noFill/>
          </a:ln>
        </p:spPr>
      </p:pic>
      <p:sp>
        <p:nvSpPr>
          <p:cNvPr id="805" name="Google Shape;805;p67"/>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a:pPr>
              <a:defRPr/>
            </a:pPr>
          </a:p>
        </p:txBody>
      </p:sp>
      <p:sp>
        <p:nvSpPr>
          <p:cNvPr id="806" name="Google Shape;806;p67"/>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07" name="Google Shape;807;p67"/>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6 Summary 2">
  <p:cSld name="TITLE_AND_TWO_COLUMNS_1_1_5_1_2">
    <p:spTree>
      <p:nvGrpSpPr>
        <p:cNvPr id="808" name="Shape 808"/>
        <p:cNvGrpSpPr/>
        <p:nvPr/>
      </p:nvGrpSpPr>
      <p:grpSpPr>
        <a:xfrm>
          <a:off x="0" y="0"/>
          <a:ext cx="0" cy="0"/>
          <a:chOff x="0" y="0"/>
          <a:chExt cx="0" cy="0"/>
        </a:xfrm>
      </p:grpSpPr>
      <p:sp>
        <p:nvSpPr>
          <p:cNvPr id="809" name="Google Shape;809;p68"/>
          <p:cNvSpPr/>
          <p:nvPr/>
        </p:nvSpPr>
        <p:spPr>
          <a:xfrm>
            <a:off x="0" y="0"/>
            <a:ext cx="9144300" cy="773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10" name="Google Shape;810;p68"/>
          <p:cNvPicPr preferRelativeResize="0"/>
          <p:nvPr/>
        </p:nvPicPr>
        <p:blipFill rotWithShape="1">
          <a:blip r:embed="rId2">
            <a:alphaModFix/>
          </a:blip>
          <a:srcRect b="1709" l="0" r="0" t="1699"/>
          <a:stretch/>
        </p:blipFill>
        <p:spPr>
          <a:xfrm>
            <a:off x="0" y="769550"/>
            <a:ext cx="9151202" cy="116709"/>
          </a:xfrm>
          <a:prstGeom prst="rect">
            <a:avLst/>
          </a:prstGeom>
          <a:noFill/>
          <a:ln>
            <a:noFill/>
          </a:ln>
        </p:spPr>
      </p:pic>
      <p:sp>
        <p:nvSpPr>
          <p:cNvPr id="811" name="Google Shape;811;p68"/>
          <p:cNvSpPr txBox="1"/>
          <p:nvPr>
            <p:ph idx="1" type="body"/>
          </p:nvPr>
        </p:nvSpPr>
        <p:spPr>
          <a:xfrm>
            <a:off x="324000" y="1080000"/>
            <a:ext cx="8113800" cy="3740400"/>
          </a:xfrm>
          <a:prstGeom prst="rect">
            <a:avLst/>
          </a:prstGeom>
        </p:spPr>
        <p:txBody>
          <a:bodyPr anchorCtr="0" anchor="t" bIns="0" lIns="0" spcFirstLastPara="1" rIns="0" wrap="square" tIns="0">
            <a:noAutofit/>
          </a:bodyPr>
          <a:lstStyle>
            <a:lvl1pPr indent="-368300" lvl="0" marL="457200" rtl="0">
              <a:lnSpc>
                <a:spcPct val="115000"/>
              </a:lnSpc>
              <a:spcBef>
                <a:spcPts val="0"/>
              </a:spcBef>
              <a:spcAft>
                <a:spcPts val="0"/>
              </a:spcAft>
              <a:buSzPts val="2200"/>
              <a:buFont typeface="Lexend"/>
              <a:buChar char="●"/>
              <a:defRPr sz="2200">
                <a:latin typeface="Lexend"/>
                <a:ea typeface="Lexend"/>
                <a:cs typeface="Lexend"/>
                <a:sym typeface="Lexend"/>
              </a:defRPr>
            </a:lvl1pPr>
            <a:lvl2pPr indent="-368300" lvl="1" marL="914400" rtl="0">
              <a:spcBef>
                <a:spcPts val="1000"/>
              </a:spcBef>
              <a:spcAft>
                <a:spcPts val="0"/>
              </a:spcAft>
              <a:buSzPts val="2200"/>
              <a:buFont typeface="Lexend"/>
              <a:buChar char="–"/>
              <a:defRPr sz="2200">
                <a:latin typeface="Lexend"/>
                <a:ea typeface="Lexend"/>
                <a:cs typeface="Lexend"/>
                <a:sym typeface="Lexend"/>
              </a:defRPr>
            </a:lvl2pPr>
            <a:lvl3pPr indent="-355600" lvl="2" marL="1371600" rtl="0">
              <a:spcBef>
                <a:spcPts val="1000"/>
              </a:spcBef>
              <a:spcAft>
                <a:spcPts val="0"/>
              </a:spcAft>
              <a:buSzPts val="2000"/>
              <a:buFont typeface="Lexend"/>
              <a:buChar char="–"/>
              <a:defRPr>
                <a:latin typeface="Lexend"/>
                <a:ea typeface="Lexend"/>
                <a:cs typeface="Lexend"/>
                <a:sym typeface="Lexend"/>
              </a:defRPr>
            </a:lvl3pPr>
            <a:lvl4pPr indent="-368300" lvl="3" marL="1828800" rtl="0">
              <a:spcBef>
                <a:spcPts val="800"/>
              </a:spcBef>
              <a:spcAft>
                <a:spcPts val="0"/>
              </a:spcAft>
              <a:buSzPts val="2200"/>
              <a:buFont typeface="Lexend"/>
              <a:buChar char="–"/>
              <a:defRPr sz="2200">
                <a:latin typeface="Lexend"/>
                <a:ea typeface="Lexend"/>
                <a:cs typeface="Lexend"/>
                <a:sym typeface="Lexend"/>
              </a:defRPr>
            </a:lvl4pPr>
            <a:lvl5pPr indent="-342900" lvl="4" marL="2286000" rtl="0">
              <a:spcBef>
                <a:spcPts val="800"/>
              </a:spcBef>
              <a:spcAft>
                <a:spcPts val="0"/>
              </a:spcAft>
              <a:buSzPts val="1800"/>
              <a:buFont typeface="Lexend"/>
              <a:buChar char="–"/>
              <a:defRPr>
                <a:latin typeface="Lexend"/>
                <a:ea typeface="Lexend"/>
                <a:cs typeface="Lexend"/>
                <a:sym typeface="Lexend"/>
              </a:defRPr>
            </a:lvl5pPr>
            <a:lvl6pPr indent="-342900" lvl="5" marL="2743200" rtl="0">
              <a:spcBef>
                <a:spcPts val="600"/>
              </a:spcBef>
              <a:spcAft>
                <a:spcPts val="0"/>
              </a:spcAft>
              <a:buSzPts val="1800"/>
              <a:buFont typeface="Lexend"/>
              <a:buChar char="–"/>
              <a:defRPr sz="1800">
                <a:latin typeface="Lexend"/>
                <a:ea typeface="Lexend"/>
                <a:cs typeface="Lexend"/>
                <a:sym typeface="Lexend"/>
              </a:defRPr>
            </a:lvl6pPr>
            <a:lvl7pPr indent="-342900" lvl="6" marL="3200400" rtl="0">
              <a:spcBef>
                <a:spcPts val="600"/>
              </a:spcBef>
              <a:spcAft>
                <a:spcPts val="0"/>
              </a:spcAft>
              <a:buSzPts val="1800"/>
              <a:buFont typeface="Lexend"/>
              <a:buChar char="–"/>
              <a:defRPr>
                <a:latin typeface="Lexend"/>
                <a:ea typeface="Lexend"/>
                <a:cs typeface="Lexend"/>
                <a:sym typeface="Lexend"/>
              </a:defRPr>
            </a:lvl7pPr>
            <a:lvl8pPr indent="-342900" lvl="7" marL="3657600" rtl="0">
              <a:spcBef>
                <a:spcPts val="400"/>
              </a:spcBef>
              <a:spcAft>
                <a:spcPts val="0"/>
              </a:spcAft>
              <a:buSzPts val="1800"/>
              <a:buFont typeface="Lexend"/>
              <a:buChar char="–"/>
              <a:defRPr>
                <a:latin typeface="Lexend"/>
                <a:ea typeface="Lexend"/>
                <a:cs typeface="Lexend"/>
                <a:sym typeface="Lexend"/>
              </a:defRPr>
            </a:lvl8pPr>
            <a:lvl9pPr indent="-342900" lvl="8" marL="4114800" rtl="0">
              <a:spcBef>
                <a:spcPts val="400"/>
              </a:spcBef>
              <a:spcAft>
                <a:spcPts val="200"/>
              </a:spcAft>
              <a:buSzPts val="1800"/>
              <a:buFont typeface="Lexend"/>
              <a:buChar char="–"/>
              <a:defRPr>
                <a:latin typeface="Lexend"/>
                <a:ea typeface="Lexend"/>
                <a:cs typeface="Lexend"/>
                <a:sym typeface="Lexend"/>
              </a:defRPr>
            </a:lvl9pPr>
          </a:lstStyle>
          <a:p/>
        </p:txBody>
      </p:sp>
      <p:sp>
        <p:nvSpPr>
          <p:cNvPr id="812" name="Google Shape;812;p68"/>
          <p:cNvSpPr txBox="1"/>
          <p:nvPr/>
        </p:nvSpPr>
        <p:spPr>
          <a:xfrm>
            <a:off x="324000" y="43825"/>
            <a:ext cx="1316700" cy="382800"/>
          </a:xfrm>
          <a:prstGeom prst="rect">
            <a:avLst/>
          </a:prstGeom>
          <a:noFill/>
          <a:ln>
            <a:noFill/>
          </a:ln>
        </p:spPr>
        <p:txBody>
          <a:bodyPr anchorCtr="0" anchor="b" bIns="0" lIns="0" spcFirstLastPara="1" rIns="0" wrap="none" tIns="0">
            <a:noAutofit/>
          </a:bodyPr>
          <a:lstStyle/>
          <a:p>
            <a:pPr indent="0" lvl="0" marL="0" rtl="0" algn="l">
              <a:spcBef>
                <a:spcPts val="0"/>
              </a:spcBef>
              <a:spcAft>
                <a:spcPts val="0"/>
              </a:spcAft>
              <a:buNone/>
            </a:pPr>
            <a:r>
              <a:rPr b="1" lang="en-GB" sz="1400">
                <a:solidFill>
                  <a:schemeClr val="dk1"/>
                </a:solidFill>
                <a:latin typeface="Lexend"/>
                <a:ea typeface="Lexend"/>
                <a:cs typeface="Lexend"/>
                <a:sym typeface="Lexend"/>
              </a:rPr>
              <a:t>Soo koobid</a:t>
            </a:r>
            <a:endParaRPr b="1" sz="1400">
              <a:solidFill>
                <a:schemeClr val="dk1"/>
              </a:solidFill>
              <a:latin typeface="Lexend"/>
              <a:ea typeface="Lexend"/>
              <a:cs typeface="Lexend"/>
              <a:sym typeface="Lexend"/>
            </a:endParaRPr>
          </a:p>
        </p:txBody>
      </p:sp>
      <p:sp>
        <p:nvSpPr>
          <p:cNvPr id="813" name="Google Shape;813;p68"/>
          <p:cNvSpPr txBox="1"/>
          <p:nvPr>
            <p:ph type="title"/>
          </p:nvPr>
        </p:nvSpPr>
        <p:spPr>
          <a:xfrm>
            <a:off x="1684800" y="43825"/>
            <a:ext cx="5741400" cy="382800"/>
          </a:xfrm>
          <a:prstGeom prst="rect">
            <a:avLst/>
          </a:prstGeom>
        </p:spPr>
        <p:txBody>
          <a:bodyPr anchorCtr="0" anchor="b" bIns="0" lIns="0" spcFirstLastPara="1" rIns="0" wrap="square" tIns="0">
            <a:noAutofit/>
          </a:bodyPr>
          <a:lstStyle>
            <a:lvl1pPr lvl="0" rtl="0">
              <a:lnSpc>
                <a:spcPct val="100000"/>
              </a:lnSpc>
              <a:spcBef>
                <a:spcPts val="0"/>
              </a:spcBef>
              <a:spcAft>
                <a:spcPts val="0"/>
              </a:spcAft>
              <a:buSzPts val="2000"/>
              <a:buFont typeface="Lexend"/>
              <a:buNone/>
              <a:defRPr b="0" sz="2000">
                <a:latin typeface="Lexend"/>
                <a:ea typeface="Lexend"/>
                <a:cs typeface="Lexend"/>
                <a:sym typeface="Lexend"/>
              </a:defRPr>
            </a:lvl1pPr>
            <a:lvl2pPr lvl="1" rtl="0">
              <a:lnSpc>
                <a:spcPct val="100000"/>
              </a:lnSpc>
              <a:spcBef>
                <a:spcPts val="0"/>
              </a:spcBef>
              <a:spcAft>
                <a:spcPts val="0"/>
              </a:spcAft>
              <a:buSzPts val="2000"/>
              <a:buNone/>
              <a:defRPr sz="2000"/>
            </a:lvl2pPr>
            <a:lvl3pPr lvl="2" rtl="0">
              <a:lnSpc>
                <a:spcPct val="100000"/>
              </a:lnSpc>
              <a:spcBef>
                <a:spcPts val="0"/>
              </a:spcBef>
              <a:spcAft>
                <a:spcPts val="0"/>
              </a:spcAft>
              <a:buSzPts val="2000"/>
              <a:buNone/>
              <a:defRPr sz="2000"/>
            </a:lvl3pPr>
            <a:lvl4pPr lvl="3" rtl="0">
              <a:lnSpc>
                <a:spcPct val="100000"/>
              </a:lnSpc>
              <a:spcBef>
                <a:spcPts val="0"/>
              </a:spcBef>
              <a:spcAft>
                <a:spcPts val="0"/>
              </a:spcAft>
              <a:buSzPts val="2000"/>
              <a:buNone/>
              <a:defRPr sz="2000"/>
            </a:lvl4pPr>
            <a:lvl5pPr lvl="4" rtl="0">
              <a:lnSpc>
                <a:spcPct val="100000"/>
              </a:lnSpc>
              <a:spcBef>
                <a:spcPts val="0"/>
              </a:spcBef>
              <a:spcAft>
                <a:spcPts val="0"/>
              </a:spcAft>
              <a:buSzPts val="2000"/>
              <a:buNone/>
              <a:defRPr sz="2000"/>
            </a:lvl5pPr>
            <a:lvl6pPr lvl="5" rtl="0">
              <a:lnSpc>
                <a:spcPct val="100000"/>
              </a:lnSpc>
              <a:spcBef>
                <a:spcPts val="0"/>
              </a:spcBef>
              <a:spcAft>
                <a:spcPts val="0"/>
              </a:spcAft>
              <a:buSzPts val="2000"/>
              <a:buNone/>
              <a:defRPr sz="2000"/>
            </a:lvl6pPr>
            <a:lvl7pPr lvl="6" rtl="0">
              <a:lnSpc>
                <a:spcPct val="100000"/>
              </a:lnSpc>
              <a:spcBef>
                <a:spcPts val="0"/>
              </a:spcBef>
              <a:spcAft>
                <a:spcPts val="0"/>
              </a:spcAft>
              <a:buSzPts val="2000"/>
              <a:buNone/>
              <a:defRPr sz="2000"/>
            </a:lvl7pPr>
            <a:lvl8pPr lvl="7" rtl="0">
              <a:lnSpc>
                <a:spcPct val="100000"/>
              </a:lnSpc>
              <a:spcBef>
                <a:spcPts val="0"/>
              </a:spcBef>
              <a:spcAft>
                <a:spcPts val="0"/>
              </a:spcAft>
              <a:buSzPts val="2000"/>
              <a:buNone/>
              <a:defRPr sz="2000"/>
            </a:lvl8pPr>
            <a:lvl9pPr lvl="8" rtl="0">
              <a:lnSpc>
                <a:spcPct val="100000"/>
              </a:lnSpc>
              <a:spcBef>
                <a:spcPts val="0"/>
              </a:spcBef>
              <a:spcAft>
                <a:spcPts val="0"/>
              </a:spcAft>
              <a:buSzPts val="2000"/>
              <a:buNone/>
              <a:defRPr sz="2000"/>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3 Projectable quiz" showMasterSp="0">
  <p:cSld name="Title Slide 3_1">
    <p:bg>
      <p:bgPr>
        <a:solidFill>
          <a:schemeClr val="lt1"/>
        </a:solidFill>
      </p:bgPr>
    </p:bg>
    <p:spTree>
      <p:nvGrpSpPr>
        <p:cNvPr id="814" name="Shape 814"/>
        <p:cNvGrpSpPr/>
        <p:nvPr/>
      </p:nvGrpSpPr>
      <p:grpSpPr>
        <a:xfrm>
          <a:off x="0" y="0"/>
          <a:ext cx="0" cy="0"/>
          <a:chOff x="0" y="0"/>
          <a:chExt cx="0" cy="0"/>
        </a:xfrm>
      </p:grpSpPr>
      <p:sp>
        <p:nvSpPr>
          <p:cNvPr id="816" name="Google Shape;816;p69"/>
          <p:cNvSpPr txBox="1"/>
          <p:nvPr/>
        </p:nvSpPr>
        <p:spPr>
          <a:xfrm>
            <a:off x="1977450" y="3132468"/>
            <a:ext cx="5189100" cy="431100"/>
          </a:xfrm>
          <a:prstGeom prst="rect">
            <a:avLst/>
          </a:prstGeom>
          <a:noFill/>
          <a:ln>
            <a:noFill/>
          </a:ln>
        </p:spPr>
        <p:txBody>
          <a:bodyPr anchorCtr="0" anchor="t" bIns="91425" lIns="91425" spcFirstLastPara="1" rIns="91425" wrap="none" tIns="91425">
            <a:spAutoFit/>
          </a:bodyPr>
          <a:lstStyle/>
          <a:p>
            <a:pPr indent="0" lvl="0" marL="0" rtl="0" algn="ctr">
              <a:spcBef>
                <a:spcPts val="0"/>
              </a:spcBef>
              <a:spcAft>
                <a:spcPts val="0"/>
              </a:spcAft>
              <a:buNone/>
            </a:pPr>
            <a:r>
              <a:rPr lang="en-GB" sz="1400">
                <a:solidFill>
                  <a:schemeClr val="dk1"/>
                </a:solidFill>
                <a:latin typeface="Lexend"/>
                <a:ea typeface="Lexend"/>
                <a:cs typeface="Lexend"/>
                <a:sym typeface="Lexend"/>
              </a:rPr>
              <a:t>Guji si aad u furto imtixaanka</a:t>
            </a:r>
            <a:endParaRPr sz="1400">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4 Items to copy-paste">
  <p:cSld name="CUSTOM_104_1_2_1_1">
    <p:spTree>
      <p:nvGrpSpPr>
        <p:cNvPr id="817" name="Shape 817"/>
        <p:cNvGrpSpPr/>
        <p:nvPr/>
      </p:nvGrpSpPr>
      <p:grpSpPr>
        <a:xfrm>
          <a:off x="0" y="0"/>
          <a:ext cx="0" cy="0"/>
          <a:chOff x="0" y="0"/>
          <a:chExt cx="0" cy="0"/>
        </a:xfrm>
      </p:grpSpPr>
      <p:sp>
        <p:nvSpPr>
          <p:cNvPr id="818" name="Google Shape;818;p70"/>
          <p:cNvSpPr/>
          <p:nvPr/>
        </p:nvSpPr>
        <p:spPr>
          <a:xfrm>
            <a:off x="3217188" y="4171902"/>
            <a:ext cx="5214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Calaamadee</a:t>
            </a:r>
            <a:endParaRPr i="0" sz="1400" u="none" cap="none" strike="noStrike">
              <a:solidFill>
                <a:schemeClr val="dk1"/>
              </a:solidFill>
              <a:latin typeface="Lexend"/>
              <a:ea typeface="Lexend"/>
              <a:cs typeface="Lexend"/>
              <a:sym typeface="Lexend"/>
            </a:endParaRPr>
          </a:p>
        </p:txBody>
      </p:sp>
      <p:sp>
        <p:nvSpPr>
          <p:cNvPr id="819" name="Google Shape;819;p70"/>
          <p:cNvSpPr/>
          <p:nvPr/>
        </p:nvSpPr>
        <p:spPr>
          <a:xfrm>
            <a:off x="483925" y="193075"/>
            <a:ext cx="6671700" cy="3747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b="1" i="0" lang="en-GB" sz="2000" u="none" cap="none" strike="noStrike">
                <a:solidFill>
                  <a:schemeClr val="dk1"/>
                </a:solidFill>
                <a:latin typeface="Lexend"/>
                <a:ea typeface="Lexend"/>
                <a:cs typeface="Lexend"/>
                <a:sym typeface="Lexend"/>
              </a:rPr>
              <a:t>Items to copy and paste</a:t>
            </a:r>
            <a:endParaRPr b="0" i="0" sz="2000" u="none" cap="none" strike="noStrike">
              <a:solidFill>
                <a:schemeClr val="dk1"/>
              </a:solidFill>
              <a:latin typeface="Calibri"/>
              <a:ea typeface="Calibri"/>
              <a:cs typeface="Calibri"/>
              <a:sym typeface="Calibri"/>
            </a:endParaRPr>
          </a:p>
        </p:txBody>
      </p:sp>
      <p:sp>
        <p:nvSpPr>
          <p:cNvPr id="820" name="Google Shape;820;p70"/>
          <p:cNvSpPr/>
          <p:nvPr/>
        </p:nvSpPr>
        <p:spPr>
          <a:xfrm>
            <a:off x="7459200" y="352650"/>
            <a:ext cx="1684800" cy="374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i="0" lang="en-GB" sz="1600" u="none" cap="none" strike="noStrike">
                <a:solidFill>
                  <a:schemeClr val="dk1"/>
                </a:solidFill>
                <a:latin typeface="Lexend"/>
                <a:ea typeface="Lexend"/>
                <a:cs typeface="Lexend"/>
                <a:sym typeface="Lexend"/>
              </a:rPr>
              <a:t>Video frame</a:t>
            </a:r>
            <a:endParaRPr i="0" sz="1600" u="none" cap="none" strike="noStrike">
              <a:solidFill>
                <a:schemeClr val="dk1"/>
              </a:solidFill>
              <a:latin typeface="Lexend"/>
              <a:ea typeface="Lexend"/>
              <a:cs typeface="Lexend"/>
              <a:sym typeface="Lexend"/>
            </a:endParaRPr>
          </a:p>
        </p:txBody>
      </p:sp>
      <p:sp>
        <p:nvSpPr>
          <p:cNvPr id="821" name="Google Shape;821;p70"/>
          <p:cNvSpPr/>
          <p:nvPr/>
        </p:nvSpPr>
        <p:spPr>
          <a:xfrm>
            <a:off x="628788" y="4171893"/>
            <a:ext cx="1579200" cy="263400"/>
          </a:xfrm>
          <a:prstGeom prst="rect">
            <a:avLst/>
          </a:prstGeom>
          <a:noFill/>
          <a:ln>
            <a:noFill/>
          </a:ln>
        </p:spPr>
        <p:txBody>
          <a:bodyPr anchorCtr="0" anchor="ctr" bIns="0" lIns="0" spcFirstLastPara="1" rIns="0" wrap="square" tIns="0">
            <a:noAutofit/>
          </a:bodyPr>
          <a:lstStyle/>
          <a:p>
            <a:pPr indent="0" lvl="0" marL="0" rtl="0" algn="ctr">
              <a:lnSpc>
                <a:spcPct val="115000"/>
              </a:lnSpc>
              <a:spcBef>
                <a:spcPts val="0"/>
              </a:spcBef>
              <a:spcAft>
                <a:spcPts val="0"/>
              </a:spcAft>
              <a:buNone/>
            </a:pPr>
            <a:r>
              <a:rPr lang="en-GB" sz="1600">
                <a:solidFill>
                  <a:schemeClr val="dk1"/>
                </a:solidFill>
                <a:latin typeface="Lexend"/>
                <a:ea typeface="Lexend"/>
                <a:cs typeface="Lexend"/>
                <a:sym typeface="Lexend"/>
              </a:rPr>
              <a:t>Agenda dot</a:t>
            </a:r>
            <a:endParaRPr sz="1600">
              <a:solidFill>
                <a:schemeClr val="dk1"/>
              </a:solidFill>
              <a:latin typeface="Lexend"/>
              <a:ea typeface="Lexend"/>
              <a:cs typeface="Lexend"/>
              <a:sym typeface="Lexend"/>
            </a:endParaRPr>
          </a:p>
        </p:txBody>
      </p:sp>
      <p:sp>
        <p:nvSpPr>
          <p:cNvPr id="822" name="Google Shape;822;p70"/>
          <p:cNvSpPr/>
          <p:nvPr/>
        </p:nvSpPr>
        <p:spPr>
          <a:xfrm>
            <a:off x="5891525" y="2313000"/>
            <a:ext cx="1796400" cy="3807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CfU option letters</a:t>
            </a:r>
            <a:endParaRPr i="0" sz="1600" u="none" cap="none" strike="noStrike">
              <a:solidFill>
                <a:schemeClr val="dk1"/>
              </a:solidFill>
              <a:latin typeface="Lexend"/>
              <a:ea typeface="Lexend"/>
              <a:cs typeface="Lexend"/>
              <a:sym typeface="Lexend"/>
            </a:endParaRPr>
          </a:p>
        </p:txBody>
      </p:sp>
      <p:sp>
        <p:nvSpPr>
          <p:cNvPr id="823" name="Google Shape;823;p70"/>
          <p:cNvSpPr/>
          <p:nvPr/>
        </p:nvSpPr>
        <p:spPr>
          <a:xfrm>
            <a:off x="933601" y="2371650"/>
            <a:ext cx="11799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audio</a:t>
            </a:r>
            <a:endParaRPr i="0" sz="1600" u="none" cap="none" strike="noStrike">
              <a:solidFill>
                <a:schemeClr val="dk1"/>
              </a:solidFill>
              <a:latin typeface="Lexend"/>
              <a:ea typeface="Lexend"/>
              <a:cs typeface="Lexend"/>
              <a:sym typeface="Lexend"/>
            </a:endParaRPr>
          </a:p>
        </p:txBody>
      </p:sp>
      <p:sp>
        <p:nvSpPr>
          <p:cNvPr id="824" name="Google Shape;824;p70"/>
          <p:cNvSpPr/>
          <p:nvPr/>
        </p:nvSpPr>
        <p:spPr>
          <a:xfrm>
            <a:off x="3444210" y="2377200"/>
            <a:ext cx="1116600" cy="2523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Play video</a:t>
            </a:r>
            <a:endParaRPr i="0" sz="1600" u="none" cap="none" strike="noStrike">
              <a:solidFill>
                <a:schemeClr val="dk1"/>
              </a:solidFill>
              <a:latin typeface="Lexend"/>
              <a:ea typeface="Lexend"/>
              <a:cs typeface="Lexend"/>
              <a:sym typeface="Lexend"/>
            </a:endParaRPr>
          </a:p>
        </p:txBody>
      </p:sp>
      <p:sp>
        <p:nvSpPr>
          <p:cNvPr id="825" name="Google Shape;825;p70"/>
          <p:cNvSpPr/>
          <p:nvPr/>
        </p:nvSpPr>
        <p:spPr>
          <a:xfrm>
            <a:off x="4747799" y="4171900"/>
            <a:ext cx="694200" cy="263400"/>
          </a:xfrm>
          <a:prstGeom prst="rect">
            <a:avLst/>
          </a:prstGeom>
          <a:noFill/>
          <a:ln>
            <a:noFill/>
          </a:ln>
        </p:spPr>
        <p:txBody>
          <a:bodyPr anchorCtr="0" anchor="ctr" bIns="0" lIns="0" spcFirstLastPara="1" rIns="0" wrap="none" tIns="0">
            <a:noAutofit/>
          </a:bodyPr>
          <a:lstStyle/>
          <a:p>
            <a:pPr indent="0" lvl="0" marL="0" marR="0" rtl="0" algn="ctr">
              <a:lnSpc>
                <a:spcPct val="115000"/>
              </a:lnSpc>
              <a:spcBef>
                <a:spcPts val="0"/>
              </a:spcBef>
              <a:spcAft>
                <a:spcPts val="0"/>
              </a:spcAft>
              <a:buNone/>
            </a:pPr>
            <a:r>
              <a:rPr lang="en-GB" sz="1400">
                <a:solidFill>
                  <a:schemeClr val="dk1"/>
                </a:solidFill>
                <a:latin typeface="Lexend"/>
                <a:ea typeface="Lexend"/>
                <a:cs typeface="Lexend"/>
                <a:sym typeface="Lexend"/>
              </a:rPr>
              <a:t>Khalad</a:t>
            </a:r>
            <a:endParaRPr i="0" sz="1400" u="none" cap="none" strike="noStrike">
              <a:solidFill>
                <a:schemeClr val="dk1"/>
              </a:solidFill>
              <a:latin typeface="Lexend"/>
              <a:ea typeface="Lexend"/>
              <a:cs typeface="Lexend"/>
              <a:sym typeface="Lexend"/>
            </a:endParaRPr>
          </a:p>
        </p:txBody>
      </p:sp>
      <p:sp>
        <p:nvSpPr>
          <p:cNvPr id="826" name="Google Shape;826;p70"/>
          <p:cNvSpPr/>
          <p:nvPr/>
        </p:nvSpPr>
        <p:spPr>
          <a:xfrm>
            <a:off x="6451200" y="4171900"/>
            <a:ext cx="1421700" cy="263400"/>
          </a:xfrm>
          <a:prstGeom prst="rect">
            <a:avLst/>
          </a:prstGeom>
          <a:noFill/>
          <a:ln>
            <a:noFill/>
          </a:ln>
        </p:spPr>
        <p:txBody>
          <a:bodyPr anchorCtr="0" anchor="ctr" bIns="0" lIns="0" spcFirstLastPara="1" rIns="0" wrap="square" tIns="0">
            <a:noAutofit/>
          </a:bodyPr>
          <a:lstStyle/>
          <a:p>
            <a:pPr indent="0" lvl="0" marL="0" marR="0" rtl="0" algn="ctr">
              <a:lnSpc>
                <a:spcPct val="115000"/>
              </a:lnSpc>
              <a:spcBef>
                <a:spcPts val="0"/>
              </a:spcBef>
              <a:spcAft>
                <a:spcPts val="0"/>
              </a:spcAft>
              <a:buNone/>
            </a:pPr>
            <a:r>
              <a:rPr lang="en-GB" sz="1600">
                <a:solidFill>
                  <a:schemeClr val="dk1"/>
                </a:solidFill>
                <a:latin typeface="Lexend"/>
                <a:ea typeface="Lexend"/>
                <a:cs typeface="Lexend"/>
                <a:sym typeface="Lexend"/>
              </a:rPr>
              <a:t>Reading icon</a:t>
            </a:r>
            <a:endParaRPr i="0" sz="1600" u="none" cap="none" strike="noStrike">
              <a:solidFill>
                <a:schemeClr val="dk1"/>
              </a:solidFill>
              <a:latin typeface="Lexend"/>
              <a:ea typeface="Lexend"/>
              <a:cs typeface="Lexend"/>
              <a:sym typeface="Lexend"/>
            </a:endParaR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5 OGL">
  <p:cSld name="CUSTOM_5_1">
    <p:bg>
      <p:bgPr>
        <a:solidFill>
          <a:srgbClr val="EBEDFE"/>
        </a:solidFill>
      </p:bgPr>
    </p:bg>
    <p:spTree>
      <p:nvGrpSpPr>
        <p:cNvPr id="827" name="Shape 827"/>
        <p:cNvGrpSpPr/>
        <p:nvPr/>
      </p:nvGrpSpPr>
      <p:grpSpPr>
        <a:xfrm>
          <a:off x="0" y="0"/>
          <a:ext cx="0" cy="0"/>
          <a:chOff x="0" y="0"/>
          <a:chExt cx="0" cy="0"/>
        </a:xfrm>
      </p:grpSpPr>
      <p:pic>
        <p:nvPicPr>
          <p:cNvPr id="828" name="Google Shape;828;p71"/>
          <p:cNvPicPr preferRelativeResize="0"/>
          <p:nvPr/>
        </p:nvPicPr>
        <p:blipFill>
          <a:blip r:embed="rId2">
            <a:alphaModFix/>
          </a:blip>
          <a:stretch>
            <a:fillRect/>
          </a:stretch>
        </p:blipFill>
        <p:spPr>
          <a:xfrm>
            <a:off x="347200" y="1111870"/>
            <a:ext cx="7945600" cy="2919776"/>
          </a:xfrm>
          <a:prstGeom prst="rect">
            <a:avLst/>
          </a:prstGeom>
          <a:noFill/>
          <a:ln>
            <a:noFill/>
          </a:ln>
        </p:spPr>
      </p:pic>
      <p:sp>
        <p:nvSpPr>
          <p:cNvPr id="829" name="Google Shape;829;p71"/>
          <p:cNvSpPr txBox="1"/>
          <p:nvPr>
            <p:ph idx="1" type="subTitle"/>
          </p:nvPr>
        </p:nvSpPr>
        <p:spPr>
          <a:xfrm>
            <a:off x="661775" y="1190413"/>
            <a:ext cx="7351200" cy="2762700"/>
          </a:xfrm>
          <a:prstGeom prst="rect">
            <a:avLst/>
          </a:prstGeom>
        </p:spPr>
        <p:txBody>
          <a:bodyPr anchorCtr="0" anchor="ctr" bIns="0" lIns="0" spcFirstLastPara="1" rIns="0" wrap="square" tIns="0">
            <a:noAutofit/>
          </a:bodyPr>
          <a:lstStyle>
            <a:lvl1pPr lvl="0" rtl="0">
              <a:lnSpc>
                <a:spcPct val="115000"/>
              </a:lnSpc>
              <a:spcBef>
                <a:spcPts val="0"/>
              </a:spcBef>
              <a:spcAft>
                <a:spcPts val="0"/>
              </a:spcAft>
              <a:buSzPts val="1800"/>
              <a:buNone/>
              <a:defRPr sz="1800"/>
            </a:lvl1pPr>
            <a:lvl2pPr lvl="1" rtl="0">
              <a:spcBef>
                <a:spcPts val="1000"/>
              </a:spcBef>
              <a:spcAft>
                <a:spcPts val="0"/>
              </a:spcAft>
              <a:buSzPts val="1800"/>
              <a:buNone/>
              <a:defRPr sz="1800"/>
            </a:lvl2pPr>
            <a:lvl3pPr lvl="2" rtl="0">
              <a:spcBef>
                <a:spcPts val="1000"/>
              </a:spcBef>
              <a:spcAft>
                <a:spcPts val="0"/>
              </a:spcAft>
              <a:buSzPts val="1800"/>
              <a:buNone/>
              <a:defRPr sz="1800"/>
            </a:lvl3pPr>
            <a:lvl4pPr lvl="3" rtl="0">
              <a:spcBef>
                <a:spcPts val="800"/>
              </a:spcBef>
              <a:spcAft>
                <a:spcPts val="0"/>
              </a:spcAft>
              <a:buSzPts val="1800"/>
              <a:buNone/>
              <a:defRPr sz="1800"/>
            </a:lvl4pPr>
            <a:lvl5pPr lvl="4" rtl="0">
              <a:spcBef>
                <a:spcPts val="800"/>
              </a:spcBef>
              <a:spcAft>
                <a:spcPts val="0"/>
              </a:spcAft>
              <a:buSzPts val="1800"/>
              <a:buNone/>
              <a:defRPr/>
            </a:lvl5pPr>
            <a:lvl6pPr lvl="5" rtl="0">
              <a:spcBef>
                <a:spcPts val="600"/>
              </a:spcBef>
              <a:spcAft>
                <a:spcPts val="0"/>
              </a:spcAft>
              <a:buSzPts val="1800"/>
              <a:buNone/>
              <a:defRPr/>
            </a:lvl6pPr>
            <a:lvl7pPr lvl="6" rtl="0">
              <a:spcBef>
                <a:spcPts val="600"/>
              </a:spcBef>
              <a:spcAft>
                <a:spcPts val="0"/>
              </a:spcAft>
              <a:buSzPts val="1800"/>
              <a:buNone/>
              <a:defRPr/>
            </a:lvl7pPr>
            <a:lvl8pPr lvl="7" rtl="0">
              <a:spcBef>
                <a:spcPts val="400"/>
              </a:spcBef>
              <a:spcAft>
                <a:spcPts val="0"/>
              </a:spcAft>
              <a:buSzPts val="1800"/>
              <a:buNone/>
              <a:defRPr/>
            </a:lvl8pPr>
            <a:lvl9pPr lvl="8" rtl="0">
              <a:spcBef>
                <a:spcPts val="400"/>
              </a:spcBef>
              <a:spcAft>
                <a:spcPts val="200"/>
              </a:spcAft>
              <a:buSzPts val="1800"/>
              <a:buNone/>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Z.6 Blank">
  <p:cSld name="CUSTOM_6">
    <p:spTree>
      <p:nvGrpSpPr>
        <p:cNvPr id="830" name="Shape 830"/>
        <p:cNvGrpSpPr/>
        <p:nvPr/>
      </p:nvGrpSpPr>
      <p:grpSpPr>
        <a:xfrm>
          <a:off x="0" y="0"/>
          <a:ext cx="0" cy="0"/>
          <a:chOff x="0" y="0"/>
          <a:chExt cx="0" cy="0"/>
        </a:xfrm>
      </p:grpSpPr>
      <p:sp>
        <p:nvSpPr>
          <p:cNvPr id="831" name="Google Shape;831;p72"/>
          <p:cNvSpPr txBox="1"/>
          <p:nvPr>
            <p:ph type="title"/>
          </p:nvPr>
        </p:nvSpPr>
        <p:spPr>
          <a:xfrm>
            <a:off x="459000" y="73800"/>
            <a:ext cx="6600600" cy="814500"/>
          </a:xfrm>
          <a:prstGeom prst="rect">
            <a:avLst/>
          </a:prstGeom>
        </p:spPr>
        <p:txBody>
          <a:bodyPr anchorCtr="0" anchor="t" bIns="0" lIns="0" spcFirstLastPara="1" rIns="0" wrap="square" tIns="0">
            <a:noAutofit/>
          </a:bodyPr>
          <a:lstStyle>
            <a:lvl1pPr lvl="0">
              <a:spcBef>
                <a:spcPts val="0"/>
              </a:spcBef>
              <a:spcAft>
                <a:spcPts val="0"/>
              </a:spcAft>
              <a:buSzPts val="22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0 Keywords (3) 1">
  <p:cSld name="CUSTOM_3_1_2">
    <p:spTree>
      <p:nvGrpSpPr>
        <p:cNvPr id="832" name="Shape 832"/>
        <p:cNvGrpSpPr/>
        <p:nvPr/>
      </p:nvGrpSpPr>
      <p:grpSpPr>
        <a:xfrm>
          <a:off x="0" y="0"/>
          <a:ext cx="0" cy="0"/>
          <a:chOff x="0" y="0"/>
          <a:chExt cx="0" cy="0"/>
        </a:xfrm>
      </p:grpSpPr>
      <p:sp>
        <p:nvSpPr>
          <p:cNvPr id="833" name="Google Shape;833;p73"/>
          <p:cNvSpPr/>
          <p:nvPr/>
        </p:nvSpPr>
        <p:spPr>
          <a:xfrm>
            <a:off x="0" y="1"/>
            <a:ext cx="9144300" cy="5403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34" name="Google Shape;834;p73"/>
          <p:cNvPicPr preferRelativeResize="0"/>
          <p:nvPr/>
        </p:nvPicPr>
        <p:blipFill rotWithShape="1">
          <a:blip r:embed="rId2">
            <a:alphaModFix/>
          </a:blip>
          <a:srcRect b="1709" l="0" r="0" t="1699"/>
          <a:stretch/>
        </p:blipFill>
        <p:spPr>
          <a:xfrm>
            <a:off x="0" y="532525"/>
            <a:ext cx="9151202" cy="116709"/>
          </a:xfrm>
          <a:prstGeom prst="rect">
            <a:avLst/>
          </a:prstGeom>
          <a:noFill/>
          <a:ln>
            <a:noFill/>
          </a:ln>
        </p:spPr>
      </p:pic>
      <p:sp>
        <p:nvSpPr>
          <p:cNvPr id="835" name="Google Shape;835;p73"/>
          <p:cNvSpPr/>
          <p:nvPr/>
        </p:nvSpPr>
        <p:spPr>
          <a:xfrm>
            <a:off x="324000" y="114450"/>
            <a:ext cx="6671700" cy="364800"/>
          </a:xfrm>
          <a:prstGeom prst="rect">
            <a:avLst/>
          </a:prstGeom>
          <a:noFill/>
          <a:ln>
            <a:noFill/>
          </a:ln>
        </p:spPr>
        <p:txBody>
          <a:bodyPr anchorCtr="0" anchor="t" bIns="0" lIns="0" spcFirstLastPara="1" rIns="0" wrap="none" tIns="0">
            <a:noAutofit/>
          </a:bodyPr>
          <a:lstStyle/>
          <a:p>
            <a:pPr indent="0" lvl="0" marL="0" marR="0" rtl="0" algn="l">
              <a:lnSpc>
                <a:spcPct val="115000"/>
              </a:lnSpc>
              <a:spcBef>
                <a:spcPts val="0"/>
              </a:spcBef>
              <a:spcAft>
                <a:spcPts val="0"/>
              </a:spcAft>
              <a:buNone/>
            </a:pPr>
            <a:r>
              <a:rPr b="1" i="0" lang="en-GB" sz="1400" u="none" cap="none" strike="noStrike">
                <a:solidFill>
                  <a:srgbClr val="282828"/>
                </a:solidFill>
                <a:latin typeface="Lexend"/>
                <a:ea typeface="Lexend"/>
                <a:cs typeface="Lexend"/>
                <a:sym typeface="Lexend"/>
              </a:rPr>
              <a:t>Erayada muhiimka ah</a:t>
            </a:r>
            <a:endParaRPr b="0" i="0" sz="1400" u="none" cap="none" strike="noStrike">
              <a:solidFill>
                <a:srgbClr val="282828"/>
              </a:solidFill>
              <a:latin typeface="Calibri"/>
              <a:ea typeface="Calibri"/>
              <a:cs typeface="Calibri"/>
              <a:sym typeface="Calibri"/>
            </a:endParaRPr>
          </a:p>
        </p:txBody>
      </p:sp>
      <p:sp>
        <p:nvSpPr>
          <p:cNvPr id="836" name="Google Shape;836;p73"/>
          <p:cNvSpPr txBox="1"/>
          <p:nvPr>
            <p:ph idx="1" type="subTitle"/>
          </p:nvPr>
        </p:nvSpPr>
        <p:spPr>
          <a:xfrm>
            <a:off x="323994" y="99364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37" name="Google Shape;837;p73"/>
          <p:cNvSpPr txBox="1"/>
          <p:nvPr>
            <p:ph idx="2" type="subTitle"/>
          </p:nvPr>
        </p:nvSpPr>
        <p:spPr>
          <a:xfrm>
            <a:off x="323994" y="223873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838" name="Google Shape;838;p73"/>
          <p:cNvSpPr txBox="1"/>
          <p:nvPr>
            <p:ph idx="3" type="subTitle"/>
          </p:nvPr>
        </p:nvSpPr>
        <p:spPr>
          <a:xfrm>
            <a:off x="323994" y="3483820"/>
            <a:ext cx="7215900" cy="487200"/>
          </a:xfrm>
          <a:prstGeom prst="rect">
            <a:avLst/>
          </a:prstGeom>
        </p:spPr>
        <p:txBody>
          <a:bodyPr anchorCtr="0" anchor="t" bIns="0" lIns="0" spcFirstLastPara="1" rIns="0" wrap="square" tIns="0">
            <a:noAutofit/>
          </a:bodyPr>
          <a:lstStyle>
            <a:lvl1pPr lvl="0" rtl="0">
              <a:lnSpc>
                <a:spcPct val="115000"/>
              </a:lnSpc>
              <a:spcBef>
                <a:spcPts val="0"/>
              </a:spcBef>
              <a:spcAft>
                <a:spcPts val="0"/>
              </a:spcAft>
              <a:buClr>
                <a:srgbClr val="282828"/>
              </a:buClr>
              <a:buSzPts val="2200"/>
              <a:buFont typeface="Lexend"/>
              <a:buNone/>
              <a:defRPr b="1">
                <a:solidFill>
                  <a:srgbClr val="282828"/>
                </a:solidFill>
                <a:latin typeface="Lexend"/>
                <a:ea typeface="Lexend"/>
                <a:cs typeface="Lexend"/>
                <a:sym typeface="Lexend"/>
              </a:defRPr>
            </a:lvl1pPr>
            <a:lvl2pPr lvl="1"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2pPr>
            <a:lvl3pPr lvl="2" rtl="0">
              <a:spcBef>
                <a:spcPts val="1000"/>
              </a:spcBef>
              <a:spcAft>
                <a:spcPts val="0"/>
              </a:spcAft>
              <a:buClr>
                <a:srgbClr val="282828"/>
              </a:buClr>
              <a:buSzPts val="2200"/>
              <a:buFont typeface="Lexend"/>
              <a:buNone/>
              <a:defRPr sz="2200">
                <a:solidFill>
                  <a:srgbClr val="282828"/>
                </a:solidFill>
                <a:latin typeface="Lexend"/>
                <a:ea typeface="Lexend"/>
                <a:cs typeface="Lexend"/>
                <a:sym typeface="Lexend"/>
              </a:defRPr>
            </a:lvl3pPr>
            <a:lvl4pPr lvl="3"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4pPr>
            <a:lvl5pPr lvl="4" rtl="0">
              <a:spcBef>
                <a:spcPts val="800"/>
              </a:spcBef>
              <a:spcAft>
                <a:spcPts val="0"/>
              </a:spcAft>
              <a:buClr>
                <a:srgbClr val="282828"/>
              </a:buClr>
              <a:buSzPts val="2200"/>
              <a:buFont typeface="Lexend"/>
              <a:buNone/>
              <a:defRPr sz="2200">
                <a:solidFill>
                  <a:srgbClr val="282828"/>
                </a:solidFill>
                <a:latin typeface="Lexend"/>
                <a:ea typeface="Lexend"/>
                <a:cs typeface="Lexend"/>
                <a:sym typeface="Lexend"/>
              </a:defRPr>
            </a:lvl5pPr>
            <a:lvl6pPr lvl="5"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6pPr>
            <a:lvl7pPr lvl="6" rtl="0">
              <a:spcBef>
                <a:spcPts val="600"/>
              </a:spcBef>
              <a:spcAft>
                <a:spcPts val="0"/>
              </a:spcAft>
              <a:buClr>
                <a:srgbClr val="282828"/>
              </a:buClr>
              <a:buSzPts val="2200"/>
              <a:buFont typeface="Lexend"/>
              <a:buNone/>
              <a:defRPr sz="2200">
                <a:solidFill>
                  <a:srgbClr val="282828"/>
                </a:solidFill>
                <a:latin typeface="Lexend"/>
                <a:ea typeface="Lexend"/>
                <a:cs typeface="Lexend"/>
                <a:sym typeface="Lexend"/>
              </a:defRPr>
            </a:lvl7pPr>
            <a:lvl8pPr lvl="7" rtl="0">
              <a:spcBef>
                <a:spcPts val="400"/>
              </a:spcBef>
              <a:spcAft>
                <a:spcPts val="0"/>
              </a:spcAft>
              <a:buClr>
                <a:srgbClr val="282828"/>
              </a:buClr>
              <a:buSzPts val="2200"/>
              <a:buFont typeface="Lexend"/>
              <a:buNone/>
              <a:defRPr sz="2200">
                <a:solidFill>
                  <a:srgbClr val="282828"/>
                </a:solidFill>
                <a:latin typeface="Lexend"/>
                <a:ea typeface="Lexend"/>
                <a:cs typeface="Lexend"/>
                <a:sym typeface="Lexend"/>
              </a:defRPr>
            </a:lvl8pPr>
            <a:lvl9pPr lvl="8" rtl="0">
              <a:spcBef>
                <a:spcPts val="400"/>
              </a:spcBef>
              <a:spcAft>
                <a:spcPts val="200"/>
              </a:spcAft>
              <a:buClr>
                <a:srgbClr val="282828"/>
              </a:buClr>
              <a:buSzPts val="2200"/>
              <a:buFont typeface="Lexend"/>
              <a:buNone/>
              <a:defRPr sz="2200">
                <a:solidFill>
                  <a:srgbClr val="282828"/>
                </a:solidFill>
                <a:latin typeface="Lexend"/>
                <a:ea typeface="Lexend"/>
                <a:cs typeface="Lexend"/>
                <a:sym typeface="Lexend"/>
              </a:defRPr>
            </a:lvl9pPr>
          </a:lstStyle>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59000" y="73800"/>
            <a:ext cx="6600600" cy="814500"/>
          </a:xfrm>
          <a:prstGeom prst="rect">
            <a:avLst/>
          </a:prstGeom>
          <a:noFill/>
          <a:ln>
            <a:noFill/>
          </a:ln>
        </p:spPr>
        <p:txBody>
          <a:bodyPr anchorCtr="0" anchor="t" bIns="0" lIns="0" spcFirstLastPara="1" rIns="0" wrap="square" tIns="0">
            <a:noAutofit/>
          </a:bodyPr>
          <a:lstStyle>
            <a:lvl1pPr lvl="0" rtl="0">
              <a:lnSpc>
                <a:spcPct val="115000"/>
              </a:lnSpc>
              <a:spcBef>
                <a:spcPts val="0"/>
              </a:spcBef>
              <a:spcAft>
                <a:spcPts val="0"/>
              </a:spcAft>
              <a:buClr>
                <a:schemeClr val="dk1"/>
              </a:buClr>
              <a:buSzPts val="2200"/>
              <a:buFont typeface="Lexend"/>
              <a:buNone/>
              <a:defRPr b="1" sz="2200">
                <a:solidFill>
                  <a:schemeClr val="dk1"/>
                </a:solidFill>
                <a:latin typeface="Lexend"/>
                <a:ea typeface="Lexend"/>
                <a:cs typeface="Lexend"/>
                <a:sym typeface="Lexend"/>
              </a:defRPr>
            </a:lvl1pPr>
            <a:lvl2pPr lvl="1"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2pPr>
            <a:lvl3pPr lvl="2"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3pPr>
            <a:lvl4pPr lvl="3"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4pPr>
            <a:lvl5pPr lvl="4"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5pPr>
            <a:lvl6pPr lvl="5"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6pPr>
            <a:lvl7pPr lvl="6"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7pPr>
            <a:lvl8pPr lvl="7"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8pPr>
            <a:lvl9pPr lvl="8" rtl="0">
              <a:spcBef>
                <a:spcPts val="0"/>
              </a:spcBef>
              <a:spcAft>
                <a:spcPts val="0"/>
              </a:spcAft>
              <a:buClr>
                <a:schemeClr val="dk1"/>
              </a:buClr>
              <a:buSzPts val="2800"/>
              <a:buFont typeface="Lexend Medium"/>
              <a:buNone/>
              <a:defRPr sz="2800">
                <a:solidFill>
                  <a:schemeClr val="dk1"/>
                </a:solidFill>
                <a:latin typeface="Lexend Medium"/>
                <a:ea typeface="Lexend Medium"/>
                <a:cs typeface="Lexend Medium"/>
                <a:sym typeface="Lexend Medium"/>
              </a:defRPr>
            </a:lvl9pPr>
          </a:lstStyle>
          <a:p>
            <a:pPr>
              <a:defRPr/>
            </a:pPr>
          </a:p>
        </p:txBody>
      </p:sp>
      <p:sp>
        <p:nvSpPr>
          <p:cNvPr id="7" name="Google Shape;7;p1"/>
          <p:cNvSpPr txBox="1"/>
          <p:nvPr>
            <p:ph idx="1" type="body"/>
          </p:nvPr>
        </p:nvSpPr>
        <p:spPr>
          <a:xfrm>
            <a:off x="459000" y="523400"/>
            <a:ext cx="8226000" cy="3159900"/>
          </a:xfrm>
          <a:prstGeom prst="rect">
            <a:avLst/>
          </a:prstGeom>
          <a:noFill/>
          <a:ln>
            <a:noFill/>
          </a:ln>
        </p:spPr>
        <p:txBody>
          <a:bodyPr anchorCtr="0" anchor="t" bIns="0" lIns="0" spcFirstLastPara="1" rIns="0" wrap="square" tIns="0">
            <a:noAutofit/>
          </a:bodyPr>
          <a:lstStyle>
            <a:lvl1pPr indent="-368300" lvl="0" marL="457200" rtl="0">
              <a:lnSpc>
                <a:spcPct val="130000"/>
              </a:lnSpc>
              <a:spcBef>
                <a:spcPts val="0"/>
              </a:spcBef>
              <a:spcAft>
                <a:spcPts val="0"/>
              </a:spcAft>
              <a:buClr>
                <a:schemeClr val="dk1"/>
              </a:buClr>
              <a:buSzPts val="2200"/>
              <a:buFont typeface="Lexend"/>
              <a:buChar char="●"/>
              <a:defRPr sz="2200">
                <a:solidFill>
                  <a:schemeClr val="dk1"/>
                </a:solidFill>
                <a:latin typeface="Lexend"/>
                <a:ea typeface="Lexend"/>
                <a:cs typeface="Lexend"/>
                <a:sym typeface="Lexend"/>
              </a:defRPr>
            </a:lvl1pPr>
            <a:lvl2pPr indent="-361950" lvl="1" marL="914400" rtl="0">
              <a:lnSpc>
                <a:spcPct val="130000"/>
              </a:lnSpc>
              <a:spcBef>
                <a:spcPts val="1000"/>
              </a:spcBef>
              <a:spcAft>
                <a:spcPts val="0"/>
              </a:spcAft>
              <a:buClr>
                <a:schemeClr val="dk1"/>
              </a:buClr>
              <a:buSzPts val="2100"/>
              <a:buFont typeface="Lexend"/>
              <a:buChar char="–"/>
              <a:defRPr sz="2100">
                <a:solidFill>
                  <a:schemeClr val="dk1"/>
                </a:solidFill>
                <a:latin typeface="Lexend"/>
                <a:ea typeface="Lexend"/>
                <a:cs typeface="Lexend"/>
                <a:sym typeface="Lexend"/>
              </a:defRPr>
            </a:lvl2pPr>
            <a:lvl3pPr indent="-355600" lvl="2" marL="1371600" rtl="0">
              <a:lnSpc>
                <a:spcPct val="130000"/>
              </a:lnSpc>
              <a:spcBef>
                <a:spcPts val="1000"/>
              </a:spcBef>
              <a:spcAft>
                <a:spcPts val="0"/>
              </a:spcAft>
              <a:buClr>
                <a:schemeClr val="dk1"/>
              </a:buClr>
              <a:buSzPts val="2000"/>
              <a:buFont typeface="Lexend"/>
              <a:buChar char="–"/>
              <a:defRPr sz="2000">
                <a:solidFill>
                  <a:schemeClr val="dk1"/>
                </a:solidFill>
                <a:latin typeface="Lexend"/>
                <a:ea typeface="Lexend"/>
                <a:cs typeface="Lexend"/>
                <a:sym typeface="Lexend"/>
              </a:defRPr>
            </a:lvl3pPr>
            <a:lvl4pPr indent="-349250" lvl="3" marL="1828800" rtl="0">
              <a:lnSpc>
                <a:spcPct val="130000"/>
              </a:lnSpc>
              <a:spcBef>
                <a:spcPts val="800"/>
              </a:spcBef>
              <a:spcAft>
                <a:spcPts val="0"/>
              </a:spcAft>
              <a:buClr>
                <a:schemeClr val="dk1"/>
              </a:buClr>
              <a:buSzPts val="1900"/>
              <a:buFont typeface="Lexend"/>
              <a:buChar char="–"/>
              <a:defRPr sz="1900">
                <a:solidFill>
                  <a:schemeClr val="dk1"/>
                </a:solidFill>
                <a:latin typeface="Lexend"/>
                <a:ea typeface="Lexend"/>
                <a:cs typeface="Lexend"/>
                <a:sym typeface="Lexend"/>
              </a:defRPr>
            </a:lvl4pPr>
            <a:lvl5pPr indent="-342900" lvl="4" marL="2286000" rtl="0">
              <a:lnSpc>
                <a:spcPct val="130000"/>
              </a:lnSpc>
              <a:spcBef>
                <a:spcPts val="800"/>
              </a:spcBef>
              <a:spcAft>
                <a:spcPts val="0"/>
              </a:spcAft>
              <a:buClr>
                <a:schemeClr val="dk1"/>
              </a:buClr>
              <a:buSzPts val="1800"/>
              <a:buFont typeface="Lexend"/>
              <a:buChar char="–"/>
              <a:defRPr sz="1800">
                <a:solidFill>
                  <a:schemeClr val="dk1"/>
                </a:solidFill>
                <a:latin typeface="Lexend"/>
                <a:ea typeface="Lexend"/>
                <a:cs typeface="Lexend"/>
                <a:sym typeface="Lexend"/>
              </a:defRPr>
            </a:lvl5pPr>
            <a:lvl6pPr indent="-342900" lvl="5" marL="27432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6pPr>
            <a:lvl7pPr indent="-342900" lvl="6" marL="3200400" rtl="0">
              <a:lnSpc>
                <a:spcPct val="130000"/>
              </a:lnSpc>
              <a:spcBef>
                <a:spcPts val="600"/>
              </a:spcBef>
              <a:spcAft>
                <a:spcPts val="0"/>
              </a:spcAft>
              <a:buClr>
                <a:schemeClr val="dk1"/>
              </a:buClr>
              <a:buSzPts val="1800"/>
              <a:buFont typeface="Lexend"/>
              <a:buChar char="–"/>
              <a:defRPr sz="1800">
                <a:solidFill>
                  <a:schemeClr val="dk1"/>
                </a:solidFill>
                <a:latin typeface="Lexend"/>
                <a:ea typeface="Lexend"/>
                <a:cs typeface="Lexend"/>
                <a:sym typeface="Lexend"/>
              </a:defRPr>
            </a:lvl7pPr>
            <a:lvl8pPr indent="-342900" lvl="7" marL="3657600" rtl="0">
              <a:lnSpc>
                <a:spcPct val="130000"/>
              </a:lnSpc>
              <a:spcBef>
                <a:spcPts val="400"/>
              </a:spcBef>
              <a:spcAft>
                <a:spcPts val="0"/>
              </a:spcAft>
              <a:buClr>
                <a:schemeClr val="dk1"/>
              </a:buClr>
              <a:buSzPts val="1800"/>
              <a:buFont typeface="Lexend"/>
              <a:buChar char="–"/>
              <a:defRPr sz="1800">
                <a:solidFill>
                  <a:schemeClr val="dk1"/>
                </a:solidFill>
                <a:latin typeface="Lexend"/>
                <a:ea typeface="Lexend"/>
                <a:cs typeface="Lexend"/>
                <a:sym typeface="Lexend"/>
              </a:defRPr>
            </a:lvl8pPr>
            <a:lvl9pPr indent="-342900" lvl="8" marL="4114800" rtl="0">
              <a:lnSpc>
                <a:spcPct val="130000"/>
              </a:lnSpc>
              <a:spcBef>
                <a:spcPts val="400"/>
              </a:spcBef>
              <a:spcAft>
                <a:spcPts val="200"/>
              </a:spcAft>
              <a:buClr>
                <a:schemeClr val="dk1"/>
              </a:buClr>
              <a:buSzPts val="1800"/>
              <a:buFont typeface="Kalam"/>
              <a:buChar char="–"/>
              <a:defRPr sz="1800">
                <a:solidFill>
                  <a:schemeClr val="dk1"/>
                </a:solidFill>
                <a:latin typeface="Kalam"/>
                <a:ea typeface="Kalam"/>
                <a:cs typeface="Kalam"/>
                <a:sym typeface="Kalam"/>
              </a:defRPr>
            </a:lvl9pPr>
          </a:lstStyle>
          <a:p>
            <a:pPr>
              <a:defRPr/>
            </a:pPr>
          </a:p>
        </p:txBody>
      </p:sp>
      <p:sp>
        <p:nvSpPr>
          <p:cNvPr id="9901" name="cashar-wordmark"/>
          <p:cNvSpPr txBox="1"/>
          <p:nvPr/>
        </p:nvSpPr>
        <p:spPr>
          <a:xfrm>
            <a:off x="7864000" y="4783500"/>
            <a:ext cx="1100000" cy="240000"/>
          </a:xfrm>
          <a:prstGeom prst="rect">
            <a:avLst/>
          </a:prstGeom>
          <a:noFill/>
        </p:spPr>
        <p:txBody>
          <a:bodyPr wrap="none" lIns="0" rIns="0" tIns="0" bIns="0"/>
          <a:lstStyle/>
          <a:p>
            <a:pPr algn="r"/>
            <a:r>
              <a:rPr lang="en-GB" sz="1000" b="1" dirty="0">
                <a:solidFill>
                  <a:srgbClr val="374CF1"/>
                </a:solidFill>
                <a:latin typeface="Lexend"/>
              </a:rPr>
              <a:t>cashar.so</a:t>
            </a: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60" r:id="rId14"/>
    <p:sldLayoutId id="2147483661" r:id="rId15"/>
    <p:sldLayoutId id="2147483662" r:id="rId16"/>
    <p:sldLayoutId id="2147483663" r:id="rId17"/>
    <p:sldLayoutId id="2147483664" r:id="rId18"/>
    <p:sldLayoutId id="2147483665" r:id="rId19"/>
    <p:sldLayoutId id="2147483666" r:id="rId20"/>
    <p:sldLayoutId id="2147483667" r:id="rId21"/>
    <p:sldLayoutId id="2147483668" r:id="rId22"/>
    <p:sldLayoutId id="2147483669" r:id="rId23"/>
    <p:sldLayoutId id="2147483670" r:id="rId24"/>
    <p:sldLayoutId id="2147483671" r:id="rId25"/>
    <p:sldLayoutId id="2147483672" r:id="rId26"/>
    <p:sldLayoutId id="2147483673" r:id="rId27"/>
    <p:sldLayoutId id="2147483674" r:id="rId28"/>
    <p:sldLayoutId id="2147483675" r:id="rId29"/>
    <p:sldLayoutId id="2147483676" r:id="rId30"/>
    <p:sldLayoutId id="2147483677" r:id="rId31"/>
    <p:sldLayoutId id="2147483678" r:id="rId32"/>
    <p:sldLayoutId id="2147483679" r:id="rId33"/>
    <p:sldLayoutId id="2147483680" r:id="rId34"/>
    <p:sldLayoutId id="2147483681" r:id="rId35"/>
    <p:sldLayoutId id="2147483682" r:id="rId36"/>
    <p:sldLayoutId id="2147483683" r:id="rId37"/>
    <p:sldLayoutId id="2147483684" r:id="rId38"/>
    <p:sldLayoutId id="2147483685" r:id="rId39"/>
    <p:sldLayoutId id="2147483686" r:id="rId40"/>
    <p:sldLayoutId id="2147483687" r:id="rId41"/>
    <p:sldLayoutId id="2147483688" r:id="rId42"/>
    <p:sldLayoutId id="2147483689" r:id="rId43"/>
    <p:sldLayoutId id="2147483690" r:id="rId44"/>
    <p:sldLayoutId id="2147483691" r:id="rId45"/>
    <p:sldLayoutId id="2147483692" r:id="rId46"/>
    <p:sldLayoutId id="2147483693" r:id="rId47"/>
    <p:sldLayoutId id="2147483694" r:id="rId48"/>
    <p:sldLayoutId id="2147483695" r:id="rId49"/>
    <p:sldLayoutId id="2147483696" r:id="rId50"/>
    <p:sldLayoutId id="2147483697" r:id="rId51"/>
    <p:sldLayoutId id="2147483698" r:id="rId52"/>
    <p:sldLayoutId id="2147483699" r:id="rId53"/>
    <p:sldLayoutId id="2147483700" r:id="rId54"/>
    <p:sldLayoutId id="2147483701" r:id="rId55"/>
    <p:sldLayoutId id="2147483702" r:id="rId56"/>
    <p:sldLayoutId id="2147483703" r:id="rId57"/>
    <p:sldLayoutId id="2147483704" r:id="rId58"/>
    <p:sldLayoutId id="2147483705" r:id="rId59"/>
    <p:sldLayoutId id="2147483706" r:id="rId60"/>
    <p:sldLayoutId id="2147483707" r:id="rId61"/>
    <p:sldLayoutId id="2147483708" r:id="rId62"/>
    <p:sldLayoutId id="2147483709" r:id="rId63"/>
    <p:sldLayoutId id="2147483710" r:id="rId64"/>
    <p:sldLayoutId id="2147483711" r:id="rId65"/>
    <p:sldLayoutId id="2147483712" r:id="rId66"/>
    <p:sldLayoutId id="2147483713" r:id="rId67"/>
    <p:sldLayoutId id="2147483714" r:id="rId68"/>
    <p:sldLayoutId id="2147483715" r:id="rId69"/>
    <p:sldLayoutId id="2147483716" r:id="rId70"/>
    <p:sldLayoutId id="2147483717" r:id="rId71"/>
    <p:sldLayoutId id="2147483718" r:id="rId72"/>
    <p:sldLayoutId id="2147483719" r:id="rId7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04">
          <p15:clr>
            <a:schemeClr val="dk2"/>
          </p15:clr>
        </p15:guide>
        <p15:guide id="2" pos="1819">
          <p15:clr>
            <a:srgbClr val="0000FF"/>
          </p15:clr>
        </p15:guide>
        <p15:guide id="3" orient="horz" pos="340">
          <p15:clr>
            <a:srgbClr val="222222"/>
          </p15:clr>
        </p15:guide>
        <p15:guide id="4" pos="2123">
          <p15:clr>
            <a:srgbClr val="0000FF"/>
          </p15:clr>
        </p15:guide>
        <p15:guide id="5" pos="2880">
          <p15:clr>
            <a:srgbClr val="EA4335"/>
          </p15:clr>
        </p15:guide>
        <p15:guide id="6" pos="3637">
          <p15:clr>
            <a:srgbClr val="0000FF"/>
          </p15:clr>
        </p15:guide>
        <p15:guide id="7" pos="3941">
          <p15:clr>
            <a:srgbClr val="0000FF"/>
          </p15:clr>
        </p15:guide>
        <p15:guide id="8" pos="5556">
          <p15:clr>
            <a:srgbClr val="222222"/>
          </p15:clr>
        </p15:guide>
        <p15:guide id="9" pos="1061">
          <p15:clr>
            <a:srgbClr val="9AA0A6"/>
          </p15:clr>
        </p15:guide>
        <p15:guide id="10" pos="4699">
          <p15:clr>
            <a:srgbClr val="9AA0A6"/>
          </p15:clr>
        </p15:guide>
        <p15:guide id="11" orient="horz" pos="680">
          <p15:clr>
            <a:srgbClr val="B7B7B7"/>
          </p15:clr>
        </p15:guide>
        <p15:guide id="12" orient="horz" pos="1020">
          <p15:clr>
            <a:srgbClr val="B7B7B7"/>
          </p15:clr>
        </p15:guide>
        <p15:guide id="13" orient="horz" pos="1361">
          <p15:clr>
            <a:srgbClr val="B7B7B7"/>
          </p15:clr>
        </p15:guide>
        <p15:guide id="14" orient="horz" pos="1701">
          <p15:clr>
            <a:srgbClr val="B7B7B7"/>
          </p15:clr>
        </p15:guide>
        <p15:guide id="15" orient="horz" pos="2041">
          <p15:clr>
            <a:srgbClr val="B7B7B7"/>
          </p15:clr>
        </p15:guide>
        <p15:guide id="16" orient="horz" pos="2381">
          <p15:clr>
            <a:srgbClr val="B7B7B7"/>
          </p15:clr>
        </p15:guide>
        <p15:guide id="17" orient="horz" pos="3036">
          <p15:clr>
            <a:srgbClr val="000000"/>
          </p15:clr>
        </p15:guide>
        <p15:guide id="18" pos="2721">
          <p15:clr>
            <a:schemeClr val="dk1"/>
          </p15:clr>
        </p15:guide>
        <p15:guide id="19" pos="3039">
          <p15:clr>
            <a:schemeClr val="dk1"/>
          </p15:clr>
        </p15:guide>
        <p15:guide id="20" orient="horz" pos="510">
          <p15:clr>
            <a:srgbClr val="B7B7B7"/>
          </p15:clr>
        </p15:guide>
        <p15:guide id="21" orient="horz" pos="1620">
          <p15:clr>
            <a:srgbClr val="EA4335"/>
          </p15:clr>
        </p15:guide>
        <p15:guide id="22" orient="horz" pos="2721">
          <p15:clr>
            <a:srgbClr val="B7B7B7"/>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hyperlink" Target="https://support.thenational.academy/using-oaks-new-teaching-resources?utm_campaign=OakSlideDeck&amp;utm_medium=document&amp;utm_source=gui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5.xml"/><Relationship Id="rId3" Type="http://schemas.openxmlformats.org/officeDocument/2006/relationships/image" Target="../media/image6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6.xml"/><Relationship Id="rId3" Type="http://schemas.openxmlformats.org/officeDocument/2006/relationships/image" Target="../media/image71.png"/><Relationship Id="rId4" Type="http://schemas.openxmlformats.org/officeDocument/2006/relationships/image" Target="../media/image75.png"/><Relationship Id="rId5" Type="http://schemas.openxmlformats.org/officeDocument/2006/relationships/image" Target="../media/image7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7.xml"/><Relationship Id="rId3" Type="http://schemas.openxmlformats.org/officeDocument/2006/relationships/image" Target="../media/image7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8.xml"/><Relationship Id="rId3" Type="http://schemas.openxmlformats.org/officeDocument/2006/relationships/image" Target="../media/image77.png"/><Relationship Id="rId4" Type="http://schemas.openxmlformats.org/officeDocument/2006/relationships/image" Target="../media/image74.png"/><Relationship Id="rId5" Type="http://schemas.openxmlformats.org/officeDocument/2006/relationships/image" Target="../media/image7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9.xml"/><Relationship Id="rId3" Type="http://schemas.openxmlformats.org/officeDocument/2006/relationships/image" Target="../media/image77.png"/><Relationship Id="rId4" Type="http://schemas.openxmlformats.org/officeDocument/2006/relationships/image" Target="../media/image74.png"/><Relationship Id="rId5" Type="http://schemas.openxmlformats.org/officeDocument/2006/relationships/image" Target="../media/image7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0.xml"/><Relationship Id="rId3" Type="http://schemas.openxmlformats.org/officeDocument/2006/relationships/image" Target="../media/image77.png"/><Relationship Id="rId4" Type="http://schemas.openxmlformats.org/officeDocument/2006/relationships/image" Target="../media/image74.png"/><Relationship Id="rId5" Type="http://schemas.openxmlformats.org/officeDocument/2006/relationships/image" Target="../media/image7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1.xml"/><Relationship Id="rId3" Type="http://schemas.openxmlformats.org/officeDocument/2006/relationships/image" Target="../media/image7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2.xml"/><Relationship Id="rId3" Type="http://schemas.openxmlformats.org/officeDocument/2006/relationships/image" Target="../media/image7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3.xml"/><Relationship Id="rId3" Type="http://schemas.openxmlformats.org/officeDocument/2006/relationships/image" Target="../media/image7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4.xml"/><Relationship Id="rId3" Type="http://schemas.openxmlformats.org/officeDocument/2006/relationships/image" Target="../media/image77.png"/><Relationship Id="rId4" Type="http://schemas.openxmlformats.org/officeDocument/2006/relationships/image" Target="../media/image74.png"/><Relationship Id="rId5" Type="http://schemas.openxmlformats.org/officeDocument/2006/relationships/image" Target="../media/image7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5.xml"/><Relationship Id="rId3" Type="http://schemas.openxmlformats.org/officeDocument/2006/relationships/image" Target="../media/image77.png"/><Relationship Id="rId4" Type="http://schemas.openxmlformats.org/officeDocument/2006/relationships/image" Target="../media/image74.png"/><Relationship Id="rId5" Type="http://schemas.openxmlformats.org/officeDocument/2006/relationships/image" Target="../media/image7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6.xml"/><Relationship Id="rId3" Type="http://schemas.openxmlformats.org/officeDocument/2006/relationships/image" Target="../media/image77.png"/><Relationship Id="rId4" Type="http://schemas.openxmlformats.org/officeDocument/2006/relationships/image" Target="../media/image74.png"/><Relationship Id="rId5" Type="http://schemas.openxmlformats.org/officeDocument/2006/relationships/image" Target="../media/image7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7.xml"/><Relationship Id="rId3" Type="http://schemas.openxmlformats.org/officeDocument/2006/relationships/image" Target="../media/image77.png"/><Relationship Id="rId4" Type="http://schemas.openxmlformats.org/officeDocument/2006/relationships/image" Target="../media/image74.png"/><Relationship Id="rId5" Type="http://schemas.openxmlformats.org/officeDocument/2006/relationships/image" Target="../media/image7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8.xml"/><Relationship Id="rId3" Type="http://schemas.openxmlformats.org/officeDocument/2006/relationships/image" Target="../media/image77.png"/><Relationship Id="rId4" Type="http://schemas.openxmlformats.org/officeDocument/2006/relationships/image" Target="../media/image74.png"/><Relationship Id="rId5" Type="http://schemas.openxmlformats.org/officeDocument/2006/relationships/image" Target="../media/image7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19.xml"/><Relationship Id="rId3" Type="http://schemas.openxmlformats.org/officeDocument/2006/relationships/image" Target="../media/image77.png"/><Relationship Id="rId4" Type="http://schemas.openxmlformats.org/officeDocument/2006/relationships/image" Target="../media/image74.png"/><Relationship Id="rId5" Type="http://schemas.openxmlformats.org/officeDocument/2006/relationships/image" Target="../media/image73.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0.xml"/><Relationship Id="rId3" Type="http://schemas.openxmlformats.org/officeDocument/2006/relationships/image" Target="../media/image77.png"/><Relationship Id="rId4" Type="http://schemas.openxmlformats.org/officeDocument/2006/relationships/image" Target="../media/image74.png"/><Relationship Id="rId5" Type="http://schemas.openxmlformats.org/officeDocument/2006/relationships/image" Target="../media/image7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2.xml"/><Relationship Id="rId3" Type="http://schemas.openxmlformats.org/officeDocument/2006/relationships/image" Target="../media/image79.png"/><Relationship Id="rId4" Type="http://schemas.openxmlformats.org/officeDocument/2006/relationships/image" Target="../media/image8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23.xml"/><Relationship Id="rId3" Type="http://schemas.openxmlformats.org/officeDocument/2006/relationships/image" Target="../media/image79.png"/><Relationship Id="rId4" Type="http://schemas.openxmlformats.org/officeDocument/2006/relationships/image" Target="../media/image8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4.xml"/><Relationship Id="rId3" Type="http://schemas.openxmlformats.org/officeDocument/2006/relationships/image" Target="../media/image7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25.xml"/><Relationship Id="rId3" Type="http://schemas.openxmlformats.org/officeDocument/2006/relationships/image" Target="../media/image83.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4.xml"/><Relationship Id="rId2" Type="http://schemas.openxmlformats.org/officeDocument/2006/relationships/notesSlide" Target="../notesSlides/notesSlide26.xml"/><Relationship Id="rId3" Type="http://schemas.openxmlformats.org/officeDocument/2006/relationships/image" Target="../media/image83.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8.xml"/><Relationship Id="rId2" Type="http://schemas.openxmlformats.org/officeDocument/2006/relationships/notesSlide" Target="../notesSlides/notesSlide27.xml"/><Relationship Id="rId3" Type="http://schemas.openxmlformats.org/officeDocument/2006/relationships/image" Target="../media/image83.png"/><Relationship Id="rId4" Type="http://schemas.openxmlformats.org/officeDocument/2006/relationships/image" Target="../media/image8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8.xml"/><Relationship Id="rId2" Type="http://schemas.openxmlformats.org/officeDocument/2006/relationships/notesSlide" Target="../notesSlides/notesSlide28.xml"/><Relationship Id="rId3" Type="http://schemas.openxmlformats.org/officeDocument/2006/relationships/image" Target="../media/image85.png"/><Relationship Id="rId4" Type="http://schemas.openxmlformats.org/officeDocument/2006/relationships/image" Target="../media/image84.png"/><Relationship Id="rId5" Type="http://schemas.openxmlformats.org/officeDocument/2006/relationships/image" Target="../media/image8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2.xml"/><Relationship Id="rId2" Type="http://schemas.openxmlformats.org/officeDocument/2006/relationships/notesSlide" Target="../notesSlides/notesSlide29.xml"/><Relationship Id="rId3" Type="http://schemas.openxmlformats.org/officeDocument/2006/relationships/image" Target="../media/image85.png"/><Relationship Id="rId4" Type="http://schemas.openxmlformats.org/officeDocument/2006/relationships/image" Target="../media/image84.png"/><Relationship Id="rId5" Type="http://schemas.openxmlformats.org/officeDocument/2006/relationships/image" Target="../media/image8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7.xml"/><Relationship Id="rId2" Type="http://schemas.openxmlformats.org/officeDocument/2006/relationships/notesSlide" Target="../notesSlides/notesSlide30.xml"/><Relationship Id="rId3" Type="http://schemas.openxmlformats.org/officeDocument/2006/relationships/image" Target="../media/image66.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1.xml"/><Relationship Id="rId3" Type="http://schemas.openxmlformats.org/officeDocument/2006/relationships/image" Target="../media/image8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2.xml"/><Relationship Id="rId3" Type="http://schemas.openxmlformats.org/officeDocument/2006/relationships/image" Target="../media/image87.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5.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9.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sp>
        <p:nvSpPr>
          <p:cNvPr id="843" name="Google Shape;843;p74"/>
          <p:cNvSpPr txBox="1"/>
          <p:nvPr>
            <p:ph type="ctrTitle"/>
          </p:nvPr>
        </p:nvSpPr>
        <p:spPr>
          <a:xfrm>
            <a:off x="323850" y="810000"/>
            <a:ext cx="5502000" cy="2742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Catering</a:t>
            </a:r>
            <a:endParaRPr/>
          </a:p>
        </p:txBody>
      </p:sp>
      <p:sp>
        <p:nvSpPr>
          <p:cNvPr id="844" name="Google Shape;844;p74"/>
          <p:cNvSpPr txBox="1"/>
          <p:nvPr>
            <p:ph idx="1" type="subTitle"/>
          </p:nvPr>
        </p:nvSpPr>
        <p:spPr>
          <a:xfrm>
            <a:off x="966425" y="4327975"/>
            <a:ext cx="5942400" cy="66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Xisaab goobta shaqada</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8" name="Shape 848"/>
        <p:cNvGrpSpPr/>
        <p:nvPr/>
      </p:nvGrpSpPr>
      <p:grpSpPr>
        <a:xfrm>
          <a:off x="0" y="0"/>
          <a:ext cx="0" cy="0"/>
          <a:chOff x="0" y="0"/>
          <a:chExt cx="0" cy="0"/>
        </a:xfrm>
      </p:grpSpPr>
      <p:sp>
        <p:nvSpPr>
          <p:cNvPr id="849" name="Google Shape;849;p75"/>
          <p:cNvSpPr txBox="1"/>
          <p:nvPr/>
        </p:nvSpPr>
        <p:spPr>
          <a:xfrm>
            <a:off x="4917900" y="956025"/>
            <a:ext cx="3661200" cy="646500"/>
          </a:xfrm>
          <a:prstGeom prst="rect">
            <a:avLst/>
          </a:prstGeom>
          <a:noFill/>
          <a:ln>
            <a:noFill/>
          </a:ln>
        </p:spPr>
        <p:txBody>
          <a:bodyPr anchorCtr="0" anchor="t" bIns="91425" lIns="91425" spcFirstLastPara="1" rIns="91425" wrap="square" tIns="91425">
            <a:normAutofit/>
          </a:bodyPr>
          <a:lstStyle/>
          <a:p>
            <a:pPr indent="0" lvl="0" marL="0" marR="0" rtl="0" algn="l">
              <a:lnSpc>
                <a:spcPct val="150000"/>
              </a:lnSpc>
              <a:spcBef>
                <a:spcPts val="0"/>
              </a:spcBef>
              <a:spcAft>
                <a:spcPts val="1000"/>
              </a:spcAft>
              <a:buNone/>
            </a:pPr>
            <a:r>
              <a:rPr lang="en-GB" sz="1100" u="sng">
                <a:solidFill>
                  <a:srgbClr val="374CF1"/>
                </a:solidFill>
                <a:latin typeface="Lexend"/>
                <a:ea typeface="Lexend"/>
                <a:cs typeface="Lexend"/>
                <a:sym typeface="Lexend"/>
                <a:hlinkClick r:id="rId3">
                  <a:extLst>
                    <a:ext uri="{A12FA001-AC4F-418D-AE19-62706E023703}">
                      <ahyp:hlinkClr val="tx"/>
                    </a:ext>
                  </a:extLst>
                </a:hlinkClick>
              </a:rPr>
              <a:t>Sida agabkeena waxbarista loogu talagalay fasalka</a:t>
            </a:r>
            <a:endParaRPr sz="1200">
              <a:latin typeface="Lexend"/>
              <a:ea typeface="Lexend"/>
              <a:cs typeface="Lexend"/>
              <a:sym typeface="Lexend"/>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3" name="Shape 853"/>
        <p:cNvGrpSpPr/>
        <p:nvPr/>
      </p:nvGrpSpPr>
      <p:grpSpPr>
        <a:xfrm>
          <a:off x="0" y="0"/>
          <a:ext cx="0" cy="0"/>
          <a:chOff x="0" y="0"/>
          <a:chExt cx="0" cy="0"/>
        </a:xfrm>
      </p:grpSpPr>
      <p:sp>
        <p:nvSpPr>
          <p:cNvPr id="854" name="Google Shape;854;p76"/>
          <p:cNvSpPr txBox="1"/>
          <p:nvPr>
            <p:ph idx="1" type="subTitle"/>
          </p:nvPr>
        </p:nvSpPr>
        <p:spPr>
          <a:xfrm>
            <a:off x="585575" y="1463950"/>
            <a:ext cx="7351200" cy="2762700"/>
          </a:xfrm>
          <a:prstGeom prst="rect">
            <a:avLst/>
          </a:prstGeom>
        </p:spPr>
        <p:txBody>
          <a:bodyPr anchorCtr="0" anchor="ctr" bIns="0" lIns="0" spcFirstLastPara="1" rIns="0" wrap="square" tIns="0">
            <a:normAutofit/>
          </a:bodyPr>
          <a:lstStyle/>
          <a:p>
            <a:pPr indent="0" lvl="0" marL="0" rtl="0" algn="l">
              <a:spcBef>
                <a:spcPts val="0"/>
              </a:spcBef>
              <a:spcAft>
                <a:spcPts val="1000"/>
              </a:spcAft>
              <a:buNone/>
              <a:defRPr/>
            </a:pPr>
            <a:r>
              <a:rPr lang="en-GB" sz="1400">
                <a:latin typeface="Lexend"/>
              </a:rPr>
              <a:t>Waxaan fahmi karaa sida xisaabta loogu isticmaalo warshadaha catering-ka.</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8" name="Shape 858"/>
        <p:cNvGrpSpPr/>
        <p:nvPr/>
      </p:nvGrpSpPr>
      <p:grpSpPr>
        <a:xfrm>
          <a:off x="0" y="0"/>
          <a:ext cx="0" cy="0"/>
          <a:chOff x="0" y="0"/>
          <a:chExt cx="0" cy="0"/>
        </a:xfrm>
      </p:grpSpPr>
      <p:sp>
        <p:nvSpPr>
          <p:cNvPr id="859" name="Google Shape;859;p77"/>
          <p:cNvSpPr txBox="1"/>
          <p:nvPr/>
        </p:nvSpPr>
        <p:spPr>
          <a:xfrm>
            <a:off x="383150" y="836400"/>
            <a:ext cx="8436900" cy="10800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Halbeegyada mitirka waxay ku salaysan yihiin halbeegyada caadiga ah ee mitir, garaam iyo litir.</a:t>
            </a:r>
            <a:endParaRPr sz="2200">
              <a:solidFill>
                <a:schemeClr val="dk1"/>
              </a:solidFill>
              <a:latin typeface="Lexend"/>
              <a:ea typeface="Lexend"/>
              <a:cs typeface="Lexend"/>
              <a:sym typeface="Lexend"/>
            </a:endParaRPr>
          </a:p>
          <a:p>
            <a:pPr indent="0" lvl="0" marL="0" rtl="0" algn="l">
              <a:lnSpc>
                <a:spcPct val="115000"/>
              </a:lnSpc>
              <a:spcBef>
                <a:spcPts val="1000"/>
              </a:spcBef>
              <a:spcAft>
                <a:spcPts val="0"/>
              </a:spcAft>
              <a:buNone/>
            </a:pPr>
            <a:r>
              <a:rPr>
                <a:latin typeface="Lexend"/>
              </a:rPr>
              <a:t/>
            </a:r>
            <a:endParaRPr sz="2200">
              <a:solidFill>
                <a:schemeClr val="dk1"/>
              </a:solidFill>
              <a:latin typeface="Lexend"/>
              <a:ea typeface="Lexend"/>
              <a:cs typeface="Lexend"/>
              <a:sym typeface="Lexend"/>
            </a:endParaRPr>
          </a:p>
          <a:p>
            <a:pPr indent="0" lvl="0" marL="0" rtl="0" algn="l">
              <a:lnSpc>
                <a:spcPct val="115000"/>
              </a:lnSpc>
              <a:spcBef>
                <a:spcPts val="1000"/>
              </a:spcBef>
              <a:spcAft>
                <a:spcPts val="1000"/>
              </a:spcAft>
              <a:buNone/>
            </a:pPr>
            <a:r>
              <a:rPr lang="en-GB" sz="1800">
                <a:solidFill>
                  <a:schemeClr val="dk1"/>
                </a:solidFill>
                <a:latin typeface="Lexend"/>
                <a:ea typeface="Lexend"/>
                <a:cs typeface="Lexend"/>
                <a:sym typeface="Lexend"/>
              </a:rPr>
              <a:t>Khasaarada boqolleyda (Percentage loss) waa hoos u dhaca marka laga hadlayo shay lumiyo qiimo/cuf/dherer, iwm. waxaana loo soo bandhigaa boqolkiiba tirada asalka ah.</a:t>
            </a:r>
            <a:endParaRPr sz="2200">
              <a:solidFill>
                <a:schemeClr val="dk1"/>
              </a:solidFill>
              <a:latin typeface="Lexend"/>
              <a:ea typeface="Lexend"/>
              <a:cs typeface="Lexend"/>
              <a:sym typeface="Lexend"/>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3" name="Shape 863"/>
        <p:cNvGrpSpPr/>
        <p:nvPr/>
      </p:nvGrpSpPr>
      <p:grpSpPr>
        <a:xfrm>
          <a:off x="0" y="0"/>
          <a:ext cx="0" cy="0"/>
          <a:chOff x="0" y="0"/>
          <a:chExt cx="0" cy="0"/>
        </a:xfrm>
      </p:grpSpPr>
      <p:sp>
        <p:nvSpPr>
          <p:cNvPr id="864" name="Google Shape;864;p78"/>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Qiyaasaha (Measures) catering-ka</a:t>
            </a:r>
            <a:endParaRPr/>
          </a:p>
        </p:txBody>
      </p:sp>
      <p:sp>
        <p:nvSpPr>
          <p:cNvPr id="865" name="Google Shape;865;p78"/>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Boqolleyda (Percentages) catering-ka</a:t>
            </a:r>
            <a:endParaRPr/>
          </a:p>
        </p:txBody>
      </p:sp>
      <p:sp>
        <p:nvSpPr>
          <p:cNvPr id="866" name="Google Shape;866;p78"/>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Catering</a:t>
            </a:r>
            <a:endParaRPr/>
          </a:p>
        </p:txBody>
      </p:sp>
      <p:pic>
        <p:nvPicPr>
          <p:cNvPr id="867" name="Google Shape;867;p78"/>
          <p:cNvPicPr preferRelativeResize="0"/>
          <p:nvPr/>
        </p:nvPicPr>
        <p:blipFill>
          <a:blip r:embed="rId3">
            <a:alphaModFix/>
          </a:blip>
          <a:stretch>
            <a:fillRect/>
          </a:stretch>
        </p:blipFill>
        <p:spPr>
          <a:xfrm>
            <a:off x="421700" y="2052100"/>
            <a:ext cx="450575" cy="4467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6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1" name="Shape 871"/>
        <p:cNvGrpSpPr/>
        <p:nvPr/>
      </p:nvGrpSpPr>
      <p:grpSpPr>
        <a:xfrm>
          <a:off x="0" y="0"/>
          <a:ext cx="0" cy="0"/>
          <a:chOff x="0" y="0"/>
          <a:chExt cx="0" cy="0"/>
        </a:xfrm>
      </p:grpSpPr>
      <p:sp>
        <p:nvSpPr>
          <p:cNvPr id="872" name="Google Shape;872;p7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Qiyaasaha (Measures) catering-ka</a:t>
            </a:r>
            <a:endParaRPr/>
          </a:p>
        </p:txBody>
      </p:sp>
      <p:sp>
        <p:nvSpPr>
          <p:cNvPr id="873" name="Google Shape;873;p79"/>
          <p:cNvSpPr txBox="1"/>
          <p:nvPr>
            <p:ph idx="1" type="body"/>
          </p:nvPr>
        </p:nvSpPr>
        <p:spPr>
          <a:xfrm>
            <a:off x="324000" y="759300"/>
            <a:ext cx="8237700" cy="708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Waa maxay qaybaha xisaabta ee aad u malaynaysaa in caterer-ku isticmaalo?</a:t>
            </a:r>
            <a:endParaRPr>
              <a:latin typeface="Kalam"/>
              <a:ea typeface="Kalam"/>
              <a:cs typeface="Kalam"/>
              <a:sym typeface="Kalam"/>
            </a:endParaRPr>
          </a:p>
        </p:txBody>
      </p:sp>
      <p:sp>
        <p:nvSpPr>
          <p:cNvPr id="874" name="Google Shape;874;p79"/>
          <p:cNvSpPr txBox="1"/>
          <p:nvPr>
            <p:ph idx="1" type="body"/>
          </p:nvPr>
        </p:nvSpPr>
        <p:spPr>
          <a:xfrm>
            <a:off x="324000" y="1597500"/>
            <a:ext cx="3242100" cy="3020700"/>
          </a:xfrm>
          <a:prstGeom prst="rect">
            <a:avLst/>
          </a:prstGeom>
        </p:spPr>
        <p:txBody>
          <a:bodyPr anchorCtr="0" anchor="t" bIns="0" lIns="0" spcFirstLastPara="1" rIns="0" wrap="square" tIns="0">
            <a:normAutofit/>
          </a:bodyPr>
          <a:lstStyle/>
          <a:p>
            <a:pPr indent="-368300" lvl="0" marL="457200" rtl="0" algn="l">
              <a:spcBef>
                <a:spcPts val="0"/>
              </a:spcBef>
              <a:spcAft>
                <a:spcPts val="0"/>
              </a:spcAft>
              <a:buSzPts val="2200"/>
              <a:buFont typeface="Kalam"/>
              <a:buChar char="●"/>
              <a:defRPr/>
            </a:pPr>
            <a:r>
              <a:rPr lang="en-GB" sz="1100">
                <a:latin typeface="Kalam"/>
                <a:ea typeface="Kalam"/>
                <a:cs typeface="Kalam"/>
                <a:sym typeface="Kalam"/>
              </a:rPr>
              <a:t>Qiyaasaha (Measures)</a:t>
            </a:r>
            <a:endParaRPr>
              <a:latin typeface="Kalam"/>
              <a:ea typeface="Kalam"/>
              <a:cs typeface="Kalam"/>
              <a:sym typeface="Kalam"/>
            </a:endParaRPr>
          </a:p>
          <a:p>
            <a:pPr indent="-368300" lvl="0" marL="457200" rtl="0" algn="l">
              <a:spcBef>
                <a:spcPts val="0"/>
              </a:spcBef>
              <a:spcAft>
                <a:spcPts val="0"/>
              </a:spcAft>
              <a:buSzPts val="2200"/>
              <a:buFont typeface="Kalam"/>
              <a:buChar char="●"/>
              <a:defRPr/>
            </a:pPr>
            <a:r>
              <a:rPr lang="en-GB" sz="1100">
                <a:latin typeface="Kalam"/>
                <a:ea typeface="Kalam"/>
                <a:cs typeface="Kalam"/>
                <a:sym typeface="Kalam"/>
              </a:rPr>
              <a:t>Lacagta (Money)</a:t>
            </a:r>
            <a:endParaRPr>
              <a:latin typeface="Kalam"/>
              <a:ea typeface="Kalam"/>
              <a:cs typeface="Kalam"/>
              <a:sym typeface="Kalam"/>
            </a:endParaRPr>
          </a:p>
          <a:p>
            <a:pPr indent="-368300" lvl="0" marL="457200" rtl="0" algn="l">
              <a:spcBef>
                <a:spcPts val="0"/>
              </a:spcBef>
              <a:spcAft>
                <a:spcPts val="0"/>
              </a:spcAft>
              <a:buSzPts val="2200"/>
              <a:buFont typeface="Kalam"/>
              <a:buChar char="●"/>
              <a:defRPr/>
            </a:pPr>
            <a:r>
              <a:rPr lang="en-GB" sz="1100">
                <a:latin typeface="Kalam"/>
                <a:ea typeface="Kalam"/>
                <a:cs typeface="Kalam"/>
                <a:sym typeface="Kalam"/>
              </a:rPr>
              <a:t>Beddelka (Conversions)</a:t>
            </a:r>
            <a:endParaRPr>
              <a:latin typeface="Kalam"/>
              <a:ea typeface="Kalam"/>
              <a:cs typeface="Kalam"/>
              <a:sym typeface="Kalam"/>
            </a:endParaRPr>
          </a:p>
          <a:p>
            <a:pPr indent="-368300" lvl="0" marL="457200" rtl="0" algn="l">
              <a:spcBef>
                <a:spcPts val="0"/>
              </a:spcBef>
              <a:spcAft>
                <a:spcPts val="0"/>
              </a:spcAft>
              <a:buSzPts val="2200"/>
              <a:buFont typeface="Kalam"/>
              <a:buChar char="●"/>
              <a:defRPr/>
            </a:pPr>
            <a:r>
              <a:rPr lang="en-GB" sz="1100">
                <a:latin typeface="Kalam"/>
                <a:ea typeface="Kalam"/>
                <a:cs typeface="Kalam"/>
                <a:sym typeface="Kalam"/>
              </a:rPr>
              <a:t>Saami (Proportion)</a:t>
            </a:r>
            <a:endParaRPr>
              <a:latin typeface="Kalam"/>
              <a:ea typeface="Kalam"/>
              <a:cs typeface="Kalam"/>
              <a:sym typeface="Kalam"/>
            </a:endParaRPr>
          </a:p>
          <a:p>
            <a:pPr indent="-368300" lvl="0" marL="457200" rtl="0" algn="l">
              <a:spcBef>
                <a:spcPts val="0"/>
              </a:spcBef>
              <a:spcAft>
                <a:spcPts val="0"/>
              </a:spcAft>
              <a:buSzPts val="2200"/>
              <a:buFont typeface="Kalam"/>
              <a:buChar char="●"/>
              <a:defRPr/>
            </a:pPr>
            <a:r>
              <a:rPr lang="en-GB" sz="1100">
                <a:latin typeface="Kalam"/>
                <a:ea typeface="Kalam"/>
                <a:cs typeface="Kalam"/>
                <a:sym typeface="Kalam"/>
              </a:rPr>
              <a:t>Boqolleyda (Percentages)</a:t>
            </a:r>
            <a:endParaRPr>
              <a:latin typeface="Kalam"/>
              <a:ea typeface="Kalam"/>
              <a:cs typeface="Kalam"/>
              <a:sym typeface="Kalam"/>
            </a:endParaRPr>
          </a:p>
          <a:p>
            <a:pPr indent="-368300" lvl="0" marL="457200" rtl="0" algn="l">
              <a:spcBef>
                <a:spcPts val="0"/>
              </a:spcBef>
              <a:spcAft>
                <a:spcPts val="0"/>
              </a:spcAft>
              <a:buSzPts val="2200"/>
              <a:buFont typeface="Kalam"/>
              <a:buChar char="●"/>
              <a:defRPr/>
            </a:pPr>
            <a:r>
              <a:rPr lang="en-GB" sz="1100">
                <a:latin typeface="Kalam"/>
                <a:ea typeface="Kalam"/>
                <a:cs typeface="Kalam"/>
                <a:sym typeface="Kalam"/>
              </a:rPr>
              <a:t>Saamiga (Ratio)</a:t>
            </a:r>
            <a:endParaRPr>
              <a:latin typeface="Kalam"/>
              <a:ea typeface="Kalam"/>
              <a:cs typeface="Kalam"/>
              <a:sym typeface="Kalam"/>
            </a:endParaRPr>
          </a:p>
          <a:p>
            <a:pPr indent="-368300" lvl="0" marL="457200" rtl="0" algn="l">
              <a:spcBef>
                <a:spcPts val="0"/>
              </a:spcBef>
              <a:spcAft>
                <a:spcPts val="0"/>
              </a:spcAft>
              <a:buSzPts val="2200"/>
              <a:buFont typeface="Kalam"/>
              <a:buChar char="●"/>
              <a:defRPr/>
            </a:pPr>
            <a:r>
              <a:rPr lang="en-GB" sz="1100">
                <a:latin typeface="Kalam"/>
                <a:ea typeface="Kalam"/>
                <a:cs typeface="Kalam"/>
                <a:sym typeface="Kalam"/>
              </a:rPr>
              <a:t>Heerkulka (Temperature)</a:t>
            </a:r>
            <a:endParaRPr>
              <a:latin typeface="Kalam"/>
              <a:ea typeface="Kalam"/>
              <a:cs typeface="Kalam"/>
              <a:sym typeface="Kalam"/>
            </a:endParaRPr>
          </a:p>
        </p:txBody>
      </p:sp>
      <p:pic>
        <p:nvPicPr>
          <p:cNvPr id="875" name="Google Shape;875;p79"/>
          <p:cNvPicPr preferRelativeResize="0"/>
          <p:nvPr/>
        </p:nvPicPr>
        <p:blipFill>
          <a:blip r:embed="rId3">
            <a:alphaModFix/>
          </a:blip>
          <a:stretch>
            <a:fillRect/>
          </a:stretch>
        </p:blipFill>
        <p:spPr>
          <a:xfrm>
            <a:off x="8121640" y="810001"/>
            <a:ext cx="698351" cy="752249"/>
          </a:xfrm>
          <a:prstGeom prst="rect">
            <a:avLst/>
          </a:prstGeom>
          <a:noFill/>
          <a:ln>
            <a:noFill/>
          </a:ln>
        </p:spPr>
      </p:pic>
      <p:grpSp>
        <p:nvGrpSpPr>
          <p:cNvPr id="876" name="Google Shape;876;p79"/>
          <p:cNvGrpSpPr/>
          <p:nvPr/>
        </p:nvGrpSpPr>
        <p:grpSpPr>
          <a:xfrm>
            <a:off x="6979409" y="1215189"/>
            <a:ext cx="1125420" cy="784778"/>
            <a:chOff x="5436125" y="3092575"/>
            <a:chExt cx="2440200" cy="1701600"/>
          </a:xfrm>
        </p:grpSpPr>
        <p:sp>
          <p:nvSpPr>
            <p:cNvPr id="877" name="Google Shape;877;p79"/>
            <p:cNvSpPr/>
            <p:nvPr/>
          </p:nvSpPr>
          <p:spPr>
            <a:xfrm>
              <a:off x="5641600" y="3458575"/>
              <a:ext cx="2022600" cy="1335600"/>
            </a:xfrm>
            <a:prstGeom prst="roundRect">
              <a:avLst>
                <a:gd fmla="val 16667" name="adj"/>
              </a:avLst>
            </a:pr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78" name="Google Shape;878;p79"/>
            <p:cNvSpPr/>
            <p:nvPr/>
          </p:nvSpPr>
          <p:spPr>
            <a:xfrm>
              <a:off x="5737925" y="3626952"/>
              <a:ext cx="1822800" cy="9765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79" name="Google Shape;879;p79"/>
            <p:cNvSpPr/>
            <p:nvPr/>
          </p:nvSpPr>
          <p:spPr>
            <a:xfrm>
              <a:off x="6534100" y="3137575"/>
              <a:ext cx="237600" cy="321000"/>
            </a:xfrm>
            <a:prstGeom prst="rect">
              <a:avLst/>
            </a:pr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880" name="Google Shape;880;p79"/>
            <p:cNvSpPr/>
            <p:nvPr/>
          </p:nvSpPr>
          <p:spPr>
            <a:xfrm>
              <a:off x="5436125" y="3092575"/>
              <a:ext cx="2440200" cy="45000"/>
            </a:xfrm>
            <a:prstGeom prst="rect">
              <a:avLst/>
            </a:prstGeom>
            <a:solidFill>
              <a:schemeClr val="accent4"/>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grpSp>
      <p:pic>
        <p:nvPicPr>
          <p:cNvPr id="881" name="Google Shape;881;p79"/>
          <p:cNvPicPr preferRelativeResize="0"/>
          <p:nvPr/>
        </p:nvPicPr>
        <p:blipFill>
          <a:blip r:embed="rId4">
            <a:alphaModFix/>
          </a:blip>
          <a:stretch>
            <a:fillRect/>
          </a:stretch>
        </p:blipFill>
        <p:spPr>
          <a:xfrm>
            <a:off x="7169743" y="1478809"/>
            <a:ext cx="744915" cy="409707"/>
          </a:xfrm>
          <a:prstGeom prst="rect">
            <a:avLst/>
          </a:prstGeom>
          <a:noFill/>
          <a:ln>
            <a:noFill/>
          </a:ln>
        </p:spPr>
      </p:pic>
      <p:sp>
        <p:nvSpPr>
          <p:cNvPr id="882" name="Google Shape;882;p79"/>
          <p:cNvSpPr txBox="1"/>
          <p:nvPr/>
        </p:nvSpPr>
        <p:spPr>
          <a:xfrm>
            <a:off x="7468116" y="1788559"/>
            <a:ext cx="148200" cy="102900"/>
          </a:xfrm>
          <a:prstGeom prst="rect">
            <a:avLst/>
          </a:prstGeom>
          <a:noFill/>
          <a:ln>
            <a:noFill/>
          </a:ln>
        </p:spPr>
        <p:txBody>
          <a:bodyPr anchorCtr="0" anchor="ctr" bIns="0" lIns="0" spcFirstLastPara="1" rIns="0" wrap="square" tIns="0">
            <a:normAutofit/>
          </a:bodyPr>
          <a:lstStyle/>
          <a:p>
            <a:pPr indent="0" lvl="0" marL="0" rtl="0" algn="ctr">
              <a:spcBef>
                <a:spcPts val="0"/>
              </a:spcBef>
              <a:spcAft>
                <a:spcPts val="0"/>
              </a:spcAft>
              <a:buNone/>
            </a:pPr>
            <a:r>
              <a:rPr lang="en-GB" sz="1100">
                <a:latin typeface="Lexend"/>
                <a:ea typeface="Lexend"/>
                <a:cs typeface="Lexend"/>
                <a:sym typeface="Lexend"/>
              </a:rPr>
              <a:t>kg</a:t>
            </a:r>
            <a:endParaRPr sz="800">
              <a:latin typeface="Lexend"/>
              <a:ea typeface="Lexend"/>
              <a:cs typeface="Lexend"/>
              <a:sym typeface="Lexend"/>
            </a:endParaRPr>
          </a:p>
        </p:txBody>
      </p:sp>
      <p:pic>
        <p:nvPicPr>
          <p:cNvPr id="883" name="Google Shape;883;p79"/>
          <p:cNvPicPr preferRelativeResize="0"/>
          <p:nvPr/>
        </p:nvPicPr>
        <p:blipFill>
          <a:blip r:embed="rId5">
            <a:alphaModFix/>
          </a:blip>
          <a:stretch>
            <a:fillRect/>
          </a:stretch>
        </p:blipFill>
        <p:spPr>
          <a:xfrm>
            <a:off x="8328950" y="1642850"/>
            <a:ext cx="426025" cy="1724249"/>
          </a:xfrm>
          <a:prstGeom prst="rect">
            <a:avLst/>
          </a:prstGeom>
          <a:noFill/>
          <a:ln>
            <a:noFill/>
          </a:ln>
        </p:spPr>
      </p:pic>
      <p:sp>
        <p:nvSpPr>
          <p:cNvPr id="884" name="Google Shape;884;p79"/>
          <p:cNvSpPr txBox="1"/>
          <p:nvPr/>
        </p:nvSpPr>
        <p:spPr>
          <a:xfrm>
            <a:off x="324000" y="4297200"/>
            <a:ext cx="80049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Inta lagu jiro darsigan waxaan eegi doonaa inta badan kuwaas.</a:t>
            </a:r>
            <a:endParaRPr sz="22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4">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4">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74">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8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sp>
        <p:nvSpPr>
          <p:cNvPr id="889" name="Google Shape;889;p8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Qiyaasaha (Measures) catering-ka</a:t>
            </a:r>
            <a:endParaRPr/>
          </a:p>
        </p:txBody>
      </p:sp>
      <p:sp>
        <p:nvSpPr>
          <p:cNvPr id="890" name="Google Shape;890;p80"/>
          <p:cNvSpPr txBox="1"/>
          <p:nvPr>
            <p:ph idx="1" type="body"/>
          </p:nvPr>
        </p:nvSpPr>
        <p:spPr>
          <a:xfrm>
            <a:off x="4824000" y="683100"/>
            <a:ext cx="3996000" cy="11313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Inta badan cunto karinta (recipes) waxay ku qoran yihiin ereyo Mareykan ah.</a:t>
            </a:r>
            <a:endParaRPr/>
          </a:p>
          <a:p>
            <a:pPr indent="0" lvl="0" marL="0" rtl="0" algn="l">
              <a:spcBef>
                <a:spcPts val="1000"/>
              </a:spcBef>
              <a:spcAft>
                <a:spcPts val="1000"/>
              </a:spcAft>
              <a:buNone/>
              <a:defRPr/>
            </a:pPr>
            <a:r>
              <a:rPr lang="en-GB" sz="1100">
                <a:latin typeface="Lexend"/>
              </a:rPr>
              <a:t>Maamulaha cuntada wuxuu u baahan yahay inuu u beddelo cabbiraadahan halbeegyada mitirka (metric).</a:t>
            </a:r>
            <a:endParaRPr/>
          </a:p>
        </p:txBody>
      </p:sp>
      <p:pic>
        <p:nvPicPr>
          <p:cNvPr id="891" name="Google Shape;891;p80"/>
          <p:cNvPicPr preferRelativeResize="0"/>
          <p:nvPr/>
        </p:nvPicPr>
        <p:blipFill>
          <a:blip r:embed="rId3">
            <a:alphaModFix/>
          </a:blip>
          <a:stretch>
            <a:fillRect/>
          </a:stretch>
        </p:blipFill>
        <p:spPr>
          <a:xfrm>
            <a:off x="373675" y="683100"/>
            <a:ext cx="4246478" cy="4137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5" name="Shape 895"/>
        <p:cNvGrpSpPr/>
        <p:nvPr/>
      </p:nvGrpSpPr>
      <p:grpSpPr>
        <a:xfrm>
          <a:off x="0" y="0"/>
          <a:ext cx="0" cy="0"/>
          <a:chOff x="0" y="0"/>
          <a:chExt cx="0" cy="0"/>
        </a:xfrm>
      </p:grpSpPr>
      <p:grpSp>
        <p:nvGrpSpPr>
          <p:cNvPr id="896" name="Google Shape;896;p81"/>
          <p:cNvGrpSpPr/>
          <p:nvPr/>
        </p:nvGrpSpPr>
        <p:grpSpPr>
          <a:xfrm>
            <a:off x="2385600" y="1866271"/>
            <a:ext cx="3981025" cy="1943125"/>
            <a:chOff x="328200" y="4039350"/>
            <a:chExt cx="3981025" cy="1943125"/>
          </a:xfrm>
        </p:grpSpPr>
        <p:pic>
          <p:nvPicPr>
            <p:cNvPr id="897" name="Google Shape;897;p81"/>
            <p:cNvPicPr preferRelativeResize="0"/>
            <p:nvPr/>
          </p:nvPicPr>
          <p:blipFill>
            <a:blip r:embed="rId3">
              <a:alphaModFix/>
            </a:blip>
            <a:stretch>
              <a:fillRect/>
            </a:stretch>
          </p:blipFill>
          <p:spPr>
            <a:xfrm>
              <a:off x="328200" y="4039350"/>
              <a:ext cx="3981025" cy="1943125"/>
            </a:xfrm>
            <a:prstGeom prst="rect">
              <a:avLst/>
            </a:prstGeom>
            <a:noFill/>
            <a:ln>
              <a:noFill/>
            </a:ln>
          </p:spPr>
        </p:pic>
        <p:sp>
          <p:nvSpPr>
            <p:cNvPr id="898" name="Google Shape;898;p81"/>
            <p:cNvSpPr txBox="1"/>
            <p:nvPr/>
          </p:nvSpPr>
          <p:spPr>
            <a:xfrm>
              <a:off x="2052964" y="4342544"/>
              <a:ext cx="3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tsp</a:t>
              </a:r>
              <a:endParaRPr sz="1800">
                <a:solidFill>
                  <a:schemeClr val="dk1"/>
                </a:solidFill>
                <a:latin typeface="Lexend"/>
                <a:ea typeface="Lexend"/>
                <a:cs typeface="Lexend"/>
                <a:sym typeface="Lexend"/>
              </a:endParaRPr>
            </a:p>
          </p:txBody>
        </p:sp>
        <p:sp>
          <p:nvSpPr>
            <p:cNvPr id="899" name="Google Shape;899;p81"/>
            <p:cNvSpPr txBox="1"/>
            <p:nvPr/>
          </p:nvSpPr>
          <p:spPr>
            <a:xfrm>
              <a:off x="954970" y="5290775"/>
              <a:ext cx="533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t</a:t>
              </a:r>
              <a:r>
                <a:rPr lang="en-GB" sz="1800">
                  <a:solidFill>
                    <a:schemeClr val="dk1"/>
                  </a:solidFill>
                  <a:latin typeface="Lexend"/>
                  <a:ea typeface="Lexend"/>
                  <a:cs typeface="Lexend"/>
                  <a:sym typeface="Lexend"/>
                </a:rPr>
                <a:t>bsp</a:t>
              </a:r>
              <a:endParaRPr sz="1800">
                <a:solidFill>
                  <a:schemeClr val="dk1"/>
                </a:solidFill>
                <a:latin typeface="Lexend"/>
                <a:ea typeface="Lexend"/>
                <a:cs typeface="Lexend"/>
                <a:sym typeface="Lexend"/>
              </a:endParaRPr>
            </a:p>
          </p:txBody>
        </p:sp>
      </p:grpSp>
      <p:sp>
        <p:nvSpPr>
          <p:cNvPr id="900" name="Google Shape;900;p8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Measures in catering</a:t>
            </a:r>
            <a:endParaRPr/>
          </a:p>
        </p:txBody>
      </p:sp>
      <p:sp>
        <p:nvSpPr>
          <p:cNvPr id="901" name="Google Shape;901;p81"/>
          <p:cNvSpPr/>
          <p:nvPr/>
        </p:nvSpPr>
        <p:spPr>
          <a:xfrm>
            <a:off x="6325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02" name="Google Shape;902;p81"/>
          <p:cNvCxnSpPr>
            <a:stCxn id="901" idx="2"/>
          </p:cNvCxnSpPr>
          <p:nvPr/>
        </p:nvCxnSpPr>
        <p:spPr>
          <a:xfrm>
            <a:off x="6325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903" name="Google Shape;903;p81"/>
          <p:cNvCxnSpPr/>
          <p:nvPr/>
        </p:nvCxnSpPr>
        <p:spPr>
          <a:xfrm flipH="1">
            <a:off x="25500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904" name="Google Shape;904;p81"/>
          <p:cNvSpPr/>
          <p:nvPr/>
        </p:nvSpPr>
        <p:spPr>
          <a:xfrm>
            <a:off x="9483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05" name="Google Shape;905;p81"/>
          <p:cNvSpPr/>
          <p:nvPr/>
        </p:nvSpPr>
        <p:spPr>
          <a:xfrm rot="-9606547">
            <a:off x="26233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06" name="Google Shape;906;p81"/>
          <p:cNvSpPr/>
          <p:nvPr/>
        </p:nvSpPr>
        <p:spPr>
          <a:xfrm rot="-9606083">
            <a:off x="26355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907" name="Google Shape;907;p81"/>
          <p:cNvGraphicFramePr/>
          <p:nvPr/>
        </p:nvGraphicFramePr>
        <p:xfrm>
          <a:off x="1503537" y="1162808"/>
          <a:ext cx="3000000" cy="3000000"/>
        </p:xfrm>
        <a:graphic>
          <a:graphicData uri="http://schemas.openxmlformats.org/drawingml/2006/table">
            <a:tbl>
              <a:tblPr>
                <a:noFill/>
                <a:tableStyleId>{5ABEDB2D-1168-43D3-9195-50B46805A593}</a:tableStyleId>
              </a:tblPr>
              <a:tblGrid>
                <a:gridCol w="591050"/>
              </a:tblGrid>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sp>
        <p:nvSpPr>
          <p:cNvPr id="908" name="Google Shape;908;p81"/>
          <p:cNvSpPr/>
          <p:nvPr/>
        </p:nvSpPr>
        <p:spPr>
          <a:xfrm>
            <a:off x="60427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09" name="Google Shape;909;p81"/>
          <p:cNvCxnSpPr>
            <a:stCxn id="908" idx="2"/>
          </p:cNvCxnSpPr>
          <p:nvPr/>
        </p:nvCxnSpPr>
        <p:spPr>
          <a:xfrm>
            <a:off x="60427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910" name="Google Shape;910;p81"/>
          <p:cNvCxnSpPr/>
          <p:nvPr/>
        </p:nvCxnSpPr>
        <p:spPr>
          <a:xfrm flipH="1">
            <a:off x="79602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911" name="Google Shape;911;p81"/>
          <p:cNvSpPr/>
          <p:nvPr/>
        </p:nvSpPr>
        <p:spPr>
          <a:xfrm>
            <a:off x="63585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2" name="Google Shape;912;p81"/>
          <p:cNvSpPr/>
          <p:nvPr/>
        </p:nvSpPr>
        <p:spPr>
          <a:xfrm rot="-9606547">
            <a:off x="80335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13" name="Google Shape;913;p81"/>
          <p:cNvSpPr/>
          <p:nvPr/>
        </p:nvSpPr>
        <p:spPr>
          <a:xfrm rot="-9606083">
            <a:off x="80457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914" name="Google Shape;914;p81"/>
          <p:cNvGraphicFramePr/>
          <p:nvPr/>
        </p:nvGraphicFramePr>
        <p:xfrm>
          <a:off x="6974512" y="1152594"/>
          <a:ext cx="3000000" cy="3000000"/>
        </p:xfrm>
        <a:graphic>
          <a:graphicData uri="http://schemas.openxmlformats.org/drawingml/2006/table">
            <a:tbl>
              <a:tblPr>
                <a:noFill/>
                <a:tableStyleId>{5ABEDB2D-1168-43D3-9195-50B46805A593}</a:tableStyleId>
              </a:tblPr>
              <a:tblGrid>
                <a:gridCol w="591050"/>
              </a:tblGrid>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915" name="Google Shape;915;p81" title="one fourth one half three fourths one third two thirds"/>
          <p:cNvPicPr preferRelativeResize="0"/>
          <p:nvPr/>
        </p:nvPicPr>
        <p:blipFill rotWithShape="1">
          <a:blip r:embed="rId4">
            <a:alphaModFix/>
          </a:blip>
          <a:srcRect b="0" l="18679" r="63047" t="0"/>
          <a:stretch/>
        </p:blipFill>
        <p:spPr>
          <a:xfrm>
            <a:off x="2157188" y="2025800"/>
            <a:ext cx="155887"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916" name="Google Shape;916;p81" title="one fourth one half three fourths one third two thirds"/>
          <p:cNvPicPr preferRelativeResize="0"/>
          <p:nvPr/>
        </p:nvPicPr>
        <p:blipFill rotWithShape="1">
          <a:blip r:embed="rId4">
            <a:alphaModFix/>
          </a:blip>
          <a:srcRect b="0" l="62967" r="15872" t="0"/>
          <a:stretch/>
        </p:blipFill>
        <p:spPr>
          <a:xfrm>
            <a:off x="7615976" y="2375600"/>
            <a:ext cx="18052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917" name="Google Shape;917;p81" title="one fourth one half three fourths one third two thirds"/>
          <p:cNvPicPr preferRelativeResize="0"/>
          <p:nvPr/>
        </p:nvPicPr>
        <p:blipFill rotWithShape="1">
          <a:blip r:embed="rId4">
            <a:alphaModFix/>
          </a:blip>
          <a:srcRect b="0" l="84157" r="0" t="0"/>
          <a:stretch/>
        </p:blipFill>
        <p:spPr>
          <a:xfrm>
            <a:off x="7615976" y="1684950"/>
            <a:ext cx="135150"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918" name="Google Shape;918;p81" title="one fourth one half three fourths one third two thirds"/>
          <p:cNvPicPr preferRelativeResize="0"/>
          <p:nvPr/>
        </p:nvPicPr>
        <p:blipFill rotWithShape="1">
          <a:blip r:embed="rId4">
            <a:alphaModFix/>
          </a:blip>
          <a:srcRect b="0" l="42483" r="39245" t="0"/>
          <a:stretch/>
        </p:blipFill>
        <p:spPr>
          <a:xfrm>
            <a:off x="2157188" y="1516550"/>
            <a:ext cx="15587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919" name="Google Shape;919;p81" title="one fourth one half three fourths one third two thirds"/>
          <p:cNvPicPr preferRelativeResize="0"/>
          <p:nvPr/>
        </p:nvPicPr>
        <p:blipFill rotWithShape="1">
          <a:blip r:embed="rId4">
            <a:alphaModFix/>
          </a:blip>
          <a:srcRect b="0" l="0" r="84157" t="0"/>
          <a:stretch/>
        </p:blipFill>
        <p:spPr>
          <a:xfrm>
            <a:off x="2157188" y="2535050"/>
            <a:ext cx="135150" cy="349800"/>
          </a:xfrm>
          <a:prstGeom prst="rect">
            <a:avLst/>
          </a:prstGeom>
          <a:noFill/>
          <a:ln>
            <a:noFill/>
          </a:ln>
        </p:spPr>
      </p:pic>
      <p:sp>
        <p:nvSpPr>
          <p:cNvPr id="920" name="Google Shape;920;p81"/>
          <p:cNvSpPr txBox="1"/>
          <p:nvPr/>
        </p:nvSpPr>
        <p:spPr>
          <a:xfrm>
            <a:off x="20973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a:solidFill>
                  <a:schemeClr val="dk1"/>
                </a:solidFill>
                <a:latin typeface="Lexend"/>
                <a:ea typeface="Lexend"/>
                <a:cs typeface="Lexend"/>
                <a:sym typeface="Lexend"/>
              </a:rPr>
              <a:t>1 cup</a:t>
            </a:r>
            <a:endParaRPr>
              <a:solidFill>
                <a:schemeClr val="dk1"/>
              </a:solidFill>
              <a:latin typeface="Lexend"/>
              <a:ea typeface="Lexend"/>
              <a:cs typeface="Lexend"/>
              <a:sym typeface="Lexend"/>
            </a:endParaRPr>
          </a:p>
        </p:txBody>
      </p:sp>
      <p:sp>
        <p:nvSpPr>
          <p:cNvPr id="921" name="Google Shape;921;p81"/>
          <p:cNvSpPr txBox="1"/>
          <p:nvPr/>
        </p:nvSpPr>
        <p:spPr>
          <a:xfrm>
            <a:off x="75837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a:solidFill>
                  <a:schemeClr val="dk1"/>
                </a:solidFill>
                <a:latin typeface="Lexend"/>
                <a:ea typeface="Lexend"/>
                <a:cs typeface="Lexend"/>
                <a:sym typeface="Lexend"/>
              </a:rPr>
              <a:t>1 cup</a:t>
            </a:r>
            <a:endParaRPr>
              <a:solidFill>
                <a:schemeClr val="dk1"/>
              </a:solidFill>
              <a:latin typeface="Lexend"/>
              <a:ea typeface="Lexend"/>
              <a:cs typeface="Lexend"/>
              <a:sym typeface="Lexend"/>
            </a:endParaRPr>
          </a:p>
        </p:txBody>
      </p:sp>
      <p:sp>
        <p:nvSpPr>
          <p:cNvPr id="922" name="Google Shape;922;p81"/>
          <p:cNvSpPr/>
          <p:nvPr/>
        </p:nvSpPr>
        <p:spPr>
          <a:xfrm>
            <a:off x="4000500" y="3763081"/>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3" name="Google Shape;923;p81"/>
          <p:cNvSpPr/>
          <p:nvPr/>
        </p:nvSpPr>
        <p:spPr>
          <a:xfrm>
            <a:off x="3976688" y="3860713"/>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24" name="Google Shape;924;p81"/>
          <p:cNvSpPr txBox="1"/>
          <p:nvPr/>
        </p:nvSpPr>
        <p:spPr>
          <a:xfrm>
            <a:off x="5372950" y="2183010"/>
            <a:ext cx="644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5 ml</a:t>
            </a:r>
            <a:endParaRPr sz="1800">
              <a:solidFill>
                <a:schemeClr val="dk1"/>
              </a:solidFill>
              <a:latin typeface="Lexend"/>
              <a:ea typeface="Lexend"/>
              <a:cs typeface="Lexend"/>
              <a:sym typeface="Lexend"/>
            </a:endParaRPr>
          </a:p>
        </p:txBody>
      </p:sp>
      <p:sp>
        <p:nvSpPr>
          <p:cNvPr id="925" name="Google Shape;925;p81"/>
          <p:cNvSpPr txBox="1"/>
          <p:nvPr/>
        </p:nvSpPr>
        <p:spPr>
          <a:xfrm>
            <a:off x="5330465" y="3151321"/>
            <a:ext cx="552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3 tsp</a:t>
            </a:r>
            <a:endParaRPr sz="1800">
              <a:solidFill>
                <a:schemeClr val="dk1"/>
              </a:solidFill>
              <a:latin typeface="Lexend"/>
              <a:ea typeface="Lexend"/>
              <a:cs typeface="Lexend"/>
              <a:sym typeface="Lexend"/>
            </a:endParaRPr>
          </a:p>
        </p:txBody>
      </p:sp>
      <p:grpSp>
        <p:nvGrpSpPr>
          <p:cNvPr id="926" name="Google Shape;926;p81"/>
          <p:cNvGrpSpPr/>
          <p:nvPr/>
        </p:nvGrpSpPr>
        <p:grpSpPr>
          <a:xfrm>
            <a:off x="3507724" y="714156"/>
            <a:ext cx="2136900" cy="556500"/>
            <a:chOff x="3507724" y="1857156"/>
            <a:chExt cx="2136900" cy="556500"/>
          </a:xfrm>
        </p:grpSpPr>
        <p:pic>
          <p:nvPicPr>
            <p:cNvPr descr="&lt;math xmlns=&quot;http://www.w3.org/1998/Math/MathML&quot; display=&quot;block&quot; data-is-equatio=&quot;1&quot; data-latex=&quot;\frac{1}{14}&quot;&gt;&lt;mfrac&gt;&lt;mn&gt;1&lt;/mn&gt;&lt;mn&gt;14&lt;/mn&gt;&lt;/mfrac&gt;&lt;/math&gt;" id="927" name="Google Shape;927;p81" title="1 over 14"/>
            <p:cNvPicPr preferRelativeResize="0"/>
            <p:nvPr/>
          </p:nvPicPr>
          <p:blipFill>
            <a:blip r:embed="rId5">
              <a:alphaModFix/>
            </a:blip>
            <a:stretch>
              <a:fillRect/>
            </a:stretch>
          </p:blipFill>
          <p:spPr>
            <a:xfrm>
              <a:off x="4613609" y="1919292"/>
              <a:ext cx="249900" cy="450478"/>
            </a:xfrm>
            <a:prstGeom prst="rect">
              <a:avLst/>
            </a:prstGeom>
            <a:noFill/>
            <a:ln>
              <a:noFill/>
            </a:ln>
          </p:spPr>
        </p:pic>
        <p:grpSp>
          <p:nvGrpSpPr>
            <p:cNvPr id="928" name="Google Shape;928;p81"/>
            <p:cNvGrpSpPr/>
            <p:nvPr/>
          </p:nvGrpSpPr>
          <p:grpSpPr>
            <a:xfrm>
              <a:off x="3507724" y="1857156"/>
              <a:ext cx="2136900" cy="556500"/>
              <a:chOff x="3784325" y="1857156"/>
              <a:chExt cx="2136900" cy="556500"/>
            </a:xfrm>
          </p:grpSpPr>
          <p:sp>
            <p:nvSpPr>
              <p:cNvPr id="929" name="Google Shape;929;p81"/>
              <p:cNvSpPr/>
              <p:nvPr/>
            </p:nvSpPr>
            <p:spPr>
              <a:xfrm>
                <a:off x="3784325" y="1857156"/>
                <a:ext cx="2136900" cy="556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30" name="Google Shape;930;p81"/>
              <p:cNvSpPr txBox="1"/>
              <p:nvPr/>
            </p:nvSpPr>
            <p:spPr>
              <a:xfrm>
                <a:off x="3832750" y="1993900"/>
                <a:ext cx="2087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1 gram ≈      </a:t>
                </a:r>
                <a:r>
                  <a:rPr baseline="30000" lang="en-GB" sz="1800">
                    <a:solidFill>
                      <a:schemeClr val="dk1"/>
                    </a:solidFill>
                    <a:latin typeface="Lexend"/>
                    <a:ea typeface="Lexend"/>
                    <a:cs typeface="Lexend"/>
                    <a:sym typeface="Lexend"/>
                  </a:rPr>
                  <a:t>th</a:t>
                </a:r>
                <a:r>
                  <a:rPr lang="en-GB" sz="1800">
                    <a:solidFill>
                      <a:schemeClr val="dk1"/>
                    </a:solidFill>
                    <a:latin typeface="Lexend"/>
                    <a:ea typeface="Lexend"/>
                    <a:cs typeface="Lexend"/>
                    <a:sym typeface="Lexend"/>
                  </a:rPr>
                  <a:t> tbsp</a:t>
                </a:r>
                <a:endParaRPr sz="1800">
                  <a:solidFill>
                    <a:schemeClr val="dk1"/>
                  </a:solidFill>
                  <a:latin typeface="Lexend"/>
                  <a:ea typeface="Lexend"/>
                  <a:cs typeface="Lexend"/>
                  <a:sym typeface="Lexend"/>
                </a:endParaRPr>
              </a:p>
            </p:txBody>
          </p:sp>
        </p:grpSp>
      </p:grpSp>
      <p:sp>
        <p:nvSpPr>
          <p:cNvPr id="931" name="Google Shape;931;p81"/>
          <p:cNvSpPr txBox="1"/>
          <p:nvPr/>
        </p:nvSpPr>
        <p:spPr>
          <a:xfrm>
            <a:off x="343750" y="3746500"/>
            <a:ext cx="8476200" cy="1111200"/>
          </a:xfrm>
          <a:prstGeom prst="rect">
            <a:avLst/>
          </a:prstGeom>
          <a:noFill/>
          <a:ln>
            <a:noFill/>
          </a:ln>
        </p:spPr>
        <p:txBody>
          <a:bodyPr anchorCtr="0" anchor="t" bIns="0" lIns="0" spcFirstLastPara="1" rIns="0" wrap="square" tIns="0">
            <a:normAutofit/>
          </a:bodyPr>
          <a:lstStyle/>
          <a:p>
            <a:pPr indent="0" lvl="0" marL="0" rtl="0" algn="l">
              <a:lnSpc>
                <a:spcPct val="95000"/>
              </a:lnSpc>
              <a:spcBef>
                <a:spcPts val="0"/>
              </a:spcBef>
              <a:spcAft>
                <a:spcPts val="0"/>
              </a:spcAft>
              <a:buNone/>
            </a:pPr>
            <a:r>
              <a:rPr lang="en-GB" sz="1800">
                <a:solidFill>
                  <a:schemeClr val="dk1"/>
                </a:solidFill>
                <a:latin typeface="Lexend"/>
                <a:ea typeface="Lexend"/>
                <a:cs typeface="Lexend"/>
                <a:sym typeface="Lexend"/>
              </a:rPr>
              <a:t>Ma jiraan macluumaad ku filan oo lagu beddelo dhammaan cabbiraadaha halbeegyada mitirka? (Garaam iyo millilitir)</a:t>
            </a:r>
            <a:endParaRPr sz="1800">
              <a:solidFill>
                <a:schemeClr val="dk1"/>
              </a:solidFill>
              <a:latin typeface="Lexend"/>
              <a:ea typeface="Lexend"/>
              <a:cs typeface="Lexend"/>
              <a:sym typeface="Lexend"/>
            </a:endParaRPr>
          </a:p>
          <a:p>
            <a:pPr indent="0" lvl="0" marL="0" rtl="0" algn="l">
              <a:lnSpc>
                <a:spcPct val="95000"/>
              </a:lnSpc>
              <a:spcBef>
                <a:spcPts val="0"/>
              </a:spcBef>
              <a:spcAft>
                <a:spcPts val="0"/>
              </a:spcAft>
              <a:buNone/>
            </a:pPr>
            <a:r>
              <a:rPr lang="en-GB" sz="1100">
                <a:solidFill>
                  <a:schemeClr val="dk1"/>
                </a:solidFill>
                <a:latin typeface="Kalam"/>
                <a:ea typeface="Kalam"/>
                <a:cs typeface="Kalam"/>
                <a:sym typeface="Kalam"/>
              </a:rPr>
              <a:t>Maya. Qaadada iyo qaadada weyn waa la beddeli karaa, laakiin cabbiraadaha koobka (cup) ma aha.</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31">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grpSp>
        <p:nvGrpSpPr>
          <p:cNvPr id="936" name="Google Shape;936;p82"/>
          <p:cNvGrpSpPr/>
          <p:nvPr/>
        </p:nvGrpSpPr>
        <p:grpSpPr>
          <a:xfrm>
            <a:off x="2385600" y="1866271"/>
            <a:ext cx="3981025" cy="1943125"/>
            <a:chOff x="328200" y="4039350"/>
            <a:chExt cx="3981025" cy="1943125"/>
          </a:xfrm>
        </p:grpSpPr>
        <p:pic>
          <p:nvPicPr>
            <p:cNvPr id="937" name="Google Shape;937;p82"/>
            <p:cNvPicPr preferRelativeResize="0"/>
            <p:nvPr/>
          </p:nvPicPr>
          <p:blipFill>
            <a:blip r:embed="rId3">
              <a:alphaModFix/>
            </a:blip>
            <a:stretch>
              <a:fillRect/>
            </a:stretch>
          </p:blipFill>
          <p:spPr>
            <a:xfrm>
              <a:off x="328200" y="4039350"/>
              <a:ext cx="3981025" cy="1943125"/>
            </a:xfrm>
            <a:prstGeom prst="rect">
              <a:avLst/>
            </a:prstGeom>
            <a:noFill/>
            <a:ln>
              <a:noFill/>
            </a:ln>
          </p:spPr>
        </p:pic>
        <p:sp>
          <p:nvSpPr>
            <p:cNvPr id="938" name="Google Shape;938;p82"/>
            <p:cNvSpPr txBox="1"/>
            <p:nvPr/>
          </p:nvSpPr>
          <p:spPr>
            <a:xfrm>
              <a:off x="2052964" y="4342544"/>
              <a:ext cx="3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tsp</a:t>
              </a:r>
              <a:endParaRPr sz="1800">
                <a:solidFill>
                  <a:schemeClr val="dk1"/>
                </a:solidFill>
                <a:latin typeface="Lexend"/>
                <a:ea typeface="Lexend"/>
                <a:cs typeface="Lexend"/>
                <a:sym typeface="Lexend"/>
              </a:endParaRPr>
            </a:p>
          </p:txBody>
        </p:sp>
        <p:sp>
          <p:nvSpPr>
            <p:cNvPr id="939" name="Google Shape;939;p82"/>
            <p:cNvSpPr txBox="1"/>
            <p:nvPr/>
          </p:nvSpPr>
          <p:spPr>
            <a:xfrm>
              <a:off x="954970" y="5290775"/>
              <a:ext cx="533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tbsp</a:t>
              </a:r>
              <a:endParaRPr sz="1800">
                <a:solidFill>
                  <a:schemeClr val="dk1"/>
                </a:solidFill>
                <a:latin typeface="Lexend"/>
                <a:ea typeface="Lexend"/>
                <a:cs typeface="Lexend"/>
                <a:sym typeface="Lexend"/>
              </a:endParaRPr>
            </a:p>
          </p:txBody>
        </p:sp>
      </p:grpSp>
      <p:sp>
        <p:nvSpPr>
          <p:cNvPr id="940" name="Google Shape;940;p8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Measures in catering</a:t>
            </a:r>
            <a:endParaRPr/>
          </a:p>
        </p:txBody>
      </p:sp>
      <p:sp>
        <p:nvSpPr>
          <p:cNvPr id="941" name="Google Shape;941;p82"/>
          <p:cNvSpPr/>
          <p:nvPr/>
        </p:nvSpPr>
        <p:spPr>
          <a:xfrm>
            <a:off x="6325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42" name="Google Shape;942;p82"/>
          <p:cNvCxnSpPr>
            <a:stCxn id="941" idx="2"/>
          </p:cNvCxnSpPr>
          <p:nvPr/>
        </p:nvCxnSpPr>
        <p:spPr>
          <a:xfrm>
            <a:off x="6325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943" name="Google Shape;943;p82"/>
          <p:cNvCxnSpPr/>
          <p:nvPr/>
        </p:nvCxnSpPr>
        <p:spPr>
          <a:xfrm flipH="1">
            <a:off x="25500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944" name="Google Shape;944;p82"/>
          <p:cNvSpPr/>
          <p:nvPr/>
        </p:nvSpPr>
        <p:spPr>
          <a:xfrm>
            <a:off x="9483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5" name="Google Shape;945;p82"/>
          <p:cNvSpPr/>
          <p:nvPr/>
        </p:nvSpPr>
        <p:spPr>
          <a:xfrm rot="-9606547">
            <a:off x="26233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46" name="Google Shape;946;p82"/>
          <p:cNvSpPr/>
          <p:nvPr/>
        </p:nvSpPr>
        <p:spPr>
          <a:xfrm rot="-9606083">
            <a:off x="26355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947" name="Google Shape;947;p82"/>
          <p:cNvGraphicFramePr/>
          <p:nvPr/>
        </p:nvGraphicFramePr>
        <p:xfrm>
          <a:off x="1503537" y="1162808"/>
          <a:ext cx="3000000" cy="3000000"/>
        </p:xfrm>
        <a:graphic>
          <a:graphicData uri="http://schemas.openxmlformats.org/drawingml/2006/table">
            <a:tbl>
              <a:tblPr>
                <a:noFill/>
                <a:tableStyleId>{5ABEDB2D-1168-43D3-9195-50B46805A593}</a:tableStyleId>
              </a:tblPr>
              <a:tblGrid>
                <a:gridCol w="591050"/>
              </a:tblGrid>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sp>
        <p:nvSpPr>
          <p:cNvPr id="948" name="Google Shape;948;p82"/>
          <p:cNvSpPr/>
          <p:nvPr/>
        </p:nvSpPr>
        <p:spPr>
          <a:xfrm>
            <a:off x="60427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49" name="Google Shape;949;p82"/>
          <p:cNvCxnSpPr>
            <a:stCxn id="948" idx="2"/>
          </p:cNvCxnSpPr>
          <p:nvPr/>
        </p:nvCxnSpPr>
        <p:spPr>
          <a:xfrm>
            <a:off x="60427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950" name="Google Shape;950;p82"/>
          <p:cNvCxnSpPr/>
          <p:nvPr/>
        </p:nvCxnSpPr>
        <p:spPr>
          <a:xfrm flipH="1">
            <a:off x="79602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951" name="Google Shape;951;p82"/>
          <p:cNvSpPr/>
          <p:nvPr/>
        </p:nvSpPr>
        <p:spPr>
          <a:xfrm>
            <a:off x="63585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2" name="Google Shape;952;p82"/>
          <p:cNvSpPr/>
          <p:nvPr/>
        </p:nvSpPr>
        <p:spPr>
          <a:xfrm rot="-9606547">
            <a:off x="80335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53" name="Google Shape;953;p82"/>
          <p:cNvSpPr/>
          <p:nvPr/>
        </p:nvSpPr>
        <p:spPr>
          <a:xfrm rot="-9606083">
            <a:off x="80457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954" name="Google Shape;954;p82"/>
          <p:cNvGraphicFramePr/>
          <p:nvPr/>
        </p:nvGraphicFramePr>
        <p:xfrm>
          <a:off x="6974512" y="1152594"/>
          <a:ext cx="3000000" cy="3000000"/>
        </p:xfrm>
        <a:graphic>
          <a:graphicData uri="http://schemas.openxmlformats.org/drawingml/2006/table">
            <a:tbl>
              <a:tblPr>
                <a:noFill/>
                <a:tableStyleId>{5ABEDB2D-1168-43D3-9195-50B46805A593}</a:tableStyleId>
              </a:tblPr>
              <a:tblGrid>
                <a:gridCol w="591050"/>
              </a:tblGrid>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955" name="Google Shape;955;p82" title="one fourth one half three fourths one third two thirds"/>
          <p:cNvPicPr preferRelativeResize="0"/>
          <p:nvPr/>
        </p:nvPicPr>
        <p:blipFill rotWithShape="1">
          <a:blip r:embed="rId4">
            <a:alphaModFix/>
          </a:blip>
          <a:srcRect b="0" l="18679" r="63047" t="0"/>
          <a:stretch/>
        </p:blipFill>
        <p:spPr>
          <a:xfrm>
            <a:off x="2157188" y="2025800"/>
            <a:ext cx="155887"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956" name="Google Shape;956;p82" title="one fourth one half three fourths one third two thirds"/>
          <p:cNvPicPr preferRelativeResize="0"/>
          <p:nvPr/>
        </p:nvPicPr>
        <p:blipFill rotWithShape="1">
          <a:blip r:embed="rId4">
            <a:alphaModFix/>
          </a:blip>
          <a:srcRect b="0" l="62967" r="15872" t="0"/>
          <a:stretch/>
        </p:blipFill>
        <p:spPr>
          <a:xfrm>
            <a:off x="7615976" y="2375600"/>
            <a:ext cx="18052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957" name="Google Shape;957;p82" title="one fourth one half three fourths one third two thirds"/>
          <p:cNvPicPr preferRelativeResize="0"/>
          <p:nvPr/>
        </p:nvPicPr>
        <p:blipFill rotWithShape="1">
          <a:blip r:embed="rId4">
            <a:alphaModFix/>
          </a:blip>
          <a:srcRect b="0" l="84157" r="0" t="0"/>
          <a:stretch/>
        </p:blipFill>
        <p:spPr>
          <a:xfrm>
            <a:off x="7615976" y="1684950"/>
            <a:ext cx="135150"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958" name="Google Shape;958;p82" title="one fourth one half three fourths one third two thirds"/>
          <p:cNvPicPr preferRelativeResize="0"/>
          <p:nvPr/>
        </p:nvPicPr>
        <p:blipFill rotWithShape="1">
          <a:blip r:embed="rId4">
            <a:alphaModFix/>
          </a:blip>
          <a:srcRect b="0" l="42483" r="39245" t="0"/>
          <a:stretch/>
        </p:blipFill>
        <p:spPr>
          <a:xfrm>
            <a:off x="2157188" y="1516550"/>
            <a:ext cx="15587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959" name="Google Shape;959;p82" title="one fourth one half three fourths one third two thirds"/>
          <p:cNvPicPr preferRelativeResize="0"/>
          <p:nvPr/>
        </p:nvPicPr>
        <p:blipFill rotWithShape="1">
          <a:blip r:embed="rId4">
            <a:alphaModFix/>
          </a:blip>
          <a:srcRect b="0" l="0" r="84157" t="0"/>
          <a:stretch/>
        </p:blipFill>
        <p:spPr>
          <a:xfrm>
            <a:off x="2157188" y="2535050"/>
            <a:ext cx="135150" cy="349800"/>
          </a:xfrm>
          <a:prstGeom prst="rect">
            <a:avLst/>
          </a:prstGeom>
          <a:noFill/>
          <a:ln>
            <a:noFill/>
          </a:ln>
        </p:spPr>
      </p:pic>
      <p:sp>
        <p:nvSpPr>
          <p:cNvPr id="960" name="Google Shape;960;p82"/>
          <p:cNvSpPr txBox="1"/>
          <p:nvPr/>
        </p:nvSpPr>
        <p:spPr>
          <a:xfrm>
            <a:off x="20973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a:solidFill>
                  <a:schemeClr val="dk1"/>
                </a:solidFill>
                <a:latin typeface="Lexend"/>
                <a:ea typeface="Lexend"/>
                <a:cs typeface="Lexend"/>
                <a:sym typeface="Lexend"/>
              </a:rPr>
              <a:t>1 cup</a:t>
            </a:r>
            <a:endParaRPr>
              <a:solidFill>
                <a:schemeClr val="dk1"/>
              </a:solidFill>
              <a:latin typeface="Lexend"/>
              <a:ea typeface="Lexend"/>
              <a:cs typeface="Lexend"/>
              <a:sym typeface="Lexend"/>
            </a:endParaRPr>
          </a:p>
        </p:txBody>
      </p:sp>
      <p:sp>
        <p:nvSpPr>
          <p:cNvPr id="961" name="Google Shape;961;p82"/>
          <p:cNvSpPr txBox="1"/>
          <p:nvPr/>
        </p:nvSpPr>
        <p:spPr>
          <a:xfrm>
            <a:off x="75837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a:solidFill>
                  <a:schemeClr val="dk1"/>
                </a:solidFill>
                <a:latin typeface="Lexend"/>
                <a:ea typeface="Lexend"/>
                <a:cs typeface="Lexend"/>
                <a:sym typeface="Lexend"/>
              </a:rPr>
              <a:t>1 cup</a:t>
            </a:r>
            <a:endParaRPr>
              <a:solidFill>
                <a:schemeClr val="dk1"/>
              </a:solidFill>
              <a:latin typeface="Lexend"/>
              <a:ea typeface="Lexend"/>
              <a:cs typeface="Lexend"/>
              <a:sym typeface="Lexend"/>
            </a:endParaRPr>
          </a:p>
        </p:txBody>
      </p:sp>
      <p:sp>
        <p:nvSpPr>
          <p:cNvPr id="962" name="Google Shape;962;p82"/>
          <p:cNvSpPr/>
          <p:nvPr/>
        </p:nvSpPr>
        <p:spPr>
          <a:xfrm>
            <a:off x="4000500" y="3763081"/>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63" name="Google Shape;963;p82"/>
          <p:cNvSpPr/>
          <p:nvPr/>
        </p:nvSpPr>
        <p:spPr>
          <a:xfrm>
            <a:off x="3976688" y="3860713"/>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64" name="Google Shape;964;p82"/>
          <p:cNvSpPr txBox="1"/>
          <p:nvPr/>
        </p:nvSpPr>
        <p:spPr>
          <a:xfrm>
            <a:off x="5372950" y="2183010"/>
            <a:ext cx="644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5 ml</a:t>
            </a:r>
            <a:endParaRPr sz="1800">
              <a:solidFill>
                <a:schemeClr val="dk1"/>
              </a:solidFill>
              <a:latin typeface="Lexend"/>
              <a:ea typeface="Lexend"/>
              <a:cs typeface="Lexend"/>
              <a:sym typeface="Lexend"/>
            </a:endParaRPr>
          </a:p>
        </p:txBody>
      </p:sp>
      <p:sp>
        <p:nvSpPr>
          <p:cNvPr id="965" name="Google Shape;965;p82"/>
          <p:cNvSpPr txBox="1"/>
          <p:nvPr/>
        </p:nvSpPr>
        <p:spPr>
          <a:xfrm>
            <a:off x="5330465" y="3151321"/>
            <a:ext cx="552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3 tsp</a:t>
            </a:r>
            <a:endParaRPr sz="1800">
              <a:solidFill>
                <a:schemeClr val="dk1"/>
              </a:solidFill>
              <a:latin typeface="Lexend"/>
              <a:ea typeface="Lexend"/>
              <a:cs typeface="Lexend"/>
              <a:sym typeface="Lexend"/>
            </a:endParaRPr>
          </a:p>
        </p:txBody>
      </p:sp>
      <p:grpSp>
        <p:nvGrpSpPr>
          <p:cNvPr id="966" name="Google Shape;966;p82"/>
          <p:cNvGrpSpPr/>
          <p:nvPr/>
        </p:nvGrpSpPr>
        <p:grpSpPr>
          <a:xfrm>
            <a:off x="3507724" y="714156"/>
            <a:ext cx="2136900" cy="556500"/>
            <a:chOff x="3507724" y="1857156"/>
            <a:chExt cx="2136900" cy="556500"/>
          </a:xfrm>
        </p:grpSpPr>
        <p:pic>
          <p:nvPicPr>
            <p:cNvPr descr="&lt;math xmlns=&quot;http://www.w3.org/1998/Math/MathML&quot; display=&quot;block&quot; data-is-equatio=&quot;1&quot; data-latex=&quot;\frac{1}{14}&quot;&gt;&lt;mfrac&gt;&lt;mn&gt;1&lt;/mn&gt;&lt;mn&gt;14&lt;/mn&gt;&lt;/mfrac&gt;&lt;/math&gt;" id="967" name="Google Shape;967;p82" title="1 over 14"/>
            <p:cNvPicPr preferRelativeResize="0"/>
            <p:nvPr/>
          </p:nvPicPr>
          <p:blipFill>
            <a:blip r:embed="rId5">
              <a:alphaModFix/>
            </a:blip>
            <a:stretch>
              <a:fillRect/>
            </a:stretch>
          </p:blipFill>
          <p:spPr>
            <a:xfrm>
              <a:off x="4613609" y="1919292"/>
              <a:ext cx="249900" cy="450478"/>
            </a:xfrm>
            <a:prstGeom prst="rect">
              <a:avLst/>
            </a:prstGeom>
            <a:noFill/>
            <a:ln>
              <a:noFill/>
            </a:ln>
          </p:spPr>
        </p:pic>
        <p:grpSp>
          <p:nvGrpSpPr>
            <p:cNvPr id="968" name="Google Shape;968;p82"/>
            <p:cNvGrpSpPr/>
            <p:nvPr/>
          </p:nvGrpSpPr>
          <p:grpSpPr>
            <a:xfrm>
              <a:off x="3507724" y="1857156"/>
              <a:ext cx="2136900" cy="556500"/>
              <a:chOff x="3784325" y="1857156"/>
              <a:chExt cx="2136900" cy="556500"/>
            </a:xfrm>
          </p:grpSpPr>
          <p:sp>
            <p:nvSpPr>
              <p:cNvPr id="969" name="Google Shape;969;p82"/>
              <p:cNvSpPr/>
              <p:nvPr/>
            </p:nvSpPr>
            <p:spPr>
              <a:xfrm>
                <a:off x="3784325" y="1857156"/>
                <a:ext cx="2136900" cy="556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970" name="Google Shape;970;p82"/>
              <p:cNvSpPr txBox="1"/>
              <p:nvPr/>
            </p:nvSpPr>
            <p:spPr>
              <a:xfrm>
                <a:off x="3832750" y="1993900"/>
                <a:ext cx="2087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1 gram ≈      </a:t>
                </a:r>
                <a:r>
                  <a:rPr baseline="30000" lang="en-GB" sz="1800">
                    <a:solidFill>
                      <a:schemeClr val="dk1"/>
                    </a:solidFill>
                    <a:latin typeface="Lexend"/>
                    <a:ea typeface="Lexend"/>
                    <a:cs typeface="Lexend"/>
                    <a:sym typeface="Lexend"/>
                  </a:rPr>
                  <a:t>th</a:t>
                </a:r>
                <a:r>
                  <a:rPr lang="en-GB" sz="1800">
                    <a:solidFill>
                      <a:schemeClr val="dk1"/>
                    </a:solidFill>
                    <a:latin typeface="Lexend"/>
                    <a:ea typeface="Lexend"/>
                    <a:cs typeface="Lexend"/>
                    <a:sym typeface="Lexend"/>
                  </a:rPr>
                  <a:t> tbsp</a:t>
                </a:r>
                <a:endParaRPr sz="1800">
                  <a:solidFill>
                    <a:schemeClr val="dk1"/>
                  </a:solidFill>
                  <a:latin typeface="Lexend"/>
                  <a:ea typeface="Lexend"/>
                  <a:cs typeface="Lexend"/>
                  <a:sym typeface="Lexend"/>
                </a:endParaRPr>
              </a:p>
            </p:txBody>
          </p:sp>
        </p:grpSp>
      </p:grpSp>
      <p:sp>
        <p:nvSpPr>
          <p:cNvPr id="971" name="Google Shape;971;p82"/>
          <p:cNvSpPr txBox="1"/>
          <p:nvPr/>
        </p:nvSpPr>
        <p:spPr>
          <a:xfrm>
            <a:off x="343750" y="4514140"/>
            <a:ext cx="8476200" cy="292500"/>
          </a:xfrm>
          <a:prstGeom prst="rect">
            <a:avLst/>
          </a:prstGeom>
          <a:noFill/>
          <a:ln>
            <a:noFill/>
          </a:ln>
        </p:spPr>
        <p:txBody>
          <a:bodyPr anchorCtr="0" anchor="t" bIns="0" lIns="0" spcFirstLastPara="1" rIns="0" wrap="square" tIns="0">
            <a:normAutofit/>
          </a:bodyPr>
          <a:lstStyle/>
          <a:p>
            <a:pPr indent="0" lvl="0" marL="0" rtl="0" algn="l">
              <a:lnSpc>
                <a:spcPct val="95000"/>
              </a:lnSpc>
              <a:spcBef>
                <a:spcPts val="0"/>
              </a:spcBef>
              <a:spcAft>
                <a:spcPts val="0"/>
              </a:spcAft>
              <a:buNone/>
            </a:pPr>
            <a:r>
              <a:rPr lang="en-GB" sz="1100">
                <a:solidFill>
                  <a:schemeClr val="dk1"/>
                </a:solidFill>
                <a:latin typeface="Kalam"/>
                <a:ea typeface="Kalam"/>
                <a:cs typeface="Kalam"/>
                <a:sym typeface="Kalam"/>
              </a:rPr>
              <a:t>Macluumaad ku saabsan awoodda koobka (cup).</a:t>
            </a:r>
            <a:endParaRPr sz="2000">
              <a:solidFill>
                <a:schemeClr val="dk1"/>
              </a:solidFill>
              <a:latin typeface="Kalam"/>
              <a:ea typeface="Kalam"/>
              <a:cs typeface="Kalam"/>
              <a:sym typeface="Kalam"/>
            </a:endParaRPr>
          </a:p>
        </p:txBody>
      </p:sp>
      <p:sp>
        <p:nvSpPr>
          <p:cNvPr id="972" name="Google Shape;972;p82"/>
          <p:cNvSpPr txBox="1"/>
          <p:nvPr/>
        </p:nvSpPr>
        <p:spPr>
          <a:xfrm>
            <a:off x="343750" y="3822700"/>
            <a:ext cx="8476200" cy="595800"/>
          </a:xfrm>
          <a:prstGeom prst="rect">
            <a:avLst/>
          </a:prstGeom>
          <a:noFill/>
          <a:ln>
            <a:noFill/>
          </a:ln>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800">
                <a:solidFill>
                  <a:schemeClr val="dk1"/>
                </a:solidFill>
                <a:latin typeface="Lexend"/>
                <a:ea typeface="Lexend"/>
                <a:cs typeface="Lexend"/>
                <a:sym typeface="Lexend"/>
              </a:rPr>
              <a:t>Waa maxay macluumaadka kale ee aad u baahan tahay si aad ugu beddesho cabbiraadaha koobka halbeegyada mitirka?</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1">
                                            <p:txEl>
                                              <p:pRg end="0" st="0"/>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grpSp>
        <p:nvGrpSpPr>
          <p:cNvPr id="977" name="Google Shape;977;p83"/>
          <p:cNvGrpSpPr/>
          <p:nvPr/>
        </p:nvGrpSpPr>
        <p:grpSpPr>
          <a:xfrm>
            <a:off x="2385600" y="1866271"/>
            <a:ext cx="3981025" cy="1943125"/>
            <a:chOff x="328200" y="4039350"/>
            <a:chExt cx="3981025" cy="1943125"/>
          </a:xfrm>
        </p:grpSpPr>
        <p:pic>
          <p:nvPicPr>
            <p:cNvPr id="978" name="Google Shape;978;p83"/>
            <p:cNvPicPr preferRelativeResize="0"/>
            <p:nvPr/>
          </p:nvPicPr>
          <p:blipFill>
            <a:blip r:embed="rId3">
              <a:alphaModFix/>
            </a:blip>
            <a:stretch>
              <a:fillRect/>
            </a:stretch>
          </p:blipFill>
          <p:spPr>
            <a:xfrm>
              <a:off x="328200" y="4039350"/>
              <a:ext cx="3981025" cy="1943125"/>
            </a:xfrm>
            <a:prstGeom prst="rect">
              <a:avLst/>
            </a:prstGeom>
            <a:noFill/>
            <a:ln>
              <a:noFill/>
            </a:ln>
          </p:spPr>
        </p:pic>
        <p:sp>
          <p:nvSpPr>
            <p:cNvPr id="979" name="Google Shape;979;p83"/>
            <p:cNvSpPr txBox="1"/>
            <p:nvPr/>
          </p:nvSpPr>
          <p:spPr>
            <a:xfrm>
              <a:off x="2052964" y="4342544"/>
              <a:ext cx="3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tsp</a:t>
              </a:r>
              <a:endParaRPr sz="1800">
                <a:solidFill>
                  <a:schemeClr val="dk1"/>
                </a:solidFill>
                <a:latin typeface="Lexend"/>
                <a:ea typeface="Lexend"/>
                <a:cs typeface="Lexend"/>
                <a:sym typeface="Lexend"/>
              </a:endParaRPr>
            </a:p>
          </p:txBody>
        </p:sp>
        <p:sp>
          <p:nvSpPr>
            <p:cNvPr id="980" name="Google Shape;980;p83"/>
            <p:cNvSpPr txBox="1"/>
            <p:nvPr/>
          </p:nvSpPr>
          <p:spPr>
            <a:xfrm>
              <a:off x="954970" y="5290775"/>
              <a:ext cx="533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qad (tbsp)</a:t>
              </a:r>
              <a:endParaRPr sz="1800">
                <a:solidFill>
                  <a:schemeClr val="dk1"/>
                </a:solidFill>
                <a:latin typeface="Lexend"/>
                <a:ea typeface="Lexend"/>
                <a:cs typeface="Lexend"/>
                <a:sym typeface="Lexend"/>
              </a:endParaRPr>
            </a:p>
          </p:txBody>
        </p:sp>
      </p:grpSp>
      <p:sp>
        <p:nvSpPr>
          <p:cNvPr id="981" name="Google Shape;981;p8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Cabbiraadaha cuntada (Measures in catering)</a:t>
            </a:r>
            <a:endParaRPr/>
          </a:p>
        </p:txBody>
      </p:sp>
      <p:sp>
        <p:nvSpPr>
          <p:cNvPr id="982" name="Google Shape;982;p83"/>
          <p:cNvSpPr/>
          <p:nvPr/>
        </p:nvSpPr>
        <p:spPr>
          <a:xfrm>
            <a:off x="6325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83" name="Google Shape;983;p83"/>
          <p:cNvCxnSpPr>
            <a:stCxn id="982" idx="2"/>
          </p:cNvCxnSpPr>
          <p:nvPr/>
        </p:nvCxnSpPr>
        <p:spPr>
          <a:xfrm>
            <a:off x="6325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984" name="Google Shape;984;p83"/>
          <p:cNvCxnSpPr/>
          <p:nvPr/>
        </p:nvCxnSpPr>
        <p:spPr>
          <a:xfrm flipH="1">
            <a:off x="25500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985" name="Google Shape;985;p83"/>
          <p:cNvSpPr/>
          <p:nvPr/>
        </p:nvSpPr>
        <p:spPr>
          <a:xfrm>
            <a:off x="9483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6" name="Google Shape;986;p83"/>
          <p:cNvSpPr/>
          <p:nvPr/>
        </p:nvSpPr>
        <p:spPr>
          <a:xfrm rot="-9606547">
            <a:off x="26233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87" name="Google Shape;987;p83"/>
          <p:cNvSpPr/>
          <p:nvPr/>
        </p:nvSpPr>
        <p:spPr>
          <a:xfrm rot="-9606083">
            <a:off x="26355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988" name="Google Shape;988;p83"/>
          <p:cNvGraphicFramePr/>
          <p:nvPr/>
        </p:nvGraphicFramePr>
        <p:xfrm>
          <a:off x="1503537" y="1162808"/>
          <a:ext cx="3000000" cy="3000000"/>
        </p:xfrm>
        <a:graphic>
          <a:graphicData uri="http://schemas.openxmlformats.org/drawingml/2006/table">
            <a:tbl>
              <a:tblPr>
                <a:noFill/>
                <a:tableStyleId>{5ABEDB2D-1168-43D3-9195-50B46805A593}</a:tableStyleId>
              </a:tblPr>
              <a:tblGrid>
                <a:gridCol w="591050"/>
              </a:tblGrid>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sp>
        <p:nvSpPr>
          <p:cNvPr id="989" name="Google Shape;989;p83"/>
          <p:cNvSpPr/>
          <p:nvPr/>
        </p:nvSpPr>
        <p:spPr>
          <a:xfrm>
            <a:off x="60427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990" name="Google Shape;990;p83"/>
          <p:cNvCxnSpPr>
            <a:stCxn id="989" idx="2"/>
          </p:cNvCxnSpPr>
          <p:nvPr/>
        </p:nvCxnSpPr>
        <p:spPr>
          <a:xfrm>
            <a:off x="60427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991" name="Google Shape;991;p83"/>
          <p:cNvCxnSpPr/>
          <p:nvPr/>
        </p:nvCxnSpPr>
        <p:spPr>
          <a:xfrm flipH="1">
            <a:off x="79602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992" name="Google Shape;992;p83"/>
          <p:cNvSpPr/>
          <p:nvPr/>
        </p:nvSpPr>
        <p:spPr>
          <a:xfrm>
            <a:off x="63585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93" name="Google Shape;993;p83"/>
          <p:cNvSpPr/>
          <p:nvPr/>
        </p:nvSpPr>
        <p:spPr>
          <a:xfrm rot="-9606547">
            <a:off x="80335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994" name="Google Shape;994;p83"/>
          <p:cNvSpPr/>
          <p:nvPr/>
        </p:nvSpPr>
        <p:spPr>
          <a:xfrm rot="-9606083">
            <a:off x="80457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995" name="Google Shape;995;p83"/>
          <p:cNvGraphicFramePr/>
          <p:nvPr/>
        </p:nvGraphicFramePr>
        <p:xfrm>
          <a:off x="6974512" y="1152594"/>
          <a:ext cx="3000000" cy="3000000"/>
        </p:xfrm>
        <a:graphic>
          <a:graphicData uri="http://schemas.openxmlformats.org/drawingml/2006/table">
            <a:tbl>
              <a:tblPr>
                <a:noFill/>
                <a:tableStyleId>{5ABEDB2D-1168-43D3-9195-50B46805A593}</a:tableStyleId>
              </a:tblPr>
              <a:tblGrid>
                <a:gridCol w="591050"/>
              </a:tblGrid>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996" name="Google Shape;996;p83" title="one fourth one half three fourths one third two thirds"/>
          <p:cNvPicPr preferRelativeResize="0"/>
          <p:nvPr/>
        </p:nvPicPr>
        <p:blipFill rotWithShape="1">
          <a:blip r:embed="rId4">
            <a:alphaModFix/>
          </a:blip>
          <a:srcRect b="0" l="18679" r="63047" t="0"/>
          <a:stretch/>
        </p:blipFill>
        <p:spPr>
          <a:xfrm>
            <a:off x="2157188" y="2025800"/>
            <a:ext cx="155887"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997" name="Google Shape;997;p83" title="one fourth one half three fourths one third two thirds"/>
          <p:cNvPicPr preferRelativeResize="0"/>
          <p:nvPr/>
        </p:nvPicPr>
        <p:blipFill rotWithShape="1">
          <a:blip r:embed="rId4">
            <a:alphaModFix/>
          </a:blip>
          <a:srcRect b="0" l="62967" r="15872" t="0"/>
          <a:stretch/>
        </p:blipFill>
        <p:spPr>
          <a:xfrm>
            <a:off x="7615976" y="2375600"/>
            <a:ext cx="18052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998" name="Google Shape;998;p83" title="one fourth one half three fourths one third two thirds"/>
          <p:cNvPicPr preferRelativeResize="0"/>
          <p:nvPr/>
        </p:nvPicPr>
        <p:blipFill rotWithShape="1">
          <a:blip r:embed="rId4">
            <a:alphaModFix/>
          </a:blip>
          <a:srcRect b="0" l="84157" r="0" t="0"/>
          <a:stretch/>
        </p:blipFill>
        <p:spPr>
          <a:xfrm>
            <a:off x="7615976" y="1684950"/>
            <a:ext cx="135150"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999" name="Google Shape;999;p83" title="one fourth one half three fourths one third two thirds"/>
          <p:cNvPicPr preferRelativeResize="0"/>
          <p:nvPr/>
        </p:nvPicPr>
        <p:blipFill rotWithShape="1">
          <a:blip r:embed="rId4">
            <a:alphaModFix/>
          </a:blip>
          <a:srcRect b="0" l="42483" r="39245" t="0"/>
          <a:stretch/>
        </p:blipFill>
        <p:spPr>
          <a:xfrm>
            <a:off x="2157188" y="1516550"/>
            <a:ext cx="15587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000" name="Google Shape;1000;p83" title="one fourth one half three fourths one third two thirds"/>
          <p:cNvPicPr preferRelativeResize="0"/>
          <p:nvPr/>
        </p:nvPicPr>
        <p:blipFill rotWithShape="1">
          <a:blip r:embed="rId4">
            <a:alphaModFix/>
          </a:blip>
          <a:srcRect b="0" l="0" r="84157" t="0"/>
          <a:stretch/>
        </p:blipFill>
        <p:spPr>
          <a:xfrm>
            <a:off x="2157188" y="2535050"/>
            <a:ext cx="135150" cy="349800"/>
          </a:xfrm>
          <a:prstGeom prst="rect">
            <a:avLst/>
          </a:prstGeom>
          <a:noFill/>
          <a:ln>
            <a:noFill/>
          </a:ln>
        </p:spPr>
      </p:pic>
      <p:sp>
        <p:nvSpPr>
          <p:cNvPr id="1001" name="Google Shape;1001;p83"/>
          <p:cNvSpPr txBox="1"/>
          <p:nvPr/>
        </p:nvSpPr>
        <p:spPr>
          <a:xfrm>
            <a:off x="20973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1 koob (cup)</a:t>
            </a:r>
            <a:endParaRPr>
              <a:solidFill>
                <a:schemeClr val="dk1"/>
              </a:solidFill>
              <a:latin typeface="Lexend"/>
              <a:ea typeface="Lexend"/>
              <a:cs typeface="Lexend"/>
              <a:sym typeface="Lexend"/>
            </a:endParaRPr>
          </a:p>
        </p:txBody>
      </p:sp>
      <p:sp>
        <p:nvSpPr>
          <p:cNvPr id="1002" name="Google Shape;1002;p83"/>
          <p:cNvSpPr txBox="1"/>
          <p:nvPr/>
        </p:nvSpPr>
        <p:spPr>
          <a:xfrm>
            <a:off x="75837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1 koob (cup)</a:t>
            </a:r>
            <a:endParaRPr>
              <a:solidFill>
                <a:schemeClr val="dk1"/>
              </a:solidFill>
              <a:latin typeface="Lexend"/>
              <a:ea typeface="Lexend"/>
              <a:cs typeface="Lexend"/>
              <a:sym typeface="Lexend"/>
            </a:endParaRPr>
          </a:p>
        </p:txBody>
      </p:sp>
      <p:sp>
        <p:nvSpPr>
          <p:cNvPr id="1003" name="Google Shape;1003;p83"/>
          <p:cNvSpPr/>
          <p:nvPr/>
        </p:nvSpPr>
        <p:spPr>
          <a:xfrm>
            <a:off x="4000500" y="3763081"/>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04" name="Google Shape;1004;p83"/>
          <p:cNvSpPr/>
          <p:nvPr/>
        </p:nvSpPr>
        <p:spPr>
          <a:xfrm>
            <a:off x="3976688" y="3860713"/>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05" name="Google Shape;1005;p83"/>
          <p:cNvSpPr txBox="1"/>
          <p:nvPr/>
        </p:nvSpPr>
        <p:spPr>
          <a:xfrm>
            <a:off x="5372950" y="2183010"/>
            <a:ext cx="644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 ml</a:t>
            </a:r>
            <a:endParaRPr sz="1800">
              <a:solidFill>
                <a:schemeClr val="dk1"/>
              </a:solidFill>
              <a:latin typeface="Lexend"/>
              <a:ea typeface="Lexend"/>
              <a:cs typeface="Lexend"/>
              <a:sym typeface="Lexend"/>
            </a:endParaRPr>
          </a:p>
        </p:txBody>
      </p:sp>
      <p:sp>
        <p:nvSpPr>
          <p:cNvPr id="1006" name="Google Shape;1006;p83"/>
          <p:cNvSpPr txBox="1"/>
          <p:nvPr/>
        </p:nvSpPr>
        <p:spPr>
          <a:xfrm>
            <a:off x="5330465" y="3151321"/>
            <a:ext cx="552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 qad (tsp)</a:t>
            </a:r>
            <a:endParaRPr sz="1800">
              <a:solidFill>
                <a:schemeClr val="dk1"/>
              </a:solidFill>
              <a:latin typeface="Lexend"/>
              <a:ea typeface="Lexend"/>
              <a:cs typeface="Lexend"/>
              <a:sym typeface="Lexend"/>
            </a:endParaRPr>
          </a:p>
        </p:txBody>
      </p:sp>
      <p:grpSp>
        <p:nvGrpSpPr>
          <p:cNvPr id="1007" name="Google Shape;1007;p83"/>
          <p:cNvGrpSpPr/>
          <p:nvPr/>
        </p:nvGrpSpPr>
        <p:grpSpPr>
          <a:xfrm>
            <a:off x="3507724" y="714156"/>
            <a:ext cx="2136900" cy="556500"/>
            <a:chOff x="3507724" y="1857156"/>
            <a:chExt cx="2136900" cy="556500"/>
          </a:xfrm>
        </p:grpSpPr>
        <p:pic>
          <p:nvPicPr>
            <p:cNvPr descr="&lt;math xmlns=&quot;http://www.w3.org/1998/Math/MathML&quot; display=&quot;block&quot; data-is-equatio=&quot;1&quot; data-latex=&quot;\frac{1}{14}&quot;&gt;&lt;mfrac&gt;&lt;mn&gt;1&lt;/mn&gt;&lt;mn&gt;14&lt;/mn&gt;&lt;/mfrac&gt;&lt;/math&gt;" id="1008" name="Google Shape;1008;p83" title="1 over 14"/>
            <p:cNvPicPr preferRelativeResize="0"/>
            <p:nvPr/>
          </p:nvPicPr>
          <p:blipFill>
            <a:blip r:embed="rId5">
              <a:alphaModFix/>
            </a:blip>
            <a:stretch>
              <a:fillRect/>
            </a:stretch>
          </p:blipFill>
          <p:spPr>
            <a:xfrm>
              <a:off x="4613609" y="1919292"/>
              <a:ext cx="249900" cy="450478"/>
            </a:xfrm>
            <a:prstGeom prst="rect">
              <a:avLst/>
            </a:prstGeom>
            <a:noFill/>
            <a:ln>
              <a:noFill/>
            </a:ln>
          </p:spPr>
        </p:pic>
        <p:grpSp>
          <p:nvGrpSpPr>
            <p:cNvPr id="1009" name="Google Shape;1009;p83"/>
            <p:cNvGrpSpPr/>
            <p:nvPr/>
          </p:nvGrpSpPr>
          <p:grpSpPr>
            <a:xfrm>
              <a:off x="3507724" y="1857156"/>
              <a:ext cx="2136900" cy="556500"/>
              <a:chOff x="3784325" y="1857156"/>
              <a:chExt cx="2136900" cy="556500"/>
            </a:xfrm>
          </p:grpSpPr>
          <p:sp>
            <p:nvSpPr>
              <p:cNvPr id="1010" name="Google Shape;1010;p83"/>
              <p:cNvSpPr/>
              <p:nvPr/>
            </p:nvSpPr>
            <p:spPr>
              <a:xfrm>
                <a:off x="3784325" y="1857156"/>
                <a:ext cx="2136900" cy="556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11" name="Google Shape;1011;p83"/>
              <p:cNvSpPr txBox="1"/>
              <p:nvPr/>
            </p:nvSpPr>
            <p:spPr>
              <a:xfrm>
                <a:off x="3832750" y="1993900"/>
                <a:ext cx="2087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1 garaam ≈ th qad (tbsp)</a:t>
                </a:r>
                <a:r>
                  <a:rPr baseline="30000"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grpSp>
      <p:sp>
        <p:nvSpPr>
          <p:cNvPr id="1012" name="Google Shape;1012;p83"/>
          <p:cNvSpPr txBox="1"/>
          <p:nvPr/>
        </p:nvSpPr>
        <p:spPr>
          <a:xfrm>
            <a:off x="343750" y="3752140"/>
            <a:ext cx="8476200" cy="1082100"/>
          </a:xfrm>
          <a:prstGeom prst="rect">
            <a:avLst/>
          </a:prstGeom>
          <a:noFill/>
          <a:ln>
            <a:noFill/>
          </a:ln>
        </p:spPr>
        <p:txBody>
          <a:bodyPr anchorCtr="0" anchor="t" bIns="0" lIns="0" spcFirstLastPara="1" rIns="0" wrap="square" tIns="0">
            <a:normAutofit/>
          </a:bodyPr>
          <a:lstStyle/>
          <a:p>
            <a:pPr indent="0" lvl="0" marL="0" rtl="0" algn="l">
              <a:lnSpc>
                <a:spcPct val="95000"/>
              </a:lnSpc>
              <a:spcBef>
                <a:spcPts val="0"/>
              </a:spcBef>
              <a:spcAft>
                <a:spcPts val="0"/>
              </a:spcAft>
              <a:buNone/>
            </a:pPr>
            <a:r>
              <a:rPr lang="en-GB" sz="1100">
                <a:solidFill>
                  <a:schemeClr val="dk1"/>
                </a:solidFill>
                <a:latin typeface="Lexend"/>
                <a:ea typeface="Lexend"/>
                <a:cs typeface="Lexend"/>
                <a:sym typeface="Lexend"/>
              </a:rPr>
              <a:t>Ma jiraan macluumaad ku filan oo lagu beddelo dhammaan cabbiraadaha koobka ee halbeegyada mitirka?</a:t>
            </a:r>
            <a:endParaRPr sz="1800">
              <a:solidFill>
                <a:schemeClr val="dk1"/>
              </a:solidFill>
              <a:latin typeface="Lexend"/>
              <a:ea typeface="Lexend"/>
              <a:cs typeface="Lexend"/>
              <a:sym typeface="Lexend"/>
            </a:endParaRPr>
          </a:p>
          <a:p>
            <a:pPr indent="0" lvl="0" marL="0" rtl="0" algn="l">
              <a:lnSpc>
                <a:spcPct val="95000"/>
              </a:lnSpc>
              <a:spcBef>
                <a:spcPts val="0"/>
              </a:spcBef>
              <a:spcAft>
                <a:spcPts val="0"/>
              </a:spcAft>
              <a:buNone/>
            </a:pPr>
            <a:r>
              <a:rPr lang="en-GB" sz="1100">
                <a:solidFill>
                  <a:schemeClr val="dk1"/>
                </a:solidFill>
                <a:latin typeface="Kalam"/>
                <a:ea typeface="Kalam"/>
                <a:cs typeface="Kalam"/>
                <a:sym typeface="Kalam"/>
              </a:rPr>
              <a:t>Haa.</a:t>
            </a:r>
            <a:endParaRPr sz="2000">
              <a:solidFill>
                <a:schemeClr val="dk1"/>
              </a:solidFill>
              <a:latin typeface="Kalam"/>
              <a:ea typeface="Kalam"/>
              <a:cs typeface="Kalam"/>
              <a:sym typeface="Kalam"/>
            </a:endParaRPr>
          </a:p>
          <a:p>
            <a:pPr indent="0" lvl="0" marL="0" rtl="0" algn="l">
              <a:lnSpc>
                <a:spcPct val="95000"/>
              </a:lnSpc>
              <a:spcBef>
                <a:spcPts val="0"/>
              </a:spcBef>
              <a:spcAft>
                <a:spcPts val="0"/>
              </a:spcAft>
              <a:buNone/>
            </a:pPr>
            <a:r>
              <a:rPr lang="en-GB" sz="1100">
                <a:solidFill>
                  <a:schemeClr val="dk1"/>
                </a:solidFill>
                <a:latin typeface="Lexend"/>
                <a:ea typeface="Lexend"/>
                <a:cs typeface="Lexend"/>
                <a:sym typeface="Lexend"/>
              </a:rPr>
              <a:t>U beddel dhammaan cabbiraadaha koobka iyo qadaha ee halbeegyada mitirka.</a:t>
            </a:r>
            <a:endParaRPr sz="1800">
              <a:solidFill>
                <a:schemeClr val="dk1"/>
              </a:solidFill>
              <a:latin typeface="Lexend"/>
              <a:ea typeface="Lexend"/>
              <a:cs typeface="Lexend"/>
              <a:sym typeface="Lexend"/>
            </a:endParaRPr>
          </a:p>
        </p:txBody>
      </p:sp>
      <p:sp>
        <p:nvSpPr>
          <p:cNvPr id="1013" name="Google Shape;1013;p83"/>
          <p:cNvSpPr/>
          <p:nvPr/>
        </p:nvSpPr>
        <p:spPr>
          <a:xfrm>
            <a:off x="3507850" y="1400325"/>
            <a:ext cx="2136900" cy="541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1 koob = 16 qad (tbsp)</a:t>
            </a:r>
            <a:endParaRPr sz="1800">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12">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7" name="Shape 1017"/>
        <p:cNvGrpSpPr/>
        <p:nvPr/>
      </p:nvGrpSpPr>
      <p:grpSpPr>
        <a:xfrm>
          <a:off x="0" y="0"/>
          <a:ext cx="0" cy="0"/>
          <a:chOff x="0" y="0"/>
          <a:chExt cx="0" cy="0"/>
        </a:xfrm>
      </p:grpSpPr>
      <p:sp>
        <p:nvSpPr>
          <p:cNvPr id="1018" name="Google Shape;1018;p8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Cabbiraadaha cuntada (Measures in catering)</a:t>
            </a:r>
            <a:endParaRPr/>
          </a:p>
        </p:txBody>
      </p:sp>
      <p:sp>
        <p:nvSpPr>
          <p:cNvPr id="1019" name="Google Shape;1019;p84"/>
          <p:cNvSpPr txBox="1"/>
          <p:nvPr>
            <p:ph idx="1" type="body"/>
          </p:nvPr>
        </p:nvSpPr>
        <p:spPr>
          <a:xfrm>
            <a:off x="4824000" y="683100"/>
            <a:ext cx="3996000" cy="242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Ka hor inta aanu soo marin beddelkaas, aan ka fikirno kuwa alaabta ah ee loo baahan yahay in lagu beddelo garaam iyo kuwa millilitir.</a:t>
            </a:r>
            <a:endParaRPr/>
          </a:p>
        </p:txBody>
      </p:sp>
      <p:sp>
        <p:nvSpPr>
          <p:cNvPr id="1020" name="Google Shape;1020;p84"/>
          <p:cNvSpPr txBox="1"/>
          <p:nvPr>
            <p:ph idx="1" type="body"/>
          </p:nvPr>
        </p:nvSpPr>
        <p:spPr>
          <a:xfrm>
            <a:off x="4824000" y="3240000"/>
            <a:ext cx="3996000" cy="153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maxay garaam? Waa cabbir mitir ah oo maxay?</a:t>
            </a:r>
            <a:endParaRPr/>
          </a:p>
          <a:p>
            <a:pPr indent="0" lvl="0" marL="0" rtl="0" algn="l">
              <a:spcBef>
                <a:spcPts val="1000"/>
              </a:spcBef>
              <a:spcAft>
                <a:spcPts val="1000"/>
              </a:spcAft>
              <a:buNone/>
              <a:defRPr/>
            </a:pPr>
            <a:r>
              <a:rPr lang="en-GB" sz="1100">
                <a:latin typeface="Kalam"/>
                <a:ea typeface="Kalam"/>
                <a:cs typeface="Kalam"/>
                <a:sym typeface="Kalam"/>
              </a:rPr>
              <a:t>Garaam waa cabbir mitir ah oo cufnaanta (mass). (Alaabta adag)</a:t>
            </a:r>
            <a:endParaRPr>
              <a:latin typeface="Kalam"/>
              <a:ea typeface="Kalam"/>
              <a:cs typeface="Kalam"/>
              <a:sym typeface="Kalam"/>
            </a:endParaRPr>
          </a:p>
        </p:txBody>
      </p:sp>
      <p:pic>
        <p:nvPicPr>
          <p:cNvPr id="1021" name="Google Shape;1021;p84"/>
          <p:cNvPicPr preferRelativeResize="0"/>
          <p:nvPr/>
        </p:nvPicPr>
        <p:blipFill>
          <a:blip r:embed="rId3">
            <a:alphaModFix/>
          </a:blip>
          <a:stretch>
            <a:fillRect/>
          </a:stretch>
        </p:blipFill>
        <p:spPr>
          <a:xfrm>
            <a:off x="373675" y="683100"/>
            <a:ext cx="4246478" cy="4137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0">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5" name="Shape 1025"/>
        <p:cNvGrpSpPr/>
        <p:nvPr/>
      </p:nvGrpSpPr>
      <p:grpSpPr>
        <a:xfrm>
          <a:off x="0" y="0"/>
          <a:ext cx="0" cy="0"/>
          <a:chOff x="0" y="0"/>
          <a:chExt cx="0" cy="0"/>
        </a:xfrm>
      </p:grpSpPr>
      <p:sp>
        <p:nvSpPr>
          <p:cNvPr id="1026" name="Google Shape;1026;p8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Cabbiraadaha cuntada (Measures in catering)</a:t>
            </a:r>
            <a:endParaRPr/>
          </a:p>
        </p:txBody>
      </p:sp>
      <p:sp>
        <p:nvSpPr>
          <p:cNvPr id="1027" name="Google Shape;1027;p85"/>
          <p:cNvSpPr txBox="1"/>
          <p:nvPr>
            <p:ph idx="1" type="body"/>
          </p:nvPr>
        </p:nvSpPr>
        <p:spPr>
          <a:xfrm>
            <a:off x="4824000" y="3240000"/>
            <a:ext cx="3996000" cy="15399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Waa maxay millilitir? Waa cabbir mitir ah oo maxay?</a:t>
            </a:r>
            <a:r>
              <a:rPr lang="en-GB">
                <a:latin typeface="Lexend"/>
              </a:rPr>
              <a:t/>
            </a:r>
            <a:endParaRPr/>
          </a:p>
          <a:p>
            <a:pPr indent="0" lvl="0" marL="0" rtl="0" algn="l">
              <a:spcBef>
                <a:spcPts val="1000"/>
              </a:spcBef>
              <a:spcAft>
                <a:spcPts val="1000"/>
              </a:spcAft>
              <a:buNone/>
              <a:defRPr/>
            </a:pPr>
            <a:r>
              <a:rPr lang="en-GB" sz="1100">
                <a:latin typeface="Kalam"/>
                <a:ea typeface="Kalam"/>
                <a:cs typeface="Kalam"/>
                <a:sym typeface="Kalam"/>
              </a:rPr>
              <a:t>Millilitir waa cabbir mitir ah oo awoodda (capacity). (Dareeraha)</a:t>
            </a:r>
            <a:r>
              <a:rPr lang="en-GB" sz="1100">
                <a:latin typeface="Kalam"/>
                <a:ea typeface="Kalam"/>
                <a:cs typeface="Kalam"/>
                <a:sym typeface="Kalam"/>
              </a:rPr>
              <a:t/>
            </a:r>
            <a:endParaRPr>
              <a:latin typeface="Kalam"/>
              <a:ea typeface="Kalam"/>
              <a:cs typeface="Kalam"/>
              <a:sym typeface="Kalam"/>
            </a:endParaRPr>
          </a:p>
        </p:txBody>
      </p:sp>
      <p:sp>
        <p:nvSpPr>
          <p:cNvPr id="1028" name="Google Shape;1028;p85"/>
          <p:cNvSpPr txBox="1"/>
          <p:nvPr>
            <p:ph idx="1" type="body"/>
          </p:nvPr>
        </p:nvSpPr>
        <p:spPr>
          <a:xfrm>
            <a:off x="4824000" y="683100"/>
            <a:ext cx="3996000" cy="2420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Ka hor inta aanu soo marin beddelkaas, aan ka fikirno kuwa alaabta ah ee loo baahan yahay in lagu beddelo garaam iyo kuwa millilitir.</a:t>
            </a:r>
            <a:endParaRPr/>
          </a:p>
        </p:txBody>
      </p:sp>
      <p:pic>
        <p:nvPicPr>
          <p:cNvPr id="1029" name="Google Shape;1029;p85"/>
          <p:cNvPicPr preferRelativeResize="0"/>
          <p:nvPr/>
        </p:nvPicPr>
        <p:blipFill>
          <a:blip r:embed="rId3">
            <a:alphaModFix/>
          </a:blip>
          <a:stretch>
            <a:fillRect/>
          </a:stretch>
        </p:blipFill>
        <p:spPr>
          <a:xfrm>
            <a:off x="373675" y="683100"/>
            <a:ext cx="4246478" cy="4137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27">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3" name="Shape 1033"/>
        <p:cNvGrpSpPr/>
        <p:nvPr/>
      </p:nvGrpSpPr>
      <p:grpSpPr>
        <a:xfrm>
          <a:off x="0" y="0"/>
          <a:ext cx="0" cy="0"/>
          <a:chOff x="0" y="0"/>
          <a:chExt cx="0" cy="0"/>
        </a:xfrm>
      </p:grpSpPr>
      <p:sp>
        <p:nvSpPr>
          <p:cNvPr id="1034" name="Google Shape;1034;p8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Cabbiraadaha cuntada (Measures in catering)</a:t>
            </a:r>
            <a:endParaRPr/>
          </a:p>
        </p:txBody>
      </p:sp>
      <p:sp>
        <p:nvSpPr>
          <p:cNvPr id="1035" name="Google Shape;1035;p86"/>
          <p:cNvSpPr txBox="1"/>
          <p:nvPr>
            <p:ph idx="1" type="body"/>
          </p:nvPr>
        </p:nvSpPr>
        <p:spPr>
          <a:xfrm>
            <a:off x="4824000" y="683100"/>
            <a:ext cx="3996000" cy="11403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pPr>
            <a:r>
              <a:rPr lang="en-GB" sz="1800">
                <a:latin typeface="Lexend"/>
              </a:rPr>
              <a:t>Kee ka mid ah alaabta brownie ee aan ku qiyaasi doonaa garaam?</a:t>
            </a:r>
            <a:endParaRPr sz="2000"/>
          </a:p>
        </p:txBody>
      </p:sp>
      <p:sp>
        <p:nvSpPr>
          <p:cNvPr id="1036" name="Google Shape;1036;p86"/>
          <p:cNvSpPr txBox="1"/>
          <p:nvPr>
            <p:ph idx="1" type="body"/>
          </p:nvPr>
        </p:nvSpPr>
        <p:spPr>
          <a:xfrm>
            <a:off x="4824000" y="1639800"/>
            <a:ext cx="3996000" cy="1539900"/>
          </a:xfrm>
          <a:prstGeom prst="rect">
            <a:avLst/>
          </a:prstGeom>
        </p:spPr>
        <p:txBody>
          <a:bodyPr anchorCtr="0" anchor="t" bIns="0" lIns="0" spcFirstLastPara="1" rIns="0" wrap="square" tIns="0">
            <a:normAutofit/>
          </a:bodyPr>
          <a:lstStyle/>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Subag (Butter)</a:t>
            </a:r>
            <a:endParaRPr sz="2000">
              <a:latin typeface="Kalam"/>
              <a:ea typeface="Kalam"/>
              <a:cs typeface="Kalam"/>
              <a:sym typeface="Kalam"/>
            </a:endParaRPr>
          </a:p>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Sonkor (Sugar)</a:t>
            </a:r>
            <a:endParaRPr sz="2000">
              <a:latin typeface="Kalam"/>
              <a:ea typeface="Kalam"/>
              <a:cs typeface="Kalam"/>
              <a:sym typeface="Kalam"/>
            </a:endParaRPr>
          </a:p>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Kooko (Cocoa)</a:t>
            </a:r>
            <a:endParaRPr sz="2000">
              <a:latin typeface="Kalam"/>
              <a:ea typeface="Kalam"/>
              <a:cs typeface="Kalam"/>
              <a:sym typeface="Kalam"/>
            </a:endParaRPr>
          </a:p>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Cusbo badeed (Sea salt)</a:t>
            </a:r>
            <a:endParaRPr sz="2000">
              <a:latin typeface="Kalam"/>
              <a:ea typeface="Kalam"/>
              <a:cs typeface="Kalam"/>
              <a:sym typeface="Kalam"/>
            </a:endParaRPr>
          </a:p>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Buri (Flour)</a:t>
            </a:r>
            <a:endParaRPr sz="2000">
              <a:latin typeface="Kalam"/>
              <a:ea typeface="Kalam"/>
              <a:cs typeface="Kalam"/>
              <a:sym typeface="Kalam"/>
            </a:endParaRPr>
          </a:p>
          <a:p>
            <a:pPr indent="-355600" lvl="0" marL="457200" rtl="0" algn="l">
              <a:lnSpc>
                <a:spcPct val="100000"/>
              </a:lnSpc>
              <a:spcBef>
                <a:spcPts val="0"/>
              </a:spcBef>
              <a:spcAft>
                <a:spcPts val="0"/>
              </a:spcAft>
              <a:buSzPts val="2000"/>
              <a:buFont typeface="Kalam"/>
              <a:buChar char="●"/>
            </a:pPr>
            <a:r>
              <a:rPr lang="en-GB" sz="1100">
                <a:latin typeface="Kalam"/>
                <a:ea typeface="Kalam"/>
                <a:cs typeface="Kalam"/>
                <a:sym typeface="Kalam"/>
              </a:rPr>
              <a:t>Low (Nuts)</a:t>
            </a:r>
            <a:endParaRPr sz="2000">
              <a:latin typeface="Kalam"/>
              <a:ea typeface="Kalam"/>
              <a:cs typeface="Kalam"/>
              <a:sym typeface="Kalam"/>
            </a:endParaRPr>
          </a:p>
        </p:txBody>
      </p:sp>
      <p:sp>
        <p:nvSpPr>
          <p:cNvPr id="1037" name="Google Shape;1037;p86"/>
          <p:cNvSpPr txBox="1"/>
          <p:nvPr>
            <p:ph idx="1" type="body"/>
          </p:nvPr>
        </p:nvSpPr>
        <p:spPr>
          <a:xfrm>
            <a:off x="4824000" y="3468600"/>
            <a:ext cx="3996000" cy="15399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800">
                <a:latin typeface="Lexend"/>
              </a:rPr>
              <a:t>Waa kee walxaha brownie-ga ee ku qiyaasi doono millilitir (millilitres)?</a:t>
            </a:r>
            <a:endParaRPr sz="2000"/>
          </a:p>
          <a:p>
            <a:pPr indent="-355600" lvl="0" marL="457200" rtl="0" algn="l">
              <a:lnSpc>
                <a:spcPct val="100000"/>
              </a:lnSpc>
              <a:spcBef>
                <a:spcPts val="1000"/>
              </a:spcBef>
              <a:spcAft>
                <a:spcPts val="0"/>
              </a:spcAft>
              <a:buSzPts val="2000"/>
              <a:buFont typeface="Kalam"/>
              <a:buChar char="●"/>
            </a:pPr>
            <a:r>
              <a:rPr lang="en-GB" sz="1100">
                <a:latin typeface="Kalam"/>
                <a:ea typeface="Kalam"/>
                <a:cs typeface="Kalam"/>
                <a:sym typeface="Kalam"/>
              </a:rPr>
              <a:t>Soo-saarka faanili (Vanilla extract)</a:t>
            </a:r>
            <a:endParaRPr sz="2000">
              <a:latin typeface="Kalam"/>
              <a:ea typeface="Kalam"/>
              <a:cs typeface="Kalam"/>
              <a:sym typeface="Kalam"/>
            </a:endParaRPr>
          </a:p>
        </p:txBody>
      </p:sp>
      <p:pic>
        <p:nvPicPr>
          <p:cNvPr id="1038" name="Google Shape;1038;p86"/>
          <p:cNvPicPr preferRelativeResize="0"/>
          <p:nvPr/>
        </p:nvPicPr>
        <p:blipFill>
          <a:blip r:embed="rId3">
            <a:alphaModFix/>
          </a:blip>
          <a:stretch>
            <a:fillRect/>
          </a:stretch>
        </p:blipFill>
        <p:spPr>
          <a:xfrm>
            <a:off x="373675" y="683100"/>
            <a:ext cx="4246478" cy="4137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6">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6">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37">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2" name="Shape 1042"/>
        <p:cNvGrpSpPr/>
        <p:nvPr/>
      </p:nvGrpSpPr>
      <p:grpSpPr>
        <a:xfrm>
          <a:off x="0" y="0"/>
          <a:ext cx="0" cy="0"/>
          <a:chOff x="0" y="0"/>
          <a:chExt cx="0" cy="0"/>
        </a:xfrm>
      </p:grpSpPr>
      <p:grpSp>
        <p:nvGrpSpPr>
          <p:cNvPr id="1043" name="Google Shape;1043;p87"/>
          <p:cNvGrpSpPr/>
          <p:nvPr/>
        </p:nvGrpSpPr>
        <p:grpSpPr>
          <a:xfrm>
            <a:off x="2385600" y="1866271"/>
            <a:ext cx="3981025" cy="1943125"/>
            <a:chOff x="328200" y="4039350"/>
            <a:chExt cx="3981025" cy="1943125"/>
          </a:xfrm>
        </p:grpSpPr>
        <p:pic>
          <p:nvPicPr>
            <p:cNvPr id="1044" name="Google Shape;1044;p87"/>
            <p:cNvPicPr preferRelativeResize="0"/>
            <p:nvPr/>
          </p:nvPicPr>
          <p:blipFill>
            <a:blip r:embed="rId3">
              <a:alphaModFix/>
            </a:blip>
            <a:stretch>
              <a:fillRect/>
            </a:stretch>
          </p:blipFill>
          <p:spPr>
            <a:xfrm>
              <a:off x="328200" y="4039350"/>
              <a:ext cx="3981025" cy="1943125"/>
            </a:xfrm>
            <a:prstGeom prst="rect">
              <a:avLst/>
            </a:prstGeom>
            <a:noFill/>
            <a:ln>
              <a:noFill/>
            </a:ln>
          </p:spPr>
        </p:pic>
        <p:sp>
          <p:nvSpPr>
            <p:cNvPr id="1045" name="Google Shape;1045;p87"/>
            <p:cNvSpPr txBox="1"/>
            <p:nvPr/>
          </p:nvSpPr>
          <p:spPr>
            <a:xfrm>
              <a:off x="2052964" y="4342544"/>
              <a:ext cx="3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tsp</a:t>
              </a:r>
              <a:endParaRPr sz="1800">
                <a:solidFill>
                  <a:schemeClr val="dk1"/>
                </a:solidFill>
                <a:latin typeface="Lexend"/>
                <a:ea typeface="Lexend"/>
                <a:cs typeface="Lexend"/>
                <a:sym typeface="Lexend"/>
              </a:endParaRPr>
            </a:p>
          </p:txBody>
        </p:sp>
        <p:sp>
          <p:nvSpPr>
            <p:cNvPr id="1046" name="Google Shape;1046;p87"/>
            <p:cNvSpPr txBox="1"/>
            <p:nvPr/>
          </p:nvSpPr>
          <p:spPr>
            <a:xfrm>
              <a:off x="954970" y="5290775"/>
              <a:ext cx="533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tbsp</a:t>
              </a:r>
              <a:endParaRPr sz="1800">
                <a:solidFill>
                  <a:schemeClr val="dk1"/>
                </a:solidFill>
                <a:latin typeface="Lexend"/>
                <a:ea typeface="Lexend"/>
                <a:cs typeface="Lexend"/>
                <a:sym typeface="Lexend"/>
              </a:endParaRPr>
            </a:p>
          </p:txBody>
        </p:sp>
      </p:grpSp>
      <p:sp>
        <p:nvSpPr>
          <p:cNvPr id="1047" name="Google Shape;1047;p8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Qiyaasaha cuntada (Measures in catering)</a:t>
            </a:r>
            <a:endParaRPr/>
          </a:p>
        </p:txBody>
      </p:sp>
      <p:sp>
        <p:nvSpPr>
          <p:cNvPr id="1048" name="Google Shape;1048;p87"/>
          <p:cNvSpPr/>
          <p:nvPr/>
        </p:nvSpPr>
        <p:spPr>
          <a:xfrm>
            <a:off x="6325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49" name="Google Shape;1049;p87"/>
          <p:cNvCxnSpPr>
            <a:stCxn id="1048" idx="2"/>
          </p:cNvCxnSpPr>
          <p:nvPr/>
        </p:nvCxnSpPr>
        <p:spPr>
          <a:xfrm>
            <a:off x="6325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1050" name="Google Shape;1050;p87"/>
          <p:cNvCxnSpPr/>
          <p:nvPr/>
        </p:nvCxnSpPr>
        <p:spPr>
          <a:xfrm flipH="1">
            <a:off x="25500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1051" name="Google Shape;1051;p87"/>
          <p:cNvSpPr/>
          <p:nvPr/>
        </p:nvSpPr>
        <p:spPr>
          <a:xfrm>
            <a:off x="9483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2" name="Google Shape;1052;p87"/>
          <p:cNvSpPr/>
          <p:nvPr/>
        </p:nvSpPr>
        <p:spPr>
          <a:xfrm rot="-9606547">
            <a:off x="26233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3" name="Google Shape;1053;p87"/>
          <p:cNvSpPr/>
          <p:nvPr/>
        </p:nvSpPr>
        <p:spPr>
          <a:xfrm rot="-9606083">
            <a:off x="26355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054" name="Google Shape;1054;p87"/>
          <p:cNvGraphicFramePr/>
          <p:nvPr/>
        </p:nvGraphicFramePr>
        <p:xfrm>
          <a:off x="1503537" y="1162808"/>
          <a:ext cx="3000000" cy="3000000"/>
        </p:xfrm>
        <a:graphic>
          <a:graphicData uri="http://schemas.openxmlformats.org/drawingml/2006/table">
            <a:tbl>
              <a:tblPr>
                <a:noFill/>
                <a:tableStyleId>{5ABEDB2D-1168-43D3-9195-50B46805A593}</a:tableStyleId>
              </a:tblPr>
              <a:tblGrid>
                <a:gridCol w="591050"/>
              </a:tblGrid>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sp>
        <p:nvSpPr>
          <p:cNvPr id="1055" name="Google Shape;1055;p87"/>
          <p:cNvSpPr/>
          <p:nvPr/>
        </p:nvSpPr>
        <p:spPr>
          <a:xfrm>
            <a:off x="60427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056" name="Google Shape;1056;p87"/>
          <p:cNvCxnSpPr>
            <a:stCxn id="1055" idx="2"/>
          </p:cNvCxnSpPr>
          <p:nvPr/>
        </p:nvCxnSpPr>
        <p:spPr>
          <a:xfrm>
            <a:off x="60427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1057" name="Google Shape;1057;p87"/>
          <p:cNvCxnSpPr/>
          <p:nvPr/>
        </p:nvCxnSpPr>
        <p:spPr>
          <a:xfrm flipH="1">
            <a:off x="79602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1058" name="Google Shape;1058;p87"/>
          <p:cNvSpPr/>
          <p:nvPr/>
        </p:nvSpPr>
        <p:spPr>
          <a:xfrm>
            <a:off x="63585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59" name="Google Shape;1059;p87"/>
          <p:cNvSpPr/>
          <p:nvPr/>
        </p:nvSpPr>
        <p:spPr>
          <a:xfrm rot="-9606547">
            <a:off x="80335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60" name="Google Shape;1060;p87"/>
          <p:cNvSpPr/>
          <p:nvPr/>
        </p:nvSpPr>
        <p:spPr>
          <a:xfrm rot="-9606083">
            <a:off x="80457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061" name="Google Shape;1061;p87"/>
          <p:cNvGraphicFramePr/>
          <p:nvPr/>
        </p:nvGraphicFramePr>
        <p:xfrm>
          <a:off x="6974512" y="1152594"/>
          <a:ext cx="3000000" cy="3000000"/>
        </p:xfrm>
        <a:graphic>
          <a:graphicData uri="http://schemas.openxmlformats.org/drawingml/2006/table">
            <a:tbl>
              <a:tblPr>
                <a:noFill/>
                <a:tableStyleId>{5ABEDB2D-1168-43D3-9195-50B46805A593}</a:tableStyleId>
              </a:tblPr>
              <a:tblGrid>
                <a:gridCol w="591050"/>
              </a:tblGrid>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062" name="Google Shape;1062;p87" title="one fourth one half three fourths one third two thirds"/>
          <p:cNvPicPr preferRelativeResize="0"/>
          <p:nvPr/>
        </p:nvPicPr>
        <p:blipFill rotWithShape="1">
          <a:blip r:embed="rId4">
            <a:alphaModFix/>
          </a:blip>
          <a:srcRect b="0" l="18679" r="63047" t="0"/>
          <a:stretch/>
        </p:blipFill>
        <p:spPr>
          <a:xfrm>
            <a:off x="2157188" y="2025800"/>
            <a:ext cx="155887"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063" name="Google Shape;1063;p87" title="one fourth one half three fourths one third two thirds"/>
          <p:cNvPicPr preferRelativeResize="0"/>
          <p:nvPr/>
        </p:nvPicPr>
        <p:blipFill rotWithShape="1">
          <a:blip r:embed="rId4">
            <a:alphaModFix/>
          </a:blip>
          <a:srcRect b="0" l="62967" r="15872" t="0"/>
          <a:stretch/>
        </p:blipFill>
        <p:spPr>
          <a:xfrm>
            <a:off x="7615976" y="2375600"/>
            <a:ext cx="18052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064" name="Google Shape;1064;p87" title="one fourth one half three fourths one third two thirds"/>
          <p:cNvPicPr preferRelativeResize="0"/>
          <p:nvPr/>
        </p:nvPicPr>
        <p:blipFill rotWithShape="1">
          <a:blip r:embed="rId4">
            <a:alphaModFix/>
          </a:blip>
          <a:srcRect b="0" l="84157" r="0" t="0"/>
          <a:stretch/>
        </p:blipFill>
        <p:spPr>
          <a:xfrm>
            <a:off x="7615976" y="1684950"/>
            <a:ext cx="135150"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065" name="Google Shape;1065;p87" title="one fourth one half three fourths one third two thirds"/>
          <p:cNvPicPr preferRelativeResize="0"/>
          <p:nvPr/>
        </p:nvPicPr>
        <p:blipFill rotWithShape="1">
          <a:blip r:embed="rId4">
            <a:alphaModFix/>
          </a:blip>
          <a:srcRect b="0" l="42483" r="39245" t="0"/>
          <a:stretch/>
        </p:blipFill>
        <p:spPr>
          <a:xfrm>
            <a:off x="2157188" y="1516550"/>
            <a:ext cx="15587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066" name="Google Shape;1066;p87" title="one fourth one half three fourths one third two thirds"/>
          <p:cNvPicPr preferRelativeResize="0"/>
          <p:nvPr/>
        </p:nvPicPr>
        <p:blipFill rotWithShape="1">
          <a:blip r:embed="rId4">
            <a:alphaModFix/>
          </a:blip>
          <a:srcRect b="0" l="0" r="84157" t="0"/>
          <a:stretch/>
        </p:blipFill>
        <p:spPr>
          <a:xfrm>
            <a:off x="2157188" y="2535050"/>
            <a:ext cx="135150" cy="349800"/>
          </a:xfrm>
          <a:prstGeom prst="rect">
            <a:avLst/>
          </a:prstGeom>
          <a:noFill/>
          <a:ln>
            <a:noFill/>
          </a:ln>
        </p:spPr>
      </p:pic>
      <p:sp>
        <p:nvSpPr>
          <p:cNvPr id="1067" name="Google Shape;1067;p87"/>
          <p:cNvSpPr txBox="1"/>
          <p:nvPr/>
        </p:nvSpPr>
        <p:spPr>
          <a:xfrm>
            <a:off x="20973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a:solidFill>
                  <a:schemeClr val="dk1"/>
                </a:solidFill>
                <a:latin typeface="Lexend"/>
                <a:ea typeface="Lexend"/>
                <a:cs typeface="Lexend"/>
                <a:sym typeface="Lexend"/>
              </a:rPr>
              <a:t>1 cup</a:t>
            </a:r>
            <a:endParaRPr>
              <a:solidFill>
                <a:schemeClr val="dk1"/>
              </a:solidFill>
              <a:latin typeface="Lexend"/>
              <a:ea typeface="Lexend"/>
              <a:cs typeface="Lexend"/>
              <a:sym typeface="Lexend"/>
            </a:endParaRPr>
          </a:p>
        </p:txBody>
      </p:sp>
      <p:sp>
        <p:nvSpPr>
          <p:cNvPr id="1068" name="Google Shape;1068;p87"/>
          <p:cNvSpPr txBox="1"/>
          <p:nvPr/>
        </p:nvSpPr>
        <p:spPr>
          <a:xfrm>
            <a:off x="75837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a:solidFill>
                  <a:schemeClr val="dk1"/>
                </a:solidFill>
                <a:latin typeface="Lexend"/>
                <a:ea typeface="Lexend"/>
                <a:cs typeface="Lexend"/>
                <a:sym typeface="Lexend"/>
              </a:rPr>
              <a:t>1 cup</a:t>
            </a:r>
            <a:endParaRPr>
              <a:solidFill>
                <a:schemeClr val="dk1"/>
              </a:solidFill>
              <a:latin typeface="Lexend"/>
              <a:ea typeface="Lexend"/>
              <a:cs typeface="Lexend"/>
              <a:sym typeface="Lexend"/>
            </a:endParaRPr>
          </a:p>
        </p:txBody>
      </p:sp>
      <p:sp>
        <p:nvSpPr>
          <p:cNvPr id="1069" name="Google Shape;1069;p87"/>
          <p:cNvSpPr/>
          <p:nvPr/>
        </p:nvSpPr>
        <p:spPr>
          <a:xfrm>
            <a:off x="4000500" y="3763081"/>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0" name="Google Shape;1070;p87"/>
          <p:cNvSpPr/>
          <p:nvPr/>
        </p:nvSpPr>
        <p:spPr>
          <a:xfrm>
            <a:off x="3976688" y="3860713"/>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071" name="Google Shape;1071;p87"/>
          <p:cNvSpPr txBox="1"/>
          <p:nvPr/>
        </p:nvSpPr>
        <p:spPr>
          <a:xfrm>
            <a:off x="5372950" y="2183010"/>
            <a:ext cx="644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5 ml</a:t>
            </a:r>
            <a:endParaRPr sz="1800">
              <a:solidFill>
                <a:schemeClr val="dk1"/>
              </a:solidFill>
              <a:latin typeface="Lexend"/>
              <a:ea typeface="Lexend"/>
              <a:cs typeface="Lexend"/>
              <a:sym typeface="Lexend"/>
            </a:endParaRPr>
          </a:p>
        </p:txBody>
      </p:sp>
      <p:sp>
        <p:nvSpPr>
          <p:cNvPr id="1072" name="Google Shape;1072;p87"/>
          <p:cNvSpPr txBox="1"/>
          <p:nvPr/>
        </p:nvSpPr>
        <p:spPr>
          <a:xfrm>
            <a:off x="5330465" y="3151321"/>
            <a:ext cx="552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3 tsp</a:t>
            </a:r>
            <a:endParaRPr sz="1800">
              <a:solidFill>
                <a:schemeClr val="dk1"/>
              </a:solidFill>
              <a:latin typeface="Lexend"/>
              <a:ea typeface="Lexend"/>
              <a:cs typeface="Lexend"/>
              <a:sym typeface="Lexend"/>
            </a:endParaRPr>
          </a:p>
        </p:txBody>
      </p:sp>
      <p:grpSp>
        <p:nvGrpSpPr>
          <p:cNvPr id="1073" name="Google Shape;1073;p87"/>
          <p:cNvGrpSpPr/>
          <p:nvPr/>
        </p:nvGrpSpPr>
        <p:grpSpPr>
          <a:xfrm>
            <a:off x="3507724" y="714156"/>
            <a:ext cx="2136900" cy="556500"/>
            <a:chOff x="3507724" y="1857156"/>
            <a:chExt cx="2136900" cy="556500"/>
          </a:xfrm>
        </p:grpSpPr>
        <p:pic>
          <p:nvPicPr>
            <p:cNvPr descr="&lt;math xmlns=&quot;http://www.w3.org/1998/Math/MathML&quot; display=&quot;block&quot; data-is-equatio=&quot;1&quot; data-latex=&quot;\frac{1}{14}&quot;&gt;&lt;mfrac&gt;&lt;mn&gt;1&lt;/mn&gt;&lt;mn&gt;14&lt;/mn&gt;&lt;/mfrac&gt;&lt;/math&gt;" id="1074" name="Google Shape;1074;p87" title="1 over 14"/>
            <p:cNvPicPr preferRelativeResize="0"/>
            <p:nvPr/>
          </p:nvPicPr>
          <p:blipFill>
            <a:blip r:embed="rId5">
              <a:alphaModFix/>
            </a:blip>
            <a:stretch>
              <a:fillRect/>
            </a:stretch>
          </p:blipFill>
          <p:spPr>
            <a:xfrm>
              <a:off x="4613609" y="1919292"/>
              <a:ext cx="249900" cy="450478"/>
            </a:xfrm>
            <a:prstGeom prst="rect">
              <a:avLst/>
            </a:prstGeom>
            <a:noFill/>
            <a:ln>
              <a:noFill/>
            </a:ln>
          </p:spPr>
        </p:pic>
        <p:grpSp>
          <p:nvGrpSpPr>
            <p:cNvPr id="1075" name="Google Shape;1075;p87"/>
            <p:cNvGrpSpPr/>
            <p:nvPr/>
          </p:nvGrpSpPr>
          <p:grpSpPr>
            <a:xfrm>
              <a:off x="3507724" y="1857156"/>
              <a:ext cx="2136900" cy="556500"/>
              <a:chOff x="3784325" y="1857156"/>
              <a:chExt cx="2136900" cy="556500"/>
            </a:xfrm>
          </p:grpSpPr>
          <p:sp>
            <p:nvSpPr>
              <p:cNvPr id="1076" name="Google Shape;1076;p87"/>
              <p:cNvSpPr/>
              <p:nvPr/>
            </p:nvSpPr>
            <p:spPr>
              <a:xfrm>
                <a:off x="3784325" y="1857156"/>
                <a:ext cx="2136900" cy="556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077" name="Google Shape;1077;p87"/>
              <p:cNvSpPr txBox="1"/>
              <p:nvPr/>
            </p:nvSpPr>
            <p:spPr>
              <a:xfrm>
                <a:off x="3832750" y="1993900"/>
                <a:ext cx="2087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800">
                    <a:solidFill>
                      <a:schemeClr val="dk1"/>
                    </a:solidFill>
                    <a:latin typeface="Lexend"/>
                    <a:ea typeface="Lexend"/>
                    <a:cs typeface="Lexend"/>
                    <a:sym typeface="Lexend"/>
                  </a:rPr>
                  <a:t>1 gram ≈ th tbsp</a:t>
                </a:r>
                <a:r>
                  <a:rPr baseline="30000" lang="en-GB" sz="1800">
                    <a:solidFill>
                      <a:schemeClr val="dk1"/>
                    </a:solidFill>
                    <a:latin typeface="Lexend"/>
                    <a:ea typeface="Lexend"/>
                    <a:cs typeface="Lexend"/>
                    <a:sym typeface="Lexend"/>
                  </a:rPr>
                  <a:t/>
                </a:r>
                <a:r>
                  <a:rPr lang="en-GB" sz="18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grpSp>
      <p:sp>
        <p:nvSpPr>
          <p:cNvPr id="1078" name="Google Shape;1078;p87"/>
          <p:cNvSpPr txBox="1"/>
          <p:nvPr/>
        </p:nvSpPr>
        <p:spPr>
          <a:xfrm>
            <a:off x="343750" y="3752140"/>
            <a:ext cx="8476200" cy="292500"/>
          </a:xfrm>
          <a:prstGeom prst="rect">
            <a:avLst/>
          </a:prstGeom>
          <a:noFill/>
          <a:ln>
            <a:noFill/>
          </a:ln>
        </p:spPr>
        <p:txBody>
          <a:bodyPr anchorCtr="0" anchor="t" bIns="0" lIns="0" spcFirstLastPara="1" rIns="0" wrap="square" tIns="0">
            <a:normAutofit/>
          </a:bodyPr>
          <a:lstStyle/>
          <a:p>
            <a:pPr indent="0" lvl="0" marL="0" rtl="0" algn="l">
              <a:lnSpc>
                <a:spcPct val="95000"/>
              </a:lnSpc>
              <a:spcBef>
                <a:spcPts val="0"/>
              </a:spcBef>
              <a:spcAft>
                <a:spcPts val="0"/>
              </a:spcAft>
              <a:buNone/>
            </a:pPr>
            <a:r>
              <a:rPr>
                <a:latin typeface="Lexend"/>
              </a:rPr>
              <a:t/>
            </a:r>
            <a:endParaRPr sz="2000">
              <a:solidFill>
                <a:schemeClr val="dk1"/>
              </a:solidFill>
              <a:latin typeface="Kalam"/>
              <a:ea typeface="Kalam"/>
              <a:cs typeface="Kalam"/>
              <a:sym typeface="Kalam"/>
            </a:endParaRPr>
          </a:p>
        </p:txBody>
      </p:sp>
      <p:sp>
        <p:nvSpPr>
          <p:cNvPr id="1079" name="Google Shape;1079;p87"/>
          <p:cNvSpPr/>
          <p:nvPr/>
        </p:nvSpPr>
        <p:spPr>
          <a:xfrm>
            <a:off x="3507850" y="1400325"/>
            <a:ext cx="2136900" cy="541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800">
                <a:latin typeface="Lexend"/>
                <a:ea typeface="Lexend"/>
                <a:cs typeface="Lexend"/>
                <a:sym typeface="Lexend"/>
              </a:rPr>
              <a:t>1 cup = 16 tbsp</a:t>
            </a:r>
            <a:endParaRPr sz="1800">
              <a:latin typeface="Lexend"/>
              <a:ea typeface="Lexend"/>
              <a:cs typeface="Lexend"/>
              <a:sym typeface="Lexend"/>
            </a:endParaRPr>
          </a:p>
        </p:txBody>
      </p:sp>
      <p:sp>
        <p:nvSpPr>
          <p:cNvPr id="1080" name="Google Shape;1080;p87"/>
          <p:cNvSpPr txBox="1"/>
          <p:nvPr>
            <p:ph idx="1" type="body"/>
          </p:nvPr>
        </p:nvSpPr>
        <p:spPr>
          <a:xfrm>
            <a:off x="328200" y="3918900"/>
            <a:ext cx="8182200" cy="902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Laga bilaabo qiyaasaha cufka (mass).</a:t>
            </a:r>
            <a:endParaRPr/>
          </a:p>
          <a:p>
            <a:pPr indent="0" lvl="0" marL="0" rtl="0" algn="l">
              <a:spcBef>
                <a:spcPts val="1000"/>
              </a:spcBef>
              <a:spcAft>
                <a:spcPts val="1000"/>
              </a:spcAft>
              <a:buNone/>
              <a:defRPr/>
            </a:pPr>
            <a:r>
              <a:rPr lang="en-GB">
                <a:latin typeface="Lexend"/>
              </a:rPr>
              <a:t>U beddel dhammaan qiyaasaha koob iyo qaaddo oo u beddel garaam (grams).</a:t>
            </a:r>
            <a:endParaRPr/>
          </a:p>
        </p:txBody>
      </p:sp>
      <p:sp>
        <p:nvSpPr>
          <p:cNvPr id="1081" name="Google Shape;1081;p87"/>
          <p:cNvSpPr txBox="1"/>
          <p:nvPr/>
        </p:nvSpPr>
        <p:spPr>
          <a:xfrm>
            <a:off x="4048100" y="3129700"/>
            <a:ext cx="1210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14 garaam (grams)</a:t>
            </a:r>
            <a:endParaRPr sz="2000">
              <a:solidFill>
                <a:schemeClr val="dk1"/>
              </a:solidFill>
              <a:latin typeface="Kalam"/>
              <a:ea typeface="Kalam"/>
              <a:cs typeface="Kalam"/>
              <a:sym typeface="Kalam"/>
            </a:endParaRPr>
          </a:p>
        </p:txBody>
      </p:sp>
      <p:sp>
        <p:nvSpPr>
          <p:cNvPr id="1082" name="Google Shape;1082;p87"/>
          <p:cNvSpPr txBox="1"/>
          <p:nvPr/>
        </p:nvSpPr>
        <p:spPr>
          <a:xfrm>
            <a:off x="668575" y="10146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16 tbsp</a:t>
            </a:r>
            <a:endParaRPr sz="2000">
              <a:solidFill>
                <a:schemeClr val="dk1"/>
              </a:solidFill>
              <a:latin typeface="Kalam"/>
              <a:ea typeface="Kalam"/>
              <a:cs typeface="Kalam"/>
              <a:sym typeface="Kalam"/>
            </a:endParaRPr>
          </a:p>
        </p:txBody>
      </p:sp>
      <p:sp>
        <p:nvSpPr>
          <p:cNvPr id="1083" name="Google Shape;1083;p87"/>
          <p:cNvSpPr txBox="1"/>
          <p:nvPr/>
        </p:nvSpPr>
        <p:spPr>
          <a:xfrm>
            <a:off x="668575" y="10146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224 g</a:t>
            </a:r>
            <a:endParaRPr sz="2000">
              <a:solidFill>
                <a:schemeClr val="dk1"/>
              </a:solidFill>
              <a:latin typeface="Kalam"/>
              <a:ea typeface="Kalam"/>
              <a:cs typeface="Kalam"/>
              <a:sym typeface="Kalam"/>
            </a:endParaRPr>
          </a:p>
        </p:txBody>
      </p:sp>
      <p:sp>
        <p:nvSpPr>
          <p:cNvPr id="1084" name="Google Shape;1084;p87"/>
          <p:cNvSpPr txBox="1"/>
          <p:nvPr/>
        </p:nvSpPr>
        <p:spPr>
          <a:xfrm>
            <a:off x="662935" y="2030692"/>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8 tbsp</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085" name="Google Shape;1085;p87"/>
          <p:cNvSpPr txBox="1"/>
          <p:nvPr/>
        </p:nvSpPr>
        <p:spPr>
          <a:xfrm>
            <a:off x="662935" y="2030692"/>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112 g</a:t>
            </a:r>
            <a:endParaRPr sz="2000">
              <a:solidFill>
                <a:schemeClr val="dk1"/>
              </a:solidFill>
              <a:latin typeface="Kalam"/>
              <a:ea typeface="Kalam"/>
              <a:cs typeface="Kalam"/>
              <a:sym typeface="Kalam"/>
            </a:endParaRPr>
          </a:p>
        </p:txBody>
      </p:sp>
      <p:sp>
        <p:nvSpPr>
          <p:cNvPr id="1086" name="Google Shape;1086;p87"/>
          <p:cNvSpPr txBox="1"/>
          <p:nvPr/>
        </p:nvSpPr>
        <p:spPr>
          <a:xfrm>
            <a:off x="662935" y="2556042"/>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4 tbsp</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087" name="Google Shape;1087;p87"/>
          <p:cNvSpPr txBox="1"/>
          <p:nvPr/>
        </p:nvSpPr>
        <p:spPr>
          <a:xfrm>
            <a:off x="662935" y="2556042"/>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56 g</a:t>
            </a:r>
            <a:endParaRPr sz="2000">
              <a:solidFill>
                <a:schemeClr val="dk1"/>
              </a:solidFill>
              <a:latin typeface="Kalam"/>
              <a:ea typeface="Kalam"/>
              <a:cs typeface="Kalam"/>
              <a:sym typeface="Kalam"/>
            </a:endParaRPr>
          </a:p>
        </p:txBody>
      </p:sp>
      <p:sp>
        <p:nvSpPr>
          <p:cNvPr id="1088" name="Google Shape;1088;p87"/>
          <p:cNvSpPr txBox="1"/>
          <p:nvPr/>
        </p:nvSpPr>
        <p:spPr>
          <a:xfrm>
            <a:off x="662935" y="1514684"/>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12 qaado (tbsp)</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089" name="Google Shape;1089;p87"/>
          <p:cNvSpPr txBox="1"/>
          <p:nvPr/>
        </p:nvSpPr>
        <p:spPr>
          <a:xfrm>
            <a:off x="662935" y="1514684"/>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168 g</a:t>
            </a:r>
            <a:endParaRPr sz="2000">
              <a:solidFill>
                <a:schemeClr val="dk1"/>
              </a:solidFill>
              <a:latin typeface="Kalam"/>
              <a:ea typeface="Kalam"/>
              <a:cs typeface="Kalam"/>
              <a:sym typeface="Kalam"/>
            </a:endParaRPr>
          </a:p>
        </p:txBody>
      </p:sp>
      <p:sp>
        <p:nvSpPr>
          <p:cNvPr id="1090" name="Google Shape;1090;p87"/>
          <p:cNvSpPr txBox="1"/>
          <p:nvPr/>
        </p:nvSpPr>
        <p:spPr>
          <a:xfrm>
            <a:off x="4667975" y="2446825"/>
            <a:ext cx="14319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4.7 garaam (grams)</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3"/>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82"/>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84"/>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8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08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4" name="Shape 1094"/>
        <p:cNvGrpSpPr/>
        <p:nvPr/>
      </p:nvGrpSpPr>
      <p:grpSpPr>
        <a:xfrm>
          <a:off x="0" y="0"/>
          <a:ext cx="0" cy="0"/>
          <a:chOff x="0" y="0"/>
          <a:chExt cx="0" cy="0"/>
        </a:xfrm>
      </p:grpSpPr>
      <p:sp>
        <p:nvSpPr>
          <p:cNvPr id="1095" name="Google Shape;1095;p88"/>
          <p:cNvSpPr txBox="1"/>
          <p:nvPr/>
        </p:nvSpPr>
        <p:spPr>
          <a:xfrm>
            <a:off x="6154975" y="10146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16 qaado (tbsp)</a:t>
            </a:r>
            <a:endParaRPr sz="2000">
              <a:solidFill>
                <a:schemeClr val="dk1"/>
              </a:solidFill>
              <a:latin typeface="Kalam"/>
              <a:ea typeface="Kalam"/>
              <a:cs typeface="Kalam"/>
              <a:sym typeface="Kalam"/>
            </a:endParaRPr>
          </a:p>
        </p:txBody>
      </p:sp>
      <p:grpSp>
        <p:nvGrpSpPr>
          <p:cNvPr id="1096" name="Google Shape;1096;p88"/>
          <p:cNvGrpSpPr/>
          <p:nvPr/>
        </p:nvGrpSpPr>
        <p:grpSpPr>
          <a:xfrm>
            <a:off x="2385600" y="1866271"/>
            <a:ext cx="3981025" cy="1943125"/>
            <a:chOff x="328200" y="4039350"/>
            <a:chExt cx="3981025" cy="1943125"/>
          </a:xfrm>
        </p:grpSpPr>
        <p:pic>
          <p:nvPicPr>
            <p:cNvPr id="1097" name="Google Shape;1097;p88"/>
            <p:cNvPicPr preferRelativeResize="0"/>
            <p:nvPr/>
          </p:nvPicPr>
          <p:blipFill>
            <a:blip r:embed="rId3">
              <a:alphaModFix/>
            </a:blip>
            <a:stretch>
              <a:fillRect/>
            </a:stretch>
          </p:blipFill>
          <p:spPr>
            <a:xfrm>
              <a:off x="328200" y="4039350"/>
              <a:ext cx="3981025" cy="1943125"/>
            </a:xfrm>
            <a:prstGeom prst="rect">
              <a:avLst/>
            </a:prstGeom>
            <a:noFill/>
            <a:ln>
              <a:noFill/>
            </a:ln>
          </p:spPr>
        </p:pic>
        <p:sp>
          <p:nvSpPr>
            <p:cNvPr id="1098" name="Google Shape;1098;p88"/>
            <p:cNvSpPr txBox="1"/>
            <p:nvPr/>
          </p:nvSpPr>
          <p:spPr>
            <a:xfrm>
              <a:off x="2052964" y="4342544"/>
              <a:ext cx="3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qaado yar (tsp)</a:t>
              </a:r>
              <a:endParaRPr sz="1800">
                <a:solidFill>
                  <a:schemeClr val="dk1"/>
                </a:solidFill>
                <a:latin typeface="Lexend"/>
                <a:ea typeface="Lexend"/>
                <a:cs typeface="Lexend"/>
                <a:sym typeface="Lexend"/>
              </a:endParaRPr>
            </a:p>
          </p:txBody>
        </p:sp>
        <p:sp>
          <p:nvSpPr>
            <p:cNvPr id="1099" name="Google Shape;1099;p88"/>
            <p:cNvSpPr txBox="1"/>
            <p:nvPr/>
          </p:nvSpPr>
          <p:spPr>
            <a:xfrm>
              <a:off x="954970" y="5290775"/>
              <a:ext cx="533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qaado (tbsp)</a:t>
              </a:r>
              <a:endParaRPr sz="1800">
                <a:solidFill>
                  <a:schemeClr val="dk1"/>
                </a:solidFill>
                <a:latin typeface="Lexend"/>
                <a:ea typeface="Lexend"/>
                <a:cs typeface="Lexend"/>
                <a:sym typeface="Lexend"/>
              </a:endParaRPr>
            </a:p>
          </p:txBody>
        </p:sp>
      </p:grpSp>
      <p:sp>
        <p:nvSpPr>
          <p:cNvPr id="1100" name="Google Shape;1100;p8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Qiyaasaha cuntada (catering)</a:t>
            </a:r>
            <a:endParaRPr/>
          </a:p>
        </p:txBody>
      </p:sp>
      <p:sp>
        <p:nvSpPr>
          <p:cNvPr id="1101" name="Google Shape;1101;p88"/>
          <p:cNvSpPr/>
          <p:nvPr/>
        </p:nvSpPr>
        <p:spPr>
          <a:xfrm>
            <a:off x="6325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02" name="Google Shape;1102;p88"/>
          <p:cNvCxnSpPr>
            <a:stCxn id="1101" idx="2"/>
          </p:cNvCxnSpPr>
          <p:nvPr/>
        </p:nvCxnSpPr>
        <p:spPr>
          <a:xfrm>
            <a:off x="6325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1103" name="Google Shape;1103;p88"/>
          <p:cNvCxnSpPr/>
          <p:nvPr/>
        </p:nvCxnSpPr>
        <p:spPr>
          <a:xfrm flipH="1">
            <a:off x="25500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1104" name="Google Shape;1104;p88"/>
          <p:cNvSpPr/>
          <p:nvPr/>
        </p:nvSpPr>
        <p:spPr>
          <a:xfrm>
            <a:off x="9483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5" name="Google Shape;1105;p88"/>
          <p:cNvSpPr/>
          <p:nvPr/>
        </p:nvSpPr>
        <p:spPr>
          <a:xfrm rot="-9606547">
            <a:off x="26233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06" name="Google Shape;1106;p88"/>
          <p:cNvSpPr/>
          <p:nvPr/>
        </p:nvSpPr>
        <p:spPr>
          <a:xfrm rot="-9606083">
            <a:off x="26355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107" name="Google Shape;1107;p88"/>
          <p:cNvGraphicFramePr/>
          <p:nvPr/>
        </p:nvGraphicFramePr>
        <p:xfrm>
          <a:off x="1503537" y="1162808"/>
          <a:ext cx="3000000" cy="3000000"/>
        </p:xfrm>
        <a:graphic>
          <a:graphicData uri="http://schemas.openxmlformats.org/drawingml/2006/table">
            <a:tbl>
              <a:tblPr>
                <a:noFill/>
                <a:tableStyleId>{5ABEDB2D-1168-43D3-9195-50B46805A593}</a:tableStyleId>
              </a:tblPr>
              <a:tblGrid>
                <a:gridCol w="591050"/>
              </a:tblGrid>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sp>
        <p:nvSpPr>
          <p:cNvPr id="1108" name="Google Shape;1108;p88"/>
          <p:cNvSpPr/>
          <p:nvPr/>
        </p:nvSpPr>
        <p:spPr>
          <a:xfrm>
            <a:off x="60427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09" name="Google Shape;1109;p88"/>
          <p:cNvCxnSpPr>
            <a:stCxn id="1108" idx="2"/>
          </p:cNvCxnSpPr>
          <p:nvPr/>
        </p:nvCxnSpPr>
        <p:spPr>
          <a:xfrm>
            <a:off x="60427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1110" name="Google Shape;1110;p88"/>
          <p:cNvCxnSpPr/>
          <p:nvPr/>
        </p:nvCxnSpPr>
        <p:spPr>
          <a:xfrm flipH="1">
            <a:off x="79602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1111" name="Google Shape;1111;p88"/>
          <p:cNvSpPr/>
          <p:nvPr/>
        </p:nvSpPr>
        <p:spPr>
          <a:xfrm>
            <a:off x="63585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2" name="Google Shape;1112;p88"/>
          <p:cNvSpPr/>
          <p:nvPr/>
        </p:nvSpPr>
        <p:spPr>
          <a:xfrm rot="-9606547">
            <a:off x="80335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13" name="Google Shape;1113;p88"/>
          <p:cNvSpPr/>
          <p:nvPr/>
        </p:nvSpPr>
        <p:spPr>
          <a:xfrm rot="-9606083">
            <a:off x="80457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114" name="Google Shape;1114;p88"/>
          <p:cNvGraphicFramePr/>
          <p:nvPr/>
        </p:nvGraphicFramePr>
        <p:xfrm>
          <a:off x="6974512" y="1152594"/>
          <a:ext cx="3000000" cy="3000000"/>
        </p:xfrm>
        <a:graphic>
          <a:graphicData uri="http://schemas.openxmlformats.org/drawingml/2006/table">
            <a:tbl>
              <a:tblPr>
                <a:noFill/>
                <a:tableStyleId>{5ABEDB2D-1168-43D3-9195-50B46805A593}</a:tableStyleId>
              </a:tblPr>
              <a:tblGrid>
                <a:gridCol w="591050"/>
              </a:tblGrid>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115" name="Google Shape;1115;p88" title="one fourth one half three fourths one third two thirds"/>
          <p:cNvPicPr preferRelativeResize="0"/>
          <p:nvPr/>
        </p:nvPicPr>
        <p:blipFill rotWithShape="1">
          <a:blip r:embed="rId4">
            <a:alphaModFix/>
          </a:blip>
          <a:srcRect b="0" l="18679" r="63047" t="0"/>
          <a:stretch/>
        </p:blipFill>
        <p:spPr>
          <a:xfrm>
            <a:off x="2157188" y="2025800"/>
            <a:ext cx="155887"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116" name="Google Shape;1116;p88" title="one fourth one half three fourths one third two thirds"/>
          <p:cNvPicPr preferRelativeResize="0"/>
          <p:nvPr/>
        </p:nvPicPr>
        <p:blipFill rotWithShape="1">
          <a:blip r:embed="rId4">
            <a:alphaModFix/>
          </a:blip>
          <a:srcRect b="0" l="62967" r="15872" t="0"/>
          <a:stretch/>
        </p:blipFill>
        <p:spPr>
          <a:xfrm>
            <a:off x="7615976" y="2375600"/>
            <a:ext cx="18052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117" name="Google Shape;1117;p88" title="one fourth one half three fourths one third two thirds"/>
          <p:cNvPicPr preferRelativeResize="0"/>
          <p:nvPr/>
        </p:nvPicPr>
        <p:blipFill rotWithShape="1">
          <a:blip r:embed="rId4">
            <a:alphaModFix/>
          </a:blip>
          <a:srcRect b="0" l="84157" r="0" t="0"/>
          <a:stretch/>
        </p:blipFill>
        <p:spPr>
          <a:xfrm>
            <a:off x="7615976" y="1684950"/>
            <a:ext cx="135150"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118" name="Google Shape;1118;p88" title="one fourth one half three fourths one third two thirds"/>
          <p:cNvPicPr preferRelativeResize="0"/>
          <p:nvPr/>
        </p:nvPicPr>
        <p:blipFill rotWithShape="1">
          <a:blip r:embed="rId4">
            <a:alphaModFix/>
          </a:blip>
          <a:srcRect b="0" l="42483" r="39245" t="0"/>
          <a:stretch/>
        </p:blipFill>
        <p:spPr>
          <a:xfrm>
            <a:off x="2157188" y="1516550"/>
            <a:ext cx="15587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119" name="Google Shape;1119;p88" title="one fourth one half three fourths one third two thirds"/>
          <p:cNvPicPr preferRelativeResize="0"/>
          <p:nvPr/>
        </p:nvPicPr>
        <p:blipFill rotWithShape="1">
          <a:blip r:embed="rId4">
            <a:alphaModFix/>
          </a:blip>
          <a:srcRect b="0" l="0" r="84157" t="0"/>
          <a:stretch/>
        </p:blipFill>
        <p:spPr>
          <a:xfrm>
            <a:off x="2157188" y="2535050"/>
            <a:ext cx="135150" cy="349800"/>
          </a:xfrm>
          <a:prstGeom prst="rect">
            <a:avLst/>
          </a:prstGeom>
          <a:noFill/>
          <a:ln>
            <a:noFill/>
          </a:ln>
        </p:spPr>
      </p:pic>
      <p:sp>
        <p:nvSpPr>
          <p:cNvPr id="1120" name="Google Shape;1120;p88"/>
          <p:cNvSpPr txBox="1"/>
          <p:nvPr/>
        </p:nvSpPr>
        <p:spPr>
          <a:xfrm>
            <a:off x="20973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1 koob (cup)</a:t>
            </a:r>
            <a:endParaRPr>
              <a:solidFill>
                <a:schemeClr val="dk1"/>
              </a:solidFill>
              <a:latin typeface="Lexend"/>
              <a:ea typeface="Lexend"/>
              <a:cs typeface="Lexend"/>
              <a:sym typeface="Lexend"/>
            </a:endParaRPr>
          </a:p>
        </p:txBody>
      </p:sp>
      <p:sp>
        <p:nvSpPr>
          <p:cNvPr id="1121" name="Google Shape;1121;p88"/>
          <p:cNvSpPr txBox="1"/>
          <p:nvPr/>
        </p:nvSpPr>
        <p:spPr>
          <a:xfrm>
            <a:off x="75837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1 koob (cup)</a:t>
            </a:r>
            <a:endParaRPr>
              <a:solidFill>
                <a:schemeClr val="dk1"/>
              </a:solidFill>
              <a:latin typeface="Lexend"/>
              <a:ea typeface="Lexend"/>
              <a:cs typeface="Lexend"/>
              <a:sym typeface="Lexend"/>
            </a:endParaRPr>
          </a:p>
        </p:txBody>
      </p:sp>
      <p:sp>
        <p:nvSpPr>
          <p:cNvPr id="1122" name="Google Shape;1122;p88"/>
          <p:cNvSpPr/>
          <p:nvPr/>
        </p:nvSpPr>
        <p:spPr>
          <a:xfrm>
            <a:off x="4000500" y="3763081"/>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3" name="Google Shape;1123;p88"/>
          <p:cNvSpPr/>
          <p:nvPr/>
        </p:nvSpPr>
        <p:spPr>
          <a:xfrm>
            <a:off x="3976688" y="3860713"/>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24" name="Google Shape;1124;p88"/>
          <p:cNvSpPr txBox="1"/>
          <p:nvPr/>
        </p:nvSpPr>
        <p:spPr>
          <a:xfrm>
            <a:off x="5372950" y="2183010"/>
            <a:ext cx="644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 ml</a:t>
            </a:r>
            <a:endParaRPr sz="1800">
              <a:solidFill>
                <a:schemeClr val="dk1"/>
              </a:solidFill>
              <a:latin typeface="Lexend"/>
              <a:ea typeface="Lexend"/>
              <a:cs typeface="Lexend"/>
              <a:sym typeface="Lexend"/>
            </a:endParaRPr>
          </a:p>
        </p:txBody>
      </p:sp>
      <p:sp>
        <p:nvSpPr>
          <p:cNvPr id="1125" name="Google Shape;1125;p88"/>
          <p:cNvSpPr txBox="1"/>
          <p:nvPr/>
        </p:nvSpPr>
        <p:spPr>
          <a:xfrm>
            <a:off x="5330465" y="3151321"/>
            <a:ext cx="552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 qaado yar (tsp)</a:t>
            </a:r>
            <a:endParaRPr sz="1800">
              <a:solidFill>
                <a:schemeClr val="dk1"/>
              </a:solidFill>
              <a:latin typeface="Lexend"/>
              <a:ea typeface="Lexend"/>
              <a:cs typeface="Lexend"/>
              <a:sym typeface="Lexend"/>
            </a:endParaRPr>
          </a:p>
        </p:txBody>
      </p:sp>
      <p:grpSp>
        <p:nvGrpSpPr>
          <p:cNvPr id="1126" name="Google Shape;1126;p88"/>
          <p:cNvGrpSpPr/>
          <p:nvPr/>
        </p:nvGrpSpPr>
        <p:grpSpPr>
          <a:xfrm>
            <a:off x="3507724" y="714156"/>
            <a:ext cx="2136900" cy="556500"/>
            <a:chOff x="3507724" y="1857156"/>
            <a:chExt cx="2136900" cy="556500"/>
          </a:xfrm>
        </p:grpSpPr>
        <p:pic>
          <p:nvPicPr>
            <p:cNvPr descr="&lt;math xmlns=&quot;http://www.w3.org/1998/Math/MathML&quot; display=&quot;block&quot; data-is-equatio=&quot;1&quot; data-latex=&quot;\frac{1}{14}&quot;&gt;&lt;mfrac&gt;&lt;mn&gt;1&lt;/mn&gt;&lt;mn&gt;14&lt;/mn&gt;&lt;/mfrac&gt;&lt;/math&gt;" id="1127" name="Google Shape;1127;p88" title="1 over 14"/>
            <p:cNvPicPr preferRelativeResize="0"/>
            <p:nvPr/>
          </p:nvPicPr>
          <p:blipFill>
            <a:blip r:embed="rId5">
              <a:alphaModFix/>
            </a:blip>
            <a:stretch>
              <a:fillRect/>
            </a:stretch>
          </p:blipFill>
          <p:spPr>
            <a:xfrm>
              <a:off x="4613609" y="1919292"/>
              <a:ext cx="249900" cy="450478"/>
            </a:xfrm>
            <a:prstGeom prst="rect">
              <a:avLst/>
            </a:prstGeom>
            <a:noFill/>
            <a:ln>
              <a:noFill/>
            </a:ln>
          </p:spPr>
        </p:pic>
        <p:grpSp>
          <p:nvGrpSpPr>
            <p:cNvPr id="1128" name="Google Shape;1128;p88"/>
            <p:cNvGrpSpPr/>
            <p:nvPr/>
          </p:nvGrpSpPr>
          <p:grpSpPr>
            <a:xfrm>
              <a:off x="3507724" y="1857156"/>
              <a:ext cx="2136900" cy="556500"/>
              <a:chOff x="3784325" y="1857156"/>
              <a:chExt cx="2136900" cy="556500"/>
            </a:xfrm>
          </p:grpSpPr>
          <p:sp>
            <p:nvSpPr>
              <p:cNvPr id="1129" name="Google Shape;1129;p88"/>
              <p:cNvSpPr/>
              <p:nvPr/>
            </p:nvSpPr>
            <p:spPr>
              <a:xfrm>
                <a:off x="3784325" y="1857156"/>
                <a:ext cx="2136900" cy="556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30" name="Google Shape;1130;p88"/>
              <p:cNvSpPr txBox="1"/>
              <p:nvPr/>
            </p:nvSpPr>
            <p:spPr>
              <a:xfrm>
                <a:off x="3832750" y="1993900"/>
                <a:ext cx="2087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1 garaam ≈ th qaado (tbsp)</a:t>
                </a:r>
                <a:r>
                  <a:rPr baseline="30000"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grpSp>
      <p:sp>
        <p:nvSpPr>
          <p:cNvPr id="1131" name="Google Shape;1131;p88"/>
          <p:cNvSpPr txBox="1"/>
          <p:nvPr/>
        </p:nvSpPr>
        <p:spPr>
          <a:xfrm>
            <a:off x="343750" y="3752140"/>
            <a:ext cx="8476200" cy="292500"/>
          </a:xfrm>
          <a:prstGeom prst="rect">
            <a:avLst/>
          </a:prstGeom>
          <a:noFill/>
          <a:ln>
            <a:noFill/>
          </a:ln>
        </p:spPr>
        <p:txBody>
          <a:bodyPr anchorCtr="0" anchor="t" bIns="0" lIns="0" spcFirstLastPara="1" rIns="0" wrap="square" tIns="0">
            <a:normAutofit/>
          </a:bodyPr>
          <a:lstStyle/>
          <a:p>
            <a:pPr indent="0" lvl="0" marL="0" rtl="0" algn="l">
              <a:lnSpc>
                <a:spcPct val="95000"/>
              </a:lnSpc>
              <a:spcBef>
                <a:spcPts val="0"/>
              </a:spcBef>
              <a:spcAft>
                <a:spcPts val="0"/>
              </a:spcAft>
              <a:buNone/>
            </a:pPr>
            <a:r>
              <a:rPr>
                <a:latin typeface="Lexend"/>
              </a:rPr>
              <a:t/>
            </a:r>
            <a:endParaRPr sz="2000">
              <a:solidFill>
                <a:schemeClr val="dk1"/>
              </a:solidFill>
              <a:latin typeface="Kalam"/>
              <a:ea typeface="Kalam"/>
              <a:cs typeface="Kalam"/>
              <a:sym typeface="Kalam"/>
            </a:endParaRPr>
          </a:p>
        </p:txBody>
      </p:sp>
      <p:sp>
        <p:nvSpPr>
          <p:cNvPr id="1132" name="Google Shape;1132;p88"/>
          <p:cNvSpPr/>
          <p:nvPr/>
        </p:nvSpPr>
        <p:spPr>
          <a:xfrm>
            <a:off x="3507850" y="1400325"/>
            <a:ext cx="2136900" cy="541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1 koob = 16 qaado (tbsp)</a:t>
            </a:r>
            <a:endParaRPr sz="1800">
              <a:latin typeface="Lexend"/>
              <a:ea typeface="Lexend"/>
              <a:cs typeface="Lexend"/>
              <a:sym typeface="Lexend"/>
            </a:endParaRPr>
          </a:p>
        </p:txBody>
      </p:sp>
      <p:sp>
        <p:nvSpPr>
          <p:cNvPr id="1133" name="Google Shape;1133;p88"/>
          <p:cNvSpPr txBox="1"/>
          <p:nvPr>
            <p:ph idx="1" type="body"/>
          </p:nvPr>
        </p:nvSpPr>
        <p:spPr>
          <a:xfrm>
            <a:off x="328200" y="3766500"/>
            <a:ext cx="8182200" cy="696300"/>
          </a:xfrm>
          <a:prstGeom prst="rect">
            <a:avLst/>
          </a:prstGeom>
        </p:spPr>
        <p:txBody>
          <a:bodyPr anchorCtr="0" anchor="t" bIns="0" lIns="0" spcFirstLastPara="1" rIns="0" wrap="square" tIns="0">
            <a:normAutofit/>
          </a:bodyPr>
          <a:lstStyle/>
          <a:p>
            <a:pPr indent="0" lvl="0" marL="0" rtl="0" algn="l">
              <a:lnSpc>
                <a:spcPct val="75000"/>
              </a:lnSpc>
              <a:spcBef>
                <a:spcPts val="0"/>
              </a:spcBef>
              <a:spcAft>
                <a:spcPts val="0"/>
              </a:spcAft>
              <a:buNone/>
              <a:defRPr/>
            </a:pPr>
            <a:r>
              <a:rPr lang="en-GB" sz="1100">
                <a:latin typeface="Lexend"/>
              </a:rPr>
              <a:t>Hadda qiyaasaha koobka loo qaybiyay saddex meelood.</a:t>
            </a:r>
            <a:r>
              <a:rPr lang="en-GB" sz="1100">
                <a:latin typeface="Lexend"/>
              </a:rPr>
              <a:t/>
            </a:r>
            <a:endParaRPr/>
          </a:p>
          <a:p>
            <a:pPr indent="0" lvl="0" marL="0" rtl="0" algn="l">
              <a:lnSpc>
                <a:spcPct val="75000"/>
              </a:lnSpc>
              <a:spcBef>
                <a:spcPts val="1000"/>
              </a:spcBef>
              <a:spcAft>
                <a:spcPts val="1000"/>
              </a:spcAft>
              <a:buNone/>
              <a:defRPr/>
            </a:pPr>
            <a:r>
              <a:rPr lang="en-GB" sz="1100">
                <a:latin typeface="Lexend"/>
              </a:rPr>
              <a:t>Maxay tani dhib u keeni kartaa?</a:t>
            </a:r>
            <a:endParaRPr/>
          </a:p>
        </p:txBody>
      </p:sp>
      <p:sp>
        <p:nvSpPr>
          <p:cNvPr id="1134" name="Google Shape;1134;p88"/>
          <p:cNvSpPr txBox="1"/>
          <p:nvPr>
            <p:ph idx="1" type="body"/>
          </p:nvPr>
        </p:nvSpPr>
        <p:spPr>
          <a:xfrm>
            <a:off x="328200" y="4528500"/>
            <a:ext cx="8182200" cy="292500"/>
          </a:xfrm>
          <a:prstGeom prst="rect">
            <a:avLst/>
          </a:prstGeom>
        </p:spPr>
        <p:txBody>
          <a:bodyPr anchorCtr="0" anchor="t" bIns="0" lIns="0" spcFirstLastPara="1" rIns="0" wrap="square" tIns="0">
            <a:normAutofit/>
          </a:bodyPr>
          <a:lstStyle/>
          <a:p>
            <a:pPr indent="0" lvl="0" marL="0" rtl="0" algn="l">
              <a:lnSpc>
                <a:spcPct val="75000"/>
              </a:lnSpc>
              <a:spcBef>
                <a:spcPts val="0"/>
              </a:spcBef>
              <a:spcAft>
                <a:spcPts val="1000"/>
              </a:spcAft>
              <a:buNone/>
              <a:defRPr/>
            </a:pPr>
            <a:r>
              <a:rPr lang="en-GB" sz="1100">
                <a:latin typeface="Kalam"/>
                <a:ea typeface="Kalam"/>
                <a:cs typeface="Kalam"/>
                <a:sym typeface="Kalam"/>
              </a:rPr>
              <a:t>3 ma aha qaybiyaha 16.</a:t>
            </a:r>
            <a:endParaRPr>
              <a:latin typeface="Kalam"/>
              <a:ea typeface="Kalam"/>
              <a:cs typeface="Kalam"/>
              <a:sym typeface="Kalam"/>
            </a:endParaRPr>
          </a:p>
        </p:txBody>
      </p:sp>
      <p:sp>
        <p:nvSpPr>
          <p:cNvPr id="1135" name="Google Shape;1135;p88"/>
          <p:cNvSpPr txBox="1"/>
          <p:nvPr/>
        </p:nvSpPr>
        <p:spPr>
          <a:xfrm>
            <a:off x="4667975" y="2446825"/>
            <a:ext cx="14319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4.7 garaam (grams)</a:t>
            </a:r>
            <a:endParaRPr sz="2000">
              <a:solidFill>
                <a:schemeClr val="dk1"/>
              </a:solidFill>
              <a:latin typeface="Kalam"/>
              <a:ea typeface="Kalam"/>
              <a:cs typeface="Kalam"/>
              <a:sym typeface="Kalam"/>
            </a:endParaRPr>
          </a:p>
        </p:txBody>
      </p:sp>
      <p:sp>
        <p:nvSpPr>
          <p:cNvPr id="1136" name="Google Shape;1136;p88"/>
          <p:cNvSpPr txBox="1"/>
          <p:nvPr/>
        </p:nvSpPr>
        <p:spPr>
          <a:xfrm>
            <a:off x="668575" y="10146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224 g</a:t>
            </a:r>
            <a:endParaRPr sz="2000">
              <a:solidFill>
                <a:schemeClr val="dk1"/>
              </a:solidFill>
              <a:latin typeface="Kalam"/>
              <a:ea typeface="Kalam"/>
              <a:cs typeface="Kalam"/>
              <a:sym typeface="Kalam"/>
            </a:endParaRPr>
          </a:p>
        </p:txBody>
      </p:sp>
      <p:sp>
        <p:nvSpPr>
          <p:cNvPr id="1137" name="Google Shape;1137;p88"/>
          <p:cNvSpPr txBox="1"/>
          <p:nvPr/>
        </p:nvSpPr>
        <p:spPr>
          <a:xfrm>
            <a:off x="662935" y="2030692"/>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112 g</a:t>
            </a:r>
            <a:endParaRPr sz="2000">
              <a:solidFill>
                <a:schemeClr val="dk1"/>
              </a:solidFill>
              <a:latin typeface="Kalam"/>
              <a:ea typeface="Kalam"/>
              <a:cs typeface="Kalam"/>
              <a:sym typeface="Kalam"/>
            </a:endParaRPr>
          </a:p>
        </p:txBody>
      </p:sp>
      <p:sp>
        <p:nvSpPr>
          <p:cNvPr id="1138" name="Google Shape;1138;p88"/>
          <p:cNvSpPr txBox="1"/>
          <p:nvPr/>
        </p:nvSpPr>
        <p:spPr>
          <a:xfrm>
            <a:off x="662935" y="2556042"/>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56 g</a:t>
            </a:r>
            <a:endParaRPr sz="2000">
              <a:solidFill>
                <a:schemeClr val="dk1"/>
              </a:solidFill>
              <a:latin typeface="Kalam"/>
              <a:ea typeface="Kalam"/>
              <a:cs typeface="Kalam"/>
              <a:sym typeface="Kalam"/>
            </a:endParaRPr>
          </a:p>
        </p:txBody>
      </p:sp>
      <p:sp>
        <p:nvSpPr>
          <p:cNvPr id="1139" name="Google Shape;1139;p88"/>
          <p:cNvSpPr txBox="1"/>
          <p:nvPr/>
        </p:nvSpPr>
        <p:spPr>
          <a:xfrm>
            <a:off x="662935" y="1514684"/>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168 g</a:t>
            </a:r>
            <a:endParaRPr sz="2000">
              <a:solidFill>
                <a:schemeClr val="dk1"/>
              </a:solidFill>
              <a:latin typeface="Kalam"/>
              <a:ea typeface="Kalam"/>
              <a:cs typeface="Kalam"/>
              <a:sym typeface="Kalam"/>
            </a:endParaRPr>
          </a:p>
        </p:txBody>
      </p:sp>
      <p:sp>
        <p:nvSpPr>
          <p:cNvPr id="1140" name="Google Shape;1140;p88"/>
          <p:cNvSpPr txBox="1"/>
          <p:nvPr/>
        </p:nvSpPr>
        <p:spPr>
          <a:xfrm>
            <a:off x="4048100" y="3129700"/>
            <a:ext cx="1210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14 garaam (grams)</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3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4" name="Shape 1144"/>
        <p:cNvGrpSpPr/>
        <p:nvPr/>
      </p:nvGrpSpPr>
      <p:grpSpPr>
        <a:xfrm>
          <a:off x="0" y="0"/>
          <a:ext cx="0" cy="0"/>
          <a:chOff x="0" y="0"/>
          <a:chExt cx="0" cy="0"/>
        </a:xfrm>
      </p:grpSpPr>
      <p:grpSp>
        <p:nvGrpSpPr>
          <p:cNvPr id="1145" name="Google Shape;1145;p89"/>
          <p:cNvGrpSpPr/>
          <p:nvPr/>
        </p:nvGrpSpPr>
        <p:grpSpPr>
          <a:xfrm>
            <a:off x="2385600" y="1866271"/>
            <a:ext cx="3981025" cy="1943125"/>
            <a:chOff x="328200" y="4039350"/>
            <a:chExt cx="3981025" cy="1943125"/>
          </a:xfrm>
        </p:grpSpPr>
        <p:pic>
          <p:nvPicPr>
            <p:cNvPr id="1146" name="Google Shape;1146;p89"/>
            <p:cNvPicPr preferRelativeResize="0"/>
            <p:nvPr/>
          </p:nvPicPr>
          <p:blipFill>
            <a:blip r:embed="rId3">
              <a:alphaModFix/>
            </a:blip>
            <a:stretch>
              <a:fillRect/>
            </a:stretch>
          </p:blipFill>
          <p:spPr>
            <a:xfrm>
              <a:off x="328200" y="4039350"/>
              <a:ext cx="3981025" cy="1943125"/>
            </a:xfrm>
            <a:prstGeom prst="rect">
              <a:avLst/>
            </a:prstGeom>
            <a:noFill/>
            <a:ln>
              <a:noFill/>
            </a:ln>
          </p:spPr>
        </p:pic>
        <p:sp>
          <p:nvSpPr>
            <p:cNvPr id="1147" name="Google Shape;1147;p89"/>
            <p:cNvSpPr txBox="1"/>
            <p:nvPr/>
          </p:nvSpPr>
          <p:spPr>
            <a:xfrm>
              <a:off x="2052964" y="4342544"/>
              <a:ext cx="3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qaado yar (tsp)</a:t>
              </a:r>
              <a:endParaRPr sz="1800">
                <a:solidFill>
                  <a:schemeClr val="dk1"/>
                </a:solidFill>
                <a:latin typeface="Lexend"/>
                <a:ea typeface="Lexend"/>
                <a:cs typeface="Lexend"/>
                <a:sym typeface="Lexend"/>
              </a:endParaRPr>
            </a:p>
          </p:txBody>
        </p:sp>
        <p:sp>
          <p:nvSpPr>
            <p:cNvPr id="1148" name="Google Shape;1148;p89"/>
            <p:cNvSpPr txBox="1"/>
            <p:nvPr/>
          </p:nvSpPr>
          <p:spPr>
            <a:xfrm>
              <a:off x="954970" y="5290775"/>
              <a:ext cx="533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qaado (tbsp)</a:t>
              </a:r>
              <a:endParaRPr sz="1800">
                <a:solidFill>
                  <a:schemeClr val="dk1"/>
                </a:solidFill>
                <a:latin typeface="Lexend"/>
                <a:ea typeface="Lexend"/>
                <a:cs typeface="Lexend"/>
                <a:sym typeface="Lexend"/>
              </a:endParaRPr>
            </a:p>
          </p:txBody>
        </p:sp>
      </p:grpSp>
      <p:sp>
        <p:nvSpPr>
          <p:cNvPr id="1149" name="Google Shape;1149;p8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Qiyaasaha cuntada (catering)</a:t>
            </a:r>
            <a:endParaRPr/>
          </a:p>
        </p:txBody>
      </p:sp>
      <p:sp>
        <p:nvSpPr>
          <p:cNvPr id="1150" name="Google Shape;1150;p89"/>
          <p:cNvSpPr/>
          <p:nvPr/>
        </p:nvSpPr>
        <p:spPr>
          <a:xfrm>
            <a:off x="6325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51" name="Google Shape;1151;p89"/>
          <p:cNvCxnSpPr>
            <a:stCxn id="1150" idx="2"/>
          </p:cNvCxnSpPr>
          <p:nvPr/>
        </p:nvCxnSpPr>
        <p:spPr>
          <a:xfrm>
            <a:off x="6325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1152" name="Google Shape;1152;p89"/>
          <p:cNvCxnSpPr/>
          <p:nvPr/>
        </p:nvCxnSpPr>
        <p:spPr>
          <a:xfrm flipH="1">
            <a:off x="25500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1153" name="Google Shape;1153;p89"/>
          <p:cNvSpPr/>
          <p:nvPr/>
        </p:nvSpPr>
        <p:spPr>
          <a:xfrm>
            <a:off x="9483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54" name="Google Shape;1154;p89"/>
          <p:cNvSpPr/>
          <p:nvPr/>
        </p:nvSpPr>
        <p:spPr>
          <a:xfrm rot="-9606547">
            <a:off x="26233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55" name="Google Shape;1155;p89"/>
          <p:cNvSpPr/>
          <p:nvPr/>
        </p:nvSpPr>
        <p:spPr>
          <a:xfrm rot="-9606083">
            <a:off x="26355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156" name="Google Shape;1156;p89"/>
          <p:cNvGraphicFramePr/>
          <p:nvPr/>
        </p:nvGraphicFramePr>
        <p:xfrm>
          <a:off x="1503537" y="1162808"/>
          <a:ext cx="3000000" cy="3000000"/>
        </p:xfrm>
        <a:graphic>
          <a:graphicData uri="http://schemas.openxmlformats.org/drawingml/2006/table">
            <a:tbl>
              <a:tblPr>
                <a:noFill/>
                <a:tableStyleId>{5ABEDB2D-1168-43D3-9195-50B46805A593}</a:tableStyleId>
              </a:tblPr>
              <a:tblGrid>
                <a:gridCol w="591050"/>
              </a:tblGrid>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sp>
        <p:nvSpPr>
          <p:cNvPr id="1157" name="Google Shape;1157;p89"/>
          <p:cNvSpPr/>
          <p:nvPr/>
        </p:nvSpPr>
        <p:spPr>
          <a:xfrm>
            <a:off x="60427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158" name="Google Shape;1158;p89"/>
          <p:cNvCxnSpPr>
            <a:stCxn id="1157" idx="2"/>
          </p:cNvCxnSpPr>
          <p:nvPr/>
        </p:nvCxnSpPr>
        <p:spPr>
          <a:xfrm>
            <a:off x="60427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1159" name="Google Shape;1159;p89"/>
          <p:cNvCxnSpPr/>
          <p:nvPr/>
        </p:nvCxnSpPr>
        <p:spPr>
          <a:xfrm flipH="1">
            <a:off x="79602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1160" name="Google Shape;1160;p89"/>
          <p:cNvSpPr/>
          <p:nvPr/>
        </p:nvSpPr>
        <p:spPr>
          <a:xfrm>
            <a:off x="63585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1" name="Google Shape;1161;p89"/>
          <p:cNvSpPr/>
          <p:nvPr/>
        </p:nvSpPr>
        <p:spPr>
          <a:xfrm rot="-9606547">
            <a:off x="80335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62" name="Google Shape;1162;p89"/>
          <p:cNvSpPr/>
          <p:nvPr/>
        </p:nvSpPr>
        <p:spPr>
          <a:xfrm rot="-9606083">
            <a:off x="80457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163" name="Google Shape;1163;p89"/>
          <p:cNvGraphicFramePr/>
          <p:nvPr/>
        </p:nvGraphicFramePr>
        <p:xfrm>
          <a:off x="6974512" y="1152594"/>
          <a:ext cx="3000000" cy="3000000"/>
        </p:xfrm>
        <a:graphic>
          <a:graphicData uri="http://schemas.openxmlformats.org/drawingml/2006/table">
            <a:tbl>
              <a:tblPr>
                <a:noFill/>
                <a:tableStyleId>{5ABEDB2D-1168-43D3-9195-50B46805A593}</a:tableStyleId>
              </a:tblPr>
              <a:tblGrid>
                <a:gridCol w="591050"/>
              </a:tblGrid>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164" name="Google Shape;1164;p89" title="one fourth one half three fourths one third two thirds"/>
          <p:cNvPicPr preferRelativeResize="0"/>
          <p:nvPr/>
        </p:nvPicPr>
        <p:blipFill rotWithShape="1">
          <a:blip r:embed="rId4">
            <a:alphaModFix/>
          </a:blip>
          <a:srcRect b="0" l="18679" r="63047" t="0"/>
          <a:stretch/>
        </p:blipFill>
        <p:spPr>
          <a:xfrm>
            <a:off x="2157188" y="2025800"/>
            <a:ext cx="155887"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165" name="Google Shape;1165;p89" title="one fourth one half three fourths one third two thirds"/>
          <p:cNvPicPr preferRelativeResize="0"/>
          <p:nvPr/>
        </p:nvPicPr>
        <p:blipFill rotWithShape="1">
          <a:blip r:embed="rId4">
            <a:alphaModFix/>
          </a:blip>
          <a:srcRect b="0" l="62967" r="15872" t="0"/>
          <a:stretch/>
        </p:blipFill>
        <p:spPr>
          <a:xfrm>
            <a:off x="7615976" y="2375600"/>
            <a:ext cx="18052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166" name="Google Shape;1166;p89" title="one fourth one half three fourths one third two thirds"/>
          <p:cNvPicPr preferRelativeResize="0"/>
          <p:nvPr/>
        </p:nvPicPr>
        <p:blipFill rotWithShape="1">
          <a:blip r:embed="rId4">
            <a:alphaModFix/>
          </a:blip>
          <a:srcRect b="0" l="84157" r="0" t="0"/>
          <a:stretch/>
        </p:blipFill>
        <p:spPr>
          <a:xfrm>
            <a:off x="7615976" y="1684950"/>
            <a:ext cx="135150"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167" name="Google Shape;1167;p89" title="one fourth one half three fourths one third two thirds"/>
          <p:cNvPicPr preferRelativeResize="0"/>
          <p:nvPr/>
        </p:nvPicPr>
        <p:blipFill rotWithShape="1">
          <a:blip r:embed="rId4">
            <a:alphaModFix/>
          </a:blip>
          <a:srcRect b="0" l="42483" r="39245" t="0"/>
          <a:stretch/>
        </p:blipFill>
        <p:spPr>
          <a:xfrm>
            <a:off x="2157188" y="1516550"/>
            <a:ext cx="15587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168" name="Google Shape;1168;p89" title="one fourth one half three fourths one third two thirds"/>
          <p:cNvPicPr preferRelativeResize="0"/>
          <p:nvPr/>
        </p:nvPicPr>
        <p:blipFill rotWithShape="1">
          <a:blip r:embed="rId4">
            <a:alphaModFix/>
          </a:blip>
          <a:srcRect b="0" l="0" r="84157" t="0"/>
          <a:stretch/>
        </p:blipFill>
        <p:spPr>
          <a:xfrm>
            <a:off x="2157188" y="2535050"/>
            <a:ext cx="135150" cy="349800"/>
          </a:xfrm>
          <a:prstGeom prst="rect">
            <a:avLst/>
          </a:prstGeom>
          <a:noFill/>
          <a:ln>
            <a:noFill/>
          </a:ln>
        </p:spPr>
      </p:pic>
      <p:sp>
        <p:nvSpPr>
          <p:cNvPr id="1169" name="Google Shape;1169;p89"/>
          <p:cNvSpPr txBox="1"/>
          <p:nvPr/>
        </p:nvSpPr>
        <p:spPr>
          <a:xfrm>
            <a:off x="20973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1 koob (cup)</a:t>
            </a:r>
            <a:endParaRPr>
              <a:solidFill>
                <a:schemeClr val="dk1"/>
              </a:solidFill>
              <a:latin typeface="Lexend"/>
              <a:ea typeface="Lexend"/>
              <a:cs typeface="Lexend"/>
              <a:sym typeface="Lexend"/>
            </a:endParaRPr>
          </a:p>
        </p:txBody>
      </p:sp>
      <p:sp>
        <p:nvSpPr>
          <p:cNvPr id="1170" name="Google Shape;1170;p89"/>
          <p:cNvSpPr txBox="1"/>
          <p:nvPr/>
        </p:nvSpPr>
        <p:spPr>
          <a:xfrm>
            <a:off x="75837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1 koob (cup)</a:t>
            </a:r>
            <a:endParaRPr>
              <a:solidFill>
                <a:schemeClr val="dk1"/>
              </a:solidFill>
              <a:latin typeface="Lexend"/>
              <a:ea typeface="Lexend"/>
              <a:cs typeface="Lexend"/>
              <a:sym typeface="Lexend"/>
            </a:endParaRPr>
          </a:p>
        </p:txBody>
      </p:sp>
      <p:sp>
        <p:nvSpPr>
          <p:cNvPr id="1171" name="Google Shape;1171;p89"/>
          <p:cNvSpPr/>
          <p:nvPr/>
        </p:nvSpPr>
        <p:spPr>
          <a:xfrm>
            <a:off x="4000500" y="3763081"/>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2" name="Google Shape;1172;p89"/>
          <p:cNvSpPr/>
          <p:nvPr/>
        </p:nvSpPr>
        <p:spPr>
          <a:xfrm>
            <a:off x="3976688" y="3860713"/>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173" name="Google Shape;1173;p89"/>
          <p:cNvSpPr txBox="1"/>
          <p:nvPr/>
        </p:nvSpPr>
        <p:spPr>
          <a:xfrm>
            <a:off x="5372950" y="2183010"/>
            <a:ext cx="644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 ml</a:t>
            </a:r>
            <a:endParaRPr sz="1800">
              <a:solidFill>
                <a:schemeClr val="dk1"/>
              </a:solidFill>
              <a:latin typeface="Lexend"/>
              <a:ea typeface="Lexend"/>
              <a:cs typeface="Lexend"/>
              <a:sym typeface="Lexend"/>
            </a:endParaRPr>
          </a:p>
        </p:txBody>
      </p:sp>
      <p:sp>
        <p:nvSpPr>
          <p:cNvPr id="1174" name="Google Shape;1174;p89"/>
          <p:cNvSpPr txBox="1"/>
          <p:nvPr/>
        </p:nvSpPr>
        <p:spPr>
          <a:xfrm>
            <a:off x="5330465" y="3151321"/>
            <a:ext cx="552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 tsp</a:t>
            </a:r>
            <a:endParaRPr sz="1800">
              <a:solidFill>
                <a:schemeClr val="dk1"/>
              </a:solidFill>
              <a:latin typeface="Lexend"/>
              <a:ea typeface="Lexend"/>
              <a:cs typeface="Lexend"/>
              <a:sym typeface="Lexend"/>
            </a:endParaRPr>
          </a:p>
        </p:txBody>
      </p:sp>
      <p:grpSp>
        <p:nvGrpSpPr>
          <p:cNvPr id="1175" name="Google Shape;1175;p89"/>
          <p:cNvGrpSpPr/>
          <p:nvPr/>
        </p:nvGrpSpPr>
        <p:grpSpPr>
          <a:xfrm>
            <a:off x="3507724" y="714156"/>
            <a:ext cx="2136900" cy="556500"/>
            <a:chOff x="3507724" y="1857156"/>
            <a:chExt cx="2136900" cy="556500"/>
          </a:xfrm>
        </p:grpSpPr>
        <p:pic>
          <p:nvPicPr>
            <p:cNvPr descr="&lt;math xmlns=&quot;http://www.w3.org/1998/Math/MathML&quot; display=&quot;block&quot; data-is-equatio=&quot;1&quot; data-latex=&quot;\frac{1}{14}&quot;&gt;&lt;mfrac&gt;&lt;mn&gt;1&lt;/mn&gt;&lt;mn&gt;14&lt;/mn&gt;&lt;/mfrac&gt;&lt;/math&gt;" id="1176" name="Google Shape;1176;p89" title="1 over 14"/>
            <p:cNvPicPr preferRelativeResize="0"/>
            <p:nvPr/>
          </p:nvPicPr>
          <p:blipFill>
            <a:blip r:embed="rId5">
              <a:alphaModFix/>
            </a:blip>
            <a:stretch>
              <a:fillRect/>
            </a:stretch>
          </p:blipFill>
          <p:spPr>
            <a:xfrm>
              <a:off x="4613609" y="1919292"/>
              <a:ext cx="249900" cy="450478"/>
            </a:xfrm>
            <a:prstGeom prst="rect">
              <a:avLst/>
            </a:prstGeom>
            <a:noFill/>
            <a:ln>
              <a:noFill/>
            </a:ln>
          </p:spPr>
        </p:pic>
        <p:grpSp>
          <p:nvGrpSpPr>
            <p:cNvPr id="1177" name="Google Shape;1177;p89"/>
            <p:cNvGrpSpPr/>
            <p:nvPr/>
          </p:nvGrpSpPr>
          <p:grpSpPr>
            <a:xfrm>
              <a:off x="3507724" y="1857156"/>
              <a:ext cx="2136900" cy="556500"/>
              <a:chOff x="3784325" y="1857156"/>
              <a:chExt cx="2136900" cy="556500"/>
            </a:xfrm>
          </p:grpSpPr>
          <p:sp>
            <p:nvSpPr>
              <p:cNvPr id="1178" name="Google Shape;1178;p89"/>
              <p:cNvSpPr/>
              <p:nvPr/>
            </p:nvSpPr>
            <p:spPr>
              <a:xfrm>
                <a:off x="3784325" y="1857156"/>
                <a:ext cx="2136900" cy="556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179" name="Google Shape;1179;p89"/>
              <p:cNvSpPr txBox="1"/>
              <p:nvPr/>
            </p:nvSpPr>
            <p:spPr>
              <a:xfrm>
                <a:off x="3832750" y="1993900"/>
                <a:ext cx="2087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1 gram ≈ th tbsp</a:t>
                </a:r>
                <a:r>
                  <a:rPr baseline="30000"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grpSp>
      <p:sp>
        <p:nvSpPr>
          <p:cNvPr id="1180" name="Google Shape;1180;p89"/>
          <p:cNvSpPr txBox="1"/>
          <p:nvPr/>
        </p:nvSpPr>
        <p:spPr>
          <a:xfrm>
            <a:off x="343750" y="3752140"/>
            <a:ext cx="8476200" cy="292500"/>
          </a:xfrm>
          <a:prstGeom prst="rect">
            <a:avLst/>
          </a:prstGeom>
          <a:noFill/>
          <a:ln>
            <a:noFill/>
          </a:ln>
        </p:spPr>
        <p:txBody>
          <a:bodyPr anchorCtr="0" anchor="t" bIns="0" lIns="0" spcFirstLastPara="1" rIns="0" wrap="square" tIns="0">
            <a:normAutofit/>
          </a:bodyPr>
          <a:lstStyle/>
          <a:p>
            <a:pPr indent="0" lvl="0" marL="0" rtl="0" algn="l">
              <a:lnSpc>
                <a:spcPct val="95000"/>
              </a:lnSpc>
              <a:spcBef>
                <a:spcPts val="0"/>
              </a:spcBef>
              <a:spcAft>
                <a:spcPts val="0"/>
              </a:spcAft>
              <a:buNone/>
            </a:pPr>
            <a:r>
              <a:rPr>
                <a:latin typeface="Lexend"/>
              </a:rPr>
              <a:t/>
            </a:r>
            <a:endParaRPr sz="2000">
              <a:solidFill>
                <a:schemeClr val="dk1"/>
              </a:solidFill>
              <a:latin typeface="Kalam"/>
              <a:ea typeface="Kalam"/>
              <a:cs typeface="Kalam"/>
              <a:sym typeface="Kalam"/>
            </a:endParaRPr>
          </a:p>
        </p:txBody>
      </p:sp>
      <p:sp>
        <p:nvSpPr>
          <p:cNvPr id="1181" name="Google Shape;1181;p89"/>
          <p:cNvSpPr/>
          <p:nvPr/>
        </p:nvSpPr>
        <p:spPr>
          <a:xfrm>
            <a:off x="3507850" y="1400325"/>
            <a:ext cx="2136900" cy="541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1 cup = 16 tbsp</a:t>
            </a:r>
            <a:endParaRPr sz="1800">
              <a:latin typeface="Lexend"/>
              <a:ea typeface="Lexend"/>
              <a:cs typeface="Lexend"/>
              <a:sym typeface="Lexend"/>
            </a:endParaRPr>
          </a:p>
        </p:txBody>
      </p:sp>
      <p:sp>
        <p:nvSpPr>
          <p:cNvPr id="1182" name="Google Shape;1182;p89"/>
          <p:cNvSpPr txBox="1"/>
          <p:nvPr>
            <p:ph idx="1" type="body"/>
          </p:nvPr>
        </p:nvSpPr>
        <p:spPr>
          <a:xfrm>
            <a:off x="328200" y="3918900"/>
            <a:ext cx="8182200" cy="307800"/>
          </a:xfrm>
          <a:prstGeom prst="rect">
            <a:avLst/>
          </a:prstGeom>
        </p:spPr>
        <p:txBody>
          <a:bodyPr anchorCtr="0" anchor="t" bIns="0" lIns="0" spcFirstLastPara="1" rIns="0" wrap="square" tIns="0">
            <a:normAutofit/>
          </a:bodyPr>
          <a:lstStyle/>
          <a:p>
            <a:pPr indent="0" lvl="0" marL="0" rtl="0" algn="l">
              <a:lnSpc>
                <a:spcPct val="75000"/>
              </a:lnSpc>
              <a:spcBef>
                <a:spcPts val="0"/>
              </a:spcBef>
              <a:spcAft>
                <a:spcPts val="1000"/>
              </a:spcAft>
              <a:buNone/>
              <a:defRPr/>
            </a:pPr>
            <a:r>
              <a:rPr lang="en-GB" sz="1100">
                <a:latin typeface="Lexend"/>
              </a:rPr>
              <a:t>Waa maxay milan (solution) dhibaatadan?</a:t>
            </a:r>
            <a:endParaRPr/>
          </a:p>
        </p:txBody>
      </p:sp>
      <p:sp>
        <p:nvSpPr>
          <p:cNvPr id="1183" name="Google Shape;1183;p89"/>
          <p:cNvSpPr txBox="1"/>
          <p:nvPr/>
        </p:nvSpPr>
        <p:spPr>
          <a:xfrm>
            <a:off x="4667975" y="2446825"/>
            <a:ext cx="14319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4.7 grams</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184" name="Google Shape;1184;p89"/>
          <p:cNvSpPr txBox="1"/>
          <p:nvPr>
            <p:ph idx="1" type="body"/>
          </p:nvPr>
        </p:nvSpPr>
        <p:spPr>
          <a:xfrm>
            <a:off x="328200" y="4376100"/>
            <a:ext cx="8182200" cy="292500"/>
          </a:xfrm>
          <a:prstGeom prst="rect">
            <a:avLst/>
          </a:prstGeom>
        </p:spPr>
        <p:txBody>
          <a:bodyPr anchorCtr="0" anchor="t" bIns="0" lIns="0" spcFirstLastPara="1" rIns="0" wrap="square" tIns="0">
            <a:normAutofit/>
          </a:bodyPr>
          <a:lstStyle/>
          <a:p>
            <a:pPr indent="0" lvl="0" marL="0" rtl="0" algn="l">
              <a:lnSpc>
                <a:spcPct val="75000"/>
              </a:lnSpc>
              <a:spcBef>
                <a:spcPts val="0"/>
              </a:spcBef>
              <a:spcAft>
                <a:spcPts val="1000"/>
              </a:spcAft>
              <a:buNone/>
              <a:defRPr/>
            </a:pPr>
            <a:r>
              <a:rPr lang="en-GB" sz="1100">
                <a:latin typeface="Kalam"/>
                <a:ea typeface="Kalam"/>
                <a:cs typeface="Kalam"/>
                <a:sym typeface="Kalam"/>
              </a:rPr>
              <a:t>Isticmaal qaaddo yar (teaspoon) halkii qaaddo weyn (tablespoon).</a:t>
            </a:r>
            <a:r>
              <a:rPr lang="en-GB" sz="1100">
                <a:latin typeface="Kalam"/>
                <a:ea typeface="Kalam"/>
                <a:cs typeface="Kalam"/>
                <a:sym typeface="Kalam"/>
              </a:rPr>
              <a:t/>
            </a:r>
            <a:endParaRPr>
              <a:latin typeface="Kalam"/>
              <a:ea typeface="Kalam"/>
              <a:cs typeface="Kalam"/>
              <a:sym typeface="Kalam"/>
            </a:endParaRPr>
          </a:p>
        </p:txBody>
      </p:sp>
      <p:sp>
        <p:nvSpPr>
          <p:cNvPr id="1185" name="Google Shape;1185;p89"/>
          <p:cNvSpPr txBox="1"/>
          <p:nvPr/>
        </p:nvSpPr>
        <p:spPr>
          <a:xfrm>
            <a:off x="6115496" y="10146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48 tsp</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186" name="Google Shape;1186;p89"/>
          <p:cNvSpPr txBox="1"/>
          <p:nvPr/>
        </p:nvSpPr>
        <p:spPr>
          <a:xfrm>
            <a:off x="6115496" y="17004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32 tsp</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187" name="Google Shape;1187;p89"/>
          <p:cNvSpPr txBox="1"/>
          <p:nvPr/>
        </p:nvSpPr>
        <p:spPr>
          <a:xfrm>
            <a:off x="6115496" y="17004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150.4 g</a:t>
            </a:r>
            <a:endParaRPr sz="2000">
              <a:solidFill>
                <a:schemeClr val="dk1"/>
              </a:solidFill>
              <a:latin typeface="Kalam"/>
              <a:ea typeface="Kalam"/>
              <a:cs typeface="Kalam"/>
              <a:sym typeface="Kalam"/>
            </a:endParaRPr>
          </a:p>
        </p:txBody>
      </p:sp>
      <p:sp>
        <p:nvSpPr>
          <p:cNvPr id="1188" name="Google Shape;1188;p89"/>
          <p:cNvSpPr txBox="1"/>
          <p:nvPr/>
        </p:nvSpPr>
        <p:spPr>
          <a:xfrm>
            <a:off x="6115496" y="23862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16 tsp</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189" name="Google Shape;1189;p89"/>
          <p:cNvSpPr txBox="1"/>
          <p:nvPr/>
        </p:nvSpPr>
        <p:spPr>
          <a:xfrm>
            <a:off x="6115496" y="23862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75.2 g</a:t>
            </a:r>
            <a:endParaRPr sz="2000">
              <a:solidFill>
                <a:schemeClr val="dk1"/>
              </a:solidFill>
              <a:latin typeface="Kalam"/>
              <a:ea typeface="Kalam"/>
              <a:cs typeface="Kalam"/>
              <a:sym typeface="Kalam"/>
            </a:endParaRPr>
          </a:p>
        </p:txBody>
      </p:sp>
      <p:sp>
        <p:nvSpPr>
          <p:cNvPr id="1190" name="Google Shape;1190;p89"/>
          <p:cNvSpPr txBox="1"/>
          <p:nvPr/>
        </p:nvSpPr>
        <p:spPr>
          <a:xfrm>
            <a:off x="668575" y="10146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224 g</a:t>
            </a:r>
            <a:endParaRPr sz="2000">
              <a:solidFill>
                <a:schemeClr val="dk1"/>
              </a:solidFill>
              <a:latin typeface="Kalam"/>
              <a:ea typeface="Kalam"/>
              <a:cs typeface="Kalam"/>
              <a:sym typeface="Kalam"/>
            </a:endParaRPr>
          </a:p>
        </p:txBody>
      </p:sp>
      <p:sp>
        <p:nvSpPr>
          <p:cNvPr id="1191" name="Google Shape;1191;p89"/>
          <p:cNvSpPr txBox="1"/>
          <p:nvPr/>
        </p:nvSpPr>
        <p:spPr>
          <a:xfrm>
            <a:off x="662935" y="2030692"/>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112 g</a:t>
            </a:r>
            <a:endParaRPr sz="2000">
              <a:solidFill>
                <a:schemeClr val="dk1"/>
              </a:solidFill>
              <a:latin typeface="Kalam"/>
              <a:ea typeface="Kalam"/>
              <a:cs typeface="Kalam"/>
              <a:sym typeface="Kalam"/>
            </a:endParaRPr>
          </a:p>
        </p:txBody>
      </p:sp>
      <p:sp>
        <p:nvSpPr>
          <p:cNvPr id="1192" name="Google Shape;1192;p89"/>
          <p:cNvSpPr txBox="1"/>
          <p:nvPr/>
        </p:nvSpPr>
        <p:spPr>
          <a:xfrm>
            <a:off x="662935" y="2556042"/>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56 g</a:t>
            </a:r>
            <a:endParaRPr sz="2000">
              <a:solidFill>
                <a:schemeClr val="dk1"/>
              </a:solidFill>
              <a:latin typeface="Kalam"/>
              <a:ea typeface="Kalam"/>
              <a:cs typeface="Kalam"/>
              <a:sym typeface="Kalam"/>
            </a:endParaRPr>
          </a:p>
        </p:txBody>
      </p:sp>
      <p:sp>
        <p:nvSpPr>
          <p:cNvPr id="1193" name="Google Shape;1193;p89"/>
          <p:cNvSpPr txBox="1"/>
          <p:nvPr/>
        </p:nvSpPr>
        <p:spPr>
          <a:xfrm>
            <a:off x="662935" y="1514684"/>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168 g</a:t>
            </a:r>
            <a:endParaRPr sz="2000">
              <a:solidFill>
                <a:schemeClr val="dk1"/>
              </a:solidFill>
              <a:latin typeface="Kalam"/>
              <a:ea typeface="Kalam"/>
              <a:cs typeface="Kalam"/>
              <a:sym typeface="Kalam"/>
            </a:endParaRPr>
          </a:p>
        </p:txBody>
      </p:sp>
      <p:sp>
        <p:nvSpPr>
          <p:cNvPr id="1194" name="Google Shape;1194;p89"/>
          <p:cNvSpPr txBox="1"/>
          <p:nvPr/>
        </p:nvSpPr>
        <p:spPr>
          <a:xfrm>
            <a:off x="5988296" y="1014650"/>
            <a:ext cx="9594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225.6 g</a:t>
            </a:r>
            <a:endParaRPr sz="2000">
              <a:solidFill>
                <a:schemeClr val="dk1"/>
              </a:solidFill>
              <a:latin typeface="Kalam"/>
              <a:ea typeface="Kalam"/>
              <a:cs typeface="Kalam"/>
              <a:sym typeface="Kalam"/>
            </a:endParaRPr>
          </a:p>
        </p:txBody>
      </p:sp>
      <p:sp>
        <p:nvSpPr>
          <p:cNvPr id="1195" name="Google Shape;1195;p89"/>
          <p:cNvSpPr txBox="1"/>
          <p:nvPr/>
        </p:nvSpPr>
        <p:spPr>
          <a:xfrm>
            <a:off x="4048100" y="3129700"/>
            <a:ext cx="1210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14 grams</a:t>
            </a:r>
            <a:endParaRPr sz="2000">
              <a:solidFill>
                <a:schemeClr val="dk1"/>
              </a:solidFill>
              <a:latin typeface="Kalam"/>
              <a:ea typeface="Kalam"/>
              <a:cs typeface="Kalam"/>
              <a:sym typeface="Kalam"/>
            </a:endParaRPr>
          </a:p>
        </p:txBody>
      </p:sp>
      <p:sp>
        <p:nvSpPr>
          <p:cNvPr id="1196" name="Google Shape;1196;p89"/>
          <p:cNvSpPr txBox="1"/>
          <p:nvPr/>
        </p:nvSpPr>
        <p:spPr>
          <a:xfrm>
            <a:off x="6154975" y="10146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16 tbsp</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5"/>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9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85"/>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7"/>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86"/>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89"/>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188"/>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0" name="Shape 1200"/>
        <p:cNvGrpSpPr/>
        <p:nvPr/>
      </p:nvGrpSpPr>
      <p:grpSpPr>
        <a:xfrm>
          <a:off x="0" y="0"/>
          <a:ext cx="0" cy="0"/>
          <a:chOff x="0" y="0"/>
          <a:chExt cx="0" cy="0"/>
        </a:xfrm>
      </p:grpSpPr>
      <p:sp>
        <p:nvSpPr>
          <p:cNvPr id="1201" name="Google Shape;1201;p90"/>
          <p:cNvSpPr txBox="1"/>
          <p:nvPr/>
        </p:nvSpPr>
        <p:spPr>
          <a:xfrm>
            <a:off x="6115496" y="10146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224 g</a:t>
            </a:r>
            <a:endParaRPr sz="2000">
              <a:solidFill>
                <a:schemeClr val="dk1"/>
              </a:solidFill>
              <a:latin typeface="Kalam"/>
              <a:ea typeface="Kalam"/>
              <a:cs typeface="Kalam"/>
              <a:sym typeface="Kalam"/>
            </a:endParaRPr>
          </a:p>
        </p:txBody>
      </p:sp>
      <p:grpSp>
        <p:nvGrpSpPr>
          <p:cNvPr id="1202" name="Google Shape;1202;p90"/>
          <p:cNvGrpSpPr/>
          <p:nvPr/>
        </p:nvGrpSpPr>
        <p:grpSpPr>
          <a:xfrm>
            <a:off x="2385600" y="1866271"/>
            <a:ext cx="3981025" cy="1943125"/>
            <a:chOff x="328200" y="4039350"/>
            <a:chExt cx="3981025" cy="1943125"/>
          </a:xfrm>
        </p:grpSpPr>
        <p:pic>
          <p:nvPicPr>
            <p:cNvPr id="1203" name="Google Shape;1203;p90"/>
            <p:cNvPicPr preferRelativeResize="0"/>
            <p:nvPr/>
          </p:nvPicPr>
          <p:blipFill>
            <a:blip r:embed="rId3">
              <a:alphaModFix/>
            </a:blip>
            <a:stretch>
              <a:fillRect/>
            </a:stretch>
          </p:blipFill>
          <p:spPr>
            <a:xfrm>
              <a:off x="328200" y="4039350"/>
              <a:ext cx="3981025" cy="1943125"/>
            </a:xfrm>
            <a:prstGeom prst="rect">
              <a:avLst/>
            </a:prstGeom>
            <a:noFill/>
            <a:ln>
              <a:noFill/>
            </a:ln>
          </p:spPr>
        </p:pic>
        <p:sp>
          <p:nvSpPr>
            <p:cNvPr id="1204" name="Google Shape;1204;p90"/>
            <p:cNvSpPr txBox="1"/>
            <p:nvPr/>
          </p:nvSpPr>
          <p:spPr>
            <a:xfrm>
              <a:off x="2052964" y="4342544"/>
              <a:ext cx="3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tsp</a:t>
              </a:r>
              <a:endParaRPr sz="1800">
                <a:solidFill>
                  <a:schemeClr val="dk1"/>
                </a:solidFill>
                <a:latin typeface="Lexend"/>
                <a:ea typeface="Lexend"/>
                <a:cs typeface="Lexend"/>
                <a:sym typeface="Lexend"/>
              </a:endParaRPr>
            </a:p>
          </p:txBody>
        </p:sp>
        <p:sp>
          <p:nvSpPr>
            <p:cNvPr id="1205" name="Google Shape;1205;p90"/>
            <p:cNvSpPr txBox="1"/>
            <p:nvPr/>
          </p:nvSpPr>
          <p:spPr>
            <a:xfrm>
              <a:off x="954970" y="5290775"/>
              <a:ext cx="533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tbsp</a:t>
              </a:r>
              <a:endParaRPr sz="1800">
                <a:solidFill>
                  <a:schemeClr val="dk1"/>
                </a:solidFill>
                <a:latin typeface="Lexend"/>
                <a:ea typeface="Lexend"/>
                <a:cs typeface="Lexend"/>
                <a:sym typeface="Lexend"/>
              </a:endParaRPr>
            </a:p>
          </p:txBody>
        </p:sp>
      </p:grpSp>
      <p:sp>
        <p:nvSpPr>
          <p:cNvPr id="1206" name="Google Shape;1206;p9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Cabbiraadaha cuntada diyaarinta (catering)</a:t>
            </a:r>
            <a:endParaRPr/>
          </a:p>
        </p:txBody>
      </p:sp>
      <p:sp>
        <p:nvSpPr>
          <p:cNvPr id="1207" name="Google Shape;1207;p90"/>
          <p:cNvSpPr/>
          <p:nvPr/>
        </p:nvSpPr>
        <p:spPr>
          <a:xfrm>
            <a:off x="9483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08" name="Google Shape;1208;p90"/>
          <p:cNvSpPr/>
          <p:nvPr/>
        </p:nvSpPr>
        <p:spPr>
          <a:xfrm>
            <a:off x="60427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09" name="Google Shape;1209;p90"/>
          <p:cNvCxnSpPr>
            <a:stCxn id="1208" idx="2"/>
          </p:cNvCxnSpPr>
          <p:nvPr/>
        </p:nvCxnSpPr>
        <p:spPr>
          <a:xfrm>
            <a:off x="60427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1210" name="Google Shape;1210;p90"/>
          <p:cNvCxnSpPr/>
          <p:nvPr/>
        </p:nvCxnSpPr>
        <p:spPr>
          <a:xfrm flipH="1">
            <a:off x="79602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1211" name="Google Shape;1211;p90"/>
          <p:cNvSpPr/>
          <p:nvPr/>
        </p:nvSpPr>
        <p:spPr>
          <a:xfrm>
            <a:off x="63585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2" name="Google Shape;1212;p90"/>
          <p:cNvSpPr/>
          <p:nvPr/>
        </p:nvSpPr>
        <p:spPr>
          <a:xfrm rot="-9606547">
            <a:off x="80335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3" name="Google Shape;1213;p90"/>
          <p:cNvSpPr/>
          <p:nvPr/>
        </p:nvSpPr>
        <p:spPr>
          <a:xfrm rot="-9606083">
            <a:off x="80457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214" name="Google Shape;1214;p90"/>
          <p:cNvGraphicFramePr/>
          <p:nvPr/>
        </p:nvGraphicFramePr>
        <p:xfrm>
          <a:off x="6974512" y="1152594"/>
          <a:ext cx="3000000" cy="3000000"/>
        </p:xfrm>
        <a:graphic>
          <a:graphicData uri="http://schemas.openxmlformats.org/drawingml/2006/table">
            <a:tbl>
              <a:tblPr>
                <a:noFill/>
                <a:tableStyleId>{5ABEDB2D-1168-43D3-9195-50B46805A593}</a:tableStyleId>
              </a:tblPr>
              <a:tblGrid>
                <a:gridCol w="591050"/>
              </a:tblGrid>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215" name="Google Shape;1215;p90" title="one fourth one half three fourths one third two thirds"/>
          <p:cNvPicPr preferRelativeResize="0"/>
          <p:nvPr/>
        </p:nvPicPr>
        <p:blipFill rotWithShape="1">
          <a:blip r:embed="rId4">
            <a:alphaModFix/>
          </a:blip>
          <a:srcRect b="0" l="62967" r="15872" t="0"/>
          <a:stretch/>
        </p:blipFill>
        <p:spPr>
          <a:xfrm>
            <a:off x="7615976" y="2375600"/>
            <a:ext cx="18052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216" name="Google Shape;1216;p90" title="one fourth one half three fourths one third two thirds"/>
          <p:cNvPicPr preferRelativeResize="0"/>
          <p:nvPr/>
        </p:nvPicPr>
        <p:blipFill rotWithShape="1">
          <a:blip r:embed="rId4">
            <a:alphaModFix/>
          </a:blip>
          <a:srcRect b="0" l="84157" r="0" t="0"/>
          <a:stretch/>
        </p:blipFill>
        <p:spPr>
          <a:xfrm>
            <a:off x="7615976" y="1684950"/>
            <a:ext cx="135150" cy="349800"/>
          </a:xfrm>
          <a:prstGeom prst="rect">
            <a:avLst/>
          </a:prstGeom>
          <a:noFill/>
          <a:ln>
            <a:noFill/>
          </a:ln>
        </p:spPr>
      </p:pic>
      <p:sp>
        <p:nvSpPr>
          <p:cNvPr id="1217" name="Google Shape;1217;p90"/>
          <p:cNvSpPr txBox="1"/>
          <p:nvPr/>
        </p:nvSpPr>
        <p:spPr>
          <a:xfrm>
            <a:off x="75837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1 cup</a:t>
            </a:r>
            <a:endParaRPr>
              <a:solidFill>
                <a:schemeClr val="dk1"/>
              </a:solidFill>
              <a:latin typeface="Lexend"/>
              <a:ea typeface="Lexend"/>
              <a:cs typeface="Lexend"/>
              <a:sym typeface="Lexend"/>
            </a:endParaRPr>
          </a:p>
        </p:txBody>
      </p:sp>
      <p:sp>
        <p:nvSpPr>
          <p:cNvPr id="1218" name="Google Shape;1218;p90"/>
          <p:cNvSpPr/>
          <p:nvPr/>
        </p:nvSpPr>
        <p:spPr>
          <a:xfrm>
            <a:off x="4000500" y="3763081"/>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19" name="Google Shape;1219;p90"/>
          <p:cNvSpPr/>
          <p:nvPr/>
        </p:nvSpPr>
        <p:spPr>
          <a:xfrm>
            <a:off x="3976688" y="3860713"/>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20" name="Google Shape;1220;p90"/>
          <p:cNvSpPr txBox="1"/>
          <p:nvPr/>
        </p:nvSpPr>
        <p:spPr>
          <a:xfrm>
            <a:off x="5372950" y="2183010"/>
            <a:ext cx="644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 ml</a:t>
            </a:r>
            <a:endParaRPr sz="1800">
              <a:solidFill>
                <a:schemeClr val="dk1"/>
              </a:solidFill>
              <a:latin typeface="Lexend"/>
              <a:ea typeface="Lexend"/>
              <a:cs typeface="Lexend"/>
              <a:sym typeface="Lexend"/>
            </a:endParaRPr>
          </a:p>
        </p:txBody>
      </p:sp>
      <p:sp>
        <p:nvSpPr>
          <p:cNvPr id="1221" name="Google Shape;1221;p90"/>
          <p:cNvSpPr txBox="1"/>
          <p:nvPr/>
        </p:nvSpPr>
        <p:spPr>
          <a:xfrm>
            <a:off x="5330465" y="3151321"/>
            <a:ext cx="552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 tsp</a:t>
            </a:r>
            <a:endParaRPr sz="1800">
              <a:solidFill>
                <a:schemeClr val="dk1"/>
              </a:solidFill>
              <a:latin typeface="Lexend"/>
              <a:ea typeface="Lexend"/>
              <a:cs typeface="Lexend"/>
              <a:sym typeface="Lexend"/>
            </a:endParaRPr>
          </a:p>
        </p:txBody>
      </p:sp>
      <p:grpSp>
        <p:nvGrpSpPr>
          <p:cNvPr id="1222" name="Google Shape;1222;p90"/>
          <p:cNvGrpSpPr/>
          <p:nvPr/>
        </p:nvGrpSpPr>
        <p:grpSpPr>
          <a:xfrm>
            <a:off x="3507724" y="714156"/>
            <a:ext cx="2136900" cy="556500"/>
            <a:chOff x="3507724" y="1857156"/>
            <a:chExt cx="2136900" cy="556500"/>
          </a:xfrm>
        </p:grpSpPr>
        <p:pic>
          <p:nvPicPr>
            <p:cNvPr descr="&lt;math xmlns=&quot;http://www.w3.org/1998/Math/MathML&quot; display=&quot;block&quot; data-is-equatio=&quot;1&quot; data-latex=&quot;\frac{1}{14}&quot;&gt;&lt;mfrac&gt;&lt;mn&gt;1&lt;/mn&gt;&lt;mn&gt;14&lt;/mn&gt;&lt;/mfrac&gt;&lt;/math&gt;" id="1223" name="Google Shape;1223;p90" title="1 over 14"/>
            <p:cNvPicPr preferRelativeResize="0"/>
            <p:nvPr/>
          </p:nvPicPr>
          <p:blipFill>
            <a:blip r:embed="rId5">
              <a:alphaModFix/>
            </a:blip>
            <a:stretch>
              <a:fillRect/>
            </a:stretch>
          </p:blipFill>
          <p:spPr>
            <a:xfrm>
              <a:off x="4613609" y="1919292"/>
              <a:ext cx="249900" cy="450478"/>
            </a:xfrm>
            <a:prstGeom prst="rect">
              <a:avLst/>
            </a:prstGeom>
            <a:noFill/>
            <a:ln>
              <a:noFill/>
            </a:ln>
          </p:spPr>
        </p:pic>
        <p:grpSp>
          <p:nvGrpSpPr>
            <p:cNvPr id="1224" name="Google Shape;1224;p90"/>
            <p:cNvGrpSpPr/>
            <p:nvPr/>
          </p:nvGrpSpPr>
          <p:grpSpPr>
            <a:xfrm>
              <a:off x="3507724" y="1857156"/>
              <a:ext cx="2136900" cy="556500"/>
              <a:chOff x="3784325" y="1857156"/>
              <a:chExt cx="2136900" cy="556500"/>
            </a:xfrm>
          </p:grpSpPr>
          <p:sp>
            <p:nvSpPr>
              <p:cNvPr id="1225" name="Google Shape;1225;p90"/>
              <p:cNvSpPr/>
              <p:nvPr/>
            </p:nvSpPr>
            <p:spPr>
              <a:xfrm>
                <a:off x="3784325" y="1857156"/>
                <a:ext cx="2136900" cy="556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26" name="Google Shape;1226;p90"/>
              <p:cNvSpPr txBox="1"/>
              <p:nvPr/>
            </p:nvSpPr>
            <p:spPr>
              <a:xfrm>
                <a:off x="3832750" y="1993900"/>
                <a:ext cx="2087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1 gram ≈ th tbsp</a:t>
                </a:r>
                <a:r>
                  <a:rPr baseline="30000"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grpSp>
      <p:sp>
        <p:nvSpPr>
          <p:cNvPr id="1227" name="Google Shape;1227;p90"/>
          <p:cNvSpPr/>
          <p:nvPr/>
        </p:nvSpPr>
        <p:spPr>
          <a:xfrm>
            <a:off x="3507850" y="1400325"/>
            <a:ext cx="2136900" cy="541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1 cup = 16 tbsp</a:t>
            </a:r>
            <a:endParaRPr sz="1800">
              <a:latin typeface="Lexend"/>
              <a:ea typeface="Lexend"/>
              <a:cs typeface="Lexend"/>
              <a:sym typeface="Lexend"/>
            </a:endParaRPr>
          </a:p>
        </p:txBody>
      </p:sp>
      <p:sp>
        <p:nvSpPr>
          <p:cNvPr id="1228" name="Google Shape;1228;p90"/>
          <p:cNvSpPr txBox="1"/>
          <p:nvPr>
            <p:ph idx="1" type="body"/>
          </p:nvPr>
        </p:nvSpPr>
        <p:spPr>
          <a:xfrm>
            <a:off x="328200" y="3766500"/>
            <a:ext cx="8182200" cy="307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1000"/>
              </a:spcAft>
              <a:buNone/>
              <a:defRPr/>
            </a:pPr>
            <a:r>
              <a:rPr lang="en-GB" sz="1100">
                <a:latin typeface="Lexend"/>
              </a:rPr>
              <a:t>Aan aragno waxa dhaca haddii aan isticmaalo xaqiiqda ah in 1 cup = 224 grams.</a:t>
            </a:r>
            <a:endParaRPr/>
          </a:p>
        </p:txBody>
      </p:sp>
      <p:sp>
        <p:nvSpPr>
          <p:cNvPr id="1229" name="Google Shape;1229;p90"/>
          <p:cNvSpPr txBox="1"/>
          <p:nvPr/>
        </p:nvSpPr>
        <p:spPr>
          <a:xfrm>
            <a:off x="4667975" y="2446825"/>
            <a:ext cx="14319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4.7 grams</a:t>
            </a:r>
            <a:endParaRPr sz="2000">
              <a:solidFill>
                <a:schemeClr val="dk1"/>
              </a:solidFill>
              <a:latin typeface="Kalam"/>
              <a:ea typeface="Kalam"/>
              <a:cs typeface="Kalam"/>
              <a:sym typeface="Kalam"/>
            </a:endParaRPr>
          </a:p>
        </p:txBody>
      </p:sp>
      <p:sp>
        <p:nvSpPr>
          <p:cNvPr id="1230" name="Google Shape;1230;p90"/>
          <p:cNvSpPr txBox="1"/>
          <p:nvPr>
            <p:ph idx="1" type="body"/>
          </p:nvPr>
        </p:nvSpPr>
        <p:spPr>
          <a:xfrm>
            <a:off x="328200" y="4528500"/>
            <a:ext cx="8182200" cy="292500"/>
          </a:xfrm>
          <a:prstGeom prst="rect">
            <a:avLst/>
          </a:prstGeom>
        </p:spPr>
        <p:txBody>
          <a:bodyPr anchorCtr="0" anchor="t" bIns="0" lIns="0" spcFirstLastPara="1" rIns="0" wrap="square" tIns="0">
            <a:normAutofit/>
          </a:bodyPr>
          <a:lstStyle/>
          <a:p>
            <a:pPr indent="0" lvl="0" marL="0" rtl="0" algn="l">
              <a:lnSpc>
                <a:spcPct val="75000"/>
              </a:lnSpc>
              <a:spcBef>
                <a:spcPts val="0"/>
              </a:spcBef>
              <a:spcAft>
                <a:spcPts val="1000"/>
              </a:spcAft>
              <a:buNone/>
              <a:defRPr/>
            </a:pPr>
            <a:r>
              <a:rPr lang="en-GB" sz="1100">
                <a:latin typeface="Lexend"/>
              </a:rPr>
              <a:t>Maxay cabbirada wax yar u kala duwan yihiin?</a:t>
            </a:r>
            <a:endParaRPr/>
          </a:p>
        </p:txBody>
      </p:sp>
      <p:sp>
        <p:nvSpPr>
          <p:cNvPr id="1231" name="Google Shape;1231;p90"/>
          <p:cNvSpPr txBox="1"/>
          <p:nvPr/>
        </p:nvSpPr>
        <p:spPr>
          <a:xfrm>
            <a:off x="6115496" y="17004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149.3</a:t>
            </a:r>
            <a:r>
              <a:rPr lang="en-GB" sz="1100">
                <a:solidFill>
                  <a:schemeClr val="dk1"/>
                </a:solidFill>
                <a:latin typeface="Kalam"/>
                <a:ea typeface="Kalam"/>
                <a:cs typeface="Kalam"/>
                <a:sym typeface="Kalam"/>
              </a:rPr>
              <a:t> g</a:t>
            </a:r>
            <a:endParaRPr sz="2000">
              <a:solidFill>
                <a:schemeClr val="dk1"/>
              </a:solidFill>
              <a:latin typeface="Kalam"/>
              <a:ea typeface="Kalam"/>
              <a:cs typeface="Kalam"/>
              <a:sym typeface="Kalam"/>
            </a:endParaRPr>
          </a:p>
        </p:txBody>
      </p:sp>
      <p:sp>
        <p:nvSpPr>
          <p:cNvPr id="1232" name="Google Shape;1232;p90"/>
          <p:cNvSpPr txBox="1"/>
          <p:nvPr/>
        </p:nvSpPr>
        <p:spPr>
          <a:xfrm>
            <a:off x="6115496" y="23862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74.7 g</a:t>
            </a:r>
            <a:endParaRPr sz="2000">
              <a:solidFill>
                <a:schemeClr val="dk1"/>
              </a:solidFill>
              <a:latin typeface="Kalam"/>
              <a:ea typeface="Kalam"/>
              <a:cs typeface="Kalam"/>
              <a:sym typeface="Kalam"/>
            </a:endParaRPr>
          </a:p>
        </p:txBody>
      </p:sp>
      <p:sp>
        <p:nvSpPr>
          <p:cNvPr id="1233" name="Google Shape;1233;p90"/>
          <p:cNvSpPr/>
          <p:nvPr/>
        </p:nvSpPr>
        <p:spPr>
          <a:xfrm>
            <a:off x="6325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4" name="Google Shape;1234;p90"/>
          <p:cNvSpPr txBox="1"/>
          <p:nvPr/>
        </p:nvSpPr>
        <p:spPr>
          <a:xfrm>
            <a:off x="635100" y="1014650"/>
            <a:ext cx="9024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225.6 g</a:t>
            </a:r>
            <a:endParaRPr sz="2000">
              <a:solidFill>
                <a:schemeClr val="dk1"/>
              </a:solidFill>
              <a:latin typeface="Kalam"/>
              <a:ea typeface="Kalam"/>
              <a:cs typeface="Kalam"/>
              <a:sym typeface="Kalam"/>
            </a:endParaRPr>
          </a:p>
        </p:txBody>
      </p:sp>
      <p:cxnSp>
        <p:nvCxnSpPr>
          <p:cNvPr id="1235" name="Google Shape;1235;p90"/>
          <p:cNvCxnSpPr>
            <a:stCxn id="1233" idx="2"/>
          </p:cNvCxnSpPr>
          <p:nvPr/>
        </p:nvCxnSpPr>
        <p:spPr>
          <a:xfrm>
            <a:off x="6325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1236" name="Google Shape;1236;p90"/>
          <p:cNvCxnSpPr/>
          <p:nvPr/>
        </p:nvCxnSpPr>
        <p:spPr>
          <a:xfrm flipH="1">
            <a:off x="25500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1237" name="Google Shape;1237;p90"/>
          <p:cNvSpPr/>
          <p:nvPr/>
        </p:nvSpPr>
        <p:spPr>
          <a:xfrm>
            <a:off x="9483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8" name="Google Shape;1238;p90"/>
          <p:cNvSpPr/>
          <p:nvPr/>
        </p:nvSpPr>
        <p:spPr>
          <a:xfrm rot="-9606547">
            <a:off x="26233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39" name="Google Shape;1239;p90"/>
          <p:cNvSpPr/>
          <p:nvPr/>
        </p:nvSpPr>
        <p:spPr>
          <a:xfrm rot="-9606083">
            <a:off x="26355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240" name="Google Shape;1240;p90"/>
          <p:cNvGraphicFramePr/>
          <p:nvPr/>
        </p:nvGraphicFramePr>
        <p:xfrm>
          <a:off x="1564312" y="1152594"/>
          <a:ext cx="3000000" cy="3000000"/>
        </p:xfrm>
        <a:graphic>
          <a:graphicData uri="http://schemas.openxmlformats.org/drawingml/2006/table">
            <a:tbl>
              <a:tblPr>
                <a:noFill/>
                <a:tableStyleId>{5ABEDB2D-1168-43D3-9195-50B46805A593}</a:tableStyleId>
              </a:tblPr>
              <a:tblGrid>
                <a:gridCol w="591050"/>
              </a:tblGrid>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241" name="Google Shape;1241;p90" title="one fourth one half three fourths one third two thirds"/>
          <p:cNvPicPr preferRelativeResize="0"/>
          <p:nvPr/>
        </p:nvPicPr>
        <p:blipFill rotWithShape="1">
          <a:blip r:embed="rId4">
            <a:alphaModFix/>
          </a:blip>
          <a:srcRect b="0" l="62967" r="15872" t="0"/>
          <a:stretch/>
        </p:blipFill>
        <p:spPr>
          <a:xfrm>
            <a:off x="2205776" y="2375600"/>
            <a:ext cx="18052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242" name="Google Shape;1242;p90" title="one fourth one half three fourths one third two thirds"/>
          <p:cNvPicPr preferRelativeResize="0"/>
          <p:nvPr/>
        </p:nvPicPr>
        <p:blipFill rotWithShape="1">
          <a:blip r:embed="rId4">
            <a:alphaModFix/>
          </a:blip>
          <a:srcRect b="0" l="84157" r="0" t="0"/>
          <a:stretch/>
        </p:blipFill>
        <p:spPr>
          <a:xfrm>
            <a:off x="2205776" y="1684950"/>
            <a:ext cx="135150" cy="349800"/>
          </a:xfrm>
          <a:prstGeom prst="rect">
            <a:avLst/>
          </a:prstGeom>
          <a:noFill/>
          <a:ln>
            <a:noFill/>
          </a:ln>
        </p:spPr>
      </p:pic>
      <p:sp>
        <p:nvSpPr>
          <p:cNvPr id="1243" name="Google Shape;1243;p90"/>
          <p:cNvSpPr txBox="1"/>
          <p:nvPr/>
        </p:nvSpPr>
        <p:spPr>
          <a:xfrm>
            <a:off x="21735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1 koob (cup)</a:t>
            </a:r>
            <a:endParaRPr>
              <a:solidFill>
                <a:schemeClr val="dk1"/>
              </a:solidFill>
              <a:latin typeface="Lexend"/>
              <a:ea typeface="Lexend"/>
              <a:cs typeface="Lexend"/>
              <a:sym typeface="Lexend"/>
            </a:endParaRPr>
          </a:p>
        </p:txBody>
      </p:sp>
      <p:sp>
        <p:nvSpPr>
          <p:cNvPr id="1244" name="Google Shape;1244;p90"/>
          <p:cNvSpPr txBox="1"/>
          <p:nvPr/>
        </p:nvSpPr>
        <p:spPr>
          <a:xfrm>
            <a:off x="705296" y="17004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150.4 g</a:t>
            </a:r>
            <a:endParaRPr sz="2000">
              <a:solidFill>
                <a:schemeClr val="dk1"/>
              </a:solidFill>
              <a:latin typeface="Kalam"/>
              <a:ea typeface="Kalam"/>
              <a:cs typeface="Kalam"/>
              <a:sym typeface="Kalam"/>
            </a:endParaRPr>
          </a:p>
        </p:txBody>
      </p:sp>
      <p:sp>
        <p:nvSpPr>
          <p:cNvPr id="1245" name="Google Shape;1245;p90"/>
          <p:cNvSpPr txBox="1"/>
          <p:nvPr/>
        </p:nvSpPr>
        <p:spPr>
          <a:xfrm>
            <a:off x="705296" y="23862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75.2 g</a:t>
            </a:r>
            <a:endParaRPr sz="2000">
              <a:solidFill>
                <a:schemeClr val="dk1"/>
              </a:solidFill>
              <a:latin typeface="Kalam"/>
              <a:ea typeface="Kalam"/>
              <a:cs typeface="Kalam"/>
              <a:sym typeface="Kalam"/>
            </a:endParaRPr>
          </a:p>
        </p:txBody>
      </p:sp>
      <p:sp>
        <p:nvSpPr>
          <p:cNvPr id="1246" name="Google Shape;1246;p90"/>
          <p:cNvSpPr txBox="1"/>
          <p:nvPr/>
        </p:nvSpPr>
        <p:spPr>
          <a:xfrm>
            <a:off x="4048100" y="3129700"/>
            <a:ext cx="1210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14 garaam (grams)</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3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50" name="Shape 1250"/>
        <p:cNvGrpSpPr/>
        <p:nvPr/>
      </p:nvGrpSpPr>
      <p:grpSpPr>
        <a:xfrm>
          <a:off x="0" y="0"/>
          <a:ext cx="0" cy="0"/>
          <a:chOff x="0" y="0"/>
          <a:chExt cx="0" cy="0"/>
        </a:xfrm>
      </p:grpSpPr>
      <p:sp>
        <p:nvSpPr>
          <p:cNvPr id="1251" name="Google Shape;1251;p91"/>
          <p:cNvSpPr txBox="1"/>
          <p:nvPr/>
        </p:nvSpPr>
        <p:spPr>
          <a:xfrm>
            <a:off x="6115496" y="10146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224 g</a:t>
            </a:r>
            <a:endParaRPr sz="2000">
              <a:solidFill>
                <a:schemeClr val="dk1"/>
              </a:solidFill>
              <a:latin typeface="Kalam"/>
              <a:ea typeface="Kalam"/>
              <a:cs typeface="Kalam"/>
              <a:sym typeface="Kalam"/>
            </a:endParaRPr>
          </a:p>
        </p:txBody>
      </p:sp>
      <p:grpSp>
        <p:nvGrpSpPr>
          <p:cNvPr id="1252" name="Google Shape;1252;p91"/>
          <p:cNvGrpSpPr/>
          <p:nvPr/>
        </p:nvGrpSpPr>
        <p:grpSpPr>
          <a:xfrm>
            <a:off x="2385600" y="1866271"/>
            <a:ext cx="3981025" cy="1943125"/>
            <a:chOff x="328200" y="4039350"/>
            <a:chExt cx="3981025" cy="1943125"/>
          </a:xfrm>
        </p:grpSpPr>
        <p:pic>
          <p:nvPicPr>
            <p:cNvPr id="1253" name="Google Shape;1253;p91"/>
            <p:cNvPicPr preferRelativeResize="0"/>
            <p:nvPr/>
          </p:nvPicPr>
          <p:blipFill>
            <a:blip r:embed="rId3">
              <a:alphaModFix/>
            </a:blip>
            <a:stretch>
              <a:fillRect/>
            </a:stretch>
          </p:blipFill>
          <p:spPr>
            <a:xfrm>
              <a:off x="328200" y="4039350"/>
              <a:ext cx="3981025" cy="1943125"/>
            </a:xfrm>
            <a:prstGeom prst="rect">
              <a:avLst/>
            </a:prstGeom>
            <a:noFill/>
            <a:ln>
              <a:noFill/>
            </a:ln>
          </p:spPr>
        </p:pic>
        <p:sp>
          <p:nvSpPr>
            <p:cNvPr id="1254" name="Google Shape;1254;p91"/>
            <p:cNvSpPr txBox="1"/>
            <p:nvPr/>
          </p:nvSpPr>
          <p:spPr>
            <a:xfrm>
              <a:off x="2052964" y="4342544"/>
              <a:ext cx="3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tsp (qaaddo yar)</a:t>
              </a:r>
              <a:endParaRPr sz="1800">
                <a:solidFill>
                  <a:schemeClr val="dk1"/>
                </a:solidFill>
                <a:latin typeface="Lexend"/>
                <a:ea typeface="Lexend"/>
                <a:cs typeface="Lexend"/>
                <a:sym typeface="Lexend"/>
              </a:endParaRPr>
            </a:p>
          </p:txBody>
        </p:sp>
        <p:sp>
          <p:nvSpPr>
            <p:cNvPr id="1255" name="Google Shape;1255;p91"/>
            <p:cNvSpPr txBox="1"/>
            <p:nvPr/>
          </p:nvSpPr>
          <p:spPr>
            <a:xfrm>
              <a:off x="954970" y="5290775"/>
              <a:ext cx="533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tbsp (qaaddo weyn)</a:t>
              </a:r>
              <a:endParaRPr sz="1800">
                <a:solidFill>
                  <a:schemeClr val="dk1"/>
                </a:solidFill>
                <a:latin typeface="Lexend"/>
                <a:ea typeface="Lexend"/>
                <a:cs typeface="Lexend"/>
                <a:sym typeface="Lexend"/>
              </a:endParaRPr>
            </a:p>
          </p:txBody>
        </p:sp>
      </p:grpSp>
      <p:sp>
        <p:nvSpPr>
          <p:cNvPr id="1256" name="Google Shape;1256;p9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Cabbirrada cuntada (catering)</a:t>
            </a:r>
            <a:endParaRPr/>
          </a:p>
        </p:txBody>
      </p:sp>
      <p:sp>
        <p:nvSpPr>
          <p:cNvPr id="1257" name="Google Shape;1257;p91"/>
          <p:cNvSpPr/>
          <p:nvPr/>
        </p:nvSpPr>
        <p:spPr>
          <a:xfrm>
            <a:off x="9483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58" name="Google Shape;1258;p91"/>
          <p:cNvSpPr/>
          <p:nvPr/>
        </p:nvSpPr>
        <p:spPr>
          <a:xfrm>
            <a:off x="60427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259" name="Google Shape;1259;p91"/>
          <p:cNvCxnSpPr>
            <a:stCxn id="1258" idx="2"/>
          </p:cNvCxnSpPr>
          <p:nvPr/>
        </p:nvCxnSpPr>
        <p:spPr>
          <a:xfrm>
            <a:off x="60427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1260" name="Google Shape;1260;p91"/>
          <p:cNvCxnSpPr/>
          <p:nvPr/>
        </p:nvCxnSpPr>
        <p:spPr>
          <a:xfrm flipH="1">
            <a:off x="79602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1261" name="Google Shape;1261;p91"/>
          <p:cNvSpPr/>
          <p:nvPr/>
        </p:nvSpPr>
        <p:spPr>
          <a:xfrm>
            <a:off x="63585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2" name="Google Shape;1262;p91"/>
          <p:cNvSpPr/>
          <p:nvPr/>
        </p:nvSpPr>
        <p:spPr>
          <a:xfrm rot="-9606547">
            <a:off x="80335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3" name="Google Shape;1263;p91"/>
          <p:cNvSpPr/>
          <p:nvPr/>
        </p:nvSpPr>
        <p:spPr>
          <a:xfrm rot="-9606083">
            <a:off x="80457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264" name="Google Shape;1264;p91"/>
          <p:cNvGraphicFramePr/>
          <p:nvPr/>
        </p:nvGraphicFramePr>
        <p:xfrm>
          <a:off x="6974512" y="1152594"/>
          <a:ext cx="3000000" cy="3000000"/>
        </p:xfrm>
        <a:graphic>
          <a:graphicData uri="http://schemas.openxmlformats.org/drawingml/2006/table">
            <a:tbl>
              <a:tblPr>
                <a:noFill/>
                <a:tableStyleId>{5ABEDB2D-1168-43D3-9195-50B46805A593}</a:tableStyleId>
              </a:tblPr>
              <a:tblGrid>
                <a:gridCol w="591050"/>
              </a:tblGrid>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265" name="Google Shape;1265;p91" title="one fourth one half three fourths one third two thirds"/>
          <p:cNvPicPr preferRelativeResize="0"/>
          <p:nvPr/>
        </p:nvPicPr>
        <p:blipFill rotWithShape="1">
          <a:blip r:embed="rId4">
            <a:alphaModFix/>
          </a:blip>
          <a:srcRect b="0" l="62967" r="15872" t="0"/>
          <a:stretch/>
        </p:blipFill>
        <p:spPr>
          <a:xfrm>
            <a:off x="7615976" y="2375600"/>
            <a:ext cx="18052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266" name="Google Shape;1266;p91" title="one fourth one half three fourths one third two thirds"/>
          <p:cNvPicPr preferRelativeResize="0"/>
          <p:nvPr/>
        </p:nvPicPr>
        <p:blipFill rotWithShape="1">
          <a:blip r:embed="rId4">
            <a:alphaModFix/>
          </a:blip>
          <a:srcRect b="0" l="84157" r="0" t="0"/>
          <a:stretch/>
        </p:blipFill>
        <p:spPr>
          <a:xfrm>
            <a:off x="7615976" y="1684950"/>
            <a:ext cx="135150" cy="349800"/>
          </a:xfrm>
          <a:prstGeom prst="rect">
            <a:avLst/>
          </a:prstGeom>
          <a:noFill/>
          <a:ln>
            <a:noFill/>
          </a:ln>
        </p:spPr>
      </p:pic>
      <p:sp>
        <p:nvSpPr>
          <p:cNvPr id="1267" name="Google Shape;1267;p91"/>
          <p:cNvSpPr txBox="1"/>
          <p:nvPr/>
        </p:nvSpPr>
        <p:spPr>
          <a:xfrm>
            <a:off x="75837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1 koob (cup)</a:t>
            </a:r>
            <a:endParaRPr>
              <a:solidFill>
                <a:schemeClr val="dk1"/>
              </a:solidFill>
              <a:latin typeface="Lexend"/>
              <a:ea typeface="Lexend"/>
              <a:cs typeface="Lexend"/>
              <a:sym typeface="Lexend"/>
            </a:endParaRPr>
          </a:p>
        </p:txBody>
      </p:sp>
      <p:sp>
        <p:nvSpPr>
          <p:cNvPr id="1268" name="Google Shape;1268;p91"/>
          <p:cNvSpPr/>
          <p:nvPr/>
        </p:nvSpPr>
        <p:spPr>
          <a:xfrm>
            <a:off x="4000500" y="3763081"/>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69" name="Google Shape;1269;p91"/>
          <p:cNvSpPr/>
          <p:nvPr/>
        </p:nvSpPr>
        <p:spPr>
          <a:xfrm>
            <a:off x="3976688" y="3860713"/>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70" name="Google Shape;1270;p91"/>
          <p:cNvSpPr txBox="1"/>
          <p:nvPr/>
        </p:nvSpPr>
        <p:spPr>
          <a:xfrm>
            <a:off x="5372950" y="2183010"/>
            <a:ext cx="644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 ml</a:t>
            </a:r>
            <a:endParaRPr sz="1800">
              <a:solidFill>
                <a:schemeClr val="dk1"/>
              </a:solidFill>
              <a:latin typeface="Lexend"/>
              <a:ea typeface="Lexend"/>
              <a:cs typeface="Lexend"/>
              <a:sym typeface="Lexend"/>
            </a:endParaRPr>
          </a:p>
        </p:txBody>
      </p:sp>
      <p:sp>
        <p:nvSpPr>
          <p:cNvPr id="1271" name="Google Shape;1271;p91"/>
          <p:cNvSpPr txBox="1"/>
          <p:nvPr/>
        </p:nvSpPr>
        <p:spPr>
          <a:xfrm>
            <a:off x="5330465" y="3151321"/>
            <a:ext cx="552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 tsp (qaaddo yar)</a:t>
            </a:r>
            <a:endParaRPr sz="1800">
              <a:solidFill>
                <a:schemeClr val="dk1"/>
              </a:solidFill>
              <a:latin typeface="Lexend"/>
              <a:ea typeface="Lexend"/>
              <a:cs typeface="Lexend"/>
              <a:sym typeface="Lexend"/>
            </a:endParaRPr>
          </a:p>
        </p:txBody>
      </p:sp>
      <p:grpSp>
        <p:nvGrpSpPr>
          <p:cNvPr id="1272" name="Google Shape;1272;p91"/>
          <p:cNvGrpSpPr/>
          <p:nvPr/>
        </p:nvGrpSpPr>
        <p:grpSpPr>
          <a:xfrm>
            <a:off x="3507724" y="714156"/>
            <a:ext cx="2136900" cy="556500"/>
            <a:chOff x="3507724" y="1857156"/>
            <a:chExt cx="2136900" cy="556500"/>
          </a:xfrm>
        </p:grpSpPr>
        <p:pic>
          <p:nvPicPr>
            <p:cNvPr descr="&lt;math xmlns=&quot;http://www.w3.org/1998/Math/MathML&quot; display=&quot;block&quot; data-is-equatio=&quot;1&quot; data-latex=&quot;\frac{1}{14}&quot;&gt;&lt;mfrac&gt;&lt;mn&gt;1&lt;/mn&gt;&lt;mn&gt;14&lt;/mn&gt;&lt;/mfrac&gt;&lt;/math&gt;" id="1273" name="Google Shape;1273;p91" title="1 over 14"/>
            <p:cNvPicPr preferRelativeResize="0"/>
            <p:nvPr/>
          </p:nvPicPr>
          <p:blipFill>
            <a:blip r:embed="rId5">
              <a:alphaModFix/>
            </a:blip>
            <a:stretch>
              <a:fillRect/>
            </a:stretch>
          </p:blipFill>
          <p:spPr>
            <a:xfrm>
              <a:off x="4613609" y="1919292"/>
              <a:ext cx="249900" cy="450478"/>
            </a:xfrm>
            <a:prstGeom prst="rect">
              <a:avLst/>
            </a:prstGeom>
            <a:noFill/>
            <a:ln>
              <a:noFill/>
            </a:ln>
          </p:spPr>
        </p:pic>
        <p:grpSp>
          <p:nvGrpSpPr>
            <p:cNvPr id="1274" name="Google Shape;1274;p91"/>
            <p:cNvGrpSpPr/>
            <p:nvPr/>
          </p:nvGrpSpPr>
          <p:grpSpPr>
            <a:xfrm>
              <a:off x="3507724" y="1857156"/>
              <a:ext cx="2136900" cy="556500"/>
              <a:chOff x="3784325" y="1857156"/>
              <a:chExt cx="2136900" cy="556500"/>
            </a:xfrm>
          </p:grpSpPr>
          <p:sp>
            <p:nvSpPr>
              <p:cNvPr id="1275" name="Google Shape;1275;p91"/>
              <p:cNvSpPr/>
              <p:nvPr/>
            </p:nvSpPr>
            <p:spPr>
              <a:xfrm>
                <a:off x="3784325" y="1857156"/>
                <a:ext cx="2136900" cy="556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276" name="Google Shape;1276;p91"/>
              <p:cNvSpPr txBox="1"/>
              <p:nvPr/>
            </p:nvSpPr>
            <p:spPr>
              <a:xfrm>
                <a:off x="3832750" y="1993900"/>
                <a:ext cx="2087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1 garaam ≈ th tbsp (qaaddo weyn)</a:t>
                </a:r>
                <a:r>
                  <a:rPr baseline="30000"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grpSp>
      <p:sp>
        <p:nvSpPr>
          <p:cNvPr id="1277" name="Google Shape;1277;p91"/>
          <p:cNvSpPr/>
          <p:nvPr/>
        </p:nvSpPr>
        <p:spPr>
          <a:xfrm>
            <a:off x="3507850" y="1400325"/>
            <a:ext cx="2136900" cy="541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1 koob (cup) = 16 tbsp (qaaddo weyn)</a:t>
            </a:r>
            <a:endParaRPr sz="1800">
              <a:latin typeface="Lexend"/>
              <a:ea typeface="Lexend"/>
              <a:cs typeface="Lexend"/>
              <a:sym typeface="Lexend"/>
            </a:endParaRPr>
          </a:p>
        </p:txBody>
      </p:sp>
      <p:sp>
        <p:nvSpPr>
          <p:cNvPr id="1278" name="Google Shape;1278;p91"/>
          <p:cNvSpPr txBox="1"/>
          <p:nvPr/>
        </p:nvSpPr>
        <p:spPr>
          <a:xfrm>
            <a:off x="4667975" y="2446825"/>
            <a:ext cx="14319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4.7 garaam (grams)</a:t>
            </a:r>
            <a:endParaRPr sz="2000">
              <a:solidFill>
                <a:schemeClr val="dk1"/>
              </a:solidFill>
              <a:latin typeface="Kalam"/>
              <a:ea typeface="Kalam"/>
              <a:cs typeface="Kalam"/>
              <a:sym typeface="Kalam"/>
            </a:endParaRPr>
          </a:p>
        </p:txBody>
      </p:sp>
      <p:sp>
        <p:nvSpPr>
          <p:cNvPr id="1279" name="Google Shape;1279;p91"/>
          <p:cNvSpPr txBox="1"/>
          <p:nvPr>
            <p:ph idx="1" type="body"/>
          </p:nvPr>
        </p:nvSpPr>
        <p:spPr>
          <a:xfrm>
            <a:off x="328200" y="4147500"/>
            <a:ext cx="8182200" cy="292500"/>
          </a:xfrm>
          <a:prstGeom prst="rect">
            <a:avLst/>
          </a:prstGeom>
        </p:spPr>
        <p:txBody>
          <a:bodyPr anchorCtr="0" anchor="t" bIns="0" lIns="0" spcFirstLastPara="1" rIns="0" wrap="square" tIns="0">
            <a:normAutofit/>
          </a:bodyPr>
          <a:lstStyle/>
          <a:p>
            <a:pPr indent="0" lvl="0" marL="0" rtl="0" algn="l">
              <a:lnSpc>
                <a:spcPct val="75000"/>
              </a:lnSpc>
              <a:spcBef>
                <a:spcPts val="0"/>
              </a:spcBef>
              <a:spcAft>
                <a:spcPts val="0"/>
              </a:spcAft>
              <a:buNone/>
              <a:defRPr/>
            </a:pPr>
            <a:r>
              <a:rPr lang="en-GB" sz="1100">
                <a:latin typeface="Kalam"/>
                <a:ea typeface="Kalam"/>
                <a:cs typeface="Kalam"/>
                <a:sym typeface="Kalam"/>
              </a:rPr>
              <a:t>Kuwani waa qiyam qiyaas ah.</a:t>
            </a:r>
            <a:endParaRPr>
              <a:latin typeface="Kalam"/>
              <a:ea typeface="Kalam"/>
              <a:cs typeface="Kalam"/>
              <a:sym typeface="Kalam"/>
            </a:endParaRPr>
          </a:p>
          <a:p>
            <a:pPr indent="0" lvl="0" marL="0" rtl="0" algn="l">
              <a:lnSpc>
                <a:spcPct val="75000"/>
              </a:lnSpc>
              <a:spcBef>
                <a:spcPts val="1000"/>
              </a:spcBef>
              <a:spcAft>
                <a:spcPts val="1000"/>
              </a:spcAft>
              <a:buNone/>
              <a:defRPr/>
            </a:pPr>
            <a:r>
              <a:rPr lang="en-GB" sz="1100">
                <a:latin typeface="Lexend"/>
              </a:rPr>
              <a:t>Waa maxay cabbirka ugu habboon ee la isticmaali lahaa?</a:t>
            </a:r>
            <a:r>
              <a:rPr lang="en-GB" sz="1100">
                <a:latin typeface="Lexend"/>
              </a:rPr>
              <a:t/>
            </a:r>
            <a:r>
              <a:rPr lang="en-GB" sz="1100">
                <a:latin typeface="Lexend"/>
              </a:rPr>
              <a:t/>
            </a:r>
            <a:endParaRPr/>
          </a:p>
        </p:txBody>
      </p:sp>
      <p:sp>
        <p:nvSpPr>
          <p:cNvPr id="1280" name="Google Shape;1280;p91"/>
          <p:cNvSpPr txBox="1"/>
          <p:nvPr/>
        </p:nvSpPr>
        <p:spPr>
          <a:xfrm>
            <a:off x="6115496" y="17004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149.3 g</a:t>
            </a:r>
            <a:endParaRPr sz="2000">
              <a:solidFill>
                <a:schemeClr val="dk1"/>
              </a:solidFill>
              <a:latin typeface="Kalam"/>
              <a:ea typeface="Kalam"/>
              <a:cs typeface="Kalam"/>
              <a:sym typeface="Kalam"/>
            </a:endParaRPr>
          </a:p>
        </p:txBody>
      </p:sp>
      <p:sp>
        <p:nvSpPr>
          <p:cNvPr id="1281" name="Google Shape;1281;p91"/>
          <p:cNvSpPr txBox="1"/>
          <p:nvPr/>
        </p:nvSpPr>
        <p:spPr>
          <a:xfrm>
            <a:off x="6115496" y="23862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74.7 g</a:t>
            </a:r>
            <a:endParaRPr sz="2000">
              <a:solidFill>
                <a:schemeClr val="dk1"/>
              </a:solidFill>
              <a:latin typeface="Kalam"/>
              <a:ea typeface="Kalam"/>
              <a:cs typeface="Kalam"/>
              <a:sym typeface="Kalam"/>
            </a:endParaRPr>
          </a:p>
        </p:txBody>
      </p:sp>
      <p:sp>
        <p:nvSpPr>
          <p:cNvPr id="1282" name="Google Shape;1282;p91"/>
          <p:cNvSpPr/>
          <p:nvPr/>
        </p:nvSpPr>
        <p:spPr>
          <a:xfrm>
            <a:off x="6325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3" name="Google Shape;1283;p91"/>
          <p:cNvSpPr txBox="1"/>
          <p:nvPr/>
        </p:nvSpPr>
        <p:spPr>
          <a:xfrm>
            <a:off x="635100" y="1014650"/>
            <a:ext cx="9024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225.6 g</a:t>
            </a:r>
            <a:endParaRPr sz="2000">
              <a:solidFill>
                <a:schemeClr val="dk1"/>
              </a:solidFill>
              <a:latin typeface="Kalam"/>
              <a:ea typeface="Kalam"/>
              <a:cs typeface="Kalam"/>
              <a:sym typeface="Kalam"/>
            </a:endParaRPr>
          </a:p>
        </p:txBody>
      </p:sp>
      <p:cxnSp>
        <p:nvCxnSpPr>
          <p:cNvPr id="1284" name="Google Shape;1284;p91"/>
          <p:cNvCxnSpPr>
            <a:stCxn id="1282" idx="2"/>
          </p:cNvCxnSpPr>
          <p:nvPr/>
        </p:nvCxnSpPr>
        <p:spPr>
          <a:xfrm>
            <a:off x="6325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1285" name="Google Shape;1285;p91"/>
          <p:cNvCxnSpPr/>
          <p:nvPr/>
        </p:nvCxnSpPr>
        <p:spPr>
          <a:xfrm flipH="1">
            <a:off x="25500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1286" name="Google Shape;1286;p91"/>
          <p:cNvSpPr/>
          <p:nvPr/>
        </p:nvSpPr>
        <p:spPr>
          <a:xfrm>
            <a:off x="9483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7" name="Google Shape;1287;p91"/>
          <p:cNvSpPr/>
          <p:nvPr/>
        </p:nvSpPr>
        <p:spPr>
          <a:xfrm rot="-9606547">
            <a:off x="26233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88" name="Google Shape;1288;p91"/>
          <p:cNvSpPr/>
          <p:nvPr/>
        </p:nvSpPr>
        <p:spPr>
          <a:xfrm rot="-9606083">
            <a:off x="26355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289" name="Google Shape;1289;p91"/>
          <p:cNvGraphicFramePr/>
          <p:nvPr/>
        </p:nvGraphicFramePr>
        <p:xfrm>
          <a:off x="1564312" y="1152594"/>
          <a:ext cx="3000000" cy="3000000"/>
        </p:xfrm>
        <a:graphic>
          <a:graphicData uri="http://schemas.openxmlformats.org/drawingml/2006/table">
            <a:tbl>
              <a:tblPr>
                <a:noFill/>
                <a:tableStyleId>{5ABEDB2D-1168-43D3-9195-50B46805A593}</a:tableStyleId>
              </a:tblPr>
              <a:tblGrid>
                <a:gridCol w="591050"/>
              </a:tblGrid>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290" name="Google Shape;1290;p91" title="one fourth one half three fourths one third two thirds"/>
          <p:cNvPicPr preferRelativeResize="0"/>
          <p:nvPr/>
        </p:nvPicPr>
        <p:blipFill rotWithShape="1">
          <a:blip r:embed="rId4">
            <a:alphaModFix/>
          </a:blip>
          <a:srcRect b="0" l="62967" r="15872" t="0"/>
          <a:stretch/>
        </p:blipFill>
        <p:spPr>
          <a:xfrm>
            <a:off x="2205776" y="2375600"/>
            <a:ext cx="18052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291" name="Google Shape;1291;p91" title="one fourth one half three fourths one third two thirds"/>
          <p:cNvPicPr preferRelativeResize="0"/>
          <p:nvPr/>
        </p:nvPicPr>
        <p:blipFill rotWithShape="1">
          <a:blip r:embed="rId4">
            <a:alphaModFix/>
          </a:blip>
          <a:srcRect b="0" l="84157" r="0" t="0"/>
          <a:stretch/>
        </p:blipFill>
        <p:spPr>
          <a:xfrm>
            <a:off x="2205776" y="1684950"/>
            <a:ext cx="135150" cy="349800"/>
          </a:xfrm>
          <a:prstGeom prst="rect">
            <a:avLst/>
          </a:prstGeom>
          <a:noFill/>
          <a:ln>
            <a:noFill/>
          </a:ln>
        </p:spPr>
      </p:pic>
      <p:sp>
        <p:nvSpPr>
          <p:cNvPr id="1292" name="Google Shape;1292;p91"/>
          <p:cNvSpPr txBox="1"/>
          <p:nvPr/>
        </p:nvSpPr>
        <p:spPr>
          <a:xfrm>
            <a:off x="21735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1 koob (cup)</a:t>
            </a:r>
            <a:endParaRPr>
              <a:solidFill>
                <a:schemeClr val="dk1"/>
              </a:solidFill>
              <a:latin typeface="Lexend"/>
              <a:ea typeface="Lexend"/>
              <a:cs typeface="Lexend"/>
              <a:sym typeface="Lexend"/>
            </a:endParaRPr>
          </a:p>
        </p:txBody>
      </p:sp>
      <p:sp>
        <p:nvSpPr>
          <p:cNvPr id="1293" name="Google Shape;1293;p91"/>
          <p:cNvSpPr txBox="1"/>
          <p:nvPr/>
        </p:nvSpPr>
        <p:spPr>
          <a:xfrm>
            <a:off x="705296" y="17004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150.4 g</a:t>
            </a:r>
            <a:endParaRPr sz="2000">
              <a:solidFill>
                <a:schemeClr val="dk1"/>
              </a:solidFill>
              <a:latin typeface="Kalam"/>
              <a:ea typeface="Kalam"/>
              <a:cs typeface="Kalam"/>
              <a:sym typeface="Kalam"/>
            </a:endParaRPr>
          </a:p>
        </p:txBody>
      </p:sp>
      <p:sp>
        <p:nvSpPr>
          <p:cNvPr id="1294" name="Google Shape;1294;p91"/>
          <p:cNvSpPr txBox="1"/>
          <p:nvPr/>
        </p:nvSpPr>
        <p:spPr>
          <a:xfrm>
            <a:off x="705296" y="23862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75.2 g</a:t>
            </a:r>
            <a:endParaRPr sz="2000">
              <a:solidFill>
                <a:schemeClr val="dk1"/>
              </a:solidFill>
              <a:latin typeface="Kalam"/>
              <a:ea typeface="Kalam"/>
              <a:cs typeface="Kalam"/>
              <a:sym typeface="Kalam"/>
            </a:endParaRPr>
          </a:p>
        </p:txBody>
      </p:sp>
      <p:sp>
        <p:nvSpPr>
          <p:cNvPr id="1295" name="Google Shape;1295;p91"/>
          <p:cNvSpPr/>
          <p:nvPr/>
        </p:nvSpPr>
        <p:spPr>
          <a:xfrm>
            <a:off x="4337031" y="892744"/>
            <a:ext cx="218100" cy="204300"/>
          </a:xfrm>
          <a:prstGeom prst="rect">
            <a:avLst/>
          </a:prstGeom>
          <a:solidFill>
            <a:srgbClr val="4F7BE8">
              <a:alpha val="45630"/>
            </a:srgbClr>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6" name="Google Shape;1296;p91"/>
          <p:cNvSpPr/>
          <p:nvPr/>
        </p:nvSpPr>
        <p:spPr>
          <a:xfrm>
            <a:off x="4746230" y="2495702"/>
            <a:ext cx="218100" cy="204300"/>
          </a:xfrm>
          <a:prstGeom prst="rect">
            <a:avLst/>
          </a:prstGeom>
          <a:solidFill>
            <a:srgbClr val="4F7BE8">
              <a:alpha val="45630"/>
            </a:srgbClr>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297" name="Google Shape;1297;p91"/>
          <p:cNvSpPr txBox="1"/>
          <p:nvPr>
            <p:ph idx="1" type="body"/>
          </p:nvPr>
        </p:nvSpPr>
        <p:spPr>
          <a:xfrm>
            <a:off x="328200" y="3842700"/>
            <a:ext cx="8182200" cy="292500"/>
          </a:xfrm>
          <a:prstGeom prst="rect">
            <a:avLst/>
          </a:prstGeom>
        </p:spPr>
        <p:txBody>
          <a:bodyPr anchorCtr="0" anchor="t" bIns="0" lIns="0" spcFirstLastPara="1" rIns="0" wrap="square" tIns="0">
            <a:normAutofit/>
          </a:bodyPr>
          <a:lstStyle/>
          <a:p>
            <a:pPr indent="0" lvl="0" marL="0" rtl="0" algn="l">
              <a:lnSpc>
                <a:spcPct val="75000"/>
              </a:lnSpc>
              <a:spcBef>
                <a:spcPts val="0"/>
              </a:spcBef>
              <a:spcAft>
                <a:spcPts val="1000"/>
              </a:spcAft>
              <a:buNone/>
              <a:defRPr/>
            </a:pPr>
            <a:r>
              <a:rPr lang="en-GB" sz="1100">
                <a:latin typeface="Lexend"/>
              </a:rPr>
              <a:t>Maxay cabbirada wax yar u kala duwan yihiin?</a:t>
            </a:r>
            <a:endParaRPr/>
          </a:p>
        </p:txBody>
      </p:sp>
      <p:sp>
        <p:nvSpPr>
          <p:cNvPr id="1298" name="Google Shape;1298;p91"/>
          <p:cNvSpPr txBox="1"/>
          <p:nvPr/>
        </p:nvSpPr>
        <p:spPr>
          <a:xfrm>
            <a:off x="4048100" y="3129700"/>
            <a:ext cx="12108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 14 garaam (grams)</a:t>
            </a:r>
            <a:endParaRPr sz="2000">
              <a:solidFill>
                <a:schemeClr val="dk1"/>
              </a:solidFill>
              <a:latin typeface="Kalam"/>
              <a:ea typeface="Kalam"/>
              <a:cs typeface="Kalam"/>
              <a:sym typeface="Kalam"/>
            </a:endParaRPr>
          </a:p>
        </p:txBody>
      </p:sp>
      <p:sp>
        <p:nvSpPr>
          <p:cNvPr id="1299" name="Google Shape;1299;p91"/>
          <p:cNvSpPr/>
          <p:nvPr/>
        </p:nvSpPr>
        <p:spPr>
          <a:xfrm>
            <a:off x="4006789" y="3181502"/>
            <a:ext cx="218100" cy="204300"/>
          </a:xfrm>
          <a:prstGeom prst="rect">
            <a:avLst/>
          </a:prstGeom>
          <a:solidFill>
            <a:srgbClr val="4F7BE8">
              <a:alpha val="45630"/>
            </a:srgbClr>
          </a:solidFill>
          <a:ln cap="flat" cmpd="sng" w="9525">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00" name="Google Shape;1300;p91"/>
          <p:cNvSpPr txBox="1"/>
          <p:nvPr/>
        </p:nvSpPr>
        <p:spPr>
          <a:xfrm>
            <a:off x="1590204" y="1009010"/>
            <a:ext cx="672600" cy="307800"/>
          </a:xfrm>
          <a:prstGeom prst="rect">
            <a:avLst/>
          </a:prstGeom>
          <a:solidFill>
            <a:srgbClr val="EBEDFE"/>
          </a:solid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225 g</a:t>
            </a:r>
            <a:endParaRPr sz="2000">
              <a:solidFill>
                <a:schemeClr val="dk1"/>
              </a:solidFill>
              <a:latin typeface="Kalam"/>
              <a:ea typeface="Kalam"/>
              <a:cs typeface="Kalam"/>
              <a:sym typeface="Kalam"/>
            </a:endParaRPr>
          </a:p>
        </p:txBody>
      </p:sp>
      <p:sp>
        <p:nvSpPr>
          <p:cNvPr id="1301" name="Google Shape;1301;p91"/>
          <p:cNvSpPr txBox="1"/>
          <p:nvPr/>
        </p:nvSpPr>
        <p:spPr>
          <a:xfrm>
            <a:off x="7009929" y="1009010"/>
            <a:ext cx="672600" cy="307800"/>
          </a:xfrm>
          <a:prstGeom prst="rect">
            <a:avLst/>
          </a:prstGeom>
          <a:solidFill>
            <a:srgbClr val="EBEDFE"/>
          </a:solid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225 g</a:t>
            </a:r>
            <a:endParaRPr sz="2000">
              <a:solidFill>
                <a:schemeClr val="dk1"/>
              </a:solidFill>
              <a:latin typeface="Kalam"/>
              <a:ea typeface="Kalam"/>
              <a:cs typeface="Kalam"/>
              <a:sym typeface="Kalam"/>
            </a:endParaRPr>
          </a:p>
        </p:txBody>
      </p:sp>
      <p:sp>
        <p:nvSpPr>
          <p:cNvPr id="1302" name="Google Shape;1302;p91"/>
          <p:cNvSpPr txBox="1"/>
          <p:nvPr/>
        </p:nvSpPr>
        <p:spPr>
          <a:xfrm>
            <a:off x="1590200" y="1711725"/>
            <a:ext cx="607200" cy="307800"/>
          </a:xfrm>
          <a:prstGeom prst="rect">
            <a:avLst/>
          </a:prstGeom>
          <a:solidFill>
            <a:srgbClr val="EBEDFE"/>
          </a:solid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a:t>
            </a:r>
            <a:r>
              <a:rPr lang="en-GB" sz="1100">
                <a:solidFill>
                  <a:schemeClr val="dk1"/>
                </a:solidFill>
                <a:latin typeface="Kalam"/>
                <a:ea typeface="Kalam"/>
                <a:cs typeface="Kalam"/>
                <a:sym typeface="Kalam"/>
              </a:rPr>
              <a:t>50 g</a:t>
            </a:r>
            <a:endParaRPr sz="2000">
              <a:solidFill>
                <a:schemeClr val="dk1"/>
              </a:solidFill>
              <a:latin typeface="Kalam"/>
              <a:ea typeface="Kalam"/>
              <a:cs typeface="Kalam"/>
              <a:sym typeface="Kalam"/>
            </a:endParaRPr>
          </a:p>
        </p:txBody>
      </p:sp>
      <p:sp>
        <p:nvSpPr>
          <p:cNvPr id="1303" name="Google Shape;1303;p91"/>
          <p:cNvSpPr txBox="1"/>
          <p:nvPr/>
        </p:nvSpPr>
        <p:spPr>
          <a:xfrm>
            <a:off x="7015389" y="1711725"/>
            <a:ext cx="607200" cy="307800"/>
          </a:xfrm>
          <a:prstGeom prst="rect">
            <a:avLst/>
          </a:prstGeom>
          <a:solidFill>
            <a:srgbClr val="EBEDFE"/>
          </a:solid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a:t>
            </a:r>
            <a:r>
              <a:rPr lang="en-GB" sz="1100">
                <a:solidFill>
                  <a:schemeClr val="dk1"/>
                </a:solidFill>
                <a:latin typeface="Kalam"/>
                <a:ea typeface="Kalam"/>
                <a:cs typeface="Kalam"/>
                <a:sym typeface="Kalam"/>
              </a:rPr>
              <a:t>50 g</a:t>
            </a:r>
            <a:endParaRPr sz="2000">
              <a:solidFill>
                <a:schemeClr val="dk1"/>
              </a:solidFill>
              <a:latin typeface="Kalam"/>
              <a:ea typeface="Kalam"/>
              <a:cs typeface="Kalam"/>
              <a:sym typeface="Kalam"/>
            </a:endParaRPr>
          </a:p>
        </p:txBody>
      </p:sp>
      <p:sp>
        <p:nvSpPr>
          <p:cNvPr id="1304" name="Google Shape;1304;p91"/>
          <p:cNvSpPr txBox="1"/>
          <p:nvPr/>
        </p:nvSpPr>
        <p:spPr>
          <a:xfrm>
            <a:off x="1590200" y="2408800"/>
            <a:ext cx="543900" cy="307800"/>
          </a:xfrm>
          <a:prstGeom prst="rect">
            <a:avLst/>
          </a:prstGeom>
          <a:solidFill>
            <a:srgbClr val="EBEDFE"/>
          </a:solid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75</a:t>
            </a:r>
            <a:r>
              <a:rPr lang="en-GB" sz="1100">
                <a:solidFill>
                  <a:schemeClr val="dk1"/>
                </a:solidFill>
                <a:latin typeface="Kalam"/>
                <a:ea typeface="Kalam"/>
                <a:cs typeface="Kalam"/>
                <a:sym typeface="Kalam"/>
              </a:rPr>
              <a:t> g</a:t>
            </a:r>
            <a:endParaRPr sz="2000">
              <a:solidFill>
                <a:schemeClr val="dk1"/>
              </a:solidFill>
              <a:latin typeface="Kalam"/>
              <a:ea typeface="Kalam"/>
              <a:cs typeface="Kalam"/>
              <a:sym typeface="Kalam"/>
            </a:endParaRPr>
          </a:p>
        </p:txBody>
      </p:sp>
      <p:sp>
        <p:nvSpPr>
          <p:cNvPr id="1305" name="Google Shape;1305;p91"/>
          <p:cNvSpPr txBox="1"/>
          <p:nvPr/>
        </p:nvSpPr>
        <p:spPr>
          <a:xfrm>
            <a:off x="7017319" y="2408800"/>
            <a:ext cx="543900" cy="307800"/>
          </a:xfrm>
          <a:prstGeom prst="rect">
            <a:avLst/>
          </a:prstGeom>
          <a:solidFill>
            <a:srgbClr val="EBEDFE"/>
          </a:solid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75 g</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29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7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3"/>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0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30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9" name="Shape 1309"/>
        <p:cNvGrpSpPr/>
        <p:nvPr/>
      </p:nvGrpSpPr>
      <p:grpSpPr>
        <a:xfrm>
          <a:off x="0" y="0"/>
          <a:ext cx="0" cy="0"/>
          <a:chOff x="0" y="0"/>
          <a:chExt cx="0" cy="0"/>
        </a:xfrm>
      </p:grpSpPr>
      <p:grpSp>
        <p:nvGrpSpPr>
          <p:cNvPr id="1310" name="Google Shape;1310;p92"/>
          <p:cNvGrpSpPr/>
          <p:nvPr/>
        </p:nvGrpSpPr>
        <p:grpSpPr>
          <a:xfrm>
            <a:off x="2385600" y="1866271"/>
            <a:ext cx="3981025" cy="1943125"/>
            <a:chOff x="328200" y="4039350"/>
            <a:chExt cx="3981025" cy="1943125"/>
          </a:xfrm>
        </p:grpSpPr>
        <p:pic>
          <p:nvPicPr>
            <p:cNvPr id="1311" name="Google Shape;1311;p92"/>
            <p:cNvPicPr preferRelativeResize="0"/>
            <p:nvPr/>
          </p:nvPicPr>
          <p:blipFill>
            <a:blip r:embed="rId3">
              <a:alphaModFix/>
            </a:blip>
            <a:stretch>
              <a:fillRect/>
            </a:stretch>
          </p:blipFill>
          <p:spPr>
            <a:xfrm>
              <a:off x="328200" y="4039350"/>
              <a:ext cx="3981025" cy="1943125"/>
            </a:xfrm>
            <a:prstGeom prst="rect">
              <a:avLst/>
            </a:prstGeom>
            <a:noFill/>
            <a:ln>
              <a:noFill/>
            </a:ln>
          </p:spPr>
        </p:pic>
        <p:sp>
          <p:nvSpPr>
            <p:cNvPr id="1312" name="Google Shape;1312;p92"/>
            <p:cNvSpPr txBox="1"/>
            <p:nvPr/>
          </p:nvSpPr>
          <p:spPr>
            <a:xfrm>
              <a:off x="2052964" y="4342544"/>
              <a:ext cx="3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tsp (qaaddo yar)</a:t>
              </a:r>
              <a:endParaRPr sz="1800">
                <a:solidFill>
                  <a:schemeClr val="dk1"/>
                </a:solidFill>
                <a:latin typeface="Lexend"/>
                <a:ea typeface="Lexend"/>
                <a:cs typeface="Lexend"/>
                <a:sym typeface="Lexend"/>
              </a:endParaRPr>
            </a:p>
          </p:txBody>
        </p:sp>
        <p:sp>
          <p:nvSpPr>
            <p:cNvPr id="1313" name="Google Shape;1313;p92"/>
            <p:cNvSpPr txBox="1"/>
            <p:nvPr/>
          </p:nvSpPr>
          <p:spPr>
            <a:xfrm>
              <a:off x="954970" y="5290775"/>
              <a:ext cx="533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tbsp (qaaddo weyn)</a:t>
              </a:r>
              <a:endParaRPr sz="1800">
                <a:solidFill>
                  <a:schemeClr val="dk1"/>
                </a:solidFill>
                <a:latin typeface="Lexend"/>
                <a:ea typeface="Lexend"/>
                <a:cs typeface="Lexend"/>
                <a:sym typeface="Lexend"/>
              </a:endParaRPr>
            </a:p>
          </p:txBody>
        </p:sp>
      </p:grpSp>
      <p:sp>
        <p:nvSpPr>
          <p:cNvPr id="1314" name="Google Shape;1314;p9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Cabbirrada cuntada (catering)</a:t>
            </a:r>
            <a:endParaRPr/>
          </a:p>
        </p:txBody>
      </p:sp>
      <p:sp>
        <p:nvSpPr>
          <p:cNvPr id="1315" name="Google Shape;1315;p92"/>
          <p:cNvSpPr/>
          <p:nvPr/>
        </p:nvSpPr>
        <p:spPr>
          <a:xfrm>
            <a:off x="6325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16" name="Google Shape;1316;p92"/>
          <p:cNvCxnSpPr>
            <a:stCxn id="1315" idx="2"/>
          </p:cNvCxnSpPr>
          <p:nvPr/>
        </p:nvCxnSpPr>
        <p:spPr>
          <a:xfrm>
            <a:off x="6325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1317" name="Google Shape;1317;p92"/>
          <p:cNvCxnSpPr/>
          <p:nvPr/>
        </p:nvCxnSpPr>
        <p:spPr>
          <a:xfrm flipH="1">
            <a:off x="25500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1318" name="Google Shape;1318;p92"/>
          <p:cNvSpPr/>
          <p:nvPr/>
        </p:nvSpPr>
        <p:spPr>
          <a:xfrm>
            <a:off x="9483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19" name="Google Shape;1319;p92"/>
          <p:cNvSpPr/>
          <p:nvPr/>
        </p:nvSpPr>
        <p:spPr>
          <a:xfrm rot="-9606547">
            <a:off x="26233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20" name="Google Shape;1320;p92"/>
          <p:cNvSpPr/>
          <p:nvPr/>
        </p:nvSpPr>
        <p:spPr>
          <a:xfrm rot="-9606083">
            <a:off x="26355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321" name="Google Shape;1321;p92"/>
          <p:cNvGraphicFramePr/>
          <p:nvPr/>
        </p:nvGraphicFramePr>
        <p:xfrm>
          <a:off x="1503537" y="1162808"/>
          <a:ext cx="3000000" cy="3000000"/>
        </p:xfrm>
        <a:graphic>
          <a:graphicData uri="http://schemas.openxmlformats.org/drawingml/2006/table">
            <a:tbl>
              <a:tblPr>
                <a:noFill/>
                <a:tableStyleId>{5ABEDB2D-1168-43D3-9195-50B46805A593}</a:tableStyleId>
              </a:tblPr>
              <a:tblGrid>
                <a:gridCol w="591050"/>
              </a:tblGrid>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sp>
        <p:nvSpPr>
          <p:cNvPr id="1322" name="Google Shape;1322;p92"/>
          <p:cNvSpPr/>
          <p:nvPr/>
        </p:nvSpPr>
        <p:spPr>
          <a:xfrm>
            <a:off x="60427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23" name="Google Shape;1323;p92"/>
          <p:cNvCxnSpPr>
            <a:stCxn id="1322" idx="2"/>
          </p:cNvCxnSpPr>
          <p:nvPr/>
        </p:nvCxnSpPr>
        <p:spPr>
          <a:xfrm>
            <a:off x="60427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1324" name="Google Shape;1324;p92"/>
          <p:cNvCxnSpPr/>
          <p:nvPr/>
        </p:nvCxnSpPr>
        <p:spPr>
          <a:xfrm flipH="1">
            <a:off x="79602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1325" name="Google Shape;1325;p92"/>
          <p:cNvSpPr/>
          <p:nvPr/>
        </p:nvSpPr>
        <p:spPr>
          <a:xfrm>
            <a:off x="63585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26" name="Google Shape;1326;p92"/>
          <p:cNvSpPr/>
          <p:nvPr/>
        </p:nvSpPr>
        <p:spPr>
          <a:xfrm rot="-9606547">
            <a:off x="80335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27" name="Google Shape;1327;p92"/>
          <p:cNvSpPr/>
          <p:nvPr/>
        </p:nvSpPr>
        <p:spPr>
          <a:xfrm rot="-9606083">
            <a:off x="80457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328" name="Google Shape;1328;p92"/>
          <p:cNvGraphicFramePr/>
          <p:nvPr/>
        </p:nvGraphicFramePr>
        <p:xfrm>
          <a:off x="6974512" y="1152594"/>
          <a:ext cx="3000000" cy="3000000"/>
        </p:xfrm>
        <a:graphic>
          <a:graphicData uri="http://schemas.openxmlformats.org/drawingml/2006/table">
            <a:tbl>
              <a:tblPr>
                <a:noFill/>
                <a:tableStyleId>{5ABEDB2D-1168-43D3-9195-50B46805A593}</a:tableStyleId>
              </a:tblPr>
              <a:tblGrid>
                <a:gridCol w="591050"/>
              </a:tblGrid>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329" name="Google Shape;1329;p92" title="one fourth one half three fourths one third two thirds"/>
          <p:cNvPicPr preferRelativeResize="0"/>
          <p:nvPr/>
        </p:nvPicPr>
        <p:blipFill rotWithShape="1">
          <a:blip r:embed="rId4">
            <a:alphaModFix/>
          </a:blip>
          <a:srcRect b="0" l="18679" r="63047" t="0"/>
          <a:stretch/>
        </p:blipFill>
        <p:spPr>
          <a:xfrm>
            <a:off x="2157188" y="2025800"/>
            <a:ext cx="155887"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330" name="Google Shape;1330;p92" title="one fourth one half three fourths one third two thirds"/>
          <p:cNvPicPr preferRelativeResize="0"/>
          <p:nvPr/>
        </p:nvPicPr>
        <p:blipFill rotWithShape="1">
          <a:blip r:embed="rId4">
            <a:alphaModFix/>
          </a:blip>
          <a:srcRect b="0" l="62967" r="15872" t="0"/>
          <a:stretch/>
        </p:blipFill>
        <p:spPr>
          <a:xfrm>
            <a:off x="7615976" y="2375600"/>
            <a:ext cx="18052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331" name="Google Shape;1331;p92" title="one fourth one half three fourths one third two thirds"/>
          <p:cNvPicPr preferRelativeResize="0"/>
          <p:nvPr/>
        </p:nvPicPr>
        <p:blipFill rotWithShape="1">
          <a:blip r:embed="rId4">
            <a:alphaModFix/>
          </a:blip>
          <a:srcRect b="0" l="84157" r="0" t="0"/>
          <a:stretch/>
        </p:blipFill>
        <p:spPr>
          <a:xfrm>
            <a:off x="7615976" y="1684950"/>
            <a:ext cx="135150"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332" name="Google Shape;1332;p92" title="one fourth one half three fourths one third two thirds"/>
          <p:cNvPicPr preferRelativeResize="0"/>
          <p:nvPr/>
        </p:nvPicPr>
        <p:blipFill rotWithShape="1">
          <a:blip r:embed="rId4">
            <a:alphaModFix/>
          </a:blip>
          <a:srcRect b="0" l="42483" r="39245" t="0"/>
          <a:stretch/>
        </p:blipFill>
        <p:spPr>
          <a:xfrm>
            <a:off x="2157188" y="1516550"/>
            <a:ext cx="15587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333" name="Google Shape;1333;p92" title="one fourth one half three fourths one third two thirds"/>
          <p:cNvPicPr preferRelativeResize="0"/>
          <p:nvPr/>
        </p:nvPicPr>
        <p:blipFill rotWithShape="1">
          <a:blip r:embed="rId4">
            <a:alphaModFix/>
          </a:blip>
          <a:srcRect b="0" l="0" r="84157" t="0"/>
          <a:stretch/>
        </p:blipFill>
        <p:spPr>
          <a:xfrm>
            <a:off x="2157188" y="2535050"/>
            <a:ext cx="135150" cy="349800"/>
          </a:xfrm>
          <a:prstGeom prst="rect">
            <a:avLst/>
          </a:prstGeom>
          <a:noFill/>
          <a:ln>
            <a:noFill/>
          </a:ln>
        </p:spPr>
      </p:pic>
      <p:sp>
        <p:nvSpPr>
          <p:cNvPr id="1334" name="Google Shape;1334;p92"/>
          <p:cNvSpPr txBox="1"/>
          <p:nvPr/>
        </p:nvSpPr>
        <p:spPr>
          <a:xfrm>
            <a:off x="20973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1 koob (cup)</a:t>
            </a:r>
            <a:endParaRPr>
              <a:solidFill>
                <a:schemeClr val="dk1"/>
              </a:solidFill>
              <a:latin typeface="Lexend"/>
              <a:ea typeface="Lexend"/>
              <a:cs typeface="Lexend"/>
              <a:sym typeface="Lexend"/>
            </a:endParaRPr>
          </a:p>
        </p:txBody>
      </p:sp>
      <p:sp>
        <p:nvSpPr>
          <p:cNvPr id="1335" name="Google Shape;1335;p92"/>
          <p:cNvSpPr txBox="1"/>
          <p:nvPr/>
        </p:nvSpPr>
        <p:spPr>
          <a:xfrm>
            <a:off x="75837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1 koob (cup)</a:t>
            </a:r>
            <a:endParaRPr>
              <a:solidFill>
                <a:schemeClr val="dk1"/>
              </a:solidFill>
              <a:latin typeface="Lexend"/>
              <a:ea typeface="Lexend"/>
              <a:cs typeface="Lexend"/>
              <a:sym typeface="Lexend"/>
            </a:endParaRPr>
          </a:p>
        </p:txBody>
      </p:sp>
      <p:sp>
        <p:nvSpPr>
          <p:cNvPr id="1336" name="Google Shape;1336;p92"/>
          <p:cNvSpPr/>
          <p:nvPr/>
        </p:nvSpPr>
        <p:spPr>
          <a:xfrm>
            <a:off x="4000500" y="3763081"/>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7" name="Google Shape;1337;p92"/>
          <p:cNvSpPr/>
          <p:nvPr/>
        </p:nvSpPr>
        <p:spPr>
          <a:xfrm>
            <a:off x="3976688" y="3860713"/>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38" name="Google Shape;1338;p92"/>
          <p:cNvSpPr txBox="1"/>
          <p:nvPr/>
        </p:nvSpPr>
        <p:spPr>
          <a:xfrm>
            <a:off x="5372950" y="2183010"/>
            <a:ext cx="644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 ml</a:t>
            </a:r>
            <a:endParaRPr sz="1800">
              <a:solidFill>
                <a:schemeClr val="dk1"/>
              </a:solidFill>
              <a:latin typeface="Lexend"/>
              <a:ea typeface="Lexend"/>
              <a:cs typeface="Lexend"/>
              <a:sym typeface="Lexend"/>
            </a:endParaRPr>
          </a:p>
        </p:txBody>
      </p:sp>
      <p:sp>
        <p:nvSpPr>
          <p:cNvPr id="1339" name="Google Shape;1339;p92"/>
          <p:cNvSpPr txBox="1"/>
          <p:nvPr/>
        </p:nvSpPr>
        <p:spPr>
          <a:xfrm>
            <a:off x="5330465" y="3151321"/>
            <a:ext cx="552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 tsp</a:t>
            </a:r>
            <a:endParaRPr sz="1800">
              <a:solidFill>
                <a:schemeClr val="dk1"/>
              </a:solidFill>
              <a:latin typeface="Lexend"/>
              <a:ea typeface="Lexend"/>
              <a:cs typeface="Lexend"/>
              <a:sym typeface="Lexend"/>
            </a:endParaRPr>
          </a:p>
        </p:txBody>
      </p:sp>
      <p:grpSp>
        <p:nvGrpSpPr>
          <p:cNvPr id="1340" name="Google Shape;1340;p92"/>
          <p:cNvGrpSpPr/>
          <p:nvPr/>
        </p:nvGrpSpPr>
        <p:grpSpPr>
          <a:xfrm>
            <a:off x="3507724" y="714156"/>
            <a:ext cx="2136900" cy="556500"/>
            <a:chOff x="3507724" y="1857156"/>
            <a:chExt cx="2136900" cy="556500"/>
          </a:xfrm>
        </p:grpSpPr>
        <p:pic>
          <p:nvPicPr>
            <p:cNvPr descr="&lt;math xmlns=&quot;http://www.w3.org/1998/Math/MathML&quot; display=&quot;block&quot; data-is-equatio=&quot;1&quot; data-latex=&quot;\frac{1}{14}&quot;&gt;&lt;mfrac&gt;&lt;mn&gt;1&lt;/mn&gt;&lt;mn&gt;14&lt;/mn&gt;&lt;/mfrac&gt;&lt;/math&gt;" id="1341" name="Google Shape;1341;p92" title="1 over 14"/>
            <p:cNvPicPr preferRelativeResize="0"/>
            <p:nvPr/>
          </p:nvPicPr>
          <p:blipFill>
            <a:blip r:embed="rId5">
              <a:alphaModFix/>
            </a:blip>
            <a:stretch>
              <a:fillRect/>
            </a:stretch>
          </p:blipFill>
          <p:spPr>
            <a:xfrm>
              <a:off x="4613609" y="1919292"/>
              <a:ext cx="249900" cy="450478"/>
            </a:xfrm>
            <a:prstGeom prst="rect">
              <a:avLst/>
            </a:prstGeom>
            <a:noFill/>
            <a:ln>
              <a:noFill/>
            </a:ln>
          </p:spPr>
        </p:pic>
        <p:grpSp>
          <p:nvGrpSpPr>
            <p:cNvPr id="1342" name="Google Shape;1342;p92"/>
            <p:cNvGrpSpPr/>
            <p:nvPr/>
          </p:nvGrpSpPr>
          <p:grpSpPr>
            <a:xfrm>
              <a:off x="3507724" y="1857156"/>
              <a:ext cx="2136900" cy="556500"/>
              <a:chOff x="3784325" y="1857156"/>
              <a:chExt cx="2136900" cy="556500"/>
            </a:xfrm>
          </p:grpSpPr>
          <p:sp>
            <p:nvSpPr>
              <p:cNvPr id="1343" name="Google Shape;1343;p92"/>
              <p:cNvSpPr/>
              <p:nvPr/>
            </p:nvSpPr>
            <p:spPr>
              <a:xfrm>
                <a:off x="3784325" y="1857156"/>
                <a:ext cx="2136900" cy="556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44" name="Google Shape;1344;p92"/>
              <p:cNvSpPr txBox="1"/>
              <p:nvPr/>
            </p:nvSpPr>
            <p:spPr>
              <a:xfrm>
                <a:off x="3832750" y="1993900"/>
                <a:ext cx="2087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000">
                    <a:solidFill>
                      <a:schemeClr val="dk1"/>
                    </a:solidFill>
                    <a:latin typeface="Lexend"/>
                    <a:ea typeface="Lexend"/>
                    <a:cs typeface="Lexend"/>
                    <a:sym typeface="Lexend"/>
                  </a:rPr>
                  <a:t>1 gram ≈ th tbsp</a:t>
                </a:r>
                <a:r>
                  <a:rPr baseline="30000" lang="en-GB" sz="1000">
                    <a:solidFill>
                      <a:schemeClr val="dk1"/>
                    </a:solidFill>
                    <a:latin typeface="Lexend"/>
                    <a:ea typeface="Lexend"/>
                    <a:cs typeface="Lexend"/>
                    <a:sym typeface="Lexend"/>
                  </a:rPr>
                  <a:t/>
                </a:r>
                <a:r>
                  <a:rPr lang="en-GB" sz="10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grpSp>
      <p:sp>
        <p:nvSpPr>
          <p:cNvPr id="1345" name="Google Shape;1345;p92"/>
          <p:cNvSpPr txBox="1"/>
          <p:nvPr/>
        </p:nvSpPr>
        <p:spPr>
          <a:xfrm>
            <a:off x="343750" y="3752140"/>
            <a:ext cx="8476200" cy="292500"/>
          </a:xfrm>
          <a:prstGeom prst="rect">
            <a:avLst/>
          </a:prstGeom>
          <a:noFill/>
          <a:ln>
            <a:noFill/>
          </a:ln>
        </p:spPr>
        <p:txBody>
          <a:bodyPr anchorCtr="0" anchor="t" bIns="0" lIns="0" spcFirstLastPara="1" rIns="0" wrap="square" tIns="0">
            <a:normAutofit/>
          </a:bodyPr>
          <a:lstStyle/>
          <a:p>
            <a:pPr indent="0" lvl="0" marL="0" rtl="0" algn="l">
              <a:lnSpc>
                <a:spcPct val="95000"/>
              </a:lnSpc>
              <a:spcBef>
                <a:spcPts val="0"/>
              </a:spcBef>
              <a:spcAft>
                <a:spcPts val="0"/>
              </a:spcAft>
              <a:buNone/>
            </a:pPr>
            <a:r>
              <a:rPr>
                <a:latin typeface="Lexend"/>
              </a:rPr>
              <a:t/>
            </a:r>
            <a:endParaRPr sz="2000">
              <a:solidFill>
                <a:schemeClr val="dk1"/>
              </a:solidFill>
              <a:latin typeface="Kalam"/>
              <a:ea typeface="Kalam"/>
              <a:cs typeface="Kalam"/>
              <a:sym typeface="Kalam"/>
            </a:endParaRPr>
          </a:p>
        </p:txBody>
      </p:sp>
      <p:sp>
        <p:nvSpPr>
          <p:cNvPr id="1346" name="Google Shape;1346;p92"/>
          <p:cNvSpPr/>
          <p:nvPr/>
        </p:nvSpPr>
        <p:spPr>
          <a:xfrm>
            <a:off x="3507850" y="1400325"/>
            <a:ext cx="2136900" cy="541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1 cup = 16 tbsp</a:t>
            </a:r>
            <a:endParaRPr sz="1800">
              <a:latin typeface="Lexend"/>
              <a:ea typeface="Lexend"/>
              <a:cs typeface="Lexend"/>
              <a:sym typeface="Lexend"/>
            </a:endParaRPr>
          </a:p>
        </p:txBody>
      </p:sp>
      <p:sp>
        <p:nvSpPr>
          <p:cNvPr id="1347" name="Google Shape;1347;p92"/>
          <p:cNvSpPr txBox="1"/>
          <p:nvPr>
            <p:ph idx="1" type="body"/>
          </p:nvPr>
        </p:nvSpPr>
        <p:spPr>
          <a:xfrm>
            <a:off x="328200" y="3918900"/>
            <a:ext cx="8182200" cy="9021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Laga bilaabo cabbirada awoodda (capacity).</a:t>
            </a:r>
            <a:endParaRPr/>
          </a:p>
          <a:p>
            <a:pPr indent="0" lvl="0" marL="0" rtl="0" algn="l">
              <a:spcBef>
                <a:spcPts val="1000"/>
              </a:spcBef>
              <a:spcAft>
                <a:spcPts val="1000"/>
              </a:spcAft>
              <a:buNone/>
              <a:defRPr/>
            </a:pPr>
            <a:r>
              <a:rPr lang="en-GB" sz="1100">
                <a:latin typeface="Lexend"/>
              </a:rPr>
              <a:t>U beddel dhammaan cabbirada koob iyo qaaddo millilitir (millilitres).</a:t>
            </a:r>
            <a:endParaRPr/>
          </a:p>
        </p:txBody>
      </p:sp>
      <p:sp>
        <p:nvSpPr>
          <p:cNvPr id="1348" name="Google Shape;1348;p92"/>
          <p:cNvSpPr txBox="1"/>
          <p:nvPr/>
        </p:nvSpPr>
        <p:spPr>
          <a:xfrm>
            <a:off x="4265912" y="3129689"/>
            <a:ext cx="9927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15 ml</a:t>
            </a:r>
            <a:endParaRPr sz="2000">
              <a:solidFill>
                <a:schemeClr val="dk1"/>
              </a:solidFill>
              <a:latin typeface="Kalam"/>
              <a:ea typeface="Kalam"/>
              <a:cs typeface="Kalam"/>
              <a:sym typeface="Kalam"/>
            </a:endParaRPr>
          </a:p>
        </p:txBody>
      </p:sp>
      <p:sp>
        <p:nvSpPr>
          <p:cNvPr id="1349" name="Google Shape;1349;p92"/>
          <p:cNvSpPr txBox="1"/>
          <p:nvPr/>
        </p:nvSpPr>
        <p:spPr>
          <a:xfrm>
            <a:off x="668575" y="10146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16 tbsp</a:t>
            </a:r>
            <a:endParaRPr sz="2000">
              <a:solidFill>
                <a:schemeClr val="dk1"/>
              </a:solidFill>
              <a:latin typeface="Kalam"/>
              <a:ea typeface="Kalam"/>
              <a:cs typeface="Kalam"/>
              <a:sym typeface="Kalam"/>
            </a:endParaRPr>
          </a:p>
        </p:txBody>
      </p:sp>
      <p:sp>
        <p:nvSpPr>
          <p:cNvPr id="1350" name="Google Shape;1350;p92"/>
          <p:cNvSpPr txBox="1"/>
          <p:nvPr/>
        </p:nvSpPr>
        <p:spPr>
          <a:xfrm>
            <a:off x="668575" y="10146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240 ml</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351" name="Google Shape;1351;p92"/>
          <p:cNvSpPr txBox="1"/>
          <p:nvPr/>
        </p:nvSpPr>
        <p:spPr>
          <a:xfrm>
            <a:off x="668575" y="2030692"/>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8 tbsp</a:t>
            </a:r>
            <a:endParaRPr sz="2000">
              <a:solidFill>
                <a:schemeClr val="dk1"/>
              </a:solidFill>
              <a:latin typeface="Kalam"/>
              <a:ea typeface="Kalam"/>
              <a:cs typeface="Kalam"/>
              <a:sym typeface="Kalam"/>
            </a:endParaRPr>
          </a:p>
        </p:txBody>
      </p:sp>
      <p:sp>
        <p:nvSpPr>
          <p:cNvPr id="1352" name="Google Shape;1352;p92"/>
          <p:cNvSpPr txBox="1"/>
          <p:nvPr/>
        </p:nvSpPr>
        <p:spPr>
          <a:xfrm>
            <a:off x="668575" y="2030692"/>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120 ml</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353" name="Google Shape;1353;p92"/>
          <p:cNvSpPr txBox="1"/>
          <p:nvPr/>
        </p:nvSpPr>
        <p:spPr>
          <a:xfrm>
            <a:off x="668575" y="2556042"/>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4 tbsp</a:t>
            </a:r>
            <a:endParaRPr sz="2000">
              <a:solidFill>
                <a:schemeClr val="dk1"/>
              </a:solidFill>
              <a:latin typeface="Kalam"/>
              <a:ea typeface="Kalam"/>
              <a:cs typeface="Kalam"/>
              <a:sym typeface="Kalam"/>
            </a:endParaRPr>
          </a:p>
        </p:txBody>
      </p:sp>
      <p:sp>
        <p:nvSpPr>
          <p:cNvPr id="1354" name="Google Shape;1354;p92"/>
          <p:cNvSpPr txBox="1"/>
          <p:nvPr/>
        </p:nvSpPr>
        <p:spPr>
          <a:xfrm>
            <a:off x="668575" y="2556042"/>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60 ml</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355" name="Google Shape;1355;p92"/>
          <p:cNvSpPr txBox="1"/>
          <p:nvPr/>
        </p:nvSpPr>
        <p:spPr>
          <a:xfrm>
            <a:off x="668575" y="1514684"/>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12 tbsp</a:t>
            </a:r>
            <a:endParaRPr sz="2000">
              <a:solidFill>
                <a:schemeClr val="dk1"/>
              </a:solidFill>
              <a:latin typeface="Kalam"/>
              <a:ea typeface="Kalam"/>
              <a:cs typeface="Kalam"/>
              <a:sym typeface="Kalam"/>
            </a:endParaRPr>
          </a:p>
        </p:txBody>
      </p:sp>
      <p:sp>
        <p:nvSpPr>
          <p:cNvPr id="1356" name="Google Shape;1356;p92"/>
          <p:cNvSpPr txBox="1"/>
          <p:nvPr/>
        </p:nvSpPr>
        <p:spPr>
          <a:xfrm>
            <a:off x="668575" y="1514684"/>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180 ml</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0"/>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49"/>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2"/>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51"/>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4"/>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53"/>
                                        </p:tgtEl>
                                        <p:attrNameLst>
                                          <p:attrName>style.visibility</p:attrName>
                                        </p:attrNameLst>
                                      </p:cBhvr>
                                      <p:to>
                                        <p:strVal val="hidden"/>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56"/>
                                        </p:tgtEl>
                                        <p:attrNameLst>
                                          <p:attrName>style.visibility</p:attrName>
                                        </p:attrNameLst>
                                      </p:cBhvr>
                                      <p:to>
                                        <p:strVal val="visible"/>
                                      </p:to>
                                    </p:set>
                                  </p:childTnLst>
                                </p:cTn>
                              </p:par>
                              <p:par>
                                <p:cTn fill="hold" nodeType="withEffect" presetClass="exit" presetID="1" presetSubtype="0">
                                  <p:stCondLst>
                                    <p:cond delay="0"/>
                                  </p:stCondLst>
                                  <p:childTnLst>
                                    <p:set>
                                      <p:cBhvr>
                                        <p:cTn dur="1" fill="hold">
                                          <p:stCondLst>
                                            <p:cond delay="0"/>
                                          </p:stCondLst>
                                        </p:cTn>
                                        <p:tgtEl>
                                          <p:spTgt spid="1355"/>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0" name="Shape 1360"/>
        <p:cNvGrpSpPr/>
        <p:nvPr/>
      </p:nvGrpSpPr>
      <p:grpSpPr>
        <a:xfrm>
          <a:off x="0" y="0"/>
          <a:ext cx="0" cy="0"/>
          <a:chOff x="0" y="0"/>
          <a:chExt cx="0" cy="0"/>
        </a:xfrm>
      </p:grpSpPr>
      <p:sp>
        <p:nvSpPr>
          <p:cNvPr id="1361" name="Google Shape;1361;p93"/>
          <p:cNvSpPr txBox="1"/>
          <p:nvPr/>
        </p:nvSpPr>
        <p:spPr>
          <a:xfrm>
            <a:off x="6104217" y="10146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240 ml</a:t>
            </a:r>
            <a:endParaRPr sz="2000">
              <a:solidFill>
                <a:schemeClr val="dk1"/>
              </a:solidFill>
              <a:latin typeface="Kalam"/>
              <a:ea typeface="Kalam"/>
              <a:cs typeface="Kalam"/>
              <a:sym typeface="Kalam"/>
            </a:endParaRPr>
          </a:p>
        </p:txBody>
      </p:sp>
      <p:grpSp>
        <p:nvGrpSpPr>
          <p:cNvPr id="1362" name="Google Shape;1362;p93"/>
          <p:cNvGrpSpPr/>
          <p:nvPr/>
        </p:nvGrpSpPr>
        <p:grpSpPr>
          <a:xfrm>
            <a:off x="2385600" y="1866271"/>
            <a:ext cx="3981025" cy="1943125"/>
            <a:chOff x="328200" y="4039350"/>
            <a:chExt cx="3981025" cy="1943125"/>
          </a:xfrm>
        </p:grpSpPr>
        <p:pic>
          <p:nvPicPr>
            <p:cNvPr id="1363" name="Google Shape;1363;p93"/>
            <p:cNvPicPr preferRelativeResize="0"/>
            <p:nvPr/>
          </p:nvPicPr>
          <p:blipFill>
            <a:blip r:embed="rId3">
              <a:alphaModFix/>
            </a:blip>
            <a:stretch>
              <a:fillRect/>
            </a:stretch>
          </p:blipFill>
          <p:spPr>
            <a:xfrm>
              <a:off x="328200" y="4039350"/>
              <a:ext cx="3981025" cy="1943125"/>
            </a:xfrm>
            <a:prstGeom prst="rect">
              <a:avLst/>
            </a:prstGeom>
            <a:noFill/>
            <a:ln>
              <a:noFill/>
            </a:ln>
          </p:spPr>
        </p:pic>
        <p:sp>
          <p:nvSpPr>
            <p:cNvPr id="1364" name="Google Shape;1364;p93"/>
            <p:cNvSpPr txBox="1"/>
            <p:nvPr/>
          </p:nvSpPr>
          <p:spPr>
            <a:xfrm>
              <a:off x="2052964" y="4342544"/>
              <a:ext cx="3609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tsp</a:t>
              </a:r>
              <a:endParaRPr sz="1800">
                <a:solidFill>
                  <a:schemeClr val="dk1"/>
                </a:solidFill>
                <a:latin typeface="Lexend"/>
                <a:ea typeface="Lexend"/>
                <a:cs typeface="Lexend"/>
                <a:sym typeface="Lexend"/>
              </a:endParaRPr>
            </a:p>
          </p:txBody>
        </p:sp>
        <p:sp>
          <p:nvSpPr>
            <p:cNvPr id="1365" name="Google Shape;1365;p93"/>
            <p:cNvSpPr txBox="1"/>
            <p:nvPr/>
          </p:nvSpPr>
          <p:spPr>
            <a:xfrm>
              <a:off x="954970" y="5290775"/>
              <a:ext cx="5331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tbsp</a:t>
              </a:r>
              <a:endParaRPr sz="1800">
                <a:solidFill>
                  <a:schemeClr val="dk1"/>
                </a:solidFill>
                <a:latin typeface="Lexend"/>
                <a:ea typeface="Lexend"/>
                <a:cs typeface="Lexend"/>
                <a:sym typeface="Lexend"/>
              </a:endParaRPr>
            </a:p>
          </p:txBody>
        </p:sp>
      </p:grpSp>
      <p:sp>
        <p:nvSpPr>
          <p:cNvPr id="1366" name="Google Shape;1366;p9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Cabbirada cuntada (Measures in catering)</a:t>
            </a:r>
            <a:endParaRPr/>
          </a:p>
        </p:txBody>
      </p:sp>
      <p:sp>
        <p:nvSpPr>
          <p:cNvPr id="1367" name="Google Shape;1367;p93"/>
          <p:cNvSpPr/>
          <p:nvPr/>
        </p:nvSpPr>
        <p:spPr>
          <a:xfrm>
            <a:off x="6325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68" name="Google Shape;1368;p93"/>
          <p:cNvCxnSpPr>
            <a:stCxn id="1367" idx="2"/>
          </p:cNvCxnSpPr>
          <p:nvPr/>
        </p:nvCxnSpPr>
        <p:spPr>
          <a:xfrm>
            <a:off x="6325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1369" name="Google Shape;1369;p93"/>
          <p:cNvCxnSpPr/>
          <p:nvPr/>
        </p:nvCxnSpPr>
        <p:spPr>
          <a:xfrm flipH="1">
            <a:off x="25500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1370" name="Google Shape;1370;p93"/>
          <p:cNvSpPr/>
          <p:nvPr/>
        </p:nvSpPr>
        <p:spPr>
          <a:xfrm>
            <a:off x="9483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1" name="Google Shape;1371;p93"/>
          <p:cNvSpPr/>
          <p:nvPr/>
        </p:nvSpPr>
        <p:spPr>
          <a:xfrm rot="-9606547">
            <a:off x="26233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2" name="Google Shape;1372;p93"/>
          <p:cNvSpPr/>
          <p:nvPr/>
        </p:nvSpPr>
        <p:spPr>
          <a:xfrm rot="-9606083">
            <a:off x="26355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373" name="Google Shape;1373;p93"/>
          <p:cNvGraphicFramePr/>
          <p:nvPr/>
        </p:nvGraphicFramePr>
        <p:xfrm>
          <a:off x="1503537" y="1162808"/>
          <a:ext cx="3000000" cy="3000000"/>
        </p:xfrm>
        <a:graphic>
          <a:graphicData uri="http://schemas.openxmlformats.org/drawingml/2006/table">
            <a:tbl>
              <a:tblPr>
                <a:noFill/>
                <a:tableStyleId>{5ABEDB2D-1168-43D3-9195-50B46805A593}</a:tableStyleId>
              </a:tblPr>
              <a:tblGrid>
                <a:gridCol w="591050"/>
              </a:tblGrid>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518950">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sp>
        <p:nvSpPr>
          <p:cNvPr id="1374" name="Google Shape;1374;p93"/>
          <p:cNvSpPr/>
          <p:nvPr/>
        </p:nvSpPr>
        <p:spPr>
          <a:xfrm>
            <a:off x="6042700" y="745725"/>
            <a:ext cx="2171400" cy="349800"/>
          </a:xfrm>
          <a:prstGeom prst="ellipse">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cxnSp>
        <p:nvCxnSpPr>
          <p:cNvPr id="1375" name="Google Shape;1375;p93"/>
          <p:cNvCxnSpPr>
            <a:stCxn id="1374" idx="2"/>
          </p:cNvCxnSpPr>
          <p:nvPr/>
        </p:nvCxnSpPr>
        <p:spPr>
          <a:xfrm>
            <a:off x="6042700" y="920625"/>
            <a:ext cx="315900" cy="2334900"/>
          </a:xfrm>
          <a:prstGeom prst="straightConnector1">
            <a:avLst/>
          </a:prstGeom>
          <a:noFill/>
          <a:ln cap="flat" cmpd="sng" w="9525">
            <a:solidFill>
              <a:schemeClr val="dk1"/>
            </a:solidFill>
            <a:prstDash val="solid"/>
            <a:round/>
            <a:headEnd len="med" w="med" type="none"/>
            <a:tailEnd len="med" w="med" type="none"/>
          </a:ln>
        </p:spPr>
      </p:cxnSp>
      <p:cxnSp>
        <p:nvCxnSpPr>
          <p:cNvPr id="1376" name="Google Shape;1376;p93"/>
          <p:cNvCxnSpPr/>
          <p:nvPr/>
        </p:nvCxnSpPr>
        <p:spPr>
          <a:xfrm flipH="1">
            <a:off x="7960239" y="923508"/>
            <a:ext cx="249900" cy="2315100"/>
          </a:xfrm>
          <a:prstGeom prst="straightConnector1">
            <a:avLst/>
          </a:prstGeom>
          <a:noFill/>
          <a:ln cap="flat" cmpd="sng" w="9525">
            <a:solidFill>
              <a:schemeClr val="dk1"/>
            </a:solidFill>
            <a:prstDash val="solid"/>
            <a:round/>
            <a:headEnd len="med" w="med" type="none"/>
            <a:tailEnd len="med" w="med" type="none"/>
          </a:ln>
        </p:spPr>
      </p:cxnSp>
      <p:sp>
        <p:nvSpPr>
          <p:cNvPr id="1377" name="Google Shape;1377;p93"/>
          <p:cNvSpPr/>
          <p:nvPr/>
        </p:nvSpPr>
        <p:spPr>
          <a:xfrm>
            <a:off x="6358525" y="3179250"/>
            <a:ext cx="1601700" cy="141000"/>
          </a:xfrm>
          <a:prstGeom prst="ellipse">
            <a:avLst/>
          </a:prstGeom>
          <a:solidFill>
            <a:schemeClr val="lt2"/>
          </a:solid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8" name="Google Shape;1378;p93"/>
          <p:cNvSpPr/>
          <p:nvPr/>
        </p:nvSpPr>
        <p:spPr>
          <a:xfrm rot="-9606547">
            <a:off x="8033597" y="1073032"/>
            <a:ext cx="541399" cy="1550840"/>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79" name="Google Shape;1379;p93"/>
          <p:cNvSpPr/>
          <p:nvPr/>
        </p:nvSpPr>
        <p:spPr>
          <a:xfrm rot="-9606083">
            <a:off x="8045747" y="1249935"/>
            <a:ext cx="434544" cy="1244604"/>
          </a:xfrm>
          <a:prstGeom prst="chord">
            <a:avLst>
              <a:gd fmla="val 2700000" name="adj1"/>
              <a:gd fmla="val 16200000" name="adj2"/>
            </a:avLst>
          </a:prstGeom>
          <a:noFill/>
          <a:ln cap="flat" cmpd="sng" w="9525">
            <a:solidFill>
              <a:schemeClr val="dk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380" name="Google Shape;1380;p93"/>
          <p:cNvGraphicFramePr/>
          <p:nvPr/>
        </p:nvGraphicFramePr>
        <p:xfrm>
          <a:off x="6974512" y="1152594"/>
          <a:ext cx="3000000" cy="3000000"/>
        </p:xfrm>
        <a:graphic>
          <a:graphicData uri="http://schemas.openxmlformats.org/drawingml/2006/table">
            <a:tbl>
              <a:tblPr>
                <a:noFill/>
                <a:tableStyleId>{5ABEDB2D-1168-43D3-9195-50B46805A593}</a:tableStyleId>
              </a:tblPr>
              <a:tblGrid>
                <a:gridCol w="591050"/>
              </a:tblGrid>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rgbClr val="FFFFFF"/>
                    </a:solidFill>
                  </a:tcPr>
                </a:tc>
              </a:tr>
              <a:tr h="700975">
                <a:tc>
                  <a:txBody>
                    <a:bodyPr/>
                    <a:lstStyle/>
                    <a:p>
                      <a:pPr indent="0" lvl="0" marL="0" rtl="0" algn="l">
                        <a:spcBef>
                          <a:spcPts val="0"/>
                        </a:spcBef>
                        <a:spcAft>
                          <a:spcPts val="0"/>
                        </a:spcAft>
                        <a:buNone/>
                      </a:pPr>
                      <a:r>
                        <a:t/>
                      </a:r>
                      <a:endParaRPr/>
                    </a:p>
                  </a:txBody>
                  <a:tcPr marT="91425" marB="91425" marR="91425" marL="91425">
                    <a:lnL cap="flat" cmpd="sng" w="19050">
                      <a:solidFill>
                        <a:srgbClr val="000000"/>
                      </a:solidFill>
                      <a:prstDash val="solid"/>
                      <a:round/>
                      <a:headEnd len="sm" w="sm" type="none"/>
                      <a:tailEnd len="sm" w="sm" type="none"/>
                    </a:lnL>
                    <a:lnR cap="flat" cmpd="sng" w="19050">
                      <a:solidFill>
                        <a:srgbClr val="000000">
                          <a:alpha val="0"/>
                        </a:srgbClr>
                      </a:solidFill>
                      <a:prstDash val="solid"/>
                      <a:round/>
                      <a:headEnd len="sm" w="sm" type="none"/>
                      <a:tailEnd len="sm" w="sm" type="none"/>
                    </a:lnR>
                    <a:lnT cap="flat" cmpd="sng" w="19050">
                      <a:solidFill>
                        <a:srgbClr val="000000"/>
                      </a:solidFill>
                      <a:prstDash val="solid"/>
                      <a:round/>
                      <a:headEnd len="sm" w="sm" type="none"/>
                      <a:tailEnd len="sm" w="sm" type="none"/>
                    </a:lnT>
                    <a:lnB cap="flat" cmpd="sng" w="19050">
                      <a:solidFill>
                        <a:srgbClr val="000000">
                          <a:alpha val="0"/>
                        </a:srgbClr>
                      </a:solidFill>
                      <a:prstDash val="solid"/>
                      <a:round/>
                      <a:headEnd len="sm" w="sm" type="none"/>
                      <a:tailEnd len="sm" w="sm" type="none"/>
                    </a:lnB>
                  </a:tcPr>
                </a:tc>
              </a:tr>
            </a:tbl>
          </a:graphicData>
        </a:graphic>
      </p:graphicFrame>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381" name="Google Shape;1381;p93" title="one fourth one half three fourths one third two thirds"/>
          <p:cNvPicPr preferRelativeResize="0"/>
          <p:nvPr/>
        </p:nvPicPr>
        <p:blipFill rotWithShape="1">
          <a:blip r:embed="rId4">
            <a:alphaModFix/>
          </a:blip>
          <a:srcRect b="0" l="18679" r="63047" t="0"/>
          <a:stretch/>
        </p:blipFill>
        <p:spPr>
          <a:xfrm>
            <a:off x="2157188" y="2025800"/>
            <a:ext cx="155887"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382" name="Google Shape;1382;p93" title="one fourth one half three fourths one third two thirds"/>
          <p:cNvPicPr preferRelativeResize="0"/>
          <p:nvPr/>
        </p:nvPicPr>
        <p:blipFill rotWithShape="1">
          <a:blip r:embed="rId4">
            <a:alphaModFix/>
          </a:blip>
          <a:srcRect b="0" l="62967" r="15872" t="0"/>
          <a:stretch/>
        </p:blipFill>
        <p:spPr>
          <a:xfrm>
            <a:off x="7615976" y="2375600"/>
            <a:ext cx="18052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383" name="Google Shape;1383;p93" title="one fourth one half three fourths one third two thirds"/>
          <p:cNvPicPr preferRelativeResize="0"/>
          <p:nvPr/>
        </p:nvPicPr>
        <p:blipFill rotWithShape="1">
          <a:blip r:embed="rId4">
            <a:alphaModFix/>
          </a:blip>
          <a:srcRect b="0" l="84157" r="0" t="0"/>
          <a:stretch/>
        </p:blipFill>
        <p:spPr>
          <a:xfrm>
            <a:off x="7615976" y="1684950"/>
            <a:ext cx="135150"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384" name="Google Shape;1384;p93" title="one fourth one half three fourths one third two thirds"/>
          <p:cNvPicPr preferRelativeResize="0"/>
          <p:nvPr/>
        </p:nvPicPr>
        <p:blipFill rotWithShape="1">
          <a:blip r:embed="rId4">
            <a:alphaModFix/>
          </a:blip>
          <a:srcRect b="0" l="42483" r="39245" t="0"/>
          <a:stretch/>
        </p:blipFill>
        <p:spPr>
          <a:xfrm>
            <a:off x="2157188" y="1516550"/>
            <a:ext cx="155875" cy="349800"/>
          </a:xfrm>
          <a:prstGeom prst="rect">
            <a:avLst/>
          </a:prstGeom>
          <a:noFill/>
          <a:ln>
            <a:noFill/>
          </a:ln>
        </p:spPr>
      </p:pic>
      <p:pic>
        <p:nvPicPr>
          <p:cNvPr descr="&lt;math xmlns=&quot;http://www.w3.org/1998/Math/MathML&quot; display=&quot;block&quot; data-is-equatio=&quot;1&quot; data-latex=&quot;\frac{1}{4}\ \frac{1}{2}\ \frac{3}{4}\ \frac{1}{3}\ \frac{2}{3}&quot;&gt;&lt;mfrac&gt;&lt;mn&gt;1&lt;/mn&gt;&lt;mn&gt;4&lt;/mn&gt;&lt;/mfrac&gt;&lt;mtext&gt;&lt;/mtext&gt;&lt;mfrac&gt;&lt;mn&gt;1&lt;/mn&gt;&lt;mn&gt;2&lt;/mn&gt;&lt;/mfrac&gt;&lt;mtext&gt;&lt;/mtext&gt;&lt;mfrac&gt;&lt;mn&gt;3&lt;/mn&gt;&lt;mn&gt;4&lt;/mn&gt;&lt;/mfrac&gt;&lt;mtext&gt;&lt;/mtext&gt;&lt;mfrac&gt;&lt;mn&gt;1&lt;/mn&gt;&lt;mn&gt;3&lt;/mn&gt;&lt;/mfrac&gt;&lt;mtext&gt;&lt;/mtext&gt;&lt;mfrac&gt;&lt;mn&gt;2&lt;/mn&gt;&lt;mn&gt;3&lt;/mn&gt;&lt;/mfrac&gt;&lt;/math&gt;" id="1385" name="Google Shape;1385;p93" title="one fourth one half three fourths one third two thirds"/>
          <p:cNvPicPr preferRelativeResize="0"/>
          <p:nvPr/>
        </p:nvPicPr>
        <p:blipFill rotWithShape="1">
          <a:blip r:embed="rId4">
            <a:alphaModFix/>
          </a:blip>
          <a:srcRect b="0" l="0" r="84157" t="0"/>
          <a:stretch/>
        </p:blipFill>
        <p:spPr>
          <a:xfrm>
            <a:off x="2157188" y="2535050"/>
            <a:ext cx="135150" cy="349800"/>
          </a:xfrm>
          <a:prstGeom prst="rect">
            <a:avLst/>
          </a:prstGeom>
          <a:noFill/>
          <a:ln>
            <a:noFill/>
          </a:ln>
        </p:spPr>
      </p:pic>
      <p:sp>
        <p:nvSpPr>
          <p:cNvPr id="1386" name="Google Shape;1386;p93"/>
          <p:cNvSpPr txBox="1"/>
          <p:nvPr/>
        </p:nvSpPr>
        <p:spPr>
          <a:xfrm>
            <a:off x="20973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1 cup</a:t>
            </a:r>
            <a:endParaRPr>
              <a:solidFill>
                <a:schemeClr val="dk1"/>
              </a:solidFill>
              <a:latin typeface="Lexend"/>
              <a:ea typeface="Lexend"/>
              <a:cs typeface="Lexend"/>
              <a:sym typeface="Lexend"/>
            </a:endParaRPr>
          </a:p>
        </p:txBody>
      </p:sp>
      <p:sp>
        <p:nvSpPr>
          <p:cNvPr id="1387" name="Google Shape;1387;p93"/>
          <p:cNvSpPr txBox="1"/>
          <p:nvPr/>
        </p:nvSpPr>
        <p:spPr>
          <a:xfrm>
            <a:off x="7583732" y="968456"/>
            <a:ext cx="902400" cy="400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defRPr/>
            </a:pPr>
            <a:r>
              <a:rPr lang="en-GB" sz="1100">
                <a:solidFill>
                  <a:schemeClr val="dk1"/>
                </a:solidFill>
                <a:latin typeface="Lexend"/>
                <a:ea typeface="Lexend"/>
                <a:cs typeface="Lexend"/>
                <a:sym typeface="Lexend"/>
              </a:rPr>
              <a:t>1 cup</a:t>
            </a:r>
            <a:endParaRPr>
              <a:solidFill>
                <a:schemeClr val="dk1"/>
              </a:solidFill>
              <a:latin typeface="Lexend"/>
              <a:ea typeface="Lexend"/>
              <a:cs typeface="Lexend"/>
              <a:sym typeface="Lexend"/>
            </a:endParaRPr>
          </a:p>
        </p:txBody>
      </p:sp>
      <p:sp>
        <p:nvSpPr>
          <p:cNvPr id="1388" name="Google Shape;1388;p93"/>
          <p:cNvSpPr/>
          <p:nvPr/>
        </p:nvSpPr>
        <p:spPr>
          <a:xfrm>
            <a:off x="4000500" y="3763081"/>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89" name="Google Shape;1389;p93"/>
          <p:cNvSpPr/>
          <p:nvPr/>
        </p:nvSpPr>
        <p:spPr>
          <a:xfrm>
            <a:off x="3976688" y="3860713"/>
            <a:ext cx="71400" cy="73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390" name="Google Shape;1390;p93"/>
          <p:cNvSpPr txBox="1"/>
          <p:nvPr/>
        </p:nvSpPr>
        <p:spPr>
          <a:xfrm>
            <a:off x="5372950" y="2183010"/>
            <a:ext cx="6441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5 ml</a:t>
            </a:r>
            <a:endParaRPr sz="1800">
              <a:solidFill>
                <a:schemeClr val="dk1"/>
              </a:solidFill>
              <a:latin typeface="Lexend"/>
              <a:ea typeface="Lexend"/>
              <a:cs typeface="Lexend"/>
              <a:sym typeface="Lexend"/>
            </a:endParaRPr>
          </a:p>
        </p:txBody>
      </p:sp>
      <p:sp>
        <p:nvSpPr>
          <p:cNvPr id="1391" name="Google Shape;1391;p93"/>
          <p:cNvSpPr txBox="1"/>
          <p:nvPr/>
        </p:nvSpPr>
        <p:spPr>
          <a:xfrm>
            <a:off x="5330465" y="3151321"/>
            <a:ext cx="552300" cy="2772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Lexend"/>
                <a:ea typeface="Lexend"/>
                <a:cs typeface="Lexend"/>
                <a:sym typeface="Lexend"/>
              </a:rPr>
              <a:t>3 tsp</a:t>
            </a:r>
            <a:endParaRPr sz="1800">
              <a:solidFill>
                <a:schemeClr val="dk1"/>
              </a:solidFill>
              <a:latin typeface="Lexend"/>
              <a:ea typeface="Lexend"/>
              <a:cs typeface="Lexend"/>
              <a:sym typeface="Lexend"/>
            </a:endParaRPr>
          </a:p>
        </p:txBody>
      </p:sp>
      <p:grpSp>
        <p:nvGrpSpPr>
          <p:cNvPr id="1392" name="Google Shape;1392;p93"/>
          <p:cNvGrpSpPr/>
          <p:nvPr/>
        </p:nvGrpSpPr>
        <p:grpSpPr>
          <a:xfrm>
            <a:off x="3507724" y="714156"/>
            <a:ext cx="2136900" cy="556500"/>
            <a:chOff x="3507724" y="1857156"/>
            <a:chExt cx="2136900" cy="556500"/>
          </a:xfrm>
        </p:grpSpPr>
        <p:pic>
          <p:nvPicPr>
            <p:cNvPr descr="&lt;math xmlns=&quot;http://www.w3.org/1998/Math/MathML&quot; display=&quot;block&quot; data-is-equatio=&quot;1&quot; data-latex=&quot;\frac{1}{14}&quot;&gt;&lt;mfrac&gt;&lt;mn&gt;1&lt;/mn&gt;&lt;mn&gt;14&lt;/mn&gt;&lt;/mfrac&gt;&lt;/math&gt;" id="1393" name="Google Shape;1393;p93" title="1 over 14"/>
            <p:cNvPicPr preferRelativeResize="0"/>
            <p:nvPr/>
          </p:nvPicPr>
          <p:blipFill>
            <a:blip r:embed="rId5">
              <a:alphaModFix/>
            </a:blip>
            <a:stretch>
              <a:fillRect/>
            </a:stretch>
          </p:blipFill>
          <p:spPr>
            <a:xfrm>
              <a:off x="4613609" y="1919292"/>
              <a:ext cx="249900" cy="450478"/>
            </a:xfrm>
            <a:prstGeom prst="rect">
              <a:avLst/>
            </a:prstGeom>
            <a:noFill/>
            <a:ln>
              <a:noFill/>
            </a:ln>
          </p:spPr>
        </p:pic>
        <p:grpSp>
          <p:nvGrpSpPr>
            <p:cNvPr id="1394" name="Google Shape;1394;p93"/>
            <p:cNvGrpSpPr/>
            <p:nvPr/>
          </p:nvGrpSpPr>
          <p:grpSpPr>
            <a:xfrm>
              <a:off x="3507724" y="1857156"/>
              <a:ext cx="2136900" cy="556500"/>
              <a:chOff x="3784325" y="1857156"/>
              <a:chExt cx="2136900" cy="556500"/>
            </a:xfrm>
          </p:grpSpPr>
          <p:sp>
            <p:nvSpPr>
              <p:cNvPr id="1395" name="Google Shape;1395;p93"/>
              <p:cNvSpPr/>
              <p:nvPr/>
            </p:nvSpPr>
            <p:spPr>
              <a:xfrm>
                <a:off x="3784325" y="1857156"/>
                <a:ext cx="2136900" cy="556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Lexend"/>
                  <a:ea typeface="Lexend"/>
                  <a:cs typeface="Lexend"/>
                  <a:sym typeface="Lexend"/>
                </a:endParaRPr>
              </a:p>
            </p:txBody>
          </p:sp>
          <p:sp>
            <p:nvSpPr>
              <p:cNvPr id="1396" name="Google Shape;1396;p93"/>
              <p:cNvSpPr txBox="1"/>
              <p:nvPr/>
            </p:nvSpPr>
            <p:spPr>
              <a:xfrm>
                <a:off x="3832750" y="1993900"/>
                <a:ext cx="2087700" cy="277200"/>
              </a:xfrm>
              <a:prstGeom prst="rect">
                <a:avLst/>
              </a:prstGeom>
              <a:noFill/>
              <a:ln>
                <a:noFill/>
              </a:ln>
            </p:spPr>
            <p:txBody>
              <a:bodyPr anchorCtr="0" anchor="t" bIns="0" lIns="0" spcFirstLastPara="1" rIns="0" wrap="square" tIns="0">
                <a:spAutoFit/>
              </a:bodyPr>
              <a:lstStyle/>
              <a:p>
                <a:pPr indent="0" lvl="0" marL="0" rtl="0" algn="l">
                  <a:spcBef>
                    <a:spcPts val="0"/>
                  </a:spcBef>
                  <a:spcAft>
                    <a:spcPts val="0"/>
                  </a:spcAft>
                  <a:buNone/>
                </a:pPr>
                <a:r>
                  <a:rPr lang="en-GB" sz="1300">
                    <a:solidFill>
                      <a:schemeClr val="dk1"/>
                    </a:solidFill>
                    <a:latin typeface="Lexend"/>
                    <a:ea typeface="Lexend"/>
                    <a:cs typeface="Lexend"/>
                    <a:sym typeface="Lexend"/>
                  </a:rPr>
                  <a:t>1 garaam ≈ th qaado (tbsp)</a:t>
                </a:r>
                <a:r>
                  <a:rPr baseline="30000" lang="en-GB" sz="1300">
                    <a:solidFill>
                      <a:schemeClr val="dk1"/>
                    </a:solidFill>
                    <a:latin typeface="Lexend"/>
                    <a:ea typeface="Lexend"/>
                    <a:cs typeface="Lexend"/>
                    <a:sym typeface="Lexend"/>
                  </a:rPr>
                  <a:t/>
                </a:r>
                <a:r>
                  <a:rPr lang="en-GB" sz="13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pSp>
      </p:grpSp>
      <p:sp>
        <p:nvSpPr>
          <p:cNvPr id="1397" name="Google Shape;1397;p93"/>
          <p:cNvSpPr txBox="1"/>
          <p:nvPr/>
        </p:nvSpPr>
        <p:spPr>
          <a:xfrm>
            <a:off x="343750" y="3752140"/>
            <a:ext cx="8476200" cy="292500"/>
          </a:xfrm>
          <a:prstGeom prst="rect">
            <a:avLst/>
          </a:prstGeom>
          <a:noFill/>
          <a:ln>
            <a:noFill/>
          </a:ln>
        </p:spPr>
        <p:txBody>
          <a:bodyPr anchorCtr="0" anchor="t" bIns="0" lIns="0" spcFirstLastPara="1" rIns="0" wrap="square" tIns="0">
            <a:normAutofit/>
          </a:bodyPr>
          <a:lstStyle/>
          <a:p>
            <a:pPr indent="0" lvl="0" marL="0" rtl="0" algn="l">
              <a:lnSpc>
                <a:spcPct val="95000"/>
              </a:lnSpc>
              <a:spcBef>
                <a:spcPts val="0"/>
              </a:spcBef>
              <a:spcAft>
                <a:spcPts val="0"/>
              </a:spcAft>
              <a:buNone/>
            </a:pPr>
            <a:r>
              <a:rPr>
                <a:latin typeface="Lexend"/>
              </a:rPr>
              <a:t/>
            </a:r>
            <a:endParaRPr sz="2000">
              <a:solidFill>
                <a:schemeClr val="dk1"/>
              </a:solidFill>
              <a:latin typeface="Kalam"/>
              <a:ea typeface="Kalam"/>
              <a:cs typeface="Kalam"/>
              <a:sym typeface="Kalam"/>
            </a:endParaRPr>
          </a:p>
        </p:txBody>
      </p:sp>
      <p:sp>
        <p:nvSpPr>
          <p:cNvPr id="1398" name="Google Shape;1398;p93"/>
          <p:cNvSpPr/>
          <p:nvPr/>
        </p:nvSpPr>
        <p:spPr>
          <a:xfrm>
            <a:off x="3507850" y="1400325"/>
            <a:ext cx="2136900" cy="541500"/>
          </a:xfrm>
          <a:prstGeom prst="rect">
            <a:avLst/>
          </a:prstGeom>
          <a:noFill/>
          <a:ln cap="flat" cmpd="sng" w="3810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lang="en-GB" sz="1100">
                <a:latin typeface="Lexend"/>
                <a:ea typeface="Lexend"/>
                <a:cs typeface="Lexend"/>
                <a:sym typeface="Lexend"/>
              </a:rPr>
              <a:t>1 koob = 16 qaado (tbsp)</a:t>
            </a:r>
            <a:endParaRPr sz="1800">
              <a:latin typeface="Lexend"/>
              <a:ea typeface="Lexend"/>
              <a:cs typeface="Lexend"/>
              <a:sym typeface="Lexend"/>
            </a:endParaRPr>
          </a:p>
        </p:txBody>
      </p:sp>
      <p:sp>
        <p:nvSpPr>
          <p:cNvPr id="1399" name="Google Shape;1399;p93"/>
          <p:cNvSpPr txBox="1"/>
          <p:nvPr>
            <p:ph idx="1" type="body"/>
          </p:nvPr>
        </p:nvSpPr>
        <p:spPr>
          <a:xfrm>
            <a:off x="328200" y="3842700"/>
            <a:ext cx="8182200" cy="696300"/>
          </a:xfrm>
          <a:prstGeom prst="rect">
            <a:avLst/>
          </a:prstGeom>
        </p:spPr>
        <p:txBody>
          <a:bodyPr anchorCtr="0" anchor="t" bIns="0" lIns="0" spcFirstLastPara="1" rIns="0" wrap="square" tIns="0">
            <a:normAutofit/>
          </a:bodyPr>
          <a:lstStyle/>
          <a:p>
            <a:pPr indent="0" lvl="0" marL="0" rtl="0" algn="l">
              <a:lnSpc>
                <a:spcPct val="75000"/>
              </a:lnSpc>
              <a:spcBef>
                <a:spcPts val="0"/>
              </a:spcBef>
              <a:spcAft>
                <a:spcPts val="1000"/>
              </a:spcAft>
              <a:buNone/>
              <a:defRPr/>
            </a:pPr>
            <a:r>
              <a:rPr lang="en-GB" sz="1100">
                <a:latin typeface="Lexend"/>
              </a:rPr>
              <a:t>Hadda cabbirka koobka loo qaybiyay saddex meelood.</a:t>
            </a:r>
            <a:endParaRPr/>
          </a:p>
        </p:txBody>
      </p:sp>
      <p:sp>
        <p:nvSpPr>
          <p:cNvPr id="1400" name="Google Shape;1400;p93"/>
          <p:cNvSpPr txBox="1"/>
          <p:nvPr/>
        </p:nvSpPr>
        <p:spPr>
          <a:xfrm>
            <a:off x="4265912" y="3129689"/>
            <a:ext cx="992700" cy="307800"/>
          </a:xfrm>
          <a:prstGeom prst="rect">
            <a:avLst/>
          </a:prstGeom>
          <a:noFill/>
          <a:ln>
            <a:noFill/>
          </a:ln>
        </p:spPr>
        <p:txBody>
          <a:bodyPr anchorCtr="0" anchor="t" bIns="0" lIns="0" spcFirstLastPara="1" rIns="0" wrap="square" tIns="0">
            <a:normAutofit/>
          </a:bodyPr>
          <a:lstStyle/>
          <a:p>
            <a:pPr indent="0" lvl="0" marL="0" rtl="0" algn="l">
              <a:spcBef>
                <a:spcPts val="0"/>
              </a:spcBef>
              <a:spcAft>
                <a:spcPts val="0"/>
              </a:spcAft>
              <a:buNone/>
            </a:pPr>
            <a:r>
              <a:rPr lang="en-GB" sz="1100">
                <a:solidFill>
                  <a:schemeClr val="dk1"/>
                </a:solidFill>
                <a:latin typeface="Kalam"/>
                <a:ea typeface="Kalam"/>
                <a:cs typeface="Kalam"/>
                <a:sym typeface="Kalam"/>
              </a:rPr>
              <a:t>14 garaam</a:t>
            </a:r>
            <a:endParaRPr sz="2000">
              <a:solidFill>
                <a:schemeClr val="dk1"/>
              </a:solidFill>
              <a:latin typeface="Kalam"/>
              <a:ea typeface="Kalam"/>
              <a:cs typeface="Kalam"/>
              <a:sym typeface="Kalam"/>
            </a:endParaRPr>
          </a:p>
        </p:txBody>
      </p:sp>
      <p:sp>
        <p:nvSpPr>
          <p:cNvPr id="1401" name="Google Shape;1401;p93"/>
          <p:cNvSpPr txBox="1"/>
          <p:nvPr/>
        </p:nvSpPr>
        <p:spPr>
          <a:xfrm>
            <a:off x="668575" y="10146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240 ml</a:t>
            </a:r>
            <a:endParaRPr sz="2000">
              <a:solidFill>
                <a:schemeClr val="dk1"/>
              </a:solidFill>
              <a:latin typeface="Kalam"/>
              <a:ea typeface="Kalam"/>
              <a:cs typeface="Kalam"/>
              <a:sym typeface="Kalam"/>
            </a:endParaRPr>
          </a:p>
        </p:txBody>
      </p:sp>
      <p:sp>
        <p:nvSpPr>
          <p:cNvPr id="1402" name="Google Shape;1402;p93"/>
          <p:cNvSpPr txBox="1"/>
          <p:nvPr/>
        </p:nvSpPr>
        <p:spPr>
          <a:xfrm>
            <a:off x="668575" y="2030692"/>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120 ml</a:t>
            </a:r>
            <a:endParaRPr sz="2000">
              <a:solidFill>
                <a:schemeClr val="dk1"/>
              </a:solidFill>
              <a:latin typeface="Kalam"/>
              <a:ea typeface="Kalam"/>
              <a:cs typeface="Kalam"/>
              <a:sym typeface="Kalam"/>
            </a:endParaRPr>
          </a:p>
        </p:txBody>
      </p:sp>
      <p:sp>
        <p:nvSpPr>
          <p:cNvPr id="1403" name="Google Shape;1403;p93"/>
          <p:cNvSpPr txBox="1"/>
          <p:nvPr/>
        </p:nvSpPr>
        <p:spPr>
          <a:xfrm>
            <a:off x="668575" y="2556042"/>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60 ml</a:t>
            </a:r>
            <a:endParaRPr sz="2000">
              <a:solidFill>
                <a:schemeClr val="dk1"/>
              </a:solidFill>
              <a:latin typeface="Kalam"/>
              <a:ea typeface="Kalam"/>
              <a:cs typeface="Kalam"/>
              <a:sym typeface="Kalam"/>
            </a:endParaRPr>
          </a:p>
        </p:txBody>
      </p:sp>
      <p:sp>
        <p:nvSpPr>
          <p:cNvPr id="1404" name="Google Shape;1404;p93"/>
          <p:cNvSpPr txBox="1"/>
          <p:nvPr/>
        </p:nvSpPr>
        <p:spPr>
          <a:xfrm>
            <a:off x="668575" y="1514684"/>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180 ml</a:t>
            </a:r>
            <a:endParaRPr sz="2000">
              <a:solidFill>
                <a:schemeClr val="dk1"/>
              </a:solidFill>
              <a:latin typeface="Kalam"/>
              <a:ea typeface="Kalam"/>
              <a:cs typeface="Kalam"/>
              <a:sym typeface="Kalam"/>
            </a:endParaRPr>
          </a:p>
        </p:txBody>
      </p:sp>
      <p:sp>
        <p:nvSpPr>
          <p:cNvPr id="1405" name="Google Shape;1405;p93"/>
          <p:cNvSpPr txBox="1"/>
          <p:nvPr/>
        </p:nvSpPr>
        <p:spPr>
          <a:xfrm>
            <a:off x="6104217" y="23862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80 ml</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
        <p:nvSpPr>
          <p:cNvPr id="1406" name="Google Shape;1406;p93"/>
          <p:cNvSpPr txBox="1"/>
          <p:nvPr/>
        </p:nvSpPr>
        <p:spPr>
          <a:xfrm>
            <a:off x="6104217" y="1700450"/>
            <a:ext cx="832200" cy="307800"/>
          </a:xfrm>
          <a:prstGeom prst="rect">
            <a:avLst/>
          </a:prstGeom>
          <a:noFill/>
          <a:ln>
            <a:noFill/>
          </a:ln>
        </p:spPr>
        <p:txBody>
          <a:bodyPr anchorCtr="0" anchor="t" bIns="0" lIns="0" spcFirstLastPara="1" rIns="0" wrap="square" tIns="0">
            <a:normAutofit/>
          </a:bodyPr>
          <a:lstStyle/>
          <a:p>
            <a:pPr indent="0" lvl="0" marL="0" rtl="0" algn="r">
              <a:spcBef>
                <a:spcPts val="0"/>
              </a:spcBef>
              <a:spcAft>
                <a:spcPts val="0"/>
              </a:spcAft>
              <a:buNone/>
            </a:pPr>
            <a:r>
              <a:rPr lang="en-GB" sz="1100">
                <a:solidFill>
                  <a:schemeClr val="dk1"/>
                </a:solidFill>
                <a:latin typeface="Kalam"/>
                <a:ea typeface="Kalam"/>
                <a:cs typeface="Kalam"/>
                <a:sym typeface="Kalam"/>
              </a:rPr>
              <a:t>160 ml</a:t>
            </a:r>
            <a:r>
              <a:rPr lang="en-GB" sz="1100">
                <a:solidFill>
                  <a:schemeClr val="dk1"/>
                </a:solidFill>
                <a:latin typeface="Kalam"/>
                <a:ea typeface="Kalam"/>
                <a:cs typeface="Kalam"/>
                <a:sym typeface="Kalam"/>
              </a:rPr>
              <a:t/>
            </a:r>
            <a:endParaRPr sz="2000">
              <a:solidFill>
                <a:schemeClr val="dk1"/>
              </a:solidFill>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0" name="Shape 1410"/>
        <p:cNvGrpSpPr/>
        <p:nvPr/>
      </p:nvGrpSpPr>
      <p:grpSpPr>
        <a:xfrm>
          <a:off x="0" y="0"/>
          <a:ext cx="0" cy="0"/>
          <a:chOff x="0" y="0"/>
          <a:chExt cx="0" cy="0"/>
        </a:xfrm>
      </p:grpSpPr>
      <p:sp>
        <p:nvSpPr>
          <p:cNvPr id="1411" name="Google Shape;1411;p94"/>
          <p:cNvSpPr txBox="1"/>
          <p:nvPr>
            <p:ph idx="1" type="body"/>
          </p:nvPr>
        </p:nvSpPr>
        <p:spPr>
          <a:xfrm>
            <a:off x="324000" y="759300"/>
            <a:ext cx="8496000" cy="883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Koobabka waxaa loo beddeli karaa garaam ama millilitir. Heerka beddelka aan halkan isticmaalnay waa hal heer beddel.</a:t>
            </a:r>
            <a:r>
              <a:rPr lang="en-GB">
                <a:latin typeface="Lexend"/>
              </a:rPr>
              <a:t/>
            </a:r>
            <a:endParaRPr/>
          </a:p>
          <a:p>
            <a:pPr indent="0" lvl="0" marL="0" rtl="0" algn="l">
              <a:spcBef>
                <a:spcPts val="1000"/>
              </a:spcBef>
              <a:spcAft>
                <a:spcPts val="0"/>
              </a:spcAft>
              <a:buNone/>
            </a:pPr>
            <a:r>
              <a:rPr>
                <a:latin typeface="Lexend"/>
              </a:rPr>
              <a:t/>
            </a:r>
            <a:endParaRPr/>
          </a:p>
          <a:p>
            <a:pPr indent="0" lvl="0" marL="0" rtl="0" algn="l">
              <a:spcBef>
                <a:spcPts val="1000"/>
              </a:spcBef>
              <a:spcAft>
                <a:spcPts val="1000"/>
              </a:spcAft>
              <a:buNone/>
              <a:defRPr/>
            </a:pPr>
            <a:r>
              <a:rPr lang="en-GB">
                <a:latin typeface="Lexend"/>
              </a:rPr>
              <a:t>Hase yeeshee, heerka beddelku wuu ku kala duwanaan karaa waxa aan cabbireyno, waxaana muhiim ah in aan taas ogaanno.</a:t>
            </a:r>
            <a:endParaRPr/>
          </a:p>
        </p:txBody>
      </p:sp>
      <p:sp>
        <p:nvSpPr>
          <p:cNvPr id="1412" name="Google Shape;1412;p9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Cabbirrada cuntada (catering)</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6" name="Shape 1416"/>
        <p:cNvGrpSpPr/>
        <p:nvPr/>
      </p:nvGrpSpPr>
      <p:grpSpPr>
        <a:xfrm>
          <a:off x="0" y="0"/>
          <a:ext cx="0" cy="0"/>
          <a:chOff x="0" y="0"/>
          <a:chExt cx="0" cy="0"/>
        </a:xfrm>
      </p:grpSpPr>
      <p:sp>
        <p:nvSpPr>
          <p:cNvPr id="1417" name="Google Shape;1417;p9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Cabbirrada cuntada (catering)</a:t>
            </a:r>
            <a:endParaRPr/>
          </a:p>
        </p:txBody>
      </p:sp>
      <p:sp>
        <p:nvSpPr>
          <p:cNvPr id="1418" name="Google Shape;1418;p95"/>
          <p:cNvSpPr txBox="1"/>
          <p:nvPr>
            <p:ph idx="1" type="body"/>
          </p:nvPr>
        </p:nvSpPr>
        <p:spPr>
          <a:xfrm>
            <a:off x="324000" y="759300"/>
            <a:ext cx="8237700" cy="38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Buuxi cabbirrada maqan.</a:t>
            </a:r>
            <a:endParaRPr/>
          </a:p>
        </p:txBody>
      </p:sp>
      <p:pic>
        <p:nvPicPr>
          <p:cNvPr descr="&lt;math xmlns=&quot;http://www.w3.org/1998/Math/MathML&quot; display=&quot;block&quot; data-is-equatio=&quot;1&quot; data-latex=&quot;\frac{3}{4}\ \frac{1}{4}\ \frac{1}{2}\ \frac{1}{3}\ \frac{2}{3}\ &quot;&gt;&lt;mfrac&gt;&lt;mn&gt;3&lt;/mn&gt;&lt;mn&gt;4&lt;/mn&gt;&lt;/mfrac&gt;&lt;mtext&gt;&lt;/mtext&gt;&lt;mfrac&gt;&lt;mn&gt;1&lt;/mn&gt;&lt;mn&gt;4&lt;/mn&gt;&lt;/mfrac&gt;&lt;mtext&gt;&lt;/mtext&gt;&lt;mfrac&gt;&lt;mn&gt;1&lt;/mn&gt;&lt;mn&gt;2&lt;/mn&gt;&lt;/mfrac&gt;&lt;mtext&gt;&lt;/mtext&gt;&lt;mfrac&gt;&lt;mn&gt;1&lt;/mn&gt;&lt;mn&gt;3&lt;/mn&gt;&lt;/mfrac&gt;&lt;mtext&gt;&lt;/mtext&gt;&lt;mfrac&gt;&lt;mn&gt;2&lt;/mn&gt;&lt;mn&gt;3&lt;/mn&gt;&lt;/mfrac&gt;&lt;mtext&gt;&lt;/mtext&gt;&lt;/math&gt;" id="1419" name="Google Shape;1419;p95" title="three fourths one fourth one half one third two thirds"/>
          <p:cNvPicPr preferRelativeResize="0"/>
          <p:nvPr/>
        </p:nvPicPr>
        <p:blipFill rotWithShape="1">
          <a:blip r:embed="rId3">
            <a:alphaModFix/>
          </a:blip>
          <a:srcRect b="0" l="64789" r="19167" t="0"/>
          <a:stretch/>
        </p:blipFill>
        <p:spPr>
          <a:xfrm>
            <a:off x="1072008" y="3792525"/>
            <a:ext cx="172450" cy="440750"/>
          </a:xfrm>
          <a:prstGeom prst="rect">
            <a:avLst/>
          </a:prstGeom>
          <a:noFill/>
          <a:ln>
            <a:noFill/>
          </a:ln>
        </p:spPr>
      </p:pic>
      <p:pic>
        <p:nvPicPr>
          <p:cNvPr descr="&lt;math xmlns=&quot;http://www.w3.org/1998/Math/MathML&quot; display=&quot;block&quot; data-is-equatio=&quot;1&quot; data-latex=&quot;\frac{3}{4}\ \frac{1}{4}\ \frac{1}{2}\ \frac{1}{3}\ \frac{2}{3}\ &quot;&gt;&lt;mfrac&gt;&lt;mn&gt;3&lt;/mn&gt;&lt;mn&gt;4&lt;/mn&gt;&lt;/mfrac&gt;&lt;mtext&gt;&lt;/mtext&gt;&lt;mfrac&gt;&lt;mn&gt;1&lt;/mn&gt;&lt;mn&gt;4&lt;/mn&gt;&lt;/mfrac&gt;&lt;mtext&gt;&lt;/mtext&gt;&lt;mfrac&gt;&lt;mn&gt;1&lt;/mn&gt;&lt;mn&gt;2&lt;/mn&gt;&lt;/mfrac&gt;&lt;mtext&gt;&lt;/mtext&gt;&lt;mfrac&gt;&lt;mn&gt;1&lt;/mn&gt;&lt;mn&gt;3&lt;/mn&gt;&lt;/mfrac&gt;&lt;mtext&gt;&lt;/mtext&gt;&lt;mfrac&gt;&lt;mn&gt;2&lt;/mn&gt;&lt;mn&gt;3&lt;/mn&gt;&lt;/mfrac&gt;&lt;mtext&gt;&lt;/mtext&gt;&lt;/math&gt;" id="1420" name="Google Shape;1420;p95" title="three fourths one fourth one half one third two thirds"/>
          <p:cNvPicPr preferRelativeResize="0"/>
          <p:nvPr/>
        </p:nvPicPr>
        <p:blipFill rotWithShape="1">
          <a:blip r:embed="rId3">
            <a:alphaModFix/>
          </a:blip>
          <a:srcRect b="0" l="41961" r="41995" t="0"/>
          <a:stretch/>
        </p:blipFill>
        <p:spPr>
          <a:xfrm>
            <a:off x="1072008" y="3286845"/>
            <a:ext cx="172450" cy="440750"/>
          </a:xfrm>
          <a:prstGeom prst="rect">
            <a:avLst/>
          </a:prstGeom>
          <a:noFill/>
          <a:ln>
            <a:noFill/>
          </a:ln>
        </p:spPr>
      </p:pic>
      <p:pic>
        <p:nvPicPr>
          <p:cNvPr descr="&lt;math xmlns=&quot;http://www.w3.org/1998/Math/MathML&quot; display=&quot;block&quot; data-is-equatio=&quot;1&quot; data-latex=&quot;\frac{3}{4}\ \frac{1}{4}\ \frac{1}{2}\ \frac{1}{3}\ \frac{2}{3}\ &quot;&gt;&lt;mfrac&gt;&lt;mn&gt;3&lt;/mn&gt;&lt;mn&gt;4&lt;/mn&gt;&lt;/mfrac&gt;&lt;mtext&gt;&lt;/mtext&gt;&lt;mfrac&gt;&lt;mn&gt;1&lt;/mn&gt;&lt;mn&gt;4&lt;/mn&gt;&lt;/mfrac&gt;&lt;mtext&gt;&lt;/mtext&gt;&lt;mfrac&gt;&lt;mn&gt;1&lt;/mn&gt;&lt;mn&gt;2&lt;/mn&gt;&lt;/mfrac&gt;&lt;mtext&gt;&lt;/mtext&gt;&lt;mfrac&gt;&lt;mn&gt;1&lt;/mn&gt;&lt;mn&gt;3&lt;/mn&gt;&lt;/mfrac&gt;&lt;mtext&gt;&lt;/mtext&gt;&lt;mfrac&gt;&lt;mn&gt;2&lt;/mn&gt;&lt;mn&gt;3&lt;/mn&gt;&lt;/mfrac&gt;&lt;mtext&gt;&lt;/mtext&gt;&lt;/math&gt;" id="1421" name="Google Shape;1421;p95" title="three fourths one fourth one half one third two thirds"/>
          <p:cNvPicPr preferRelativeResize="0"/>
          <p:nvPr/>
        </p:nvPicPr>
        <p:blipFill rotWithShape="1">
          <a:blip r:embed="rId3">
            <a:alphaModFix/>
          </a:blip>
          <a:srcRect b="0" l="86613" r="0" t="0"/>
          <a:stretch/>
        </p:blipFill>
        <p:spPr>
          <a:xfrm>
            <a:off x="1086283" y="2781171"/>
            <a:ext cx="143900" cy="440750"/>
          </a:xfrm>
          <a:prstGeom prst="rect">
            <a:avLst/>
          </a:prstGeom>
          <a:noFill/>
          <a:ln>
            <a:noFill/>
          </a:ln>
        </p:spPr>
      </p:pic>
      <p:pic>
        <p:nvPicPr>
          <p:cNvPr descr="&lt;math xmlns=&quot;http://www.w3.org/1998/Math/MathML&quot; display=&quot;block&quot; data-is-equatio=&quot;1&quot; data-latex=&quot;\frac{3}{4}\ \frac{1}{4}\ \frac{1}{2}\ \frac{1}{3}\ \frac{2}{3}\ &quot;&gt;&lt;mfrac&gt;&lt;mn&gt;3&lt;/mn&gt;&lt;mn&gt;4&lt;/mn&gt;&lt;/mfrac&gt;&lt;mtext&gt;&lt;/mtext&gt;&lt;mfrac&gt;&lt;mn&gt;1&lt;/mn&gt;&lt;mn&gt;4&lt;/mn&gt;&lt;/mfrac&gt;&lt;mtext&gt;&lt;/mtext&gt;&lt;mfrac&gt;&lt;mn&gt;1&lt;/mn&gt;&lt;mn&gt;2&lt;/mn&gt;&lt;/mfrac&gt;&lt;mtext&gt;&lt;/mtext&gt;&lt;mfrac&gt;&lt;mn&gt;1&lt;/mn&gt;&lt;mn&gt;3&lt;/mn&gt;&lt;/mfrac&gt;&lt;mtext&gt;&lt;/mtext&gt;&lt;mfrac&gt;&lt;mn&gt;2&lt;/mn&gt;&lt;mn&gt;3&lt;/mn&gt;&lt;/mfrac&gt;&lt;mtext&gt;&lt;/mtext&gt;&lt;/math&gt;" id="1422" name="Google Shape;1422;p95" title="three fourths one fourth one half one third two thirds"/>
          <p:cNvPicPr preferRelativeResize="0"/>
          <p:nvPr/>
        </p:nvPicPr>
        <p:blipFill rotWithShape="1">
          <a:blip r:embed="rId3">
            <a:alphaModFix/>
          </a:blip>
          <a:srcRect b="0" l="0" r="86613" t="0"/>
          <a:stretch/>
        </p:blipFill>
        <p:spPr>
          <a:xfrm>
            <a:off x="1086283" y="2280926"/>
            <a:ext cx="143900" cy="440750"/>
          </a:xfrm>
          <a:prstGeom prst="rect">
            <a:avLst/>
          </a:prstGeom>
          <a:noFill/>
          <a:ln>
            <a:noFill/>
          </a:ln>
        </p:spPr>
      </p:pic>
      <p:pic>
        <p:nvPicPr>
          <p:cNvPr descr="&lt;math xmlns=&quot;http://www.w3.org/1998/Math/MathML&quot; display=&quot;block&quot; data-is-equatio=&quot;1&quot; data-latex=&quot;\frac{3}{4}\ \frac{1}{4}\ \frac{1}{2}\ \frac{1}{3}\ \frac{2}{3}\ &quot;&gt;&lt;mfrac&gt;&lt;mn&gt;3&lt;/mn&gt;&lt;mn&gt;4&lt;/mn&gt;&lt;/mfrac&gt;&lt;mtext&gt;&lt;/mtext&gt;&lt;mfrac&gt;&lt;mn&gt;1&lt;/mn&gt;&lt;mn&gt;4&lt;/mn&gt;&lt;/mfrac&gt;&lt;mtext&gt;&lt;/mtext&gt;&lt;mfrac&gt;&lt;mn&gt;1&lt;/mn&gt;&lt;mn&gt;2&lt;/mn&gt;&lt;/mfrac&gt;&lt;mtext&gt;&lt;/mtext&gt;&lt;mfrac&gt;&lt;mn&gt;1&lt;/mn&gt;&lt;mn&gt;3&lt;/mn&gt;&lt;/mfrac&gt;&lt;mtext&gt;&lt;/mtext&gt;&lt;mfrac&gt;&lt;mn&gt;2&lt;/mn&gt;&lt;mn&gt;3&lt;/mn&gt;&lt;/mfrac&gt;&lt;mtext&gt;&lt;/mtext&gt;&lt;/math&gt;" id="1423" name="Google Shape;1423;p95" title="three fourths one fourth one half one third two thirds"/>
          <p:cNvPicPr preferRelativeResize="0"/>
          <p:nvPr/>
        </p:nvPicPr>
        <p:blipFill rotWithShape="1">
          <a:blip r:embed="rId3">
            <a:alphaModFix/>
          </a:blip>
          <a:srcRect b="0" l="22605" r="64007" t="0"/>
          <a:stretch/>
        </p:blipFill>
        <p:spPr>
          <a:xfrm>
            <a:off x="1086283" y="4298200"/>
            <a:ext cx="143900" cy="440750"/>
          </a:xfrm>
          <a:prstGeom prst="rect">
            <a:avLst/>
          </a:prstGeom>
          <a:noFill/>
          <a:ln>
            <a:noFill/>
          </a:ln>
        </p:spPr>
      </p:pic>
      <p:pic>
        <p:nvPicPr>
          <p:cNvPr descr="&lt;math xmlns=&quot;http://www.w3.org/1998/Math/MathML&quot; display=&quot;block&quot; data-is-equatio=&quot;1&quot; data-latex=&quot;\frac{32}{3}\ \frac{16}{3}&quot;&gt;&lt;mfrac&gt;&lt;mn&gt;32&lt;/mn&gt;&lt;mn&gt;3&lt;/mn&gt;&lt;/mfrac&gt;&lt;mtext&gt;&lt;/mtext&gt;&lt;mfrac&gt;&lt;mn&gt;16&lt;/mn&gt;&lt;mn&gt;3&lt;/mn&gt;&lt;/mfrac&gt;&lt;/math&gt;" id="1424" name="Google Shape;1424;p95" title="32 over 3 sixteen thirds"/>
          <p:cNvPicPr preferRelativeResize="0"/>
          <p:nvPr/>
        </p:nvPicPr>
        <p:blipFill rotWithShape="1">
          <a:blip r:embed="rId4">
            <a:alphaModFix/>
          </a:blip>
          <a:srcRect b="0" l="0" r="56825" t="0"/>
          <a:stretch/>
        </p:blipFill>
        <p:spPr>
          <a:xfrm>
            <a:off x="2641020" y="2781175"/>
            <a:ext cx="250525" cy="440750"/>
          </a:xfrm>
          <a:prstGeom prst="rect">
            <a:avLst/>
          </a:prstGeom>
          <a:noFill/>
          <a:ln>
            <a:noFill/>
          </a:ln>
        </p:spPr>
      </p:pic>
      <p:pic>
        <p:nvPicPr>
          <p:cNvPr descr="&lt;math xmlns=&quot;http://www.w3.org/1998/Math/MathML&quot; display=&quot;block&quot; data-is-equatio=&quot;1&quot; data-latex=&quot;\frac{32}{3}\ \frac{16}{3}&quot;&gt;&lt;mfrac&gt;&lt;mn&gt;32&lt;/mn&gt;&lt;mn&gt;3&lt;/mn&gt;&lt;/mfrac&gt;&lt;mtext&gt;&lt;/mtext&gt;&lt;mfrac&gt;&lt;mn&gt;16&lt;/mn&gt;&lt;mn&gt;3&lt;/mn&gt;&lt;/mfrac&gt;&lt;/math&gt;" id="1425" name="Google Shape;1425;p95" title="32 over 3 sixteen thirds"/>
          <p:cNvPicPr preferRelativeResize="0"/>
          <p:nvPr/>
        </p:nvPicPr>
        <p:blipFill rotWithShape="1">
          <a:blip r:embed="rId4">
            <a:alphaModFix/>
          </a:blip>
          <a:srcRect b="0" l="56825" r="0" t="0"/>
          <a:stretch/>
        </p:blipFill>
        <p:spPr>
          <a:xfrm>
            <a:off x="2641020" y="3792525"/>
            <a:ext cx="250525" cy="440750"/>
          </a:xfrm>
          <a:prstGeom prst="rect">
            <a:avLst/>
          </a:prstGeom>
          <a:noFill/>
          <a:ln>
            <a:noFill/>
          </a:ln>
        </p:spPr>
      </p:pic>
      <p:sp>
        <p:nvSpPr>
          <p:cNvPr id="1426" name="Google Shape;1426;p95"/>
          <p:cNvSpPr/>
          <p:nvPr/>
        </p:nvSpPr>
        <p:spPr>
          <a:xfrm>
            <a:off x="2628175" y="3792496"/>
            <a:ext cx="263400" cy="440700"/>
          </a:xfrm>
          <a:prstGeom prst="rect">
            <a:avLst/>
          </a:prstGeom>
          <a:solidFill>
            <a:srgbClr val="EBEDFE"/>
          </a:solidFill>
          <a:ln cap="flat" cmpd="sng" w="9525">
            <a:solidFill>
              <a:srgbClr val="EBEDFE"/>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graphicFrame>
        <p:nvGraphicFramePr>
          <p:cNvPr id="1427" name="Google Shape;1427;p95"/>
          <p:cNvGraphicFramePr/>
          <p:nvPr/>
        </p:nvGraphicFramePr>
        <p:xfrm>
          <a:off x="473125" y="1238250"/>
          <a:ext cx="3000000" cy="3000000"/>
        </p:xfrm>
        <a:graphic>
          <a:graphicData uri="http://schemas.openxmlformats.org/drawingml/2006/table">
            <a:tbl>
              <a:tblPr>
                <a:noFill/>
                <a:tableStyleId>{5ABEDB2D-1168-43D3-9195-50B46805A593}</a:tableStyleId>
              </a:tblPr>
              <a:tblGrid>
                <a:gridCol w="1398175"/>
                <a:gridCol w="1781675"/>
                <a:gridCol w="1589925"/>
                <a:gridCol w="1714000"/>
                <a:gridCol w="1465850"/>
              </a:tblGrid>
              <a:tr h="503875">
                <a:tc>
                  <a:txBody>
                    <a:bodyPr/>
                    <a:lstStyle/>
                    <a:p>
                      <a:pPr indent="0" lvl="0" marL="0" rtl="0" algn="ctr">
                        <a:spcBef>
                          <a:spcPts val="0"/>
                        </a:spcBef>
                        <a:spcAft>
                          <a:spcPts val="0"/>
                        </a:spcAft>
                        <a:buNone/>
                      </a:pPr>
                      <a:r>
                        <a:rPr lang="en-GB" sz="2100">
                          <a:latin typeface="Lexend"/>
                          <a:ea typeface="Lexend"/>
                          <a:cs typeface="Lexend"/>
                          <a:sym typeface="Lexend"/>
                        </a:rPr>
                        <a:t>Koobab (Cups)</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2100">
                          <a:latin typeface="Lexend"/>
                          <a:ea typeface="Lexend"/>
                          <a:cs typeface="Lexend"/>
                          <a:sym typeface="Lexend"/>
                        </a:rPr>
                        <a:t>Qaado (Tablespoons)</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2100">
                          <a:latin typeface="Lexend"/>
                          <a:ea typeface="Lexend"/>
                          <a:cs typeface="Lexend"/>
                          <a:sym typeface="Lexend"/>
                        </a:rPr>
                        <a:t>Qaado yar (Teaspoons)</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2100">
                          <a:latin typeface="Lexend"/>
                          <a:ea typeface="Lexend"/>
                          <a:cs typeface="Lexend"/>
                          <a:sym typeface="Lexend"/>
                        </a:rPr>
                        <a:t>Garaam (Grams)</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2100">
                          <a:latin typeface="Lexend"/>
                          <a:ea typeface="Lexend"/>
                          <a:cs typeface="Lexend"/>
                          <a:sym typeface="Lexend"/>
                        </a:rPr>
                        <a:t>Millilitir (Millilitres)</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503875">
                <a:tc>
                  <a:txBody>
                    <a:bodyPr/>
                    <a:lstStyle/>
                    <a:p>
                      <a:pPr indent="0" lvl="0" marL="0" rtl="0" algn="ctr">
                        <a:spcBef>
                          <a:spcPts val="0"/>
                        </a:spcBef>
                        <a:spcAft>
                          <a:spcPts val="0"/>
                        </a:spcAft>
                        <a:buNone/>
                      </a:pPr>
                      <a:r>
                        <a:rPr lang="en-GB" sz="2100">
                          <a:latin typeface="Lexend"/>
                          <a:ea typeface="Lexend"/>
                          <a:cs typeface="Lexend"/>
                          <a:sym typeface="Lexend"/>
                        </a:rPr>
                        <a:t>1</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2100">
                          <a:latin typeface="Lexend"/>
                          <a:ea typeface="Lexend"/>
                          <a:cs typeface="Lexend"/>
                          <a:sym typeface="Lexend"/>
                        </a:rPr>
                        <a:t>16</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2100">
                          <a:latin typeface="Lexend"/>
                          <a:ea typeface="Lexend"/>
                          <a:cs typeface="Lexend"/>
                          <a:sym typeface="Lexend"/>
                        </a:rPr>
                        <a:t>48</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GB" sz="2100">
                          <a:latin typeface="Lexend"/>
                          <a:ea typeface="Lexend"/>
                          <a:cs typeface="Lexend"/>
                          <a:sym typeface="Lexend"/>
                        </a:rPr>
                        <a:t>g</a:t>
                      </a:r>
                      <a:endParaRPr sz="2200">
                        <a:latin typeface="Lexend"/>
                        <a:ea typeface="Lexend"/>
                        <a:cs typeface="Lexend"/>
                        <a:sym typeface="Lexend"/>
                      </a:endParaRPr>
                    </a:p>
                  </a:txBody>
                  <a:tcPr marT="18000" marB="18000" marR="306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GB" sz="2100">
                          <a:latin typeface="Lexend"/>
                          <a:ea typeface="Lexend"/>
                          <a:cs typeface="Lexend"/>
                          <a:sym typeface="Lexend"/>
                        </a:rPr>
                        <a:t>ml</a:t>
                      </a:r>
                      <a:endParaRPr sz="2200">
                        <a:latin typeface="Lexend"/>
                        <a:ea typeface="Lexend"/>
                        <a:cs typeface="Lexend"/>
                        <a:sym typeface="Lexend"/>
                      </a:endParaRPr>
                    </a:p>
                  </a:txBody>
                  <a:tcPr marT="18000" marB="18000" marR="234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503875">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2100">
                          <a:latin typeface="Lexend"/>
                          <a:ea typeface="Lexend"/>
                          <a:cs typeface="Lexend"/>
                          <a:sym typeface="Lexend"/>
                        </a:rPr>
                        <a:t>12</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GB" sz="2100">
                          <a:latin typeface="Lexend"/>
                          <a:ea typeface="Lexend"/>
                          <a:cs typeface="Lexend"/>
                          <a:sym typeface="Lexend"/>
                        </a:rPr>
                        <a:t>≈ </a:t>
                      </a:r>
                      <a:r>
                        <a:rPr lang="en-GB" sz="2100">
                          <a:latin typeface="Kalam"/>
                          <a:ea typeface="Kalam"/>
                          <a:cs typeface="Kalam"/>
                          <a:sym typeface="Kalam"/>
                        </a:rPr>
                        <a:t>      </a:t>
                      </a:r>
                      <a:r>
                        <a:rPr lang="en-GB" sz="2100">
                          <a:latin typeface="Lexend"/>
                          <a:ea typeface="Lexend"/>
                          <a:cs typeface="Lexend"/>
                          <a:sym typeface="Lexend"/>
                        </a:rPr>
                        <a:t> g</a:t>
                      </a:r>
                      <a:endParaRPr sz="2200">
                        <a:latin typeface="Lexend"/>
                        <a:ea typeface="Lexend"/>
                        <a:cs typeface="Lexend"/>
                        <a:sym typeface="Lexend"/>
                      </a:endParaRPr>
                    </a:p>
                  </a:txBody>
                  <a:tcPr marT="18000" marB="18000" marR="306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GB" sz="2100">
                          <a:latin typeface="Lexend"/>
                          <a:ea typeface="Lexend"/>
                          <a:cs typeface="Lexend"/>
                          <a:sym typeface="Lexend"/>
                        </a:rPr>
                        <a:t>180 ml</a:t>
                      </a:r>
                      <a:endParaRPr sz="2200">
                        <a:latin typeface="Lexend"/>
                        <a:ea typeface="Lexend"/>
                        <a:cs typeface="Lexend"/>
                        <a:sym typeface="Lexend"/>
                      </a:endParaRPr>
                    </a:p>
                  </a:txBody>
                  <a:tcPr marT="18000" marB="18000" marR="234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503875">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GB" sz="2100">
                          <a:latin typeface="Lexend"/>
                          <a:ea typeface="Lexend"/>
                          <a:cs typeface="Lexend"/>
                          <a:sym typeface="Lexend"/>
                        </a:rPr>
                        <a:t>150 g</a:t>
                      </a:r>
                      <a:endParaRPr sz="2200">
                        <a:latin typeface="Lexend"/>
                        <a:ea typeface="Lexend"/>
                        <a:cs typeface="Lexend"/>
                        <a:sym typeface="Lexend"/>
                      </a:endParaRPr>
                    </a:p>
                  </a:txBody>
                  <a:tcPr marT="18000" marB="18000" marR="306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GB" sz="2100">
                          <a:latin typeface="Lexend"/>
                          <a:ea typeface="Lexend"/>
                          <a:cs typeface="Lexend"/>
                          <a:sym typeface="Lexend"/>
                        </a:rPr>
                        <a:t>ml</a:t>
                      </a:r>
                      <a:endParaRPr sz="2200">
                        <a:latin typeface="Lexend"/>
                        <a:ea typeface="Lexend"/>
                        <a:cs typeface="Lexend"/>
                        <a:sym typeface="Lexend"/>
                      </a:endParaRPr>
                    </a:p>
                  </a:txBody>
                  <a:tcPr marT="18000" marB="18000" marR="234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503875">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2200">
                        <a:latin typeface="Kalam"/>
                        <a:ea typeface="Kalam"/>
                        <a:cs typeface="Kalam"/>
                        <a:sym typeface="Kalam"/>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2100">
                          <a:latin typeface="Lexend"/>
                          <a:ea typeface="Lexend"/>
                          <a:cs typeface="Lexend"/>
                          <a:sym typeface="Lexend"/>
                        </a:rPr>
                        <a:t>24</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GB" sz="2100">
                          <a:solidFill>
                            <a:schemeClr val="dk1"/>
                          </a:solidFill>
                          <a:latin typeface="Lexend"/>
                          <a:ea typeface="Lexend"/>
                          <a:cs typeface="Lexend"/>
                          <a:sym typeface="Lexend"/>
                        </a:rPr>
                        <a:t>≈ </a:t>
                      </a:r>
                      <a:r>
                        <a:rPr lang="en-GB" sz="2100">
                          <a:latin typeface="Kalam"/>
                          <a:ea typeface="Kalam"/>
                          <a:cs typeface="Kalam"/>
                          <a:sym typeface="Kalam"/>
                        </a:rPr>
                        <a:t>      </a:t>
                      </a:r>
                      <a:r>
                        <a:rPr lang="en-GB" sz="2100">
                          <a:latin typeface="Lexend"/>
                          <a:ea typeface="Lexend"/>
                          <a:cs typeface="Lexend"/>
                          <a:sym typeface="Lexend"/>
                        </a:rPr>
                        <a:t> g</a:t>
                      </a:r>
                      <a:endParaRPr sz="2200">
                        <a:latin typeface="Lexend"/>
                        <a:ea typeface="Lexend"/>
                        <a:cs typeface="Lexend"/>
                        <a:sym typeface="Lexend"/>
                      </a:endParaRPr>
                    </a:p>
                  </a:txBody>
                  <a:tcPr marT="18000" marB="18000" marR="306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GB" sz="2100">
                          <a:latin typeface="Lexend"/>
                          <a:ea typeface="Lexend"/>
                          <a:cs typeface="Lexend"/>
                          <a:sym typeface="Lexend"/>
                        </a:rPr>
                        <a:t>120 ml</a:t>
                      </a:r>
                      <a:endParaRPr sz="2200">
                        <a:latin typeface="Lexend"/>
                        <a:ea typeface="Lexend"/>
                        <a:cs typeface="Lexend"/>
                        <a:sym typeface="Lexend"/>
                      </a:endParaRPr>
                    </a:p>
                  </a:txBody>
                  <a:tcPr marT="18000" marB="18000" marR="234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503875">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2200">
                        <a:latin typeface="Kalam"/>
                        <a:ea typeface="Kalam"/>
                        <a:cs typeface="Kalam"/>
                        <a:sym typeface="Kalam"/>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GB" sz="2100">
                          <a:latin typeface="Lexend"/>
                          <a:ea typeface="Lexend"/>
                          <a:cs typeface="Lexend"/>
                          <a:sym typeface="Lexend"/>
                        </a:rPr>
                        <a:t>g</a:t>
                      </a:r>
                      <a:endParaRPr sz="2200">
                        <a:latin typeface="Lexend"/>
                        <a:ea typeface="Lexend"/>
                        <a:cs typeface="Lexend"/>
                        <a:sym typeface="Lexend"/>
                      </a:endParaRPr>
                    </a:p>
                  </a:txBody>
                  <a:tcPr marT="18000" marB="18000" marR="306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GB" sz="2100">
                          <a:latin typeface="Lexend"/>
                          <a:ea typeface="Lexend"/>
                          <a:cs typeface="Lexend"/>
                          <a:sym typeface="Lexend"/>
                        </a:rPr>
                        <a:t>80 ml</a:t>
                      </a:r>
                      <a:endParaRPr sz="2200">
                        <a:latin typeface="Lexend"/>
                        <a:ea typeface="Lexend"/>
                        <a:cs typeface="Lexend"/>
                        <a:sym typeface="Lexend"/>
                      </a:endParaRPr>
                    </a:p>
                  </a:txBody>
                  <a:tcPr marT="18000" marB="18000" marR="234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503875">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2200">
                        <a:latin typeface="Kalam"/>
                        <a:ea typeface="Kalam"/>
                        <a:cs typeface="Kalam"/>
                        <a:sym typeface="Kalam"/>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2100">
                          <a:latin typeface="Lexend"/>
                          <a:ea typeface="Lexend"/>
                          <a:cs typeface="Lexend"/>
                          <a:sym typeface="Lexend"/>
                        </a:rPr>
                        <a:t>12</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GB" sz="2100">
                          <a:latin typeface="Lexend"/>
                          <a:ea typeface="Lexend"/>
                          <a:cs typeface="Lexend"/>
                          <a:sym typeface="Lexend"/>
                        </a:rPr>
                        <a:t>56 g</a:t>
                      </a:r>
                      <a:endParaRPr sz="2200">
                        <a:latin typeface="Lexend"/>
                        <a:ea typeface="Lexend"/>
                        <a:cs typeface="Lexend"/>
                        <a:sym typeface="Lexend"/>
                      </a:endParaRPr>
                    </a:p>
                  </a:txBody>
                  <a:tcPr marT="18000" marB="18000" marR="306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r">
                        <a:spcBef>
                          <a:spcPts val="0"/>
                        </a:spcBef>
                        <a:spcAft>
                          <a:spcPts val="0"/>
                        </a:spcAft>
                        <a:buNone/>
                      </a:pPr>
                      <a:r>
                        <a:rPr lang="en-GB" sz="2100">
                          <a:latin typeface="Lexend"/>
                          <a:ea typeface="Lexend"/>
                          <a:cs typeface="Lexend"/>
                          <a:sym typeface="Lexend"/>
                        </a:rPr>
                        <a:t>ml</a:t>
                      </a:r>
                      <a:endParaRPr sz="2200">
                        <a:latin typeface="Lexend"/>
                        <a:ea typeface="Lexend"/>
                        <a:cs typeface="Lexend"/>
                        <a:sym typeface="Lexend"/>
                      </a:endParaRPr>
                    </a:p>
                  </a:txBody>
                  <a:tcPr marT="18000" marB="18000" marR="234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1" name="Shape 1431"/>
        <p:cNvGrpSpPr/>
        <p:nvPr/>
      </p:nvGrpSpPr>
      <p:grpSpPr>
        <a:xfrm>
          <a:off x="0" y="0"/>
          <a:ext cx="0" cy="0"/>
          <a:chOff x="0" y="0"/>
          <a:chExt cx="0" cy="0"/>
        </a:xfrm>
      </p:grpSpPr>
      <p:sp>
        <p:nvSpPr>
          <p:cNvPr id="1432" name="Google Shape;1432;p9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Cabbirrada cuntada (Measures in catering)</a:t>
            </a:r>
            <a:endParaRPr/>
          </a:p>
        </p:txBody>
      </p:sp>
      <p:graphicFrame>
        <p:nvGraphicFramePr>
          <p:cNvPr id="1433" name="Google Shape;1433;p96"/>
          <p:cNvGraphicFramePr/>
          <p:nvPr/>
        </p:nvGraphicFramePr>
        <p:xfrm>
          <a:off x="473125" y="1238250"/>
          <a:ext cx="3000000" cy="3000000"/>
        </p:xfrm>
        <a:graphic>
          <a:graphicData uri="http://schemas.openxmlformats.org/drawingml/2006/table">
            <a:tbl>
              <a:tblPr>
                <a:noFill/>
                <a:tableStyleId>{5ABEDB2D-1168-43D3-9195-50B46805A593}</a:tableStyleId>
              </a:tblPr>
              <a:tblGrid>
                <a:gridCol w="1398175"/>
                <a:gridCol w="1781675"/>
                <a:gridCol w="1589925"/>
                <a:gridCol w="1714000"/>
                <a:gridCol w="1465850"/>
              </a:tblGrid>
              <a:tr h="503875">
                <a:tc>
                  <a:txBody>
                    <a:bodyPr/>
                    <a:lstStyle/>
                    <a:p>
                      <a:pPr indent="0" lvl="0" marL="0" rtl="0" algn="ctr">
                        <a:spcBef>
                          <a:spcPts val="0"/>
                        </a:spcBef>
                        <a:spcAft>
                          <a:spcPts val="0"/>
                        </a:spcAft>
                        <a:buNone/>
                      </a:pPr>
                      <a:r>
                        <a:rPr lang="en-GB" sz="1800">
                          <a:latin typeface="Lexend"/>
                          <a:ea typeface="Lexend"/>
                          <a:cs typeface="Lexend"/>
                          <a:sym typeface="Lexend"/>
                        </a:rPr>
                        <a:t>Koobab (Cups)</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Qaaddo weyn (Tablespoons)</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Qaaddo yar (Teaspoons)</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Garaam (Grams)</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Mililitir (Millilitres)</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503875">
                <a:tc>
                  <a:txBody>
                    <a:bodyPr/>
                    <a:lstStyle/>
                    <a:p>
                      <a:pPr indent="0" lvl="0" marL="0" rtl="0" algn="ctr">
                        <a:spcBef>
                          <a:spcPts val="0"/>
                        </a:spcBef>
                        <a:spcAft>
                          <a:spcPts val="0"/>
                        </a:spcAft>
                        <a:buNone/>
                      </a:pPr>
                      <a:r>
                        <a:rPr lang="en-GB" sz="1800">
                          <a:latin typeface="Lexend"/>
                          <a:ea typeface="Lexend"/>
                          <a:cs typeface="Lexend"/>
                          <a:sym typeface="Lexend"/>
                        </a:rPr>
                        <a:t>1</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16</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48</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Kalam"/>
                          <a:ea typeface="Kalam"/>
                          <a:cs typeface="Kalam"/>
                          <a:sym typeface="Kalam"/>
                        </a:rPr>
                        <a:t>224 ama 225 g</a:t>
                      </a:r>
                      <a:r>
                        <a:rPr lang="en-GB" sz="1800">
                          <a:latin typeface="Lexend"/>
                          <a:ea typeface="Lexend"/>
                          <a:cs typeface="Lexend"/>
                          <a:sym typeface="Lexend"/>
                        </a:rP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Kalam"/>
                          <a:ea typeface="Kalam"/>
                          <a:cs typeface="Kalam"/>
                          <a:sym typeface="Kalam"/>
                        </a:rPr>
                        <a:t>240 ml</a:t>
                      </a:r>
                      <a:r>
                        <a:rPr lang="en-GB" sz="1800">
                          <a:latin typeface="Lexend"/>
                          <a:ea typeface="Lexend"/>
                          <a:cs typeface="Lexend"/>
                          <a:sym typeface="Lexend"/>
                        </a:rP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503875">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12</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Kalam"/>
                          <a:ea typeface="Kalam"/>
                          <a:cs typeface="Kalam"/>
                          <a:sym typeface="Kalam"/>
                        </a:rPr>
                        <a:t>36</a:t>
                      </a:r>
                      <a:endParaRPr sz="2200">
                        <a:latin typeface="Kalam"/>
                        <a:ea typeface="Kalam"/>
                        <a:cs typeface="Kalam"/>
                        <a:sym typeface="Kalam"/>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 </a:t>
                      </a:r>
                      <a:r>
                        <a:rPr lang="en-GB" sz="1800">
                          <a:latin typeface="Kalam"/>
                          <a:ea typeface="Kalam"/>
                          <a:cs typeface="Kalam"/>
                          <a:sym typeface="Kalam"/>
                        </a:rPr>
                        <a:t>168</a:t>
                      </a:r>
                      <a:r>
                        <a:rPr lang="en-GB" sz="1800">
                          <a:latin typeface="Lexend"/>
                          <a:ea typeface="Lexend"/>
                          <a:cs typeface="Lexend"/>
                          <a:sym typeface="Lexend"/>
                        </a:rPr>
                        <a:t> g</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180 ml</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503875">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Kalam"/>
                          <a:ea typeface="Kalam"/>
                          <a:cs typeface="Kalam"/>
                          <a:sym typeface="Kalam"/>
                        </a:rPr>
                        <a:t>32</a:t>
                      </a:r>
                      <a:endParaRPr sz="2200">
                        <a:latin typeface="Kalam"/>
                        <a:ea typeface="Kalam"/>
                        <a:cs typeface="Kalam"/>
                        <a:sym typeface="Kalam"/>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150 g</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Kalam"/>
                          <a:ea typeface="Kalam"/>
                          <a:cs typeface="Kalam"/>
                          <a:sym typeface="Kalam"/>
                        </a:rPr>
                        <a:t>160 ml</a:t>
                      </a:r>
                      <a:r>
                        <a:rPr lang="en-GB" sz="1800">
                          <a:latin typeface="Lexend"/>
                          <a:ea typeface="Lexend"/>
                          <a:cs typeface="Lexend"/>
                          <a:sym typeface="Lexend"/>
                        </a:rP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503875">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Kalam"/>
                          <a:ea typeface="Kalam"/>
                          <a:cs typeface="Kalam"/>
                          <a:sym typeface="Kalam"/>
                        </a:rPr>
                        <a:t>8</a:t>
                      </a:r>
                      <a:endParaRPr sz="2200">
                        <a:latin typeface="Kalam"/>
                        <a:ea typeface="Kalam"/>
                        <a:cs typeface="Kalam"/>
                        <a:sym typeface="Kalam"/>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24</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solidFill>
                            <a:schemeClr val="dk1"/>
                          </a:solidFill>
                          <a:latin typeface="Lexend"/>
                          <a:ea typeface="Lexend"/>
                          <a:cs typeface="Lexend"/>
                          <a:sym typeface="Lexend"/>
                        </a:rPr>
                        <a:t>≈ </a:t>
                      </a:r>
                      <a:r>
                        <a:rPr lang="en-GB" sz="1800">
                          <a:latin typeface="Kalam"/>
                          <a:ea typeface="Kalam"/>
                          <a:cs typeface="Kalam"/>
                          <a:sym typeface="Kalam"/>
                        </a:rPr>
                        <a:t>112</a:t>
                      </a:r>
                      <a:r>
                        <a:rPr lang="en-GB" sz="1800">
                          <a:latin typeface="Lexend"/>
                          <a:ea typeface="Lexend"/>
                          <a:cs typeface="Lexend"/>
                          <a:sym typeface="Lexend"/>
                        </a:rPr>
                        <a:t> g</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120 ml</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503875">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Kalam"/>
                          <a:ea typeface="Kalam"/>
                          <a:cs typeface="Kalam"/>
                          <a:sym typeface="Kalam"/>
                        </a:rPr>
                        <a:t>16</a:t>
                      </a:r>
                      <a:endParaRPr sz="2200">
                        <a:latin typeface="Kalam"/>
                        <a:ea typeface="Kalam"/>
                        <a:cs typeface="Kalam"/>
                        <a:sym typeface="Kalam"/>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Kalam"/>
                          <a:ea typeface="Kalam"/>
                          <a:cs typeface="Kalam"/>
                          <a:sym typeface="Kalam"/>
                        </a:rPr>
                        <a:t>75</a:t>
                      </a:r>
                      <a:r>
                        <a:rPr lang="en-GB" sz="1800">
                          <a:latin typeface="Lexend"/>
                          <a:ea typeface="Lexend"/>
                          <a:cs typeface="Lexend"/>
                          <a:sym typeface="Lexend"/>
                        </a:rPr>
                        <a:t> g</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80 ml</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r h="503875">
                <a:tc>
                  <a:txBody>
                    <a:bodyPr/>
                    <a:lstStyle/>
                    <a:p>
                      <a:pPr indent="0" lvl="0" marL="0" rtl="0" algn="ctr">
                        <a:spcBef>
                          <a:spcPts val="0"/>
                        </a:spcBef>
                        <a:spcAft>
                          <a:spcPts val="0"/>
                        </a:spcAft>
                        <a:buNone/>
                      </a:pPr>
                      <a: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Kalam"/>
                          <a:ea typeface="Kalam"/>
                          <a:cs typeface="Kalam"/>
                          <a:sym typeface="Kalam"/>
                        </a:rPr>
                        <a:t>4</a:t>
                      </a:r>
                      <a:endParaRPr sz="2200">
                        <a:latin typeface="Kalam"/>
                        <a:ea typeface="Kalam"/>
                        <a:cs typeface="Kalam"/>
                        <a:sym typeface="Kalam"/>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12</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Lexend"/>
                          <a:ea typeface="Lexend"/>
                          <a:cs typeface="Lexend"/>
                          <a:sym typeface="Lexend"/>
                        </a:rPr>
                        <a:t>56 g</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c>
                  <a:txBody>
                    <a:bodyPr/>
                    <a:lstStyle/>
                    <a:p>
                      <a:pPr indent="0" lvl="0" marL="0" rtl="0" algn="ctr">
                        <a:spcBef>
                          <a:spcPts val="0"/>
                        </a:spcBef>
                        <a:spcAft>
                          <a:spcPts val="0"/>
                        </a:spcAft>
                        <a:buNone/>
                      </a:pPr>
                      <a:r>
                        <a:rPr lang="en-GB" sz="1800">
                          <a:latin typeface="Kalam"/>
                          <a:ea typeface="Kalam"/>
                          <a:cs typeface="Kalam"/>
                          <a:sym typeface="Kalam"/>
                        </a:rPr>
                        <a:t>60 ml</a:t>
                      </a:r>
                      <a:r>
                        <a:rPr lang="en-GB" sz="1800">
                          <a:latin typeface="Lexend"/>
                          <a:ea typeface="Lexend"/>
                          <a:cs typeface="Lexend"/>
                          <a:sym typeface="Lexend"/>
                        </a:rPr>
                        <a:t/>
                      </a:r>
                      <a:endParaRPr sz="2200">
                        <a:latin typeface="Lexend"/>
                        <a:ea typeface="Lexend"/>
                        <a:cs typeface="Lexend"/>
                        <a:sym typeface="Lexend"/>
                      </a:endParaRPr>
                    </a:p>
                  </a:txBody>
                  <a:tcPr marT="18000" marB="18000" marR="18000" marL="18000">
                    <a:lnL cap="flat" cmpd="sng" w="28575">
                      <a:solidFill>
                        <a:srgbClr val="9E9E9E"/>
                      </a:solidFill>
                      <a:prstDash val="solid"/>
                      <a:round/>
                      <a:headEnd len="sm" w="sm" type="none"/>
                      <a:tailEnd len="sm" w="sm" type="none"/>
                    </a:lnL>
                    <a:lnR cap="flat" cmpd="sng" w="28575">
                      <a:solidFill>
                        <a:srgbClr val="9E9E9E"/>
                      </a:solidFill>
                      <a:prstDash val="solid"/>
                      <a:round/>
                      <a:headEnd len="sm" w="sm" type="none"/>
                      <a:tailEnd len="sm" w="sm" type="none"/>
                    </a:lnR>
                    <a:lnT cap="flat" cmpd="sng" w="28575">
                      <a:solidFill>
                        <a:srgbClr val="9E9E9E"/>
                      </a:solidFill>
                      <a:prstDash val="solid"/>
                      <a:round/>
                      <a:headEnd len="sm" w="sm" type="none"/>
                      <a:tailEnd len="sm" w="sm" type="none"/>
                    </a:lnT>
                    <a:lnB cap="flat" cmpd="sng" w="28575">
                      <a:solidFill>
                        <a:srgbClr val="9E9E9E"/>
                      </a:solidFill>
                      <a:prstDash val="solid"/>
                      <a:round/>
                      <a:headEnd len="sm" w="sm" type="none"/>
                      <a:tailEnd len="sm" w="sm" type="none"/>
                    </a:lnB>
                  </a:tcPr>
                </a:tc>
              </a:tr>
            </a:tbl>
          </a:graphicData>
        </a:graphic>
      </p:graphicFrame>
      <p:sp>
        <p:nvSpPr>
          <p:cNvPr id="1434" name="Google Shape;1434;p96"/>
          <p:cNvSpPr txBox="1"/>
          <p:nvPr>
            <p:ph idx="1" type="body"/>
          </p:nvPr>
        </p:nvSpPr>
        <p:spPr>
          <a:xfrm>
            <a:off x="324000" y="759300"/>
            <a:ext cx="8237700" cy="381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rPr>
              <a:t>Buuxi cabbirrada maqan.</a:t>
            </a:r>
            <a:endParaRPr/>
          </a:p>
        </p:txBody>
      </p:sp>
      <p:pic>
        <p:nvPicPr>
          <p:cNvPr descr="&lt;math xmlns=&quot;http://www.w3.org/1998/Math/MathML&quot; display=&quot;block&quot; data-is-equatio=&quot;1&quot; data-latex=&quot;\frac{3}{4}\ \frac{1}{4}\ \frac{1}{2}\ \frac{1}{3}\ \frac{2}{3}\ &quot;&gt;&lt;mfrac&gt;&lt;mn&gt;3&lt;/mn&gt;&lt;mn&gt;4&lt;/mn&gt;&lt;/mfrac&gt;&lt;mtext&gt;&lt;/mtext&gt;&lt;mfrac&gt;&lt;mn&gt;1&lt;/mn&gt;&lt;mn&gt;4&lt;/mn&gt;&lt;/mfrac&gt;&lt;mtext&gt;&lt;/mtext&gt;&lt;mfrac&gt;&lt;mn&gt;1&lt;/mn&gt;&lt;mn&gt;2&lt;/mn&gt;&lt;/mfrac&gt;&lt;mtext&gt;&lt;/mtext&gt;&lt;mfrac&gt;&lt;mn&gt;1&lt;/mn&gt;&lt;mn&gt;3&lt;/mn&gt;&lt;/mfrac&gt;&lt;mtext&gt;&lt;/mtext&gt;&lt;mfrac&gt;&lt;mn&gt;2&lt;/mn&gt;&lt;mn&gt;3&lt;/mn&gt;&lt;/mfrac&gt;&lt;mtext&gt;&lt;/mtext&gt;&lt;/math&gt;" id="1435" name="Google Shape;1435;p96" title="three fourths one fourth one half one third two thirds"/>
          <p:cNvPicPr preferRelativeResize="0"/>
          <p:nvPr/>
        </p:nvPicPr>
        <p:blipFill rotWithShape="1">
          <a:blip r:embed="rId3">
            <a:alphaModFix/>
          </a:blip>
          <a:srcRect b="0" l="64789" r="19167" t="0"/>
          <a:stretch/>
        </p:blipFill>
        <p:spPr>
          <a:xfrm>
            <a:off x="1072008" y="3792525"/>
            <a:ext cx="172450" cy="440750"/>
          </a:xfrm>
          <a:prstGeom prst="rect">
            <a:avLst/>
          </a:prstGeom>
          <a:noFill/>
          <a:ln>
            <a:noFill/>
          </a:ln>
        </p:spPr>
      </p:pic>
      <p:pic>
        <p:nvPicPr>
          <p:cNvPr descr="&lt;math xmlns=&quot;http://www.w3.org/1998/Math/MathML&quot; display=&quot;block&quot; data-is-equatio=&quot;1&quot; data-latex=&quot;\frac{3}{4}\ \frac{1}{4}\ \frac{1}{2}\ \frac{1}{3}\ \frac{2}{3}\ &quot;&gt;&lt;mfrac&gt;&lt;mn&gt;3&lt;/mn&gt;&lt;mn&gt;4&lt;/mn&gt;&lt;/mfrac&gt;&lt;mtext&gt;&lt;/mtext&gt;&lt;mfrac&gt;&lt;mn&gt;1&lt;/mn&gt;&lt;mn&gt;4&lt;/mn&gt;&lt;/mfrac&gt;&lt;mtext&gt;&lt;/mtext&gt;&lt;mfrac&gt;&lt;mn&gt;1&lt;/mn&gt;&lt;mn&gt;2&lt;/mn&gt;&lt;/mfrac&gt;&lt;mtext&gt;&lt;/mtext&gt;&lt;mfrac&gt;&lt;mn&gt;1&lt;/mn&gt;&lt;mn&gt;3&lt;/mn&gt;&lt;/mfrac&gt;&lt;mtext&gt;&lt;/mtext&gt;&lt;mfrac&gt;&lt;mn&gt;2&lt;/mn&gt;&lt;mn&gt;3&lt;/mn&gt;&lt;/mfrac&gt;&lt;mtext&gt;&lt;/mtext&gt;&lt;/math&gt;" id="1436" name="Google Shape;1436;p96" title="three fourths one fourth one half one third two thirds"/>
          <p:cNvPicPr preferRelativeResize="0"/>
          <p:nvPr/>
        </p:nvPicPr>
        <p:blipFill rotWithShape="1">
          <a:blip r:embed="rId3">
            <a:alphaModFix/>
          </a:blip>
          <a:srcRect b="0" l="41961" r="41995" t="0"/>
          <a:stretch/>
        </p:blipFill>
        <p:spPr>
          <a:xfrm>
            <a:off x="1072008" y="3286845"/>
            <a:ext cx="172450" cy="440750"/>
          </a:xfrm>
          <a:prstGeom prst="rect">
            <a:avLst/>
          </a:prstGeom>
          <a:noFill/>
          <a:ln>
            <a:noFill/>
          </a:ln>
        </p:spPr>
      </p:pic>
      <p:pic>
        <p:nvPicPr>
          <p:cNvPr descr="&lt;math xmlns=&quot;http://www.w3.org/1998/Math/MathML&quot; display=&quot;block&quot; data-is-equatio=&quot;1&quot; data-latex=&quot;\frac{3}{4}\ \frac{1}{4}\ \frac{1}{2}\ \frac{1}{3}\ \frac{2}{3}\ &quot;&gt;&lt;mfrac&gt;&lt;mn&gt;3&lt;/mn&gt;&lt;mn&gt;4&lt;/mn&gt;&lt;/mfrac&gt;&lt;mtext&gt;&lt;/mtext&gt;&lt;mfrac&gt;&lt;mn&gt;1&lt;/mn&gt;&lt;mn&gt;4&lt;/mn&gt;&lt;/mfrac&gt;&lt;mtext&gt;&lt;/mtext&gt;&lt;mfrac&gt;&lt;mn&gt;1&lt;/mn&gt;&lt;mn&gt;2&lt;/mn&gt;&lt;/mfrac&gt;&lt;mtext&gt;&lt;/mtext&gt;&lt;mfrac&gt;&lt;mn&gt;1&lt;/mn&gt;&lt;mn&gt;3&lt;/mn&gt;&lt;/mfrac&gt;&lt;mtext&gt;&lt;/mtext&gt;&lt;mfrac&gt;&lt;mn&gt;2&lt;/mn&gt;&lt;mn&gt;3&lt;/mn&gt;&lt;/mfrac&gt;&lt;mtext&gt;&lt;/mtext&gt;&lt;/math&gt;" id="1437" name="Google Shape;1437;p96" title="three fourths one fourth one half one third two thirds"/>
          <p:cNvPicPr preferRelativeResize="0"/>
          <p:nvPr/>
        </p:nvPicPr>
        <p:blipFill rotWithShape="1">
          <a:blip r:embed="rId3">
            <a:alphaModFix/>
          </a:blip>
          <a:srcRect b="0" l="86613" r="0" t="0"/>
          <a:stretch/>
        </p:blipFill>
        <p:spPr>
          <a:xfrm>
            <a:off x="1086283" y="2781171"/>
            <a:ext cx="143900" cy="440750"/>
          </a:xfrm>
          <a:prstGeom prst="rect">
            <a:avLst/>
          </a:prstGeom>
          <a:noFill/>
          <a:ln>
            <a:noFill/>
          </a:ln>
        </p:spPr>
      </p:pic>
      <p:pic>
        <p:nvPicPr>
          <p:cNvPr descr="&lt;math xmlns=&quot;http://www.w3.org/1998/Math/MathML&quot; display=&quot;block&quot; data-is-equatio=&quot;1&quot; data-latex=&quot;\frac{3}{4}\ \frac{1}{4}\ \frac{1}{2}\ \frac{1}{3}\ \frac{2}{3}\ &quot;&gt;&lt;mfrac&gt;&lt;mn&gt;3&lt;/mn&gt;&lt;mn&gt;4&lt;/mn&gt;&lt;/mfrac&gt;&lt;mtext&gt;&lt;/mtext&gt;&lt;mfrac&gt;&lt;mn&gt;1&lt;/mn&gt;&lt;mn&gt;4&lt;/mn&gt;&lt;/mfrac&gt;&lt;mtext&gt;&lt;/mtext&gt;&lt;mfrac&gt;&lt;mn&gt;1&lt;/mn&gt;&lt;mn&gt;2&lt;/mn&gt;&lt;/mfrac&gt;&lt;mtext&gt;&lt;/mtext&gt;&lt;mfrac&gt;&lt;mn&gt;1&lt;/mn&gt;&lt;mn&gt;3&lt;/mn&gt;&lt;/mfrac&gt;&lt;mtext&gt;&lt;/mtext&gt;&lt;mfrac&gt;&lt;mn&gt;2&lt;/mn&gt;&lt;mn&gt;3&lt;/mn&gt;&lt;/mfrac&gt;&lt;mtext&gt;&lt;/mtext&gt;&lt;/math&gt;" id="1438" name="Google Shape;1438;p96" title="three fourths one fourth one half one third two thirds"/>
          <p:cNvPicPr preferRelativeResize="0"/>
          <p:nvPr/>
        </p:nvPicPr>
        <p:blipFill rotWithShape="1">
          <a:blip r:embed="rId3">
            <a:alphaModFix/>
          </a:blip>
          <a:srcRect b="0" l="0" r="86613" t="0"/>
          <a:stretch/>
        </p:blipFill>
        <p:spPr>
          <a:xfrm>
            <a:off x="1086283" y="2280926"/>
            <a:ext cx="143900" cy="440750"/>
          </a:xfrm>
          <a:prstGeom prst="rect">
            <a:avLst/>
          </a:prstGeom>
          <a:noFill/>
          <a:ln>
            <a:noFill/>
          </a:ln>
        </p:spPr>
      </p:pic>
      <p:pic>
        <p:nvPicPr>
          <p:cNvPr descr="&lt;math xmlns=&quot;http://www.w3.org/1998/Math/MathML&quot; display=&quot;block&quot; data-is-equatio=&quot;1&quot; data-latex=&quot;\frac{3}{4}\ \frac{1}{4}\ \frac{1}{2}\ \frac{1}{3}\ \frac{2}{3}\ &quot;&gt;&lt;mfrac&gt;&lt;mn&gt;3&lt;/mn&gt;&lt;mn&gt;4&lt;/mn&gt;&lt;/mfrac&gt;&lt;mtext&gt;&lt;/mtext&gt;&lt;mfrac&gt;&lt;mn&gt;1&lt;/mn&gt;&lt;mn&gt;4&lt;/mn&gt;&lt;/mfrac&gt;&lt;mtext&gt;&lt;/mtext&gt;&lt;mfrac&gt;&lt;mn&gt;1&lt;/mn&gt;&lt;mn&gt;2&lt;/mn&gt;&lt;/mfrac&gt;&lt;mtext&gt;&lt;/mtext&gt;&lt;mfrac&gt;&lt;mn&gt;1&lt;/mn&gt;&lt;mn&gt;3&lt;/mn&gt;&lt;/mfrac&gt;&lt;mtext&gt;&lt;/mtext&gt;&lt;mfrac&gt;&lt;mn&gt;2&lt;/mn&gt;&lt;mn&gt;3&lt;/mn&gt;&lt;/mfrac&gt;&lt;mtext&gt;&lt;/mtext&gt;&lt;/math&gt;" id="1439" name="Google Shape;1439;p96" title="three fourths one fourth one half one third two thirds"/>
          <p:cNvPicPr preferRelativeResize="0"/>
          <p:nvPr/>
        </p:nvPicPr>
        <p:blipFill rotWithShape="1">
          <a:blip r:embed="rId3">
            <a:alphaModFix/>
          </a:blip>
          <a:srcRect b="0" l="22605" r="64007" t="0"/>
          <a:stretch/>
        </p:blipFill>
        <p:spPr>
          <a:xfrm>
            <a:off x="1086283" y="4298200"/>
            <a:ext cx="143900" cy="440750"/>
          </a:xfrm>
          <a:prstGeom prst="rect">
            <a:avLst/>
          </a:prstGeom>
          <a:noFill/>
          <a:ln>
            <a:noFill/>
          </a:ln>
        </p:spPr>
      </p:pic>
      <p:pic>
        <p:nvPicPr>
          <p:cNvPr descr="&lt;math xmlns=&quot;http://www.w3.org/1998/Math/MathML&quot; display=&quot;block&quot; data-is-equatio=&quot;1&quot; data-latex=&quot;\frac{32}{3}\ \frac{16}{3}&quot;&gt;&lt;mfrac&gt;&lt;mn&gt;32&lt;/mn&gt;&lt;mn&gt;3&lt;/mn&gt;&lt;/mfrac&gt;&lt;mtext&gt;&lt;/mtext&gt;&lt;mfrac&gt;&lt;mn&gt;16&lt;/mn&gt;&lt;mn&gt;3&lt;/mn&gt;&lt;/mfrac&gt;&lt;/math&gt;" id="1440" name="Google Shape;1440;p96" title="32 over 3 sixteen thirds"/>
          <p:cNvPicPr preferRelativeResize="0"/>
          <p:nvPr/>
        </p:nvPicPr>
        <p:blipFill rotWithShape="1">
          <a:blip r:embed="rId4">
            <a:alphaModFix/>
          </a:blip>
          <a:srcRect b="0" l="0" r="56825" t="0"/>
          <a:stretch/>
        </p:blipFill>
        <p:spPr>
          <a:xfrm>
            <a:off x="2641020" y="2781175"/>
            <a:ext cx="250525" cy="440750"/>
          </a:xfrm>
          <a:prstGeom prst="rect">
            <a:avLst/>
          </a:prstGeom>
          <a:noFill/>
          <a:ln>
            <a:noFill/>
          </a:ln>
        </p:spPr>
      </p:pic>
      <p:pic>
        <p:nvPicPr>
          <p:cNvPr descr="&lt;math xmlns=&quot;http://www.w3.org/1998/Math/MathML&quot; display=&quot;block&quot; data-is-equatio=&quot;1&quot; data-latex=&quot;\frac{32}{3}\ \frac{16}{3}&quot;&gt;&lt;mfrac&gt;&lt;mn&gt;32&lt;/mn&gt;&lt;mn&gt;3&lt;/mn&gt;&lt;/mfrac&gt;&lt;mtext&gt;&lt;/mtext&gt;&lt;mfrac&gt;&lt;mn&gt;16&lt;/mn&gt;&lt;mn&gt;3&lt;/mn&gt;&lt;/mfrac&gt;&lt;/math&gt;" id="1441" name="Google Shape;1441;p96" title="32 over 3 sixteen thirds"/>
          <p:cNvPicPr preferRelativeResize="0"/>
          <p:nvPr/>
        </p:nvPicPr>
        <p:blipFill rotWithShape="1">
          <a:blip r:embed="rId4">
            <a:alphaModFix/>
          </a:blip>
          <a:srcRect b="0" l="56825" r="0" t="0"/>
          <a:stretch/>
        </p:blipFill>
        <p:spPr>
          <a:xfrm>
            <a:off x="2641020" y="3792525"/>
            <a:ext cx="250525" cy="440750"/>
          </a:xfrm>
          <a:prstGeom prst="rect">
            <a:avLst/>
          </a:prstGeom>
          <a:noFill/>
          <a:ln>
            <a:noFill/>
          </a:ln>
        </p:spPr>
      </p:pic>
      <p:sp>
        <p:nvSpPr>
          <p:cNvPr id="1442" name="Google Shape;1442;p96"/>
          <p:cNvSpPr/>
          <p:nvPr/>
        </p:nvSpPr>
        <p:spPr>
          <a:xfrm>
            <a:off x="2628175" y="3769031"/>
            <a:ext cx="263400" cy="475500"/>
          </a:xfrm>
          <a:prstGeom prst="rect">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
        <p:nvSpPr>
          <p:cNvPr id="1443" name="Google Shape;1443;p96"/>
          <p:cNvSpPr/>
          <p:nvPr/>
        </p:nvSpPr>
        <p:spPr>
          <a:xfrm>
            <a:off x="2628175" y="2770889"/>
            <a:ext cx="263400" cy="475500"/>
          </a:xfrm>
          <a:prstGeom prst="rect">
            <a:avLst/>
          </a:prstGeom>
          <a:noFill/>
          <a:ln cap="flat" cmpd="sng" w="19050">
            <a:solidFill>
              <a:schemeClr val="accent4"/>
            </a:solidFill>
            <a:prstDash val="solid"/>
            <a:round/>
            <a:headEnd len="sm" w="sm" type="none"/>
            <a:tailEnd len="sm" w="sm" type="none"/>
          </a:ln>
        </p:spPr>
        <p:txBody>
          <a:bodyPr anchorCtr="0" anchor="ctr" bIns="91425" lIns="91425" spcFirstLastPara="1" rIns="91425" wrap="square" tIns="91425">
            <a:normAutofit/>
          </a:bodyPr>
          <a:lstStyle/>
          <a:p>
            <a:pPr indent="0" lvl="0" marL="0" rtl="0" algn="ctr">
              <a:spcBef>
                <a:spcPts val="0"/>
              </a:spcBef>
              <a:spcAft>
                <a:spcPts val="0"/>
              </a:spcAft>
              <a:buNone/>
            </a:pPr>
            <a:r>
              <a:rPr>
                <a:latin typeface="Lexend"/>
              </a:rPr>
              <a:t/>
            </a:r>
            <a:endParaRPr>
              <a:latin typeface="Lexend"/>
              <a:ea typeface="Lexend"/>
              <a:cs typeface="Lexend"/>
              <a:sym typeface="Lexen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7" name="Shape 1447"/>
        <p:cNvGrpSpPr/>
        <p:nvPr/>
      </p:nvGrpSpPr>
      <p:grpSpPr>
        <a:xfrm>
          <a:off x="0" y="0"/>
          <a:ext cx="0" cy="0"/>
          <a:chOff x="0" y="0"/>
          <a:chExt cx="0" cy="0"/>
        </a:xfrm>
      </p:grpSpPr>
      <p:sp>
        <p:nvSpPr>
          <p:cNvPr id="1448" name="Google Shape;1448;p9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Cabbirrada cuntada (Measures in catering)</a:t>
            </a:r>
            <a:endParaRPr/>
          </a:p>
        </p:txBody>
      </p:sp>
      <p:sp>
        <p:nvSpPr>
          <p:cNvPr id="1449" name="Google Shape;1449;p97"/>
          <p:cNvSpPr txBox="1"/>
          <p:nvPr>
            <p:ph idx="1" type="body"/>
          </p:nvPr>
        </p:nvSpPr>
        <p:spPr>
          <a:xfrm>
            <a:off x="4824000" y="584341"/>
            <a:ext cx="3996000" cy="6891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pPr>
            <a:r>
              <a:rPr lang="en-GB" sz="1100">
                <a:latin typeface="Lexend"/>
              </a:rPr>
              <a:t>Hadda waxaan u rogi karnaa maaddooyinka ku jira cuntada (recipe).</a:t>
            </a:r>
            <a:r>
              <a:rPr lang="en-GB" sz="1100">
                <a:latin typeface="Lexend"/>
              </a:rPr>
              <a:t/>
            </a:r>
            <a:endParaRPr sz="1800"/>
          </a:p>
        </p:txBody>
      </p:sp>
      <p:sp>
        <p:nvSpPr>
          <p:cNvPr id="1450" name="Google Shape;1450;p97"/>
          <p:cNvSpPr txBox="1"/>
          <p:nvPr>
            <p:ph idx="1" type="body"/>
          </p:nvPr>
        </p:nvSpPr>
        <p:spPr>
          <a:xfrm>
            <a:off x="4824000" y="1323782"/>
            <a:ext cx="3996000" cy="6891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Subag (Butter) = 10 × 14 = 140 g</a:t>
            </a:r>
            <a:endParaRPr sz="1800"/>
          </a:p>
          <a:p>
            <a:pPr indent="0" lvl="0" marL="0" rtl="0" algn="l">
              <a:lnSpc>
                <a:spcPct val="100000"/>
              </a:lnSpc>
              <a:spcBef>
                <a:spcPts val="1000"/>
              </a:spcBef>
              <a:spcAft>
                <a:spcPts val="0"/>
              </a:spcAft>
              <a:buNone/>
            </a:pPr>
            <a:r>
              <a:rPr lang="en-GB" sz="1100">
                <a:latin typeface="Lexend"/>
              </a:rPr>
              <a:t>Sonkor = 224 + 56 = 280 g</a:t>
            </a:r>
            <a:r>
              <a:rPr lang="en-GB" sz="1100">
                <a:latin typeface="Lexend"/>
              </a:rPr>
              <a:t/>
            </a:r>
            <a:r>
              <a:rPr lang="en-GB" sz="1100">
                <a:latin typeface="Lexend"/>
              </a:rPr>
              <a:t/>
            </a:r>
            <a:endParaRPr sz="1800"/>
          </a:p>
          <a:p>
            <a:pPr indent="0" lvl="0" marL="0" rtl="0" algn="l">
              <a:lnSpc>
                <a:spcPct val="100000"/>
              </a:lnSpc>
              <a:spcBef>
                <a:spcPts val="1000"/>
              </a:spcBef>
              <a:spcAft>
                <a:spcPts val="0"/>
              </a:spcAft>
              <a:buNone/>
            </a:pPr>
            <a:r>
              <a:rPr lang="en-GB" sz="1100">
                <a:latin typeface="Lexend"/>
              </a:rPr>
              <a:t>Kooko = 168 + 2 × 14 = 196 g</a:t>
            </a:r>
            <a:endParaRPr sz="1800"/>
          </a:p>
          <a:p>
            <a:pPr indent="0" lvl="0" marL="0" rtl="0" algn="l">
              <a:lnSpc>
                <a:spcPct val="100000"/>
              </a:lnSpc>
              <a:spcBef>
                <a:spcPts val="1000"/>
              </a:spcBef>
              <a:spcAft>
                <a:spcPts val="0"/>
              </a:spcAft>
              <a:buNone/>
            </a:pPr>
            <a:r>
              <a:rPr lang="en-GB" sz="1100">
                <a:latin typeface="Lexend"/>
              </a:rPr>
              <a:t>Faanayl = 5 ml</a:t>
            </a:r>
            <a:endParaRPr sz="1800"/>
          </a:p>
          <a:p>
            <a:pPr indent="0" lvl="0" marL="0" rtl="0" algn="l">
              <a:lnSpc>
                <a:spcPct val="100000"/>
              </a:lnSpc>
              <a:spcBef>
                <a:spcPts val="1000"/>
              </a:spcBef>
              <a:spcAft>
                <a:spcPts val="0"/>
              </a:spcAft>
              <a:buNone/>
            </a:pPr>
            <a:r>
              <a:rPr lang="en-GB" sz="1100">
                <a:latin typeface="Lexend"/>
              </a:rPr>
              <a:t>Cusbo (salt) = 5 ÷ 4 = 1.25 g</a:t>
            </a:r>
            <a:endParaRPr sz="1800"/>
          </a:p>
          <a:p>
            <a:pPr indent="0" lvl="0" marL="0" rtl="0" algn="l">
              <a:lnSpc>
                <a:spcPct val="100000"/>
              </a:lnSpc>
              <a:spcBef>
                <a:spcPts val="1000"/>
              </a:spcBef>
              <a:spcAft>
                <a:spcPts val="0"/>
              </a:spcAft>
              <a:buNone/>
            </a:pPr>
            <a:r>
              <a:rPr lang="en-GB" sz="1100">
                <a:latin typeface="Lexend"/>
              </a:rPr>
              <a:t>Bur = 112 g ama 112.5 g</a:t>
            </a:r>
            <a:endParaRPr sz="1800"/>
          </a:p>
          <a:p>
            <a:pPr indent="0" lvl="0" marL="0" rtl="0" algn="l">
              <a:lnSpc>
                <a:spcPct val="100000"/>
              </a:lnSpc>
              <a:spcBef>
                <a:spcPts val="1000"/>
              </a:spcBef>
              <a:spcAft>
                <a:spcPts val="0"/>
              </a:spcAft>
              <a:buNone/>
            </a:pPr>
            <a:r>
              <a:rPr lang="en-GB" sz="1100">
                <a:latin typeface="Lexend"/>
              </a:rPr>
              <a:t>Lowska = 150 g</a:t>
            </a:r>
            <a:endParaRPr sz="1800"/>
          </a:p>
        </p:txBody>
      </p:sp>
      <p:sp>
        <p:nvSpPr>
          <p:cNvPr id="1451" name="Google Shape;1451;p97"/>
          <p:cNvSpPr txBox="1"/>
          <p:nvPr>
            <p:ph idx="1" type="body"/>
          </p:nvPr>
        </p:nvSpPr>
        <p:spPr>
          <a:xfrm>
            <a:off x="4824000" y="4089541"/>
            <a:ext cx="3996000" cy="6891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Ma hadda waxaan dubi karnaa brownies-ka?</a:t>
            </a:r>
            <a:endParaRPr sz="1800"/>
          </a:p>
          <a:p>
            <a:pPr indent="0" lvl="0" marL="0" rtl="0" algn="l">
              <a:lnSpc>
                <a:spcPct val="115000"/>
              </a:lnSpc>
              <a:spcBef>
                <a:spcPts val="1000"/>
              </a:spcBef>
              <a:spcAft>
                <a:spcPts val="1000"/>
              </a:spcAft>
              <a:buNone/>
            </a:pPr>
            <a:r>
              <a:rPr lang="en-GB" sz="1100">
                <a:latin typeface="Lexend"/>
              </a:rPr>
              <a:t>Foornada UK waxay isticmaalaan ℃ ma ahan ℉.</a:t>
            </a:r>
            <a:endParaRPr sz="1800"/>
          </a:p>
        </p:txBody>
      </p:sp>
      <p:pic>
        <p:nvPicPr>
          <p:cNvPr id="1452" name="Google Shape;1452;p97"/>
          <p:cNvPicPr preferRelativeResize="0"/>
          <p:nvPr/>
        </p:nvPicPr>
        <p:blipFill>
          <a:blip r:embed="rId3">
            <a:alphaModFix/>
          </a:blip>
          <a:stretch>
            <a:fillRect/>
          </a:stretch>
        </p:blipFill>
        <p:spPr>
          <a:xfrm>
            <a:off x="373675" y="683100"/>
            <a:ext cx="4246478" cy="41373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0">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0">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51">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6" name="Shape 1456"/>
        <p:cNvGrpSpPr/>
        <p:nvPr/>
      </p:nvGrpSpPr>
      <p:grpSpPr>
        <a:xfrm>
          <a:off x="0" y="0"/>
          <a:ext cx="0" cy="0"/>
          <a:chOff x="0" y="0"/>
          <a:chExt cx="0" cy="0"/>
        </a:xfrm>
      </p:grpSpPr>
      <p:sp>
        <p:nvSpPr>
          <p:cNvPr id="1457" name="Google Shape;1457;p98"/>
          <p:cNvSpPr txBox="1"/>
          <p:nvPr>
            <p:ph idx="1" type="body"/>
          </p:nvPr>
        </p:nvSpPr>
        <p:spPr>
          <a:xfrm>
            <a:off x="324000" y="759300"/>
            <a:ext cx="3257400" cy="883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 ℉ loogu beddelo ℃</a:t>
            </a:r>
            <a:endParaRPr/>
          </a:p>
          <a:p>
            <a:pPr indent="0" lvl="0" marL="0" rtl="0" algn="l">
              <a:spcBef>
                <a:spcPts val="1000"/>
              </a:spcBef>
              <a:spcAft>
                <a:spcPts val="1000"/>
              </a:spcAft>
              <a:buNone/>
              <a:defRPr/>
            </a:pPr>
            <a:r>
              <a:rPr lang="en-GB">
                <a:latin typeface="Lexend"/>
              </a:rPr>
              <a:t>Kala jar 32, ku dhufo</a:t>
            </a:r>
            <a:endParaRPr/>
          </a:p>
        </p:txBody>
      </p:sp>
      <p:sp>
        <p:nvSpPr>
          <p:cNvPr id="1458" name="Google Shape;1458;p9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Qiyaasaha cuntada (catering)</a:t>
            </a:r>
            <a:endParaRPr/>
          </a:p>
        </p:txBody>
      </p:sp>
      <p:pic>
        <p:nvPicPr>
          <p:cNvPr descr="&lt;math xmlns=&quot;http://www.w3.org/1998/Math/MathML&quot; display=&quot;block&quot; data-is-equatio=&quot;1&quot; data-latex=&quot;\frac{5}{9}&quot;&gt;&lt;mfrac&gt;&lt;mn&gt;5&lt;/mn&gt;&lt;mn&gt;9&lt;/mn&gt;&lt;/mfrac&gt;&lt;/math&gt;" id="1459" name="Google Shape;1459;p98" title="five ninths"/>
          <p:cNvPicPr preferRelativeResize="0"/>
          <p:nvPr/>
        </p:nvPicPr>
        <p:blipFill>
          <a:blip r:embed="rId3">
            <a:alphaModFix/>
          </a:blip>
          <a:stretch>
            <a:fillRect/>
          </a:stretch>
        </p:blipFill>
        <p:spPr>
          <a:xfrm>
            <a:off x="3553200" y="1208400"/>
            <a:ext cx="167100" cy="547250"/>
          </a:xfrm>
          <a:prstGeom prst="rect">
            <a:avLst/>
          </a:prstGeom>
          <a:noFill/>
          <a:ln>
            <a:noFill/>
          </a:ln>
        </p:spPr>
      </p:pic>
      <p:sp>
        <p:nvSpPr>
          <p:cNvPr id="1460" name="Google Shape;1460;p98"/>
          <p:cNvSpPr txBox="1"/>
          <p:nvPr>
            <p:ph idx="1" type="body"/>
          </p:nvPr>
        </p:nvSpPr>
        <p:spPr>
          <a:xfrm>
            <a:off x="538775" y="1978500"/>
            <a:ext cx="1502700" cy="33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ea typeface="Times New Roman"/>
                <a:cs typeface="Times New Roman"/>
                <a:sym typeface="Times New Roman"/>
              </a:rPr>
              <a:t>(</a:t>
            </a:r>
            <a:r>
              <a:rPr lang="en-GB">
                <a:latin typeface="Lexend"/>
                <a:ea typeface="Times New Roman"/>
                <a:cs typeface="Times New Roman"/>
                <a:sym typeface="Times New Roman"/>
              </a:rPr>
              <a:t>325 − 32) × </a:t>
            </a:r>
            <a:endParaRPr>
              <a:latin typeface="Times New Roman"/>
              <a:ea typeface="Times New Roman"/>
              <a:cs typeface="Times New Roman"/>
              <a:sym typeface="Times New Roman"/>
            </a:endParaRPr>
          </a:p>
        </p:txBody>
      </p:sp>
      <p:pic>
        <p:nvPicPr>
          <p:cNvPr descr="&lt;math xmlns=&quot;http://www.w3.org/1998/Math/MathML&quot; display=&quot;block&quot; data-is-equatio=&quot;1&quot; data-latex=&quot;\frac{5}{9}&quot;&gt;&lt;mfrac&gt;&lt;mn&gt;5&lt;/mn&gt;&lt;mn&gt;9&lt;/mn&gt;&lt;/mfrac&gt;&lt;/math&gt;" id="1461" name="Google Shape;1461;p98" title="five ninths"/>
          <p:cNvPicPr preferRelativeResize="0"/>
          <p:nvPr/>
        </p:nvPicPr>
        <p:blipFill>
          <a:blip r:embed="rId3">
            <a:alphaModFix/>
          </a:blip>
          <a:stretch>
            <a:fillRect/>
          </a:stretch>
        </p:blipFill>
        <p:spPr>
          <a:xfrm>
            <a:off x="2089926" y="1913500"/>
            <a:ext cx="167100" cy="547250"/>
          </a:xfrm>
          <a:prstGeom prst="rect">
            <a:avLst/>
          </a:prstGeom>
          <a:noFill/>
          <a:ln>
            <a:noFill/>
          </a:ln>
        </p:spPr>
      </p:pic>
      <p:sp>
        <p:nvSpPr>
          <p:cNvPr id="1462" name="Google Shape;1462;p98"/>
          <p:cNvSpPr txBox="1"/>
          <p:nvPr>
            <p:ph idx="1" type="body"/>
          </p:nvPr>
        </p:nvSpPr>
        <p:spPr>
          <a:xfrm>
            <a:off x="2442516" y="1978500"/>
            <a:ext cx="3748800" cy="33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ea typeface="Times New Roman"/>
                <a:cs typeface="Times New Roman"/>
                <a:sym typeface="Times New Roman"/>
              </a:rPr>
              <a:t>= 163 ℃ (tiro dhammays tiran)</a:t>
            </a:r>
            <a:r>
              <a:rPr lang="en-GB">
                <a:latin typeface="Lexend"/>
              </a:rP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6" name="Shape 1466"/>
        <p:cNvGrpSpPr/>
        <p:nvPr/>
      </p:nvGrpSpPr>
      <p:grpSpPr>
        <a:xfrm>
          <a:off x="0" y="0"/>
          <a:ext cx="0" cy="0"/>
          <a:chOff x="0" y="0"/>
          <a:chExt cx="0" cy="0"/>
        </a:xfrm>
      </p:grpSpPr>
      <p:sp>
        <p:nvSpPr>
          <p:cNvPr id="1467" name="Google Shape;1467;p99"/>
          <p:cNvSpPr txBox="1"/>
          <p:nvPr>
            <p:ph type="title"/>
          </p:nvPr>
        </p:nvSpPr>
        <p:spPr>
          <a:xfrm>
            <a:off x="324000" y="0"/>
            <a:ext cx="74505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Qiyaasaha cuntada (catering)</a:t>
            </a:r>
            <a:endParaRPr/>
          </a:p>
        </p:txBody>
      </p:sp>
      <p:sp>
        <p:nvSpPr>
          <p:cNvPr id="1468" name="Google Shape;1468;p99"/>
          <p:cNvSpPr txBox="1"/>
          <p:nvPr>
            <p:ph idx="4294967295" type="body"/>
          </p:nvPr>
        </p:nvSpPr>
        <p:spPr>
          <a:xfrm>
            <a:off x="324000" y="759300"/>
            <a:ext cx="3257400" cy="883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 ℉ loogu beddelo ℃</a:t>
            </a:r>
            <a:endParaRPr/>
          </a:p>
          <a:p>
            <a:pPr indent="0" lvl="0" marL="0" rtl="0" algn="l">
              <a:spcBef>
                <a:spcPts val="1000"/>
              </a:spcBef>
              <a:spcAft>
                <a:spcPts val="1000"/>
              </a:spcAft>
              <a:buNone/>
              <a:defRPr/>
            </a:pPr>
            <a:r>
              <a:rPr lang="en-GB">
                <a:latin typeface="Lexend"/>
              </a:rPr>
              <a:t>Kala jar 32, ku dhufo</a:t>
            </a:r>
            <a:endParaRPr/>
          </a:p>
        </p:txBody>
      </p:sp>
      <p:pic>
        <p:nvPicPr>
          <p:cNvPr descr="&lt;math xmlns=&quot;http://www.w3.org/1998/Math/MathML&quot; display=&quot;block&quot; data-is-equatio=&quot;1&quot; data-latex=&quot;\frac{5}{9}&quot;&gt;&lt;mfrac&gt;&lt;mn&gt;5&lt;/mn&gt;&lt;mn&gt;9&lt;/mn&gt;&lt;/mfrac&gt;&lt;/math&gt;" id="1469" name="Google Shape;1469;p99" title="five ninths"/>
          <p:cNvPicPr preferRelativeResize="0"/>
          <p:nvPr/>
        </p:nvPicPr>
        <p:blipFill>
          <a:blip r:embed="rId3">
            <a:alphaModFix/>
          </a:blip>
          <a:stretch>
            <a:fillRect/>
          </a:stretch>
        </p:blipFill>
        <p:spPr>
          <a:xfrm>
            <a:off x="3553200" y="1208400"/>
            <a:ext cx="167100" cy="547250"/>
          </a:xfrm>
          <a:prstGeom prst="rect">
            <a:avLst/>
          </a:prstGeom>
          <a:noFill/>
          <a:ln>
            <a:noFill/>
          </a:ln>
        </p:spPr>
      </p:pic>
      <p:sp>
        <p:nvSpPr>
          <p:cNvPr id="1470" name="Google Shape;1470;p99"/>
          <p:cNvSpPr txBox="1"/>
          <p:nvPr>
            <p:ph idx="4294967295" type="body"/>
          </p:nvPr>
        </p:nvSpPr>
        <p:spPr>
          <a:xfrm>
            <a:off x="324000" y="3426300"/>
            <a:ext cx="1717500" cy="33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ea typeface="Times New Roman"/>
                <a:cs typeface="Times New Roman"/>
                <a:sym typeface="Times New Roman"/>
              </a:rPr>
              <a:t>(</a:t>
            </a:r>
            <a:r>
              <a:rPr lang="en-GB">
                <a:latin typeface="Lexend"/>
                <a:ea typeface="Times New Roman"/>
                <a:cs typeface="Times New Roman"/>
                <a:sym typeface="Times New Roman"/>
              </a:rPr>
              <a:t>260</a:t>
            </a:r>
            <a:r>
              <a:rPr lang="en-GB">
                <a:latin typeface="Lexend"/>
                <a:ea typeface="Times New Roman"/>
                <a:cs typeface="Times New Roman"/>
                <a:sym typeface="Times New Roman"/>
              </a:rPr>
              <a:t> − 32) × </a:t>
            </a:r>
            <a:endParaRPr>
              <a:latin typeface="Times New Roman"/>
              <a:ea typeface="Times New Roman"/>
              <a:cs typeface="Times New Roman"/>
              <a:sym typeface="Times New Roman"/>
            </a:endParaRPr>
          </a:p>
        </p:txBody>
      </p:sp>
      <p:pic>
        <p:nvPicPr>
          <p:cNvPr descr="&lt;math xmlns=&quot;http://www.w3.org/1998/Math/MathML&quot; display=&quot;block&quot; data-is-equatio=&quot;1&quot; data-latex=&quot;\frac{5}{9}&quot;&gt;&lt;mfrac&gt;&lt;mn&gt;5&lt;/mn&gt;&lt;mn&gt;9&lt;/mn&gt;&lt;/mfrac&gt;&lt;/math&gt;" id="1471" name="Google Shape;1471;p99" title="five ninths"/>
          <p:cNvPicPr preferRelativeResize="0"/>
          <p:nvPr/>
        </p:nvPicPr>
        <p:blipFill>
          <a:blip r:embed="rId3">
            <a:alphaModFix/>
          </a:blip>
          <a:stretch>
            <a:fillRect/>
          </a:stretch>
        </p:blipFill>
        <p:spPr>
          <a:xfrm>
            <a:off x="1793450" y="3361300"/>
            <a:ext cx="167100" cy="547250"/>
          </a:xfrm>
          <a:prstGeom prst="rect">
            <a:avLst/>
          </a:prstGeom>
          <a:noFill/>
          <a:ln>
            <a:noFill/>
          </a:ln>
        </p:spPr>
      </p:pic>
      <p:sp>
        <p:nvSpPr>
          <p:cNvPr id="1472" name="Google Shape;1472;p99"/>
          <p:cNvSpPr txBox="1"/>
          <p:nvPr>
            <p:ph idx="4294967295" type="body"/>
          </p:nvPr>
        </p:nvSpPr>
        <p:spPr>
          <a:xfrm>
            <a:off x="2041500" y="3426300"/>
            <a:ext cx="1118400" cy="33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ea typeface="Times New Roman"/>
                <a:cs typeface="Times New Roman"/>
                <a:sym typeface="Times New Roman"/>
              </a:rPr>
              <a:t>= 127 ℃ </a:t>
            </a:r>
            <a:endParaRPr/>
          </a:p>
        </p:txBody>
      </p:sp>
      <p:sp>
        <p:nvSpPr>
          <p:cNvPr id="1473" name="Google Shape;1473;p99"/>
          <p:cNvSpPr txBox="1"/>
          <p:nvPr>
            <p:ph idx="4294967295" type="body"/>
          </p:nvPr>
        </p:nvSpPr>
        <p:spPr>
          <a:xfrm>
            <a:off x="324000" y="1902300"/>
            <a:ext cx="3257400" cy="394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U beddel 260 ℉ oo noqo ℃.</a:t>
            </a:r>
            <a:r>
              <a:rPr lang="en-GB">
                <a:latin typeface="Lexend"/>
              </a:rPr>
              <a:t/>
            </a:r>
            <a:endParaRPr/>
          </a:p>
          <a:p>
            <a:pPr indent="0" lvl="0" marL="0" rtl="0" algn="l">
              <a:spcBef>
                <a:spcPts val="1000"/>
              </a:spcBef>
              <a:spcAft>
                <a:spcPts val="1000"/>
              </a:spcAft>
              <a:buNone/>
              <a:defRPr/>
            </a:pPr>
            <a:r>
              <a:rPr lang="en-GB">
                <a:latin typeface="Lexend"/>
              </a:rPr>
              <a:t>Jawaabta ku bixi tiro dhammays tiran.</a:t>
            </a:r>
            <a:endParaRPr/>
          </a:p>
        </p:txBody>
      </p:sp>
      <p:sp>
        <p:nvSpPr>
          <p:cNvPr id="1474" name="Google Shape;1474;p99"/>
          <p:cNvSpPr txBox="1"/>
          <p:nvPr>
            <p:ph idx="4294967295" type="body"/>
          </p:nvPr>
        </p:nvSpPr>
        <p:spPr>
          <a:xfrm>
            <a:off x="4819800" y="759300"/>
            <a:ext cx="3257400" cy="883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Si ℉ loogu beddelo ℃</a:t>
            </a:r>
            <a:endParaRPr/>
          </a:p>
          <a:p>
            <a:pPr indent="0" lvl="0" marL="0" rtl="0" algn="l">
              <a:spcBef>
                <a:spcPts val="1000"/>
              </a:spcBef>
              <a:spcAft>
                <a:spcPts val="1000"/>
              </a:spcAft>
              <a:buNone/>
              <a:defRPr/>
            </a:pPr>
            <a:r>
              <a:rPr lang="en-GB">
                <a:latin typeface="Lexend"/>
              </a:rPr>
              <a:t>Kala jar 32, ku dhufo</a:t>
            </a:r>
            <a:endParaRPr/>
          </a:p>
        </p:txBody>
      </p:sp>
      <p:pic>
        <p:nvPicPr>
          <p:cNvPr descr="&lt;math xmlns=&quot;http://www.w3.org/1998/Math/MathML&quot; display=&quot;block&quot; data-is-equatio=&quot;1&quot; data-latex=&quot;\frac{5}{9}&quot;&gt;&lt;mfrac&gt;&lt;mn&gt;5&lt;/mn&gt;&lt;mn&gt;9&lt;/mn&gt;&lt;/mfrac&gt;&lt;/math&gt;" id="1475" name="Google Shape;1475;p99" title="five ninths"/>
          <p:cNvPicPr preferRelativeResize="0"/>
          <p:nvPr/>
        </p:nvPicPr>
        <p:blipFill>
          <a:blip r:embed="rId3">
            <a:alphaModFix/>
          </a:blip>
          <a:stretch>
            <a:fillRect/>
          </a:stretch>
        </p:blipFill>
        <p:spPr>
          <a:xfrm>
            <a:off x="8049000" y="1208400"/>
            <a:ext cx="167100" cy="547250"/>
          </a:xfrm>
          <a:prstGeom prst="rect">
            <a:avLst/>
          </a:prstGeom>
          <a:noFill/>
          <a:ln>
            <a:noFill/>
          </a:ln>
        </p:spPr>
      </p:pic>
      <p:sp>
        <p:nvSpPr>
          <p:cNvPr id="1476" name="Google Shape;1476;p99"/>
          <p:cNvSpPr txBox="1"/>
          <p:nvPr>
            <p:ph idx="4294967295" type="body"/>
          </p:nvPr>
        </p:nvSpPr>
        <p:spPr>
          <a:xfrm>
            <a:off x="4819800" y="3426300"/>
            <a:ext cx="1829700" cy="33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ea typeface="Times New Roman"/>
                <a:cs typeface="Times New Roman"/>
                <a:sym typeface="Times New Roman"/>
              </a:rPr>
              <a:t>(</a:t>
            </a:r>
            <a:r>
              <a:rPr lang="en-GB">
                <a:latin typeface="Lexend"/>
                <a:ea typeface="Times New Roman"/>
                <a:cs typeface="Times New Roman"/>
                <a:sym typeface="Times New Roman"/>
              </a:rPr>
              <a:t>450 </a:t>
            </a:r>
            <a:r>
              <a:rPr lang="en-GB">
                <a:latin typeface="Lexend"/>
                <a:ea typeface="Times New Roman"/>
                <a:cs typeface="Times New Roman"/>
                <a:sym typeface="Times New Roman"/>
              </a:rPr>
              <a:t>− 32) × </a:t>
            </a:r>
            <a:endParaRPr>
              <a:latin typeface="Times New Roman"/>
              <a:ea typeface="Times New Roman"/>
              <a:cs typeface="Times New Roman"/>
              <a:sym typeface="Times New Roman"/>
            </a:endParaRPr>
          </a:p>
        </p:txBody>
      </p:sp>
      <p:pic>
        <p:nvPicPr>
          <p:cNvPr descr="&lt;math xmlns=&quot;http://www.w3.org/1998/Math/MathML&quot; display=&quot;block&quot; data-is-equatio=&quot;1&quot; data-latex=&quot;\frac{5}{9}&quot;&gt;&lt;mfrac&gt;&lt;mn&gt;5&lt;/mn&gt;&lt;mn&gt;9&lt;/mn&gt;&lt;/mfrac&gt;&lt;/math&gt;" id="1477" name="Google Shape;1477;p99" title="five ninths"/>
          <p:cNvPicPr preferRelativeResize="0"/>
          <p:nvPr/>
        </p:nvPicPr>
        <p:blipFill>
          <a:blip r:embed="rId3">
            <a:alphaModFix/>
          </a:blip>
          <a:stretch>
            <a:fillRect/>
          </a:stretch>
        </p:blipFill>
        <p:spPr>
          <a:xfrm>
            <a:off x="6281708" y="3361300"/>
            <a:ext cx="167100" cy="547250"/>
          </a:xfrm>
          <a:prstGeom prst="rect">
            <a:avLst/>
          </a:prstGeom>
          <a:noFill/>
          <a:ln>
            <a:noFill/>
          </a:ln>
        </p:spPr>
      </p:pic>
      <p:sp>
        <p:nvSpPr>
          <p:cNvPr id="1478" name="Google Shape;1478;p99"/>
          <p:cNvSpPr txBox="1"/>
          <p:nvPr>
            <p:ph idx="4294967295" type="body"/>
          </p:nvPr>
        </p:nvSpPr>
        <p:spPr>
          <a:xfrm>
            <a:off x="6508400" y="3426300"/>
            <a:ext cx="1399800" cy="33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a:latin typeface="Lexend"/>
                <a:ea typeface="Times New Roman"/>
                <a:cs typeface="Times New Roman"/>
                <a:sym typeface="Times New Roman"/>
              </a:rPr>
              <a:t>= 232 ℃</a:t>
            </a:r>
            <a:endParaRPr>
              <a:latin typeface="Times New Roman"/>
              <a:ea typeface="Times New Roman"/>
              <a:cs typeface="Times New Roman"/>
              <a:sym typeface="Times New Roman"/>
            </a:endParaRPr>
          </a:p>
        </p:txBody>
      </p:sp>
      <p:sp>
        <p:nvSpPr>
          <p:cNvPr id="1479" name="Google Shape;1479;p99"/>
          <p:cNvSpPr txBox="1"/>
          <p:nvPr>
            <p:ph idx="4294967295" type="body"/>
          </p:nvPr>
        </p:nvSpPr>
        <p:spPr>
          <a:xfrm>
            <a:off x="4819800" y="1902300"/>
            <a:ext cx="3257400" cy="3945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U beddel 450 ℉ oo noqo ℃.</a:t>
            </a:r>
            <a:endParaRPr/>
          </a:p>
          <a:p>
            <a:pPr indent="0" lvl="0" marL="0" rtl="0" algn="l">
              <a:spcBef>
                <a:spcPts val="1000"/>
              </a:spcBef>
              <a:spcAft>
                <a:spcPts val="1000"/>
              </a:spcAft>
              <a:buNone/>
              <a:defRPr/>
            </a:pPr>
            <a:r>
              <a:rPr lang="en-GB">
                <a:latin typeface="Lexend"/>
              </a:rPr>
              <a:t>Jawaabta ku bixi tiro dhammays tiran.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7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3" name="Shape 1483"/>
        <p:cNvGrpSpPr/>
        <p:nvPr/>
      </p:nvGrpSpPr>
      <p:grpSpPr>
        <a:xfrm>
          <a:off x="0" y="0"/>
          <a:ext cx="0" cy="0"/>
          <a:chOff x="0" y="0"/>
          <a:chExt cx="0" cy="0"/>
        </a:xfrm>
      </p:grpSpPr>
      <p:sp>
        <p:nvSpPr>
          <p:cNvPr id="1484" name="Google Shape;1484;p10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Qiyaasaha cuntada (catering)</a:t>
            </a:r>
            <a:endParaRPr/>
          </a:p>
        </p:txBody>
      </p:sp>
      <p:sp>
        <p:nvSpPr>
          <p:cNvPr id="1485" name="Google Shape;1485;p100"/>
          <p:cNvSpPr txBox="1"/>
          <p:nvPr>
            <p:ph idx="4294967295" type="body"/>
          </p:nvPr>
        </p:nvSpPr>
        <p:spPr>
          <a:xfrm>
            <a:off x="1693050" y="3790375"/>
            <a:ext cx="3353100" cy="3354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ea typeface="Times New Roman"/>
                <a:cs typeface="Times New Roman"/>
                <a:sym typeface="Times New Roman"/>
              </a:rPr>
              <a:t>(420 </a:t>
            </a:r>
            <a:r>
              <a:rPr lang="en-GB" sz="1100">
                <a:latin typeface="Lexend"/>
                <a:ea typeface="Times New Roman"/>
                <a:cs typeface="Times New Roman"/>
                <a:sym typeface="Times New Roman"/>
              </a:rPr>
              <a:t>− 32) ×    = 216 ℃</a:t>
            </a:r>
            <a:endParaRPr>
              <a:latin typeface="Times New Roman"/>
              <a:ea typeface="Times New Roman"/>
              <a:cs typeface="Times New Roman"/>
              <a:sym typeface="Times New Roman"/>
            </a:endParaRPr>
          </a:p>
        </p:txBody>
      </p:sp>
      <p:pic>
        <p:nvPicPr>
          <p:cNvPr descr="&lt;math xmlns=&quot;http://www.w3.org/1998/Math/MathML&quot; display=&quot;block&quot; data-is-equatio=&quot;1&quot; data-latex=&quot;\frac{5}{9}&quot;&gt;&lt;mfrac&gt;&lt;mn&gt;5&lt;/mn&gt;&lt;mn&gt;9&lt;/mn&gt;&lt;/mfrac&gt;&lt;/math&gt;" id="1486" name="Google Shape;1486;p100" title="five ninths"/>
          <p:cNvPicPr preferRelativeResize="0"/>
          <p:nvPr/>
        </p:nvPicPr>
        <p:blipFill>
          <a:blip r:embed="rId3">
            <a:alphaModFix/>
          </a:blip>
          <a:stretch>
            <a:fillRect/>
          </a:stretch>
        </p:blipFill>
        <p:spPr>
          <a:xfrm>
            <a:off x="3139875" y="3725375"/>
            <a:ext cx="167100" cy="547250"/>
          </a:xfrm>
          <a:prstGeom prst="rect">
            <a:avLst/>
          </a:prstGeom>
          <a:noFill/>
          <a:ln>
            <a:noFill/>
          </a:ln>
        </p:spPr>
      </p:pic>
      <p:sp>
        <p:nvSpPr>
          <p:cNvPr id="1487" name="Google Shape;1487;p100"/>
          <p:cNvSpPr txBox="1"/>
          <p:nvPr>
            <p:ph idx="2" type="subTitle"/>
          </p:nvPr>
        </p:nvSpPr>
        <p:spPr>
          <a:xfrm>
            <a:off x="324000" y="1080000"/>
            <a:ext cx="6722400" cy="2505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ea typeface="Times New Roman"/>
                <a:cs typeface="Times New Roman"/>
                <a:sym typeface="Times New Roman"/>
              </a:rPr>
              <a:t>420 ℉ = 402 ℃ (tiro dhan u dhow)</a:t>
            </a:r>
            <a:r>
              <a:rPr lang="en-GB" sz="1100">
                <a:latin typeface="Lexend"/>
                <a:ea typeface="Times New Roman"/>
                <a:cs typeface="Times New Roman"/>
                <a:sym typeface="Times New Roman"/>
              </a:rPr>
              <a:t/>
            </a:r>
            <a:r>
              <a:rPr lang="en-GB" sz="1100">
                <a:latin typeface="Lexend"/>
              </a:rPr>
              <a:t/>
            </a:r>
            <a:endParaRPr/>
          </a:p>
        </p:txBody>
      </p:sp>
      <p:pic>
        <p:nvPicPr>
          <p:cNvPr id="1488" name="Google Shape;1488;p100"/>
          <p:cNvPicPr preferRelativeResize="0"/>
          <p:nvPr/>
        </p:nvPicPr>
        <p:blipFill>
          <a:blip r:embed="rId4">
            <a:alphaModFix/>
          </a:blip>
          <a:stretch>
            <a:fillRect/>
          </a:stretch>
        </p:blipFill>
        <p:spPr>
          <a:xfrm>
            <a:off x="6256808" y="2085875"/>
            <a:ext cx="396000" cy="419100"/>
          </a:xfrm>
          <a:prstGeom prst="rect">
            <a:avLst/>
          </a:prstGeom>
          <a:noFill/>
          <a:ln>
            <a:noFill/>
          </a:ln>
        </p:spPr>
      </p:pic>
      <p:sp>
        <p:nvSpPr>
          <p:cNvPr id="1489" name="Google Shape;1489;p100"/>
          <p:cNvSpPr txBox="1"/>
          <p:nvPr>
            <p:ph idx="1" type="subTitle"/>
          </p:nvPr>
        </p:nvSpPr>
        <p:spPr>
          <a:xfrm>
            <a:off x="324000" y="2662725"/>
            <a:ext cx="8299200" cy="7308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ea typeface="Lexend"/>
                <a:cs typeface="Lexend"/>
                <a:sym typeface="Lexend"/>
              </a:rPr>
              <a:t>Waa maxay qaladka aad u malaynaysaa in la sameeyay?</a:t>
            </a:r>
            <a:endParaRPr>
              <a:latin typeface="Lexend"/>
              <a:ea typeface="Lexend"/>
              <a:cs typeface="Lexend"/>
              <a:sym typeface="Lexend"/>
            </a:endParaRPr>
          </a:p>
          <a:p>
            <a:pPr indent="0" lvl="0" marL="0" rtl="0" algn="l">
              <a:lnSpc>
                <a:spcPct val="100000"/>
              </a:lnSpc>
              <a:spcBef>
                <a:spcPts val="1000"/>
              </a:spcBef>
              <a:spcAft>
                <a:spcPts val="1000"/>
              </a:spcAft>
              <a:buNone/>
              <a:defRPr/>
            </a:pPr>
            <a:r>
              <a:rPr lang="en-GB" sz="1100">
                <a:latin typeface="Lexend"/>
              </a:rPr>
              <a:t>Nidaamka hawlgallada (order of operations) waa khalad. Markaad xisaabiyaha (calculator) ku gelinayso, geli:</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8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14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3" name="Shape 1493"/>
        <p:cNvGrpSpPr/>
        <p:nvPr/>
      </p:nvGrpSpPr>
      <p:grpSpPr>
        <a:xfrm>
          <a:off x="0" y="0"/>
          <a:ext cx="0" cy="0"/>
          <a:chOff x="0" y="0"/>
          <a:chExt cx="0" cy="0"/>
        </a:xfrm>
      </p:grpSpPr>
      <p:sp>
        <p:nvSpPr>
          <p:cNvPr id="1494" name="Google Shape;1494;p10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Cabbiraadaha cuntada diyaarinta (catering)</a:t>
            </a:r>
            <a:endParaRPr/>
          </a:p>
        </p:txBody>
      </p:sp>
      <p:sp>
        <p:nvSpPr>
          <p:cNvPr id="1495" name="Google Shape;1495;p101"/>
          <p:cNvSpPr txBox="1"/>
          <p:nvPr>
            <p:ph idx="1" type="body"/>
          </p:nvPr>
        </p:nvSpPr>
        <p:spPr>
          <a:xfrm>
            <a:off x="324000" y="708300"/>
            <a:ext cx="8237700" cy="11430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U beddel cunto karinta (recipes) iyo heerkulka foornada soo socda unugyada UK.</a:t>
            </a:r>
            <a:r>
              <a:rPr lang="en-GB" sz="1100">
                <a:latin typeface="Lexend"/>
              </a:rPr>
              <a:t/>
            </a:r>
            <a:endParaRPr sz="1800"/>
          </a:p>
          <a:p>
            <a:pPr indent="-342900" lvl="0" marL="457200" rtl="0" algn="l">
              <a:spcBef>
                <a:spcPts val="1000"/>
              </a:spcBef>
              <a:spcAft>
                <a:spcPts val="0"/>
              </a:spcAft>
              <a:buSzPts val="1800"/>
              <a:buAutoNum type="alphaLcParenR"/>
            </a:pPr>
            <a:r>
              <a:rPr lang="en-GB" sz="1100">
                <a:latin typeface="Lexend"/>
              </a:rPr>
              <a:t>Cunto karinta Canjeelada (Pancake Recipe)</a:t>
            </a:r>
            <a:endParaRPr sz="1800"/>
          </a:p>
        </p:txBody>
      </p:sp>
      <p:sp>
        <p:nvSpPr>
          <p:cNvPr id="1496" name="Google Shape;1496;p101"/>
          <p:cNvSpPr txBox="1"/>
          <p:nvPr>
            <p:ph idx="1" type="body"/>
          </p:nvPr>
        </p:nvSpPr>
        <p:spPr>
          <a:xfrm>
            <a:off x="4591200" y="1521375"/>
            <a:ext cx="3324900" cy="1227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Cunto karinta Scone-ka (Scone Recipe)</a:t>
            </a:r>
            <a:endParaRPr sz="1800"/>
          </a:p>
        </p:txBody>
      </p:sp>
      <p:pic>
        <p:nvPicPr>
          <p:cNvPr descr="&lt;math xmlns=&quot;http://www.w3.org/1998/Math/MathML&quot; display=&quot;block&quot; data-is-equatio=&quot;1&quot; data-latex=&quot;\frac{1}{4}&quot;&gt;&lt;mfrac&gt;&lt;mn&gt;1&lt;/mn&gt;&lt;mn&gt;4&lt;/mn&gt;&lt;/mfrac&gt;&lt;/math&gt;" id="1497" name="Google Shape;1497;p101" title="one fourth"/>
          <p:cNvPicPr preferRelativeResize="0"/>
          <p:nvPr/>
        </p:nvPicPr>
        <p:blipFill>
          <a:blip r:embed="rId3">
            <a:alphaModFix/>
          </a:blip>
          <a:stretch>
            <a:fillRect/>
          </a:stretch>
        </p:blipFill>
        <p:spPr>
          <a:xfrm>
            <a:off x="5044368" y="2307827"/>
            <a:ext cx="133900" cy="426625"/>
          </a:xfrm>
          <a:prstGeom prst="rect">
            <a:avLst/>
          </a:prstGeom>
          <a:noFill/>
          <a:ln>
            <a:noFill/>
          </a:ln>
        </p:spPr>
      </p:pic>
      <p:pic>
        <p:nvPicPr>
          <p:cNvPr descr="&lt;math xmlns=&quot;http://www.w3.org/1998/Math/MathML&quot; display=&quot;block&quot; data-is-equatio=&quot;1&quot; data-latex=&quot;\frac{1}{2}&quot;&gt;&lt;mfrac&gt;&lt;mn&gt;1&lt;/mn&gt;&lt;mn&gt;2&lt;/mn&gt;&lt;/mfrac&gt;&lt;/math&gt;" id="1498" name="Google Shape;1498;p101" title="one half"/>
          <p:cNvPicPr preferRelativeResize="0"/>
          <p:nvPr/>
        </p:nvPicPr>
        <p:blipFill>
          <a:blip r:embed="rId4">
            <a:alphaModFix/>
          </a:blip>
          <a:stretch>
            <a:fillRect/>
          </a:stretch>
        </p:blipFill>
        <p:spPr>
          <a:xfrm>
            <a:off x="5044375" y="3211319"/>
            <a:ext cx="133900" cy="426611"/>
          </a:xfrm>
          <a:prstGeom prst="rect">
            <a:avLst/>
          </a:prstGeom>
          <a:noFill/>
          <a:ln>
            <a:noFill/>
          </a:ln>
        </p:spPr>
      </p:pic>
      <p:pic>
        <p:nvPicPr>
          <p:cNvPr descr="&lt;math xmlns=&quot;http://www.w3.org/1998/Math/MathML&quot; display=&quot;block&quot; data-is-equatio=&quot;1&quot; data-latex=&quot;1\frac{1}{3}&quot;&gt;&lt;mn&gt;1&lt;/mn&gt;&lt;mfrac&gt;&lt;mn&gt;1&lt;/mn&gt;&lt;mn&gt;3&lt;/mn&gt;&lt;/mfrac&gt;&lt;/math&gt;" id="1499" name="Google Shape;1499;p101" title="1 and one third"/>
          <p:cNvPicPr preferRelativeResize="0"/>
          <p:nvPr/>
        </p:nvPicPr>
        <p:blipFill>
          <a:blip r:embed="rId5">
            <a:alphaModFix/>
          </a:blip>
          <a:stretch>
            <a:fillRect/>
          </a:stretch>
        </p:blipFill>
        <p:spPr>
          <a:xfrm>
            <a:off x="4943942" y="3679419"/>
            <a:ext cx="233249" cy="426600"/>
          </a:xfrm>
          <a:prstGeom prst="rect">
            <a:avLst/>
          </a:prstGeom>
          <a:noFill/>
          <a:ln>
            <a:noFill/>
          </a:ln>
        </p:spPr>
      </p:pic>
      <p:sp>
        <p:nvSpPr>
          <p:cNvPr id="1500" name="Google Shape;1500;p101"/>
          <p:cNvSpPr txBox="1"/>
          <p:nvPr>
            <p:ph idx="1" type="body"/>
          </p:nvPr>
        </p:nvSpPr>
        <p:spPr>
          <a:xfrm>
            <a:off x="5277000" y="1978575"/>
            <a:ext cx="3324900" cy="2626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3 koob oo bur ah</a:t>
            </a:r>
            <a:endParaRPr sz="1800"/>
          </a:p>
          <a:p>
            <a:pPr indent="0" lvl="0" marL="0" rtl="0" algn="l">
              <a:spcBef>
                <a:spcPts val="1000"/>
              </a:spcBef>
              <a:spcAft>
                <a:spcPts val="0"/>
              </a:spcAft>
              <a:buNone/>
            </a:pPr>
            <a:r>
              <a:rPr lang="en-GB" sz="1100">
                <a:latin typeface="Lexend"/>
              </a:rPr>
              <a:t>koob sonkor (caster sugar)</a:t>
            </a:r>
            <a:endParaRPr sz="1800"/>
          </a:p>
          <a:p>
            <a:pPr indent="0" lvl="0" marL="0" rtl="0" algn="l">
              <a:spcBef>
                <a:spcPts val="1000"/>
              </a:spcBef>
              <a:spcAft>
                <a:spcPts val="0"/>
              </a:spcAft>
              <a:buNone/>
            </a:pPr>
            <a:r>
              <a:rPr lang="en-GB" sz="1100">
                <a:latin typeface="Lexend"/>
              </a:rPr>
              <a:t>2 tsp budada foornada (baking powder)</a:t>
            </a:r>
            <a:endParaRPr sz="1800"/>
          </a:p>
          <a:p>
            <a:pPr indent="0" lvl="0" marL="0" rtl="0" algn="l">
              <a:spcBef>
                <a:spcPts val="1000"/>
              </a:spcBef>
              <a:spcAft>
                <a:spcPts val="0"/>
              </a:spcAft>
              <a:buNone/>
            </a:pPr>
            <a:r>
              <a:rPr lang="en-GB" sz="1100">
                <a:latin typeface="Lexend"/>
              </a:rPr>
              <a:t>koob subag la jileciyay</a:t>
            </a:r>
            <a:endParaRPr sz="1800"/>
          </a:p>
          <a:p>
            <a:pPr indent="0" lvl="0" marL="0" rtl="0" algn="l">
              <a:spcBef>
                <a:spcPts val="1000"/>
              </a:spcBef>
              <a:spcAft>
                <a:spcPts val="1000"/>
              </a:spcAft>
              <a:buNone/>
            </a:pPr>
            <a:r>
              <a:rPr lang="en-GB" sz="1100">
                <a:latin typeface="Lexend"/>
              </a:rPr>
              <a:t>koob caano</a:t>
            </a:r>
            <a:endParaRPr sz="1800"/>
          </a:p>
        </p:txBody>
      </p:sp>
      <p:sp>
        <p:nvSpPr>
          <p:cNvPr id="1501" name="Google Shape;1501;p101"/>
          <p:cNvSpPr txBox="1"/>
          <p:nvPr>
            <p:ph idx="1" type="body"/>
          </p:nvPr>
        </p:nvSpPr>
        <p:spPr>
          <a:xfrm>
            <a:off x="4667400" y="4225625"/>
            <a:ext cx="3324900" cy="5319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100">
                <a:latin typeface="Lexend"/>
              </a:rPr>
              <a:t>Heerkulka foornada 392 ℉</a:t>
            </a:r>
            <a:endParaRPr sz="1800"/>
          </a:p>
        </p:txBody>
      </p:sp>
      <p:sp>
        <p:nvSpPr>
          <p:cNvPr id="1502" name="Google Shape;1502;p101"/>
          <p:cNvSpPr txBox="1"/>
          <p:nvPr>
            <p:ph idx="1" type="body"/>
          </p:nvPr>
        </p:nvSpPr>
        <p:spPr>
          <a:xfrm>
            <a:off x="552600" y="1851300"/>
            <a:ext cx="8237700" cy="29691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1 koob oo bur ah</a:t>
            </a:r>
            <a:endParaRPr sz="1800"/>
          </a:p>
          <a:p>
            <a:pPr indent="0" lvl="0" marL="0" rtl="0" algn="l">
              <a:spcBef>
                <a:spcPts val="1000"/>
              </a:spcBef>
              <a:spcAft>
                <a:spcPts val="0"/>
              </a:spcAft>
              <a:buNone/>
            </a:pPr>
            <a:r>
              <a:rPr lang="en-GB" sz="1100">
                <a:latin typeface="Lexend"/>
              </a:rPr>
              <a:t>2 tbsp sonkor</a:t>
            </a:r>
            <a:endParaRPr sz="1800"/>
          </a:p>
          <a:p>
            <a:pPr indent="0" lvl="0" marL="0" rtl="0" algn="l">
              <a:spcBef>
                <a:spcPts val="1000"/>
              </a:spcBef>
              <a:spcAft>
                <a:spcPts val="0"/>
              </a:spcAft>
              <a:buNone/>
            </a:pPr>
            <a:r>
              <a:rPr lang="en-GB" sz="1100">
                <a:latin typeface="Lexend"/>
              </a:rPr>
              <a:t>2 tsp budada foornada (baking powder)</a:t>
            </a:r>
            <a:endParaRPr sz="1800"/>
          </a:p>
          <a:p>
            <a:pPr indent="0" lvl="0" marL="0" rtl="0" algn="l">
              <a:spcBef>
                <a:spcPts val="1000"/>
              </a:spcBef>
              <a:spcAft>
                <a:spcPts val="0"/>
              </a:spcAft>
              <a:buNone/>
            </a:pPr>
            <a:r>
              <a:rPr lang="en-GB" sz="1100">
                <a:latin typeface="Lexend"/>
              </a:rPr>
              <a:t>1 qadar cusbo (salt)</a:t>
            </a:r>
            <a:endParaRPr sz="1800"/>
          </a:p>
          <a:p>
            <a:pPr indent="0" lvl="0" marL="0" rtl="0" algn="l">
              <a:spcBef>
                <a:spcPts val="1000"/>
              </a:spcBef>
              <a:spcAft>
                <a:spcPts val="0"/>
              </a:spcAft>
              <a:buNone/>
            </a:pPr>
            <a:r>
              <a:rPr lang="en-GB" sz="1100">
                <a:latin typeface="Lexend"/>
              </a:rPr>
              <a:t>1 koob caano</a:t>
            </a:r>
            <a:endParaRPr sz="1800"/>
          </a:p>
          <a:p>
            <a:pPr indent="0" lvl="0" marL="0" rtl="0" algn="l">
              <a:spcBef>
                <a:spcPts val="1000"/>
              </a:spcBef>
              <a:spcAft>
                <a:spcPts val="0"/>
              </a:spcAft>
              <a:buNone/>
            </a:pPr>
            <a:r>
              <a:rPr lang="en-GB" sz="1100">
                <a:latin typeface="Lexend"/>
              </a:rPr>
              <a:t>2 tbsp subag la dhalaaliyay</a:t>
            </a:r>
            <a:endParaRPr sz="1800"/>
          </a:p>
          <a:p>
            <a:pPr indent="0" lvl="0" marL="0" rtl="0" algn="l">
              <a:spcBef>
                <a:spcPts val="1000"/>
              </a:spcBef>
              <a:spcAft>
                <a:spcPts val="0"/>
              </a:spcAft>
              <a:buNone/>
            </a:pPr>
            <a:r>
              <a:rPr lang="en-GB" sz="1100">
                <a:latin typeface="Lexend"/>
              </a:rPr>
              <a:t>1 ukun weyn</a:t>
            </a:r>
            <a:endParaRPr sz="1800"/>
          </a:p>
          <a:p>
            <a:pPr indent="0" lvl="0" marL="0" rtl="0" algn="l">
              <a:spcBef>
                <a:spcPts val="1000"/>
              </a:spcBef>
              <a:spcAft>
                <a:spcPts val="1000"/>
              </a:spcAft>
              <a:buNone/>
            </a:pPr>
            <a:r>
              <a:rPr>
                <a:latin typeface="Lexend"/>
              </a:rPr>
              <a:t/>
            </a:r>
            <a:endParaRPr sz="1800"/>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6" name="Shape 1506"/>
        <p:cNvGrpSpPr/>
        <p:nvPr/>
      </p:nvGrpSpPr>
      <p:grpSpPr>
        <a:xfrm>
          <a:off x="0" y="0"/>
          <a:ext cx="0" cy="0"/>
          <a:chOff x="0" y="0"/>
          <a:chExt cx="0" cy="0"/>
        </a:xfrm>
      </p:grpSpPr>
      <p:sp>
        <p:nvSpPr>
          <p:cNvPr id="1507" name="Google Shape;1507;p102"/>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Cabbiraadaha cuntada diyaarinta (catering)</a:t>
            </a:r>
            <a:endParaRPr/>
          </a:p>
        </p:txBody>
      </p:sp>
      <p:sp>
        <p:nvSpPr>
          <p:cNvPr id="1508" name="Google Shape;1508;p102"/>
          <p:cNvSpPr txBox="1"/>
          <p:nvPr>
            <p:ph idx="1" type="body"/>
          </p:nvPr>
        </p:nvSpPr>
        <p:spPr>
          <a:xfrm>
            <a:off x="324000" y="759300"/>
            <a:ext cx="8237700" cy="1227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pPr>
            <a:r>
              <a:rPr lang="en-GB" sz="1100">
                <a:latin typeface="Lexend"/>
              </a:rPr>
              <a:t>1) U beddel cunto karinta (recipes) iyo heerkulka foornada soo socda unugyada UK.</a:t>
            </a:r>
            <a:r>
              <a:rPr lang="en-GB" sz="1100">
                <a:latin typeface="Lexend"/>
              </a:rPr>
              <a:t/>
            </a:r>
            <a:endParaRPr sz="1800"/>
          </a:p>
          <a:p>
            <a:pPr indent="0" lvl="0" marL="0" rtl="0" algn="l">
              <a:lnSpc>
                <a:spcPct val="100000"/>
              </a:lnSpc>
              <a:spcBef>
                <a:spcPts val="1000"/>
              </a:spcBef>
              <a:spcAft>
                <a:spcPts val="0"/>
              </a:spcAft>
              <a:buNone/>
            </a:pPr>
            <a:r>
              <a:rPr lang="en-GB" sz="1100">
                <a:latin typeface="Lexend"/>
              </a:rPr>
              <a:t>a) Cunto Karinta (Pancake Recipe)</a:t>
            </a:r>
            <a:r>
              <a:rPr lang="en-GB" sz="1100">
                <a:latin typeface="Lexend"/>
              </a:rPr>
              <a:t/>
            </a:r>
            <a:endParaRPr sz="1800"/>
          </a:p>
          <a:p>
            <a:pPr indent="0" lvl="0" marL="0" rtl="0" algn="l">
              <a:lnSpc>
                <a:spcPct val="100000"/>
              </a:lnSpc>
              <a:spcBef>
                <a:spcPts val="1000"/>
              </a:spcBef>
              <a:spcAft>
                <a:spcPts val="0"/>
              </a:spcAft>
              <a:buNone/>
            </a:pPr>
            <a:r>
              <a:rPr lang="en-GB" sz="1100">
                <a:latin typeface="Lexend"/>
              </a:rPr>
              <a:t>1 koob bur (flour) 225 g ama 224 g</a:t>
            </a:r>
            <a:r>
              <a:rPr lang="en-GB" sz="1100">
                <a:latin typeface="Kalam"/>
                <a:ea typeface="Kalam"/>
                <a:cs typeface="Kalam"/>
                <a:sym typeface="Kalam"/>
              </a:rPr>
              <a:t/>
            </a:r>
            <a:endParaRPr>
              <a:latin typeface="Kalam"/>
              <a:ea typeface="Kalam"/>
              <a:cs typeface="Kalam"/>
              <a:sym typeface="Kalam"/>
            </a:endParaRPr>
          </a:p>
          <a:p>
            <a:pPr indent="0" lvl="0" marL="0" rtl="0" algn="l">
              <a:lnSpc>
                <a:spcPct val="100000"/>
              </a:lnSpc>
              <a:spcBef>
                <a:spcPts val="1000"/>
              </a:spcBef>
              <a:spcAft>
                <a:spcPts val="0"/>
              </a:spcAft>
              <a:buNone/>
            </a:pPr>
            <a:r>
              <a:rPr lang="en-GB" sz="1100">
                <a:latin typeface="Lexend"/>
              </a:rPr>
              <a:t>2 qaado (tbsp) sonkor (sugar) 28 g</a:t>
            </a:r>
            <a:r>
              <a:rPr lang="en-GB" sz="1100">
                <a:latin typeface="Lexend"/>
              </a:rPr>
              <a:t/>
            </a:r>
            <a:r>
              <a:rPr lang="en-GB" sz="1100">
                <a:latin typeface="Kalam"/>
                <a:ea typeface="Kalam"/>
                <a:cs typeface="Kalam"/>
                <a:sym typeface="Kalam"/>
              </a:rPr>
              <a:t/>
            </a:r>
            <a:r>
              <a:rPr lang="en-GB" sz="1100">
                <a:latin typeface="Kalam"/>
                <a:ea typeface="Kalam"/>
                <a:cs typeface="Kalam"/>
                <a:sym typeface="Kalam"/>
              </a:rPr>
              <a:t/>
            </a:r>
            <a:endParaRPr>
              <a:latin typeface="Kalam"/>
              <a:ea typeface="Kalam"/>
              <a:cs typeface="Kalam"/>
              <a:sym typeface="Kalam"/>
            </a:endParaRPr>
          </a:p>
          <a:p>
            <a:pPr indent="0" lvl="0" marL="0" rtl="0" algn="l">
              <a:lnSpc>
                <a:spcPct val="100000"/>
              </a:lnSpc>
              <a:spcBef>
                <a:spcPts val="1000"/>
              </a:spcBef>
              <a:spcAft>
                <a:spcPts val="0"/>
              </a:spcAft>
              <a:buNone/>
            </a:pPr>
            <a:r>
              <a:rPr lang="en-GB" sz="1100">
                <a:latin typeface="Lexend"/>
              </a:rPr>
              <a:t>2 qaado yar (tsp) budada foosha (baking powder) 9 g</a:t>
            </a:r>
            <a:r>
              <a:rPr lang="en-GB" sz="1100">
                <a:latin typeface="Lexend"/>
              </a:rPr>
              <a:t/>
            </a:r>
            <a:r>
              <a:rPr lang="en-GB" sz="1100">
                <a:latin typeface="Kalam"/>
                <a:ea typeface="Kalam"/>
                <a:cs typeface="Kalam"/>
                <a:sym typeface="Kalam"/>
              </a:rPr>
              <a:t/>
            </a:r>
            <a:endParaRPr sz="2000">
              <a:latin typeface="Kalam"/>
              <a:ea typeface="Kalam"/>
              <a:cs typeface="Kalam"/>
              <a:sym typeface="Kalam"/>
            </a:endParaRPr>
          </a:p>
          <a:p>
            <a:pPr indent="0" lvl="0" marL="0" rtl="0" algn="l">
              <a:lnSpc>
                <a:spcPct val="100000"/>
              </a:lnSpc>
              <a:spcBef>
                <a:spcPts val="1000"/>
              </a:spcBef>
              <a:spcAft>
                <a:spcPts val="0"/>
              </a:spcAft>
              <a:buNone/>
            </a:pPr>
            <a:r>
              <a:rPr lang="en-GB" sz="1100">
                <a:latin typeface="Lexend"/>
              </a:rPr>
              <a:t>1 taabasho cusbo (salt)</a:t>
            </a:r>
            <a:r>
              <a:rPr lang="en-GB" sz="1100">
                <a:latin typeface="Lexend"/>
              </a:rPr>
              <a:t/>
            </a:r>
            <a:endParaRPr sz="1800"/>
          </a:p>
          <a:p>
            <a:pPr indent="0" lvl="0" marL="0" rtl="0" algn="l">
              <a:lnSpc>
                <a:spcPct val="100000"/>
              </a:lnSpc>
              <a:spcBef>
                <a:spcPts val="1000"/>
              </a:spcBef>
              <a:spcAft>
                <a:spcPts val="0"/>
              </a:spcAft>
              <a:buNone/>
            </a:pPr>
            <a:r>
              <a:rPr lang="en-GB" sz="1100">
                <a:latin typeface="Lexend"/>
              </a:rPr>
              <a:t>1 koob caano (milk) 240 ml</a:t>
            </a:r>
            <a:r>
              <a:rPr lang="en-GB" sz="1100">
                <a:latin typeface="Kalam"/>
                <a:ea typeface="Kalam"/>
                <a:cs typeface="Kalam"/>
                <a:sym typeface="Kalam"/>
              </a:rPr>
              <a:t/>
            </a:r>
            <a:endParaRPr sz="2000">
              <a:latin typeface="Kalam"/>
              <a:ea typeface="Kalam"/>
              <a:cs typeface="Kalam"/>
              <a:sym typeface="Kalam"/>
            </a:endParaRPr>
          </a:p>
          <a:p>
            <a:pPr indent="0" lvl="0" marL="0" rtl="0" algn="l">
              <a:lnSpc>
                <a:spcPct val="100000"/>
              </a:lnSpc>
              <a:spcBef>
                <a:spcPts val="1000"/>
              </a:spcBef>
              <a:spcAft>
                <a:spcPts val="0"/>
              </a:spcAft>
              <a:buNone/>
            </a:pPr>
            <a:r>
              <a:rPr lang="en-GB" sz="1100">
                <a:latin typeface="Lexend"/>
              </a:rPr>
              <a:t>2 qaado (tbsp) subag dhalaalay (melted butter) 28 g</a:t>
            </a:r>
            <a:r>
              <a:rPr lang="en-GB" sz="1100">
                <a:latin typeface="Lexend"/>
              </a:rPr>
              <a:t/>
            </a:r>
            <a:r>
              <a:rPr lang="en-GB" sz="1100">
                <a:latin typeface="Kalam"/>
                <a:ea typeface="Kalam"/>
                <a:cs typeface="Kalam"/>
                <a:sym typeface="Kalam"/>
              </a:rPr>
              <a:t/>
            </a:r>
            <a:endParaRPr sz="1800"/>
          </a:p>
          <a:p>
            <a:pPr indent="0" lvl="0" marL="0" rtl="0" algn="l">
              <a:lnSpc>
                <a:spcPct val="100000"/>
              </a:lnSpc>
              <a:spcBef>
                <a:spcPts val="1000"/>
              </a:spcBef>
              <a:spcAft>
                <a:spcPts val="1000"/>
              </a:spcAft>
              <a:buNone/>
            </a:pPr>
            <a:r>
              <a:rPr lang="en-GB" sz="1100">
                <a:latin typeface="Lexend"/>
              </a:rPr>
              <a:t>1 ukun weyn (large egg)</a:t>
            </a:r>
            <a:endParaRPr sz="1800"/>
          </a:p>
        </p:txBody>
      </p:sp>
      <p:sp>
        <p:nvSpPr>
          <p:cNvPr id="1509" name="Google Shape;1509;p102"/>
          <p:cNvSpPr txBox="1"/>
          <p:nvPr>
            <p:ph idx="1" type="body"/>
          </p:nvPr>
        </p:nvSpPr>
        <p:spPr>
          <a:xfrm>
            <a:off x="4591200" y="1521300"/>
            <a:ext cx="4228800" cy="457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b) Cunto Karinta Scone (Scone Recipe)</a:t>
            </a:r>
            <a:r>
              <a:rPr lang="en-GB" sz="1100">
                <a:latin typeface="Lexend"/>
              </a:rPr>
              <a:t/>
            </a:r>
            <a:r>
              <a:rPr lang="en-GB" sz="1100">
                <a:latin typeface="Lexend"/>
              </a:rPr>
              <a:t/>
            </a:r>
            <a:endParaRPr sz="2000">
              <a:latin typeface="Kalam"/>
              <a:ea typeface="Kalam"/>
              <a:cs typeface="Kalam"/>
              <a:sym typeface="Kalam"/>
            </a:endParaRPr>
          </a:p>
        </p:txBody>
      </p:sp>
      <p:pic>
        <p:nvPicPr>
          <p:cNvPr descr="&lt;math xmlns=&quot;http://www.w3.org/1998/Math/MathML&quot; display=&quot;block&quot; data-is-equatio=&quot;1&quot; data-latex=&quot;\frac{1}{4}&quot;&gt;&lt;mfrac&gt;&lt;mn&gt;1&lt;/mn&gt;&lt;mn&gt;4&lt;/mn&gt;&lt;/mfrac&gt;&lt;/math&gt;" id="1510" name="Google Shape;1510;p102" title="one fourth"/>
          <p:cNvPicPr preferRelativeResize="0"/>
          <p:nvPr/>
        </p:nvPicPr>
        <p:blipFill>
          <a:blip r:embed="rId3">
            <a:alphaModFix/>
          </a:blip>
          <a:stretch>
            <a:fillRect/>
          </a:stretch>
        </p:blipFill>
        <p:spPr>
          <a:xfrm>
            <a:off x="5044368" y="2415108"/>
            <a:ext cx="133900" cy="426625"/>
          </a:xfrm>
          <a:prstGeom prst="rect">
            <a:avLst/>
          </a:prstGeom>
          <a:noFill/>
          <a:ln>
            <a:noFill/>
          </a:ln>
        </p:spPr>
      </p:pic>
      <p:pic>
        <p:nvPicPr>
          <p:cNvPr descr="&lt;math xmlns=&quot;http://www.w3.org/1998/Math/MathML&quot; display=&quot;block&quot; data-is-equatio=&quot;1&quot; data-latex=&quot;\frac{1}{2}&quot;&gt;&lt;mfrac&gt;&lt;mn&gt;1&lt;/mn&gt;&lt;mn&gt;2&lt;/mn&gt;&lt;/mfrac&gt;&lt;/math&gt;" id="1511" name="Google Shape;1511;p102" title="one half"/>
          <p:cNvPicPr preferRelativeResize="0"/>
          <p:nvPr/>
        </p:nvPicPr>
        <p:blipFill>
          <a:blip r:embed="rId4">
            <a:alphaModFix/>
          </a:blip>
          <a:stretch>
            <a:fillRect/>
          </a:stretch>
        </p:blipFill>
        <p:spPr>
          <a:xfrm>
            <a:off x="5044375" y="3318601"/>
            <a:ext cx="133900" cy="426611"/>
          </a:xfrm>
          <a:prstGeom prst="rect">
            <a:avLst/>
          </a:prstGeom>
          <a:noFill/>
          <a:ln>
            <a:noFill/>
          </a:ln>
        </p:spPr>
      </p:pic>
      <p:pic>
        <p:nvPicPr>
          <p:cNvPr descr="&lt;math xmlns=&quot;http://www.w3.org/1998/Math/MathML&quot; display=&quot;block&quot; data-is-equatio=&quot;1&quot; data-latex=&quot;1\frac{1}{3}&quot;&gt;&lt;mn&gt;1&lt;/mn&gt;&lt;mfrac&gt;&lt;mn&gt;1&lt;/mn&gt;&lt;mn&gt;3&lt;/mn&gt;&lt;/mfrac&gt;&lt;/math&gt;" id="1512" name="Google Shape;1512;p102" title="1 and one third"/>
          <p:cNvPicPr preferRelativeResize="0"/>
          <p:nvPr/>
        </p:nvPicPr>
        <p:blipFill>
          <a:blip r:embed="rId5">
            <a:alphaModFix/>
          </a:blip>
          <a:stretch>
            <a:fillRect/>
          </a:stretch>
        </p:blipFill>
        <p:spPr>
          <a:xfrm>
            <a:off x="4943942" y="3786701"/>
            <a:ext cx="233249" cy="426600"/>
          </a:xfrm>
          <a:prstGeom prst="rect">
            <a:avLst/>
          </a:prstGeom>
          <a:noFill/>
          <a:ln>
            <a:noFill/>
          </a:ln>
        </p:spPr>
      </p:pic>
      <p:sp>
        <p:nvSpPr>
          <p:cNvPr id="1513" name="Google Shape;1513;p102"/>
          <p:cNvSpPr txBox="1"/>
          <p:nvPr>
            <p:ph idx="1" type="body"/>
          </p:nvPr>
        </p:nvSpPr>
        <p:spPr>
          <a:xfrm>
            <a:off x="5277000" y="1978500"/>
            <a:ext cx="4228800" cy="3166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3 koob oo bur (flour) 675 g ama 672 g</a:t>
            </a:r>
            <a:r>
              <a:rPr lang="en-GB" sz="1100">
                <a:latin typeface="Kalam"/>
                <a:ea typeface="Kalam"/>
                <a:cs typeface="Kalam"/>
                <a:sym typeface="Kalam"/>
              </a:rPr>
              <a:t/>
            </a:r>
            <a:r>
              <a:rPr lang="en-GB" sz="1100">
                <a:latin typeface="Lexend"/>
              </a:rPr>
              <a:t/>
            </a:r>
            <a:endParaRPr sz="1800"/>
          </a:p>
          <a:p>
            <a:pPr indent="0" lvl="0" marL="0" rtl="0" algn="l">
              <a:spcBef>
                <a:spcPts val="1000"/>
              </a:spcBef>
              <a:spcAft>
                <a:spcPts val="0"/>
              </a:spcAft>
              <a:buNone/>
            </a:pPr>
            <a:r>
              <a:rPr lang="en-GB" sz="1100">
                <a:latin typeface="Lexend"/>
              </a:rPr>
              <a:t>koob sonkor (caster sugar) 56 g</a:t>
            </a:r>
            <a:r>
              <a:rPr lang="en-GB" sz="1100">
                <a:latin typeface="Kalam"/>
                <a:ea typeface="Kalam"/>
                <a:cs typeface="Kalam"/>
                <a:sym typeface="Kalam"/>
              </a:rPr>
              <a:t/>
            </a:r>
            <a:endParaRPr sz="1800"/>
          </a:p>
          <a:p>
            <a:pPr indent="0" lvl="0" marL="0" rtl="0" algn="l">
              <a:spcBef>
                <a:spcPts val="1000"/>
              </a:spcBef>
              <a:spcAft>
                <a:spcPts val="0"/>
              </a:spcAft>
              <a:buNone/>
            </a:pPr>
            <a:r>
              <a:rPr lang="en-GB" sz="1100">
                <a:latin typeface="Lexend"/>
              </a:rPr>
              <a:t>2 qaado yar (tsp) budada foosha (baking powder) 9 g</a:t>
            </a:r>
            <a:r>
              <a:rPr lang="en-GB" sz="1100">
                <a:latin typeface="Kalam"/>
                <a:ea typeface="Kalam"/>
                <a:cs typeface="Kalam"/>
                <a:sym typeface="Kalam"/>
              </a:rPr>
              <a:t/>
            </a:r>
            <a:endParaRPr sz="1800"/>
          </a:p>
          <a:p>
            <a:pPr indent="0" lvl="0" marL="0" rtl="0" algn="l">
              <a:spcBef>
                <a:spcPts val="1000"/>
              </a:spcBef>
              <a:spcAft>
                <a:spcPts val="0"/>
              </a:spcAft>
              <a:buNone/>
            </a:pPr>
            <a:r>
              <a:rPr lang="en-GB" sz="1100">
                <a:latin typeface="Lexend"/>
              </a:rPr>
              <a:t>koob subag jilicsan (softened butter) 112 g</a:t>
            </a:r>
            <a:r>
              <a:rPr lang="en-GB" sz="1100">
                <a:latin typeface="Kalam"/>
                <a:ea typeface="Kalam"/>
                <a:cs typeface="Kalam"/>
                <a:sym typeface="Kalam"/>
              </a:rPr>
              <a:t/>
            </a:r>
            <a:endParaRPr sz="1800"/>
          </a:p>
          <a:p>
            <a:pPr indent="0" lvl="0" marL="0" rtl="0" algn="l">
              <a:spcBef>
                <a:spcPts val="1000"/>
              </a:spcBef>
              <a:spcAft>
                <a:spcPts val="0"/>
              </a:spcAft>
              <a:buNone/>
            </a:pPr>
            <a:r>
              <a:rPr lang="en-GB" sz="1100">
                <a:latin typeface="Lexend"/>
              </a:rPr>
              <a:t>koob caano (milk) 320 ml</a:t>
            </a:r>
            <a:r>
              <a:rPr lang="en-GB" sz="1100">
                <a:latin typeface="Kalam"/>
                <a:ea typeface="Kalam"/>
                <a:cs typeface="Kalam"/>
                <a:sym typeface="Kalam"/>
              </a:rPr>
              <a:t/>
            </a:r>
            <a:endParaRPr sz="2000">
              <a:latin typeface="Kalam"/>
              <a:ea typeface="Kalam"/>
              <a:cs typeface="Kalam"/>
              <a:sym typeface="Kalam"/>
            </a:endParaRPr>
          </a:p>
          <a:p>
            <a:pPr indent="0" lvl="0" marL="0" rtl="0" algn="l">
              <a:spcBef>
                <a:spcPts val="1000"/>
              </a:spcBef>
              <a:spcAft>
                <a:spcPts val="1000"/>
              </a:spcAft>
              <a:buClr>
                <a:schemeClr val="dk1"/>
              </a:buClr>
              <a:buSzPts val="1100"/>
              <a:buFont typeface="Arial"/>
              <a:buNone/>
            </a:pPr>
            <a:r>
              <a:rPr lang="en-GB" sz="1100">
                <a:latin typeface="Lexend"/>
              </a:rPr>
              <a:t>Heerkulka foornada (Oven temperature) 200 ℃</a:t>
            </a:r>
            <a:r>
              <a:rPr lang="en-GB" sz="1100">
                <a:latin typeface="Kalam"/>
                <a:ea typeface="Kalam"/>
                <a:cs typeface="Kalam"/>
                <a:sym typeface="Kalam"/>
              </a:rPr>
              <a:t/>
            </a:r>
            <a:r>
              <a:rPr lang="en-GB" sz="1100">
                <a:latin typeface="Lexend"/>
              </a:rPr>
              <a:t/>
            </a:r>
            <a:r>
              <a:rPr lang="en-GB" sz="1100">
                <a:latin typeface="Lexend"/>
              </a:rPr>
              <a:t/>
            </a:r>
            <a:endParaRPr sz="2000">
              <a:latin typeface="Kalam"/>
              <a:ea typeface="Kalam"/>
              <a:cs typeface="Kalam"/>
              <a:sym typeface="Kalam"/>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7" name="Shape 1517"/>
        <p:cNvGrpSpPr/>
        <p:nvPr/>
      </p:nvGrpSpPr>
      <p:grpSpPr>
        <a:xfrm>
          <a:off x="0" y="0"/>
          <a:ext cx="0" cy="0"/>
          <a:chOff x="0" y="0"/>
          <a:chExt cx="0" cy="0"/>
        </a:xfrm>
      </p:grpSpPr>
      <p:sp>
        <p:nvSpPr>
          <p:cNvPr id="1518" name="Google Shape;1518;p103"/>
          <p:cNvSpPr txBox="1"/>
          <p:nvPr>
            <p:ph type="title"/>
          </p:nvPr>
        </p:nvSpPr>
        <p:spPr>
          <a:xfrm>
            <a:off x="1225225" y="2090813"/>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Qiyaasaha cuntada (Measures in catering)</a:t>
            </a:r>
            <a:endParaRPr/>
          </a:p>
        </p:txBody>
      </p:sp>
      <p:sp>
        <p:nvSpPr>
          <p:cNvPr id="1519" name="Google Shape;1519;p103"/>
          <p:cNvSpPr txBox="1"/>
          <p:nvPr>
            <p:ph idx="2" type="title"/>
          </p:nvPr>
        </p:nvSpPr>
        <p:spPr>
          <a:xfrm>
            <a:off x="1225225" y="3027088"/>
            <a:ext cx="6852300" cy="3693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Boqolleyda cuntada (Percentages in catering)</a:t>
            </a:r>
            <a:endParaRPr/>
          </a:p>
        </p:txBody>
      </p:sp>
      <p:sp>
        <p:nvSpPr>
          <p:cNvPr id="1520" name="Google Shape;1520;p103"/>
          <p:cNvSpPr txBox="1"/>
          <p:nvPr>
            <p:ph idx="3" type="title"/>
          </p:nvPr>
        </p:nvSpPr>
        <p:spPr>
          <a:xfrm>
            <a:off x="324000" y="657600"/>
            <a:ext cx="5741400" cy="6156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a:latin typeface="Lexend"/>
              </a:rPr>
              <a:t>Cuntada (Catering)</a:t>
            </a:r>
            <a:endParaRPr/>
          </a:p>
        </p:txBody>
      </p:sp>
      <p:pic>
        <p:nvPicPr>
          <p:cNvPr id="1521" name="Google Shape;1521;p103"/>
          <p:cNvPicPr preferRelativeResize="0"/>
          <p:nvPr/>
        </p:nvPicPr>
        <p:blipFill>
          <a:blip r:embed="rId3">
            <a:alphaModFix/>
          </a:blip>
          <a:stretch>
            <a:fillRect/>
          </a:stretch>
        </p:blipFill>
        <p:spPr>
          <a:xfrm>
            <a:off x="404775" y="2988375"/>
            <a:ext cx="450575" cy="44675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5" name="Shape 1525"/>
        <p:cNvGrpSpPr/>
        <p:nvPr/>
      </p:nvGrpSpPr>
      <p:grpSpPr>
        <a:xfrm>
          <a:off x="0" y="0"/>
          <a:ext cx="0" cy="0"/>
          <a:chOff x="0" y="0"/>
          <a:chExt cx="0" cy="0"/>
        </a:xfrm>
      </p:grpSpPr>
      <p:sp>
        <p:nvSpPr>
          <p:cNvPr id="1526" name="Google Shape;1526;p104"/>
          <p:cNvSpPr txBox="1"/>
          <p:nvPr>
            <p:ph idx="1" type="body"/>
          </p:nvPr>
        </p:nvSpPr>
        <p:spPr>
          <a:xfrm>
            <a:off x="5256325" y="606900"/>
            <a:ext cx="3563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100">
                <a:latin typeface="Lexend"/>
              </a:rPr>
              <a:t>Cuntooyinka qaarkood waxay u baahan yihiin diyaarin ka hor inta aan loo isticmaalin cunto karinta (recipe).</a:t>
            </a:r>
            <a:endParaRPr/>
          </a:p>
          <a:p>
            <a:pPr indent="0" lvl="0" marL="0" rtl="0" algn="l">
              <a:spcBef>
                <a:spcPts val="1000"/>
              </a:spcBef>
              <a:spcAft>
                <a:spcPts val="0"/>
              </a:spcAft>
              <a:buNone/>
              <a:defRPr/>
            </a:pPr>
            <a:r>
              <a:rPr lang="en-GB" sz="1100">
                <a:latin typeface="Lexend"/>
              </a:rPr>
              <a:t>Ma u malaynaysaa in mid ka mid ah maaddooyinka (ingredients) ee cunto karintan (recipe) uu soo saari doono qashin?</a:t>
            </a:r>
            <a:endParaRPr/>
          </a:p>
          <a:p>
            <a:pPr indent="0" lvl="0" marL="0" rtl="0" algn="l">
              <a:spcBef>
                <a:spcPts val="1000"/>
              </a:spcBef>
              <a:spcAft>
                <a:spcPts val="1000"/>
              </a:spcAft>
              <a:buNone/>
              <a:defRPr/>
            </a:pPr>
            <a:r>
              <a:rPr lang="en-GB" sz="1100">
                <a:latin typeface="Kalam"/>
                <a:ea typeface="Kalam"/>
                <a:cs typeface="Kalam"/>
                <a:sym typeface="Kalam"/>
              </a:rPr>
              <a:t>Basbaaska cas (red pepper), bowdada digaagga (chicken thighs), toonta (garlic) iyo xabo qamadi (pineapple chunks).</a:t>
            </a:r>
            <a:endParaRPr>
              <a:latin typeface="Kalam"/>
              <a:ea typeface="Kalam"/>
              <a:cs typeface="Kalam"/>
              <a:sym typeface="Kalam"/>
            </a:endParaRPr>
          </a:p>
        </p:txBody>
      </p:sp>
      <p:sp>
        <p:nvSpPr>
          <p:cNvPr id="1527" name="Google Shape;1527;p104"/>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Boqolleyda cuntada (Percentages in catering)</a:t>
            </a:r>
            <a:endParaRPr/>
          </a:p>
        </p:txBody>
      </p:sp>
      <p:pic>
        <p:nvPicPr>
          <p:cNvPr id="1528" name="Google Shape;1528;p104"/>
          <p:cNvPicPr preferRelativeResize="0"/>
          <p:nvPr/>
        </p:nvPicPr>
        <p:blipFill>
          <a:blip r:embed="rId3">
            <a:alphaModFix/>
          </a:blip>
          <a:stretch>
            <a:fillRect/>
          </a:stretch>
        </p:blipFill>
        <p:spPr>
          <a:xfrm>
            <a:off x="342959" y="765900"/>
            <a:ext cx="4526191" cy="405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26">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2" name="Shape 1532"/>
        <p:cNvGrpSpPr/>
        <p:nvPr/>
      </p:nvGrpSpPr>
      <p:grpSpPr>
        <a:xfrm>
          <a:off x="0" y="0"/>
          <a:ext cx="0" cy="0"/>
          <a:chOff x="0" y="0"/>
          <a:chExt cx="0" cy="0"/>
        </a:xfrm>
      </p:grpSpPr>
      <p:sp>
        <p:nvSpPr>
          <p:cNvPr id="1533" name="Google Shape;1533;p105"/>
          <p:cNvSpPr txBox="1"/>
          <p:nvPr>
            <p:ph idx="1" type="body"/>
          </p:nvPr>
        </p:nvSpPr>
        <p:spPr>
          <a:xfrm>
            <a:off x="5256325" y="606900"/>
            <a:ext cx="3563700" cy="11313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In kastoo basbaaska iyo toonta ay soo saaraan qashin (wastage), tani ma saamayso cuntada (recipe).</a:t>
            </a:r>
            <a:r>
              <a:rPr lang="en-GB" sz="1100">
                <a:latin typeface="Lexend"/>
              </a:rPr>
              <a:t/>
            </a:r>
            <a:endParaRPr sz="2000">
              <a:latin typeface="Kalam"/>
              <a:ea typeface="Kalam"/>
              <a:cs typeface="Kalam"/>
              <a:sym typeface="Kalam"/>
            </a:endParaRPr>
          </a:p>
        </p:txBody>
      </p:sp>
      <p:sp>
        <p:nvSpPr>
          <p:cNvPr id="1534" name="Google Shape;1534;p105"/>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a:latin typeface="Lexend"/>
              </a:rPr>
              <a:t>Boqolleyda (Percentages) ee cuntada (catering)</a:t>
            </a:r>
            <a:endParaRPr/>
          </a:p>
        </p:txBody>
      </p:sp>
      <p:sp>
        <p:nvSpPr>
          <p:cNvPr id="1535" name="Google Shape;1535;p105"/>
          <p:cNvSpPr txBox="1"/>
          <p:nvPr>
            <p:ph idx="1" type="body"/>
          </p:nvPr>
        </p:nvSpPr>
        <p:spPr>
          <a:xfrm>
            <a:off x="5256325" y="1826100"/>
            <a:ext cx="3563700" cy="14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Qashinka (wastage) digaaga iyo cananaasta waa in la tixgeliyaa, si kastaba ha ahaatee.</a:t>
            </a:r>
            <a:r>
              <a:rPr lang="en-GB" sz="1100">
                <a:latin typeface="Lexend"/>
              </a:rPr>
              <a:t/>
            </a:r>
            <a:endParaRPr sz="2000">
              <a:latin typeface="Kalam"/>
              <a:ea typeface="Kalam"/>
              <a:cs typeface="Kalam"/>
              <a:sym typeface="Kalam"/>
            </a:endParaRPr>
          </a:p>
        </p:txBody>
      </p:sp>
      <p:sp>
        <p:nvSpPr>
          <p:cNvPr id="1536" name="Google Shape;1536;p105"/>
          <p:cNvSpPr txBox="1"/>
          <p:nvPr>
            <p:ph idx="1" type="body"/>
          </p:nvPr>
        </p:nvSpPr>
        <p:spPr>
          <a:xfrm>
            <a:off x="5256325" y="3350100"/>
            <a:ext cx="3563700" cy="1486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Cunto-kariyeyaashu (caterers) waxay isticmaalaan boqolleyda (percentages) si ay u ogaadaan inta alaab ee gaarka ah ay u baahan yihiin inay iibsadaan cuntada (recipes).</a:t>
            </a:r>
            <a:endParaRPr sz="2000">
              <a:latin typeface="Kalam"/>
              <a:ea typeface="Kalam"/>
              <a:cs typeface="Kalam"/>
              <a:sym typeface="Kalam"/>
            </a:endParaRPr>
          </a:p>
        </p:txBody>
      </p:sp>
      <p:pic>
        <p:nvPicPr>
          <p:cNvPr id="1537" name="Google Shape;1537;p105"/>
          <p:cNvPicPr preferRelativeResize="0"/>
          <p:nvPr/>
        </p:nvPicPr>
        <p:blipFill>
          <a:blip r:embed="rId3">
            <a:alphaModFix/>
          </a:blip>
          <a:stretch>
            <a:fillRect/>
          </a:stretch>
        </p:blipFill>
        <p:spPr>
          <a:xfrm>
            <a:off x="342959" y="765900"/>
            <a:ext cx="4526191" cy="40545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1" name="Shape 1541"/>
        <p:cNvGrpSpPr/>
        <p:nvPr/>
      </p:nvGrpSpPr>
      <p:grpSpPr>
        <a:xfrm>
          <a:off x="0" y="0"/>
          <a:ext cx="0" cy="0"/>
          <a:chOff x="0" y="0"/>
          <a:chExt cx="0" cy="0"/>
        </a:xfrm>
      </p:grpSpPr>
      <p:sp>
        <p:nvSpPr>
          <p:cNvPr id="1542" name="Google Shape;1542;p106"/>
          <p:cNvSpPr txBox="1"/>
          <p:nvPr>
            <p:ph idx="1" type="body"/>
          </p:nvPr>
        </p:nvSpPr>
        <p:spPr>
          <a:xfrm>
            <a:off x="303325" y="1902300"/>
            <a:ext cx="8516700" cy="14106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100">
                <a:latin typeface="Lexend"/>
              </a:rPr>
              <a:t>Marka alaabta la nadiifiyo, la gooyo, oo la qaybiyo, waxaa loo yaqaan Qaybta La Cuni Karo (Edible Portion - EP). EP waa muhiim sababtoo ah waxay muujinaysaa tirada dhabta ah ee loo baahan yahay iyo qiimaha dhabta ah ee cuntada.</a:t>
            </a:r>
            <a:endParaRPr sz="1800"/>
          </a:p>
          <a:p>
            <a:pPr indent="0" lvl="0" marL="0" rtl="0" algn="l">
              <a:spcBef>
                <a:spcPts val="1000"/>
              </a:spcBef>
              <a:spcAft>
                <a:spcPts val="0"/>
              </a:spcAft>
              <a:buNone/>
            </a:pPr>
            <a:r>
              <a:rPr lang="en-GB" sz="1100">
                <a:latin typeface="Lexend"/>
              </a:rPr>
              <a:t>Cunto-kariyeyaashu (caterers) waxay isticmaalaan qiimaha boqolleyda soosaarka (percentage yield) si ay u xisaabiyaan EP.</a:t>
            </a:r>
            <a:endParaRPr sz="1800"/>
          </a:p>
          <a:p>
            <a:pPr indent="0" lvl="0" marL="0" rtl="0" algn="l">
              <a:spcBef>
                <a:spcPts val="1000"/>
              </a:spcBef>
              <a:spcAft>
                <a:spcPts val="1000"/>
              </a:spcAft>
              <a:buNone/>
            </a:pPr>
            <a:r>
              <a:rPr>
                <a:latin typeface="Lexend"/>
              </a:rPr>
              <a:t/>
            </a:r>
            <a:endParaRPr sz="1800">
              <a:highlight>
                <a:srgbClr val="FAFAFA"/>
              </a:highlight>
            </a:endParaRPr>
          </a:p>
        </p:txBody>
      </p:sp>
      <p:sp>
        <p:nvSpPr>
          <p:cNvPr id="1543" name="Google Shape;1543;p106"/>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Boqolleyda (Percentages) ee cuntada (catering)</a:t>
            </a:r>
            <a:endParaRPr/>
          </a:p>
        </p:txBody>
      </p:sp>
      <p:graphicFrame>
        <p:nvGraphicFramePr>
          <p:cNvPr id="1544" name="Google Shape;1544;p106"/>
          <p:cNvGraphicFramePr/>
          <p:nvPr/>
        </p:nvGraphicFramePr>
        <p:xfrm>
          <a:off x="441400" y="3371850"/>
          <a:ext cx="3000000" cy="3000000"/>
        </p:xfrm>
        <a:graphic>
          <a:graphicData uri="http://schemas.openxmlformats.org/drawingml/2006/table">
            <a:tbl>
              <a:tblPr>
                <a:noFill/>
                <a:tableStyleId>{5ABEDB2D-1168-43D3-9195-50B46805A593}</a:tableStyleId>
              </a:tblPr>
              <a:tblGrid>
                <a:gridCol w="1846275"/>
                <a:gridCol w="2125275"/>
              </a:tblGrid>
              <a:tr h="340525">
                <a:tc>
                  <a:txBody>
                    <a:bodyPr/>
                    <a:lstStyle/>
                    <a:p>
                      <a:pPr indent="0" lvl="0" marL="0" rtl="0" algn="l">
                        <a:spcBef>
                          <a:spcPts val="0"/>
                        </a:spcBef>
                        <a:spcAft>
                          <a:spcPts val="0"/>
                        </a:spcAft>
                        <a:buNone/>
                      </a:pPr>
                      <a:r>
                        <a:rPr lang="en-GB" sz="1100">
                          <a:latin typeface="Lexend"/>
                          <a:ea typeface="Lexend"/>
                          <a:cs typeface="Lexend"/>
                          <a:sym typeface="Lexend"/>
                        </a:rPr>
                        <a:t>Cunto (Food)</a:t>
                      </a:r>
                      <a:endParaRPr sz="1800">
                        <a:latin typeface="Lexend"/>
                        <a:ea typeface="Lexend"/>
                        <a:cs typeface="Lexend"/>
                        <a:sym typeface="Lexend"/>
                      </a:endParaRPr>
                    </a:p>
                  </a:txBody>
                  <a:tcPr marT="91425" marB="91425" marR="91425" marL="91425">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Boqolleyda soosaarka (Percentage yield)</a:t>
                      </a:r>
                      <a:endParaRPr sz="1800">
                        <a:latin typeface="Lexend"/>
                        <a:ea typeface="Lexend"/>
                        <a:cs typeface="Lexend"/>
                        <a:sym typeface="Lexend"/>
                      </a:endParaRPr>
                    </a:p>
                  </a:txBody>
                  <a:tcPr marT="91425" marB="91425" marR="91425" marL="91425">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100">
                          <a:latin typeface="Lexend"/>
                          <a:ea typeface="Lexend"/>
                          <a:cs typeface="Lexend"/>
                          <a:sym typeface="Lexend"/>
                        </a:rPr>
                        <a:t>Bawdooyin digaag (Chicken thighs)</a:t>
                      </a:r>
                      <a:endParaRPr sz="1800">
                        <a:latin typeface="Lexend"/>
                        <a:ea typeface="Lexend"/>
                        <a:cs typeface="Lexend"/>
                        <a:sym typeface="Lexend"/>
                      </a:endParaRPr>
                    </a:p>
                  </a:txBody>
                  <a:tcPr marT="91425" marB="91425" marR="91425" marL="91425">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79 %</a:t>
                      </a:r>
                      <a:endParaRPr sz="1800">
                        <a:latin typeface="Lexend"/>
                        <a:ea typeface="Lexend"/>
                        <a:cs typeface="Lexend"/>
                        <a:sym typeface="Lexend"/>
                      </a:endParaRPr>
                    </a:p>
                  </a:txBody>
                  <a:tcPr marT="91425" marB="91425" marR="91425" marL="91425">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100">
                          <a:latin typeface="Lexend"/>
                          <a:ea typeface="Lexend"/>
                          <a:cs typeface="Lexend"/>
                          <a:sym typeface="Lexend"/>
                        </a:rPr>
                        <a:t>Cananaas (Pineapple)</a:t>
                      </a:r>
                      <a:endParaRPr sz="1800">
                        <a:latin typeface="Lexend"/>
                        <a:ea typeface="Lexend"/>
                        <a:cs typeface="Lexend"/>
                        <a:sym typeface="Lexend"/>
                      </a:endParaRPr>
                    </a:p>
                  </a:txBody>
                  <a:tcPr marT="91425" marB="91425" marR="91425" marL="91425">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52%</a:t>
                      </a:r>
                      <a:endParaRPr sz="1800">
                        <a:latin typeface="Lexend"/>
                        <a:ea typeface="Lexend"/>
                        <a:cs typeface="Lexend"/>
                        <a:sym typeface="Lexend"/>
                      </a:endParaRPr>
                    </a:p>
                  </a:txBody>
                  <a:tcPr marT="91425" marB="91425" marR="91425" marL="91425">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bl>
          </a:graphicData>
        </a:graphic>
      </p:graphicFrame>
      <p:sp>
        <p:nvSpPr>
          <p:cNvPr id="1545" name="Google Shape;1545;p106"/>
          <p:cNvSpPr/>
          <p:nvPr/>
        </p:nvSpPr>
        <p:spPr>
          <a:xfrm>
            <a:off x="441400" y="627675"/>
            <a:ext cx="4130700" cy="1198500"/>
          </a:xfrm>
          <a:prstGeom prst="rect">
            <a:avLst/>
          </a:prstGeom>
          <a:solidFill>
            <a:schemeClr val="lt2"/>
          </a:solidFill>
          <a:ln cap="flat" cmpd="sng" w="38100">
            <a:solidFill>
              <a:schemeClr val="accent5"/>
            </a:solidFill>
            <a:prstDash val="solid"/>
            <a:round/>
            <a:headEnd len="sm" w="sm" type="none"/>
            <a:tailEnd len="sm" w="sm" type="none"/>
          </a:ln>
        </p:spPr>
        <p:txBody>
          <a:bodyPr anchorCtr="0" anchor="ctr" bIns="54000" lIns="54000" spcFirstLastPara="1" rIns="54000" wrap="square" tIns="54000">
            <a:normAutofit/>
          </a:bodyPr>
          <a:lstStyle/>
          <a:p>
            <a:pPr indent="0" lvl="0" marL="0" rtl="0" algn="l">
              <a:lnSpc>
                <a:spcPct val="140000"/>
              </a:lnSpc>
              <a:spcBef>
                <a:spcPts val="0"/>
              </a:spcBef>
              <a:spcAft>
                <a:spcPts val="0"/>
              </a:spcAft>
              <a:buNone/>
            </a:pPr>
            <a:r>
              <a:rPr lang="en-GB" sz="1100">
                <a:solidFill>
                  <a:schemeClr val="dk1"/>
                </a:solidFill>
                <a:latin typeface="Lexend"/>
                <a:ea typeface="Lexend"/>
                <a:cs typeface="Lexend"/>
                <a:sym typeface="Lexend"/>
              </a:rPr>
              <a:t>Cuntada Cananaasta iyo Digaagga (Pineapple Chicken Recipe)</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100">
                <a:solidFill>
                  <a:schemeClr val="dk1"/>
                </a:solidFill>
                <a:latin typeface="Lexend"/>
                <a:ea typeface="Lexend"/>
                <a:cs typeface="Lexend"/>
                <a:sym typeface="Lexend"/>
              </a:rPr>
              <a:t>450 g oo ah bawdooyin digaag oo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100">
                <a:solidFill>
                  <a:schemeClr val="dk1"/>
                </a:solidFill>
                <a:latin typeface="Lexend"/>
                <a:ea typeface="Lexend"/>
                <a:cs typeface="Lexend"/>
                <a:sym typeface="Lexend"/>
              </a:rPr>
              <a:t>250 g oo ah xabbado cananaas oo cusub</a:t>
            </a:r>
            <a:endParaRPr sz="1800">
              <a:solidFill>
                <a:schemeClr val="dk1"/>
              </a:solidFill>
              <a:latin typeface="Lexend"/>
              <a:ea typeface="Lexend"/>
              <a:cs typeface="Lexend"/>
              <a:sym typeface="Lexe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4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9" name="Shape 1549"/>
        <p:cNvGrpSpPr/>
        <p:nvPr/>
      </p:nvGrpSpPr>
      <p:grpSpPr>
        <a:xfrm>
          <a:off x="0" y="0"/>
          <a:ext cx="0" cy="0"/>
          <a:chOff x="0" y="0"/>
          <a:chExt cx="0" cy="0"/>
        </a:xfrm>
      </p:grpSpPr>
      <p:sp>
        <p:nvSpPr>
          <p:cNvPr id="1550" name="Google Shape;1550;p107"/>
          <p:cNvSpPr txBox="1"/>
          <p:nvPr>
            <p:ph idx="1" type="body"/>
          </p:nvPr>
        </p:nvSpPr>
        <p:spPr>
          <a:xfrm>
            <a:off x="324000" y="759300"/>
            <a:ext cx="8237700" cy="720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Waxaa jira jaantusyo (tables) oo cunto-kariyeyaasha (chefs) iyo cunto-kariyeyaasha (caterers) ay isticmaali karaan kuwaas oo bixiya celcelis boqolleyda soosaarka (average percentage yield).</a:t>
            </a:r>
            <a:endParaRPr/>
          </a:p>
        </p:txBody>
      </p:sp>
      <p:sp>
        <p:nvSpPr>
          <p:cNvPr id="1551" name="Google Shape;1551;p107"/>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Boqolleyda (Percentages) ee cuntada (catering)</a:t>
            </a:r>
            <a:endParaRPr/>
          </a:p>
        </p:txBody>
      </p:sp>
      <p:sp>
        <p:nvSpPr>
          <p:cNvPr id="1552" name="Google Shape;1552;p107"/>
          <p:cNvSpPr txBox="1"/>
          <p:nvPr>
            <p:ph idx="1" type="body"/>
          </p:nvPr>
        </p:nvSpPr>
        <p:spPr>
          <a:xfrm>
            <a:off x="324000" y="1749900"/>
            <a:ext cx="8237700" cy="7200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Si kastaba ha ahaatee, qaar badan waxay xisaabiyaan kuwooda iyagoo ku salaynaya qalabka (equipment), tayada (quality), iyo isticmaalka la doonayo ee alaabta (ingredients).</a:t>
            </a:r>
            <a:endParaRPr/>
          </a:p>
          <a:p>
            <a:pPr indent="0" lvl="0" marL="0" rtl="0" algn="l">
              <a:spcBef>
                <a:spcPts val="1000"/>
              </a:spcBef>
              <a:spcAft>
                <a:spcPts val="0"/>
              </a:spcAft>
              <a:buNone/>
              <a:defRPr/>
            </a:pPr>
            <a:r>
              <a:rPr lang="en-GB" sz="1400">
                <a:latin typeface="Lexend"/>
              </a:rPr>
              <a:t>Sideed u malaynaysaa in boqolleyda soosaarka (percentage yield) la xisaabiyo?</a:t>
            </a:r>
            <a:endParaRPr/>
          </a:p>
          <a:p>
            <a:pPr indent="0" lvl="0" marL="0" rtl="0" algn="l">
              <a:spcBef>
                <a:spcPts val="1000"/>
              </a:spcBef>
              <a:spcAft>
                <a:spcPts val="1000"/>
              </a:spcAft>
              <a:buNone/>
              <a:defRPr/>
            </a:pPr>
            <a:r>
              <a:rPr lang="en-GB" sz="1100">
                <a:latin typeface="Kalam"/>
                <a:ea typeface="Kalam"/>
                <a:cs typeface="Kalam"/>
                <a:sym typeface="Kalam"/>
              </a:rPr>
              <a:t>Miisaam cufka (mass) alaabta la iibsaday. Diyaari alaabta oo dib u miisaam.</a:t>
            </a:r>
            <a:endParaRPr>
              <a:latin typeface="Kalam"/>
              <a:ea typeface="Kalam"/>
              <a:cs typeface="Kalam"/>
              <a:sym typeface="Kalam"/>
            </a:endParaRPr>
          </a:p>
        </p:txBody>
      </p:sp>
      <p:sp>
        <p:nvSpPr>
          <p:cNvPr id="1553" name="Google Shape;1553;p107"/>
          <p:cNvSpPr txBox="1"/>
          <p:nvPr>
            <p:ph idx="1" type="body"/>
          </p:nvPr>
        </p:nvSpPr>
        <p:spPr>
          <a:xfrm>
            <a:off x="324000" y="3959700"/>
            <a:ext cx="8237700" cy="720000"/>
          </a:xfrm>
          <a:prstGeom prst="rect">
            <a:avLst/>
          </a:prstGeom>
        </p:spPr>
        <p:txBody>
          <a:bodyPr anchorCtr="0" anchor="t" bIns="0" lIns="0" spcFirstLastPara="1" rIns="0" wrap="square" tIns="0">
            <a:normAutofit/>
          </a:bodyPr>
          <a:lstStyle/>
          <a:p>
            <a:pPr indent="0" lvl="0" marL="0" rtl="0" algn="l">
              <a:lnSpc>
                <a:spcPct val="70000"/>
              </a:lnSpc>
              <a:spcBef>
                <a:spcPts val="0"/>
              </a:spcBef>
              <a:spcAft>
                <a:spcPts val="0"/>
              </a:spcAft>
              <a:buNone/>
              <a:defRPr/>
            </a:pPr>
            <a:r>
              <a:rPr lang="en-GB" sz="1100">
                <a:latin typeface="Kalam"/>
                <a:ea typeface="Kalam"/>
                <a:cs typeface="Kalam"/>
                <a:sym typeface="Kalam"/>
              </a:rPr>
              <a:t>Boqolleyda soosaarka (Percentage yield) = cufka (mass) alaabta la diyaariyey × 100</a:t>
            </a:r>
            <a:endParaRPr>
              <a:latin typeface="Kalam"/>
              <a:ea typeface="Kalam"/>
              <a:cs typeface="Kalam"/>
              <a:sym typeface="Kalam"/>
            </a:endParaRPr>
          </a:p>
          <a:p>
            <a:pPr indent="0" lvl="0" marL="0" rtl="0" algn="l">
              <a:lnSpc>
                <a:spcPct val="70000"/>
              </a:lnSpc>
              <a:spcBef>
                <a:spcPts val="1000"/>
              </a:spcBef>
              <a:spcAft>
                <a:spcPts val="1000"/>
              </a:spcAft>
              <a:buNone/>
              <a:defRPr/>
            </a:pPr>
            <a:r>
              <a:rPr lang="en-GB" sz="1100">
                <a:latin typeface="Kalam"/>
                <a:ea typeface="Kalam"/>
                <a:cs typeface="Kalam"/>
                <a:sym typeface="Kalam"/>
              </a:rPr>
              <a:t>cufka (mass) alaabta la iibsaday</a:t>
            </a:r>
            <a:endParaRPr>
              <a:latin typeface="Kalam"/>
              <a:ea typeface="Kalam"/>
              <a:cs typeface="Kalam"/>
              <a:sym typeface="Kalam"/>
            </a:endParaRPr>
          </a:p>
        </p:txBody>
      </p:sp>
      <p:cxnSp>
        <p:nvCxnSpPr>
          <p:cNvPr id="1554" name="Google Shape;1554;p107"/>
          <p:cNvCxnSpPr/>
          <p:nvPr/>
        </p:nvCxnSpPr>
        <p:spPr>
          <a:xfrm>
            <a:off x="2838800" y="4229575"/>
            <a:ext cx="3267600" cy="0"/>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8" name="Shape 1558"/>
        <p:cNvGrpSpPr/>
        <p:nvPr/>
      </p:nvGrpSpPr>
      <p:grpSpPr>
        <a:xfrm>
          <a:off x="0" y="0"/>
          <a:ext cx="0" cy="0"/>
          <a:chOff x="0" y="0"/>
          <a:chExt cx="0" cy="0"/>
        </a:xfrm>
      </p:grpSpPr>
      <p:sp>
        <p:nvSpPr>
          <p:cNvPr id="1559" name="Google Shape;1559;p108"/>
          <p:cNvSpPr txBox="1"/>
          <p:nvPr>
            <p:ph idx="1" type="body"/>
          </p:nvPr>
        </p:nvSpPr>
        <p:spPr>
          <a:xfrm>
            <a:off x="324000" y="1749900"/>
            <a:ext cx="8237700" cy="13932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Cunto-kariye (chef) ayaa diyaariya 5 kg oo kale ah.</a:t>
            </a:r>
            <a:endParaRPr/>
          </a:p>
          <a:p>
            <a:pPr indent="0" lvl="0" marL="0" rtl="0" algn="l">
              <a:spcBef>
                <a:spcPts val="1000"/>
              </a:spcBef>
              <a:spcAft>
                <a:spcPts val="0"/>
              </a:spcAft>
              <a:buNone/>
              <a:defRPr/>
            </a:pPr>
            <a:r>
              <a:rPr lang="en-GB" sz="1400">
                <a:latin typeface="Lexend"/>
              </a:rPr>
              <a:t>Alaabta la diyaariyey waxay leedahay cuf (mass) dhan 3.7 kg.</a:t>
            </a:r>
            <a:endParaRPr/>
          </a:p>
          <a:p>
            <a:pPr indent="0" lvl="0" marL="0" rtl="0" algn="l">
              <a:spcBef>
                <a:spcPts val="1000"/>
              </a:spcBef>
              <a:spcAft>
                <a:spcPts val="1000"/>
              </a:spcAft>
              <a:buNone/>
              <a:defRPr/>
            </a:pPr>
            <a:r>
              <a:rPr lang="en-GB" sz="1400">
                <a:latin typeface="Lexend"/>
              </a:rPr>
              <a:t>Waa maxay boqolkiiba (percentage) wax-soo-saarka (yield)?</a:t>
            </a:r>
            <a:endParaRPr/>
          </a:p>
        </p:txBody>
      </p:sp>
      <p:sp>
        <p:nvSpPr>
          <p:cNvPr id="1560" name="Google Shape;1560;p108"/>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Boqolleyda (Percentages) ee cuntada (catering)</a:t>
            </a:r>
            <a:endParaRPr/>
          </a:p>
        </p:txBody>
      </p:sp>
      <p:sp>
        <p:nvSpPr>
          <p:cNvPr id="1561" name="Google Shape;1561;p108"/>
          <p:cNvSpPr txBox="1"/>
          <p:nvPr>
            <p:ph idx="1" type="body"/>
          </p:nvPr>
        </p:nvSpPr>
        <p:spPr>
          <a:xfrm>
            <a:off x="324000" y="3426300"/>
            <a:ext cx="5028300" cy="613500"/>
          </a:xfrm>
          <a:prstGeom prst="rect">
            <a:avLst/>
          </a:prstGeom>
        </p:spPr>
        <p:txBody>
          <a:bodyPr anchorCtr="0" anchor="t" bIns="0" lIns="0" spcFirstLastPara="1" rIns="0" wrap="square" tIns="0">
            <a:normAutofit/>
          </a:bodyPr>
          <a:lstStyle/>
          <a:p>
            <a:pPr indent="0" lvl="0" marL="0" rtl="0" algn="l">
              <a:lnSpc>
                <a:spcPct val="70000"/>
              </a:lnSpc>
              <a:spcBef>
                <a:spcPts val="0"/>
              </a:spcBef>
              <a:spcAft>
                <a:spcPts val="0"/>
              </a:spcAft>
              <a:buNone/>
              <a:defRPr/>
            </a:pPr>
            <a:r>
              <a:rPr lang="en-GB" sz="1400">
                <a:latin typeface="Lexend"/>
              </a:rPr>
              <a:t>Boqolkiiba wax-soo-saarka (Percentage yield) = 3.7 × 100</a:t>
            </a:r>
            <a:r>
              <a:rPr lang="en-GB" sz="1400">
                <a:latin typeface="Lexend"/>
              </a:rPr>
              <a:t/>
            </a:r>
            <a:r>
              <a:rPr lang="en-GB" sz="1400">
                <a:latin typeface="Lexend"/>
              </a:rPr>
              <a:t/>
            </a:r>
            <a:endParaRPr/>
          </a:p>
          <a:p>
            <a:pPr indent="0" lvl="0" marL="0" rtl="0" algn="l">
              <a:lnSpc>
                <a:spcPct val="70000"/>
              </a:lnSpc>
              <a:spcBef>
                <a:spcPts val="1000"/>
              </a:spcBef>
              <a:spcAft>
                <a:spcPts val="1000"/>
              </a:spcAft>
              <a:buNone/>
              <a:defRPr/>
            </a:pPr>
            <a:r>
              <a:rPr lang="en-GB" sz="1400">
                <a:latin typeface="Lexend"/>
              </a:rPr>
              <a:t>                                    5 </a:t>
            </a:r>
            <a:endParaRPr/>
          </a:p>
        </p:txBody>
      </p:sp>
      <p:sp>
        <p:nvSpPr>
          <p:cNvPr id="1562" name="Google Shape;1562;p108"/>
          <p:cNvSpPr txBox="1"/>
          <p:nvPr>
            <p:ph idx="1" type="body"/>
          </p:nvPr>
        </p:nvSpPr>
        <p:spPr>
          <a:xfrm>
            <a:off x="3067200" y="4112100"/>
            <a:ext cx="933600" cy="3540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400">
                <a:latin typeface="Lexend"/>
              </a:rPr>
              <a:t>= 74 %</a:t>
            </a:r>
            <a:endParaRPr/>
          </a:p>
        </p:txBody>
      </p:sp>
      <p:sp>
        <p:nvSpPr>
          <p:cNvPr id="1563" name="Google Shape;1563;p108"/>
          <p:cNvSpPr txBox="1"/>
          <p:nvPr>
            <p:ph idx="1" type="body"/>
          </p:nvPr>
        </p:nvSpPr>
        <p:spPr>
          <a:xfrm>
            <a:off x="324000" y="759300"/>
            <a:ext cx="8237700" cy="720000"/>
          </a:xfrm>
          <a:prstGeom prst="rect">
            <a:avLst/>
          </a:prstGeom>
        </p:spPr>
        <p:txBody>
          <a:bodyPr anchorCtr="0" anchor="t" bIns="0" lIns="0" spcFirstLastPara="1" rIns="0" wrap="square" tIns="0">
            <a:normAutofit/>
          </a:bodyPr>
          <a:lstStyle/>
          <a:p>
            <a:pPr indent="0" lvl="0" marL="0" rtl="0" algn="l">
              <a:lnSpc>
                <a:spcPct val="70000"/>
              </a:lnSpc>
              <a:spcBef>
                <a:spcPts val="0"/>
              </a:spcBef>
              <a:spcAft>
                <a:spcPts val="0"/>
              </a:spcAft>
              <a:buNone/>
              <a:defRPr/>
            </a:pPr>
            <a:r>
              <a:rPr lang="en-GB" sz="1400">
                <a:latin typeface="Lexend"/>
              </a:rPr>
              <a:t>Boqolkiiba wax-soo-saarka (Percentage yield) = cufka (mass) alaabta la diyaariyey × 100</a:t>
            </a:r>
            <a:endParaRPr/>
          </a:p>
          <a:p>
            <a:pPr indent="0" lvl="0" marL="0" rtl="0" algn="l">
              <a:lnSpc>
                <a:spcPct val="70000"/>
              </a:lnSpc>
              <a:spcBef>
                <a:spcPts val="1000"/>
              </a:spcBef>
              <a:spcAft>
                <a:spcPts val="1000"/>
              </a:spcAft>
              <a:buNone/>
              <a:defRPr/>
            </a:pPr>
            <a:r>
              <a:rPr lang="en-GB" sz="1400">
                <a:latin typeface="Lexend"/>
              </a:rPr>
              <a:t>cufka (mass) alaabta la iibsaday</a:t>
            </a:r>
            <a:endParaRPr/>
          </a:p>
        </p:txBody>
      </p:sp>
      <p:cxnSp>
        <p:nvCxnSpPr>
          <p:cNvPr id="1564" name="Google Shape;1564;p108"/>
          <p:cNvCxnSpPr/>
          <p:nvPr/>
        </p:nvCxnSpPr>
        <p:spPr>
          <a:xfrm>
            <a:off x="2991200" y="1029175"/>
            <a:ext cx="3796200" cy="0"/>
          </a:xfrm>
          <a:prstGeom prst="straightConnector1">
            <a:avLst/>
          </a:prstGeom>
          <a:noFill/>
          <a:ln cap="flat" cmpd="sng" w="38100">
            <a:solidFill>
              <a:schemeClr val="dk1"/>
            </a:solidFill>
            <a:prstDash val="solid"/>
            <a:round/>
            <a:headEnd len="med" w="med" type="none"/>
            <a:tailEnd len="med" w="med" type="none"/>
          </a:ln>
        </p:spPr>
      </p:cxnSp>
      <p:cxnSp>
        <p:nvCxnSpPr>
          <p:cNvPr id="1565" name="Google Shape;1565;p108"/>
          <p:cNvCxnSpPr/>
          <p:nvPr/>
        </p:nvCxnSpPr>
        <p:spPr>
          <a:xfrm>
            <a:off x="3019650" y="3687000"/>
            <a:ext cx="440100" cy="0"/>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6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9" name="Shape 1569"/>
        <p:cNvGrpSpPr/>
        <p:nvPr/>
      </p:nvGrpSpPr>
      <p:grpSpPr>
        <a:xfrm>
          <a:off x="0" y="0"/>
          <a:ext cx="0" cy="0"/>
          <a:chOff x="0" y="0"/>
          <a:chExt cx="0" cy="0"/>
        </a:xfrm>
      </p:grpSpPr>
      <p:sp>
        <p:nvSpPr>
          <p:cNvPr id="1570" name="Google Shape;1570;p109"/>
          <p:cNvSpPr txBox="1"/>
          <p:nvPr>
            <p:ph idx="1" type="subTitle"/>
          </p:nvPr>
        </p:nvSpPr>
        <p:spPr>
          <a:xfrm>
            <a:off x="337825" y="810000"/>
            <a:ext cx="3982200" cy="1323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defRPr/>
            </a:pPr>
            <a:r>
              <a:rPr lang="en-GB" sz="1100">
                <a:latin typeface="Lexend"/>
              </a:rPr>
              <a:t>Waa maxay boqolkiiba wax-soo-saarka (percentage yield) ee cunto-kariye (chef) iibsaday 20 kg oo batate macaan (sweet potatoes) ah, kadib diyaarintii uu u haysto 16 kg oo batate macaan ah?</a:t>
            </a:r>
            <a:endParaRPr/>
          </a:p>
        </p:txBody>
      </p:sp>
      <p:sp>
        <p:nvSpPr>
          <p:cNvPr id="1571" name="Google Shape;1571;p109"/>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Boqolleyda (Percentages) ee cuntada (catering)</a:t>
            </a:r>
            <a:endParaRPr/>
          </a:p>
        </p:txBody>
      </p:sp>
      <p:sp>
        <p:nvSpPr>
          <p:cNvPr id="1572" name="Google Shape;1572;p109"/>
          <p:cNvSpPr txBox="1"/>
          <p:nvPr>
            <p:ph idx="4294967295" type="body"/>
          </p:nvPr>
        </p:nvSpPr>
        <p:spPr>
          <a:xfrm>
            <a:off x="324000" y="2435700"/>
            <a:ext cx="2563200" cy="5100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Lexend"/>
              </a:rPr>
              <a:t>% wax-soo-saarka (yield) = 16 × 100</a:t>
            </a:r>
            <a:r>
              <a:rPr lang="en-GB" sz="1100">
                <a:latin typeface="Lexend"/>
              </a:rPr>
              <a:t/>
            </a:r>
            <a:r>
              <a:rPr lang="en-GB" sz="1100">
                <a:latin typeface="Lexend"/>
              </a:rPr>
              <a:t/>
            </a:r>
            <a:endParaRPr sz="1800"/>
          </a:p>
          <a:p>
            <a:pPr indent="0" lvl="0" marL="0" rtl="0" algn="l">
              <a:lnSpc>
                <a:spcPct val="70000"/>
              </a:lnSpc>
              <a:spcBef>
                <a:spcPts val="1000"/>
              </a:spcBef>
              <a:spcAft>
                <a:spcPts val="1000"/>
              </a:spcAft>
              <a:buNone/>
            </a:pPr>
            <a:r>
              <a:rPr lang="en-GB" sz="1100">
                <a:latin typeface="Lexend"/>
              </a:rPr>
              <a:t>                   20</a:t>
            </a:r>
            <a:endParaRPr sz="1800"/>
          </a:p>
        </p:txBody>
      </p:sp>
      <p:sp>
        <p:nvSpPr>
          <p:cNvPr id="1573" name="Google Shape;1573;p109"/>
          <p:cNvSpPr txBox="1"/>
          <p:nvPr>
            <p:ph idx="4294967295" type="body"/>
          </p:nvPr>
        </p:nvSpPr>
        <p:spPr>
          <a:xfrm>
            <a:off x="1242086" y="3198600"/>
            <a:ext cx="785700" cy="27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 80 %</a:t>
            </a:r>
            <a:endParaRPr sz="1800"/>
          </a:p>
        </p:txBody>
      </p:sp>
      <p:sp>
        <p:nvSpPr>
          <p:cNvPr id="1574" name="Google Shape;1574;p109"/>
          <p:cNvSpPr txBox="1"/>
          <p:nvPr>
            <p:ph idx="1" type="subTitle"/>
          </p:nvPr>
        </p:nvSpPr>
        <p:spPr>
          <a:xfrm>
            <a:off x="4833625" y="810000"/>
            <a:ext cx="3982200" cy="13236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1000"/>
              </a:spcAft>
              <a:buNone/>
              <a:defRPr/>
            </a:pPr>
            <a:r>
              <a:rPr lang="en-GB" sz="1100">
                <a:latin typeface="Lexend"/>
              </a:rPr>
              <a:t>Waa maxay boqolkiiba wax-soo-saarka (percentage yield) ee cunto-kariye (chef) iibsaday 4 kg oo boqoshaada (mushrooms) ah, kadib diyaarintii uu u haysto 3.88 kg oo boqoshaada ah?</a:t>
            </a:r>
            <a:endParaRPr/>
          </a:p>
        </p:txBody>
      </p:sp>
      <p:sp>
        <p:nvSpPr>
          <p:cNvPr id="1575" name="Google Shape;1575;p109"/>
          <p:cNvSpPr txBox="1"/>
          <p:nvPr>
            <p:ph idx="4294967295" type="body"/>
          </p:nvPr>
        </p:nvSpPr>
        <p:spPr>
          <a:xfrm>
            <a:off x="4819800" y="2435700"/>
            <a:ext cx="3059100" cy="5100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pPr>
            <a:r>
              <a:rPr lang="en-GB" sz="1100">
                <a:latin typeface="Kalam"/>
                <a:ea typeface="Kalam"/>
                <a:cs typeface="Kalam"/>
                <a:sym typeface="Kalam"/>
              </a:rPr>
              <a:t>% wax-soo-saarka (yield) = 3.88 × 100</a:t>
            </a:r>
            <a:endParaRPr sz="2000">
              <a:latin typeface="Kalam"/>
              <a:ea typeface="Kalam"/>
              <a:cs typeface="Kalam"/>
              <a:sym typeface="Kalam"/>
            </a:endParaRPr>
          </a:p>
          <a:p>
            <a:pPr indent="0" lvl="0" marL="0" rtl="0" algn="l">
              <a:lnSpc>
                <a:spcPct val="70000"/>
              </a:lnSpc>
              <a:spcBef>
                <a:spcPts val="1000"/>
              </a:spcBef>
              <a:spcAft>
                <a:spcPts val="1000"/>
              </a:spcAft>
              <a:buNone/>
            </a:pPr>
            <a:r>
              <a:rPr lang="en-GB" sz="1100">
                <a:latin typeface="Kalam"/>
                <a:ea typeface="Kalam"/>
                <a:cs typeface="Kalam"/>
                <a:sym typeface="Kalam"/>
              </a:rPr>
              <a:t>               4</a:t>
            </a:r>
            <a:endParaRPr sz="2000">
              <a:latin typeface="Kalam"/>
              <a:ea typeface="Kalam"/>
              <a:cs typeface="Kalam"/>
              <a:sym typeface="Kalam"/>
            </a:endParaRPr>
          </a:p>
        </p:txBody>
      </p:sp>
      <p:sp>
        <p:nvSpPr>
          <p:cNvPr id="1576" name="Google Shape;1576;p109"/>
          <p:cNvSpPr txBox="1"/>
          <p:nvPr>
            <p:ph idx="4294967295" type="body"/>
          </p:nvPr>
        </p:nvSpPr>
        <p:spPr>
          <a:xfrm>
            <a:off x="5737868" y="3274800"/>
            <a:ext cx="1266900" cy="2742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Kalam"/>
                <a:ea typeface="Kalam"/>
                <a:cs typeface="Kalam"/>
                <a:sym typeface="Kalam"/>
              </a:rPr>
              <a:t>= 97 %</a:t>
            </a:r>
            <a:endParaRPr sz="2000">
              <a:latin typeface="Kalam"/>
              <a:ea typeface="Kalam"/>
              <a:cs typeface="Kalam"/>
              <a:sym typeface="Kalam"/>
            </a:endParaRPr>
          </a:p>
        </p:txBody>
      </p:sp>
      <p:cxnSp>
        <p:nvCxnSpPr>
          <p:cNvPr id="1577" name="Google Shape;1577;p109"/>
          <p:cNvCxnSpPr/>
          <p:nvPr/>
        </p:nvCxnSpPr>
        <p:spPr>
          <a:xfrm>
            <a:off x="1531050" y="2736750"/>
            <a:ext cx="307500" cy="0"/>
          </a:xfrm>
          <a:prstGeom prst="straightConnector1">
            <a:avLst/>
          </a:prstGeom>
          <a:noFill/>
          <a:ln cap="flat" cmpd="sng" w="38100">
            <a:solidFill>
              <a:schemeClr val="dk1"/>
            </a:solidFill>
            <a:prstDash val="solid"/>
            <a:round/>
            <a:headEnd len="med" w="med" type="none"/>
            <a:tailEnd len="med" w="med" type="none"/>
          </a:ln>
        </p:spPr>
      </p:cxnSp>
      <p:cxnSp>
        <p:nvCxnSpPr>
          <p:cNvPr id="1578" name="Google Shape;1578;p109"/>
          <p:cNvCxnSpPr/>
          <p:nvPr/>
        </p:nvCxnSpPr>
        <p:spPr>
          <a:xfrm>
            <a:off x="6195600" y="2766900"/>
            <a:ext cx="543600" cy="0"/>
          </a:xfrm>
          <a:prstGeom prst="straightConnector1">
            <a:avLst/>
          </a:prstGeom>
          <a:noFill/>
          <a:ln cap="flat" cmpd="sng" w="38100">
            <a:solidFill>
              <a:schemeClr val="dk1"/>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7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2" name="Shape 1582"/>
        <p:cNvGrpSpPr/>
        <p:nvPr/>
      </p:nvGrpSpPr>
      <p:grpSpPr>
        <a:xfrm>
          <a:off x="0" y="0"/>
          <a:ext cx="0" cy="0"/>
          <a:chOff x="0" y="0"/>
          <a:chExt cx="0" cy="0"/>
        </a:xfrm>
      </p:grpSpPr>
      <p:sp>
        <p:nvSpPr>
          <p:cNvPr id="1583" name="Google Shape;1583;p110"/>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Boqolleyda (Percentages) ee cuntada (catering)</a:t>
            </a:r>
            <a:endParaRPr/>
          </a:p>
        </p:txBody>
      </p:sp>
      <p:graphicFrame>
        <p:nvGraphicFramePr>
          <p:cNvPr id="1584" name="Google Shape;1584;p110"/>
          <p:cNvGraphicFramePr/>
          <p:nvPr/>
        </p:nvGraphicFramePr>
        <p:xfrm>
          <a:off x="4838700" y="651209"/>
          <a:ext cx="3000000" cy="3000000"/>
        </p:xfrm>
        <a:graphic>
          <a:graphicData uri="http://schemas.openxmlformats.org/drawingml/2006/table">
            <a:tbl>
              <a:tblPr>
                <a:noFill/>
                <a:tableStyleId>{5ABEDB2D-1168-43D3-9195-50B46805A593}</a:tableStyleId>
              </a:tblPr>
              <a:tblGrid>
                <a:gridCol w="1846275"/>
                <a:gridCol w="2125275"/>
              </a:tblGrid>
              <a:tr h="340525">
                <a:tc>
                  <a:txBody>
                    <a:bodyPr/>
                    <a:lstStyle/>
                    <a:p>
                      <a:pPr indent="0" lvl="0" marL="0" rtl="0" algn="l">
                        <a:spcBef>
                          <a:spcPts val="0"/>
                        </a:spcBef>
                        <a:spcAft>
                          <a:spcPts val="0"/>
                        </a:spcAft>
                        <a:buNone/>
                      </a:pPr>
                      <a:r>
                        <a:rPr lang="en-GB" sz="1100">
                          <a:latin typeface="Lexend"/>
                          <a:ea typeface="Lexend"/>
                          <a:cs typeface="Lexend"/>
                          <a:sym typeface="Lexend"/>
                        </a:rPr>
                        <a:t>Cuntada (Food)</a:t>
                      </a:r>
                      <a:endParaRPr sz="1800">
                        <a:latin typeface="Lexend"/>
                        <a:ea typeface="Lexend"/>
                        <a:cs typeface="Lexend"/>
                        <a:sym typeface="Lexend"/>
                      </a:endParaRPr>
                    </a:p>
                  </a:txBody>
                  <a:tcPr marT="0" marB="18000" marR="18000" marL="18000">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Boqolkiiba wax-soo-saarka (Percentage yield)</a:t>
                      </a:r>
                      <a:endParaRPr sz="1800">
                        <a:latin typeface="Lexend"/>
                        <a:ea typeface="Lexend"/>
                        <a:cs typeface="Lexend"/>
                        <a:sym typeface="Lexend"/>
                      </a:endParaRPr>
                    </a:p>
                  </a:txBody>
                  <a:tcPr marT="0" marB="18000" marR="18000" marL="18000">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100">
                          <a:latin typeface="Lexend"/>
                          <a:ea typeface="Lexend"/>
                          <a:cs typeface="Lexend"/>
                          <a:sym typeface="Lexend"/>
                        </a:rPr>
                        <a:t>Bawdyada digaaga (Chicken thighs)</a:t>
                      </a:r>
                      <a:endParaRPr sz="1800">
                        <a:latin typeface="Lexend"/>
                        <a:ea typeface="Lexend"/>
                        <a:cs typeface="Lexend"/>
                        <a:sym typeface="Lexend"/>
                      </a:endParaRPr>
                    </a:p>
                  </a:txBody>
                  <a:tcPr marT="0" marB="18000" marR="18000" marL="18000">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79 %</a:t>
                      </a:r>
                      <a:endParaRPr sz="1800">
                        <a:latin typeface="Lexend"/>
                        <a:ea typeface="Lexend"/>
                        <a:cs typeface="Lexend"/>
                        <a:sym typeface="Lexend"/>
                      </a:endParaRPr>
                    </a:p>
                  </a:txBody>
                  <a:tcPr marT="0" marB="18000" marR="18000" marL="18000">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100">
                          <a:latin typeface="Lexend"/>
                          <a:ea typeface="Lexend"/>
                          <a:cs typeface="Lexend"/>
                          <a:sym typeface="Lexend"/>
                        </a:rPr>
                        <a:t>Cananaas (Pineapple)</a:t>
                      </a:r>
                      <a:endParaRPr sz="1800">
                        <a:latin typeface="Lexend"/>
                        <a:ea typeface="Lexend"/>
                        <a:cs typeface="Lexend"/>
                        <a:sym typeface="Lexend"/>
                      </a:endParaRPr>
                    </a:p>
                  </a:txBody>
                  <a:tcPr marT="0" marB="18000" marR="18000" marL="18000">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52%</a:t>
                      </a:r>
                      <a:endParaRPr sz="1800">
                        <a:latin typeface="Lexend"/>
                        <a:ea typeface="Lexend"/>
                        <a:cs typeface="Lexend"/>
                        <a:sym typeface="Lexend"/>
                      </a:endParaRPr>
                    </a:p>
                  </a:txBody>
                  <a:tcPr marT="0" marB="18000" marR="18000" marL="18000">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bl>
          </a:graphicData>
        </a:graphic>
      </p:graphicFrame>
      <p:sp>
        <p:nvSpPr>
          <p:cNvPr id="1585" name="Google Shape;1585;p110"/>
          <p:cNvSpPr/>
          <p:nvPr/>
        </p:nvSpPr>
        <p:spPr>
          <a:xfrm>
            <a:off x="441400" y="627675"/>
            <a:ext cx="4130700" cy="1065900"/>
          </a:xfrm>
          <a:prstGeom prst="rect">
            <a:avLst/>
          </a:prstGeom>
          <a:solidFill>
            <a:schemeClr val="lt2"/>
          </a:solidFill>
          <a:ln cap="flat" cmpd="sng" w="38100">
            <a:solidFill>
              <a:schemeClr val="accent5"/>
            </a:solidFill>
            <a:prstDash val="solid"/>
            <a:round/>
            <a:headEnd len="sm" w="sm" type="none"/>
            <a:tailEnd len="sm" w="sm" type="none"/>
          </a:ln>
        </p:spPr>
        <p:txBody>
          <a:bodyPr anchorCtr="0" anchor="ctr" bIns="54000" lIns="54000" spcFirstLastPara="1" rIns="54000" wrap="square" tIns="54000">
            <a:normAutofit/>
          </a:bodyPr>
          <a:lstStyle/>
          <a:p>
            <a:pPr indent="0" lvl="0" marL="0" rtl="0" algn="ctr">
              <a:lnSpc>
                <a:spcPct val="140000"/>
              </a:lnSpc>
              <a:spcBef>
                <a:spcPts val="0"/>
              </a:spcBef>
              <a:spcAft>
                <a:spcPts val="0"/>
              </a:spcAft>
              <a:buNone/>
            </a:pPr>
            <a:r>
              <a:rPr lang="en-GB" sz="1100">
                <a:solidFill>
                  <a:schemeClr val="dk1"/>
                </a:solidFill>
                <a:latin typeface="Lexend"/>
                <a:ea typeface="Lexend"/>
                <a:cs typeface="Lexend"/>
                <a:sym typeface="Lexend"/>
              </a:rPr>
              <a:t>Cuntada Cananaas iyo Digaag (Pineapple Chicken Recipe)</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100">
                <a:solidFill>
                  <a:schemeClr val="dk1"/>
                </a:solidFill>
                <a:latin typeface="Lexend"/>
                <a:ea typeface="Lexend"/>
                <a:cs typeface="Lexend"/>
                <a:sym typeface="Lexend"/>
              </a:rPr>
              <a:t>450 g oo bawdyo digaag ah oo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100">
                <a:solidFill>
                  <a:schemeClr val="dk1"/>
                </a:solidFill>
                <a:latin typeface="Lexend"/>
                <a:ea typeface="Lexend"/>
                <a:cs typeface="Lexend"/>
                <a:sym typeface="Lexend"/>
              </a:rPr>
              <a:t>250 g oo cananaas (pineapple) ah oo la jarjaray</a:t>
            </a:r>
            <a:endParaRPr sz="1800">
              <a:solidFill>
                <a:schemeClr val="dk1"/>
              </a:solidFill>
              <a:latin typeface="Lexend"/>
              <a:ea typeface="Lexend"/>
              <a:cs typeface="Lexend"/>
              <a:sym typeface="Lexend"/>
            </a:endParaRPr>
          </a:p>
        </p:txBody>
      </p:sp>
      <p:sp>
        <p:nvSpPr>
          <p:cNvPr id="1586" name="Google Shape;1586;p110"/>
          <p:cNvSpPr txBox="1"/>
          <p:nvPr>
            <p:ph idx="1" type="body"/>
          </p:nvPr>
        </p:nvSpPr>
        <p:spPr>
          <a:xfrm>
            <a:off x="379525" y="1749900"/>
            <a:ext cx="8440500" cy="3108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79 % wax-soo-saarka (yield) macnaheedu waa kaliya 79 % ee cufka (mass) la iibsaday ayaa la isticmaali karaa.</a:t>
            </a:r>
            <a:r>
              <a:rPr lang="en-GB" sz="1100">
                <a:latin typeface="Lexend"/>
              </a:rPr>
              <a:t/>
            </a:r>
            <a:r>
              <a:rPr lang="en-GB" sz="1100">
                <a:latin typeface="Lexend"/>
              </a:rPr>
              <a:t/>
            </a:r>
            <a:endParaRPr sz="2000">
              <a:latin typeface="Kalam"/>
              <a:ea typeface="Kalam"/>
              <a:cs typeface="Kalam"/>
              <a:sym typeface="Kalam"/>
            </a:endParaRPr>
          </a:p>
        </p:txBody>
      </p:sp>
      <p:sp>
        <p:nvSpPr>
          <p:cNvPr id="1587" name="Google Shape;1587;p110"/>
          <p:cNvSpPr txBox="1"/>
          <p:nvPr>
            <p:ph idx="1" type="body"/>
          </p:nvPr>
        </p:nvSpPr>
        <p:spPr>
          <a:xfrm>
            <a:off x="379525" y="2130900"/>
            <a:ext cx="8440500" cy="70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100">
                <a:latin typeface="Lexend"/>
              </a:rPr>
              <a:t>Immisa cuf (weight) oo bawdyo digaag ah ayaa loo baahan yahay in la iibsado si 450 g uu ugu hadho kadib diyaarinta?</a:t>
            </a:r>
            <a:r>
              <a:rPr lang="en-GB" sz="1100">
                <a:solidFill>
                  <a:schemeClr val="accent5"/>
                </a:solidFill>
                <a:latin typeface="Lexend"/>
              </a:rPr>
              <a:t/>
            </a:r>
            <a:r>
              <a:rPr lang="en-GB" sz="1100">
                <a:latin typeface="Lexend"/>
              </a:rPr>
              <a:t/>
            </a:r>
            <a:endParaRPr sz="2000"/>
          </a:p>
        </p:txBody>
      </p:sp>
      <p:sp>
        <p:nvSpPr>
          <p:cNvPr id="1588" name="Google Shape;1588;p110"/>
          <p:cNvSpPr txBox="1"/>
          <p:nvPr>
            <p:ph idx="1" type="body"/>
          </p:nvPr>
        </p:nvSpPr>
        <p:spPr>
          <a:xfrm>
            <a:off x="379525" y="2969100"/>
            <a:ext cx="8440500" cy="705600"/>
          </a:xfrm>
          <a:prstGeom prst="rect">
            <a:avLst/>
          </a:prstGeom>
        </p:spPr>
        <p:txBody>
          <a:bodyPr anchorCtr="0" anchor="t" bIns="0" lIns="0" spcFirstLastPara="1" rIns="0" wrap="square" tIns="0">
            <a:normAutofit/>
          </a:bodyPr>
          <a:lstStyle/>
          <a:p>
            <a:pPr indent="0" lvl="0" marL="0" rtl="0" algn="l">
              <a:lnSpc>
                <a:spcPct val="85000"/>
              </a:lnSpc>
              <a:spcBef>
                <a:spcPts val="0"/>
              </a:spcBef>
              <a:spcAft>
                <a:spcPts val="0"/>
              </a:spcAft>
              <a:buNone/>
            </a:pPr>
            <a:r>
              <a:rPr lang="en-GB" sz="1100">
                <a:latin typeface="Lexend"/>
              </a:rPr>
              <a:t>EP = 79 % ee cufka (mass) la iibsaday</a:t>
            </a:r>
            <a:r>
              <a:rPr lang="en-GB" sz="1100">
                <a:latin typeface="Lexend"/>
              </a:rPr>
              <a:t/>
            </a:r>
            <a:r>
              <a:rPr lang="en-GB" sz="1100">
                <a:latin typeface="Lexend"/>
              </a:rPr>
              <a:t/>
            </a:r>
            <a:endParaRPr sz="2000"/>
          </a:p>
          <a:p>
            <a:pPr indent="0" lvl="0" marL="0" rtl="0" algn="l">
              <a:lnSpc>
                <a:spcPct val="85000"/>
              </a:lnSpc>
              <a:spcBef>
                <a:spcPts val="1000"/>
              </a:spcBef>
              <a:spcAft>
                <a:spcPts val="0"/>
              </a:spcAft>
              <a:buNone/>
            </a:pPr>
            <a:r>
              <a:rPr lang="en-GB" sz="1100">
                <a:latin typeface="Lexend"/>
              </a:rPr>
              <a:t>450 g = 0.79 × cufka iibsiga (purchase mass)</a:t>
            </a:r>
            <a:endParaRPr sz="2000"/>
          </a:p>
          <a:p>
            <a:pPr indent="0" lvl="0" marL="0" rtl="0" algn="l">
              <a:lnSpc>
                <a:spcPct val="85000"/>
              </a:lnSpc>
              <a:spcBef>
                <a:spcPts val="1000"/>
              </a:spcBef>
              <a:spcAft>
                <a:spcPts val="0"/>
              </a:spcAft>
              <a:buNone/>
            </a:pPr>
            <a:r>
              <a:rPr lang="en-GB" sz="1100">
                <a:latin typeface="Lexend"/>
              </a:rPr>
              <a:t>Cufka iibsiga (purchase mass) = 450 ÷ 0.79</a:t>
            </a:r>
            <a:endParaRPr sz="2000"/>
          </a:p>
          <a:p>
            <a:pPr indent="0" lvl="0" marL="0" rtl="0" algn="l">
              <a:lnSpc>
                <a:spcPct val="85000"/>
              </a:lnSpc>
              <a:spcBef>
                <a:spcPts val="1000"/>
              </a:spcBef>
              <a:spcAft>
                <a:spcPts val="0"/>
              </a:spcAft>
              <a:buNone/>
            </a:pPr>
            <a:r>
              <a:rPr lang="en-GB" sz="1100">
                <a:latin typeface="Lexend"/>
              </a:rPr>
              <a:t>                             = 569.6 g (1 d.p.)</a:t>
            </a:r>
            <a:endParaRPr sz="2000"/>
          </a:p>
          <a:p>
            <a:pPr indent="0" lvl="0" marL="0" rtl="0" algn="l">
              <a:lnSpc>
                <a:spcPct val="85000"/>
              </a:lnSpc>
              <a:spcBef>
                <a:spcPts val="1000"/>
              </a:spcBef>
              <a:spcAft>
                <a:spcPts val="1000"/>
              </a:spcAft>
              <a:buNone/>
            </a:pPr>
            <a:r>
              <a:rPr lang="en-GB" sz="1100">
                <a:latin typeface="Lexend"/>
              </a:rPr>
              <a:t>= 570 g (garamka ugu dhow)</a:t>
            </a:r>
            <a:endParaRPr sz="20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8">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8">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8">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8">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88">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2" name="Shape 1592"/>
        <p:cNvGrpSpPr/>
        <p:nvPr/>
      </p:nvGrpSpPr>
      <p:grpSpPr>
        <a:xfrm>
          <a:off x="0" y="0"/>
          <a:ext cx="0" cy="0"/>
          <a:chOff x="0" y="0"/>
          <a:chExt cx="0" cy="0"/>
        </a:xfrm>
      </p:grpSpPr>
      <p:sp>
        <p:nvSpPr>
          <p:cNvPr id="1593" name="Google Shape;1593;p111"/>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Boqolleyda (Percentages) ee cuntada diyaarinta</a:t>
            </a:r>
            <a:endParaRPr/>
          </a:p>
        </p:txBody>
      </p:sp>
      <p:sp>
        <p:nvSpPr>
          <p:cNvPr id="1594" name="Google Shape;1594;p111"/>
          <p:cNvSpPr txBox="1"/>
          <p:nvPr>
            <p:ph idx="1" type="body"/>
          </p:nvPr>
        </p:nvSpPr>
        <p:spPr>
          <a:xfrm>
            <a:off x="379525" y="1749900"/>
            <a:ext cx="8440500" cy="705600"/>
          </a:xfrm>
          <a:prstGeom prst="rect">
            <a:avLst/>
          </a:prstGeom>
        </p:spPr>
        <p:txBody>
          <a:bodyPr anchorCtr="0" anchor="t" bIns="0" lIns="0" spcFirstLastPara="1" rIns="0" wrap="square" tIns="0">
            <a:normAutofit/>
          </a:bodyPr>
          <a:lstStyle/>
          <a:p>
            <a:pPr indent="0" lvl="0" marL="0" rtl="0" algn="l">
              <a:spcBef>
                <a:spcPts val="0"/>
              </a:spcBef>
              <a:spcAft>
                <a:spcPts val="1000"/>
              </a:spcAft>
              <a:buNone/>
              <a:defRPr/>
            </a:pPr>
            <a:r>
              <a:rPr lang="en-GB" sz="1100">
                <a:latin typeface="Lexend"/>
              </a:rPr>
              <a:t>Immisa cuf (weight) oo cananaas (pineapple) ah ayaa loo baahan yahay in la iibsado si 250 g uu u hadho ka dib diyaarinta?</a:t>
            </a:r>
            <a:endParaRPr/>
          </a:p>
        </p:txBody>
      </p:sp>
      <p:sp>
        <p:nvSpPr>
          <p:cNvPr id="1595" name="Google Shape;1595;p111"/>
          <p:cNvSpPr txBox="1"/>
          <p:nvPr>
            <p:ph idx="1" type="body"/>
          </p:nvPr>
        </p:nvSpPr>
        <p:spPr>
          <a:xfrm>
            <a:off x="379525" y="2588100"/>
            <a:ext cx="8440500" cy="705600"/>
          </a:xfrm>
          <a:prstGeom prst="rect">
            <a:avLst/>
          </a:prstGeom>
        </p:spPr>
        <p:txBody>
          <a:bodyPr anchorCtr="0" anchor="t" bIns="0" lIns="0" spcFirstLastPara="1" rIns="0" wrap="square" tIns="0">
            <a:normAutofit/>
          </a:bodyPr>
          <a:lstStyle/>
          <a:p>
            <a:pPr indent="0" lvl="0" marL="0" rtl="0" algn="l">
              <a:lnSpc>
                <a:spcPct val="100000"/>
              </a:lnSpc>
              <a:spcBef>
                <a:spcPts val="0"/>
              </a:spcBef>
              <a:spcAft>
                <a:spcPts val="0"/>
              </a:spcAft>
              <a:buNone/>
              <a:defRPr/>
            </a:pPr>
            <a:r>
              <a:rPr lang="en-GB" sz="1100">
                <a:latin typeface="Lexend"/>
              </a:rPr>
              <a:t>EP = 52 % ee cufka iibsiga (purchase mass)</a:t>
            </a:r>
            <a:endParaRPr/>
          </a:p>
          <a:p>
            <a:pPr indent="0" lvl="0" marL="0" rtl="0" algn="l">
              <a:lnSpc>
                <a:spcPct val="100000"/>
              </a:lnSpc>
              <a:spcBef>
                <a:spcPts val="1000"/>
              </a:spcBef>
              <a:spcAft>
                <a:spcPts val="0"/>
              </a:spcAft>
              <a:buNone/>
              <a:defRPr/>
            </a:pPr>
            <a:r>
              <a:rPr lang="en-GB" sz="1100">
                <a:latin typeface="Lexend"/>
              </a:rPr>
              <a:t>250 g = 0.52 × cufka iibsiga (purchase mass)</a:t>
            </a:r>
            <a:endParaRPr/>
          </a:p>
          <a:p>
            <a:pPr indent="0" lvl="0" marL="0" rtl="0" algn="l">
              <a:lnSpc>
                <a:spcPct val="100000"/>
              </a:lnSpc>
              <a:spcBef>
                <a:spcPts val="1000"/>
              </a:spcBef>
              <a:spcAft>
                <a:spcPts val="0"/>
              </a:spcAft>
              <a:buNone/>
              <a:defRPr/>
            </a:pPr>
            <a:r>
              <a:rPr lang="en-GB" sz="1100">
                <a:latin typeface="Lexend"/>
              </a:rPr>
              <a:t>Cufka iibsiga (purchase mass) = 250 ÷ 0.52</a:t>
            </a:r>
            <a:endParaRPr/>
          </a:p>
          <a:p>
            <a:pPr indent="0" lvl="0" marL="0" rtl="0" algn="l">
              <a:lnSpc>
                <a:spcPct val="100000"/>
              </a:lnSpc>
              <a:spcBef>
                <a:spcPts val="1000"/>
              </a:spcBef>
              <a:spcAft>
                <a:spcPts val="0"/>
              </a:spcAft>
              <a:buNone/>
              <a:defRPr/>
            </a:pPr>
            <a:r>
              <a:rPr lang="en-GB" sz="1100">
                <a:latin typeface="Lexend"/>
              </a:rPr>
              <a:t>                             </a:t>
            </a:r>
            <a:r>
              <a:rPr lang="en-GB" sz="1100">
                <a:latin typeface="Lexend"/>
              </a:rPr>
              <a:t>=</a:t>
            </a:r>
            <a:r>
              <a:rPr lang="en-GB" sz="1100">
                <a:latin typeface="Lexend"/>
              </a:rPr>
              <a:t> 480.8 g (1 d.p.)</a:t>
            </a:r>
            <a:endParaRPr/>
          </a:p>
          <a:p>
            <a:pPr indent="0" lvl="0" marL="0" rtl="0" algn="l">
              <a:lnSpc>
                <a:spcPct val="100000"/>
              </a:lnSpc>
              <a:spcBef>
                <a:spcPts val="1000"/>
              </a:spcBef>
              <a:spcAft>
                <a:spcPts val="1000"/>
              </a:spcAft>
              <a:buNone/>
              <a:defRPr/>
            </a:pPr>
            <a:r>
              <a:rPr lang="en-GB" sz="1100">
                <a:latin typeface="Lexend"/>
              </a:rPr>
              <a:t>= 481 g (garamka ugu dhow)</a:t>
            </a:r>
            <a:endParaRPr/>
          </a:p>
        </p:txBody>
      </p:sp>
      <p:sp>
        <p:nvSpPr>
          <p:cNvPr id="1596" name="Google Shape;1596;p111"/>
          <p:cNvSpPr/>
          <p:nvPr/>
        </p:nvSpPr>
        <p:spPr>
          <a:xfrm>
            <a:off x="441400" y="627675"/>
            <a:ext cx="4130700" cy="1065900"/>
          </a:xfrm>
          <a:prstGeom prst="rect">
            <a:avLst/>
          </a:prstGeom>
          <a:solidFill>
            <a:schemeClr val="lt2"/>
          </a:solidFill>
          <a:ln cap="flat" cmpd="sng" w="38100">
            <a:solidFill>
              <a:schemeClr val="accent5"/>
            </a:solidFill>
            <a:prstDash val="solid"/>
            <a:round/>
            <a:headEnd len="sm" w="sm" type="none"/>
            <a:tailEnd len="sm" w="sm" type="none"/>
          </a:ln>
        </p:spPr>
        <p:txBody>
          <a:bodyPr anchorCtr="0" anchor="ctr" bIns="54000" lIns="54000" spcFirstLastPara="1" rIns="54000" wrap="square" tIns="54000">
            <a:normAutofit/>
          </a:bodyPr>
          <a:lstStyle/>
          <a:p>
            <a:pPr indent="0" lvl="0" marL="0" rtl="0" algn="ctr">
              <a:lnSpc>
                <a:spcPct val="140000"/>
              </a:lnSpc>
              <a:spcBef>
                <a:spcPts val="0"/>
              </a:spcBef>
              <a:spcAft>
                <a:spcPts val="0"/>
              </a:spcAft>
              <a:buNone/>
            </a:pPr>
            <a:r>
              <a:rPr lang="en-GB" sz="1100">
                <a:solidFill>
                  <a:schemeClr val="dk1"/>
                </a:solidFill>
                <a:latin typeface="Lexend"/>
                <a:ea typeface="Lexend"/>
                <a:cs typeface="Lexend"/>
                <a:sym typeface="Lexend"/>
              </a:rPr>
              <a:t>Cuntada Cananaas &amp; Digaag (Pineapple Chicken Recipe)</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100">
                <a:solidFill>
                  <a:schemeClr val="dk1"/>
                </a:solidFill>
                <a:latin typeface="Lexend"/>
                <a:ea typeface="Lexend"/>
                <a:cs typeface="Lexend"/>
                <a:sym typeface="Lexend"/>
              </a:rPr>
              <a:t>450 g oo ah jajabyo bowdada digaaga (chicken thighs cut into chunks)</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100">
                <a:solidFill>
                  <a:schemeClr val="dk1"/>
                </a:solidFill>
                <a:latin typeface="Lexend"/>
                <a:ea typeface="Lexend"/>
                <a:cs typeface="Lexend"/>
                <a:sym typeface="Lexend"/>
              </a:rPr>
              <a:t>250 g oo ah jajabyo cananaas cusub (fresh pineapple chunks)</a:t>
            </a:r>
            <a:endParaRPr sz="1800">
              <a:solidFill>
                <a:schemeClr val="dk1"/>
              </a:solidFill>
              <a:latin typeface="Lexend"/>
              <a:ea typeface="Lexend"/>
              <a:cs typeface="Lexend"/>
              <a:sym typeface="Lexend"/>
            </a:endParaRPr>
          </a:p>
        </p:txBody>
      </p:sp>
      <p:graphicFrame>
        <p:nvGraphicFramePr>
          <p:cNvPr id="1597" name="Google Shape;1597;p111"/>
          <p:cNvGraphicFramePr/>
          <p:nvPr/>
        </p:nvGraphicFramePr>
        <p:xfrm>
          <a:off x="4838700" y="651209"/>
          <a:ext cx="3000000" cy="3000000"/>
        </p:xfrm>
        <a:graphic>
          <a:graphicData uri="http://schemas.openxmlformats.org/drawingml/2006/table">
            <a:tbl>
              <a:tblPr>
                <a:noFill/>
                <a:tableStyleId>{5ABEDB2D-1168-43D3-9195-50B46805A593}</a:tableStyleId>
              </a:tblPr>
              <a:tblGrid>
                <a:gridCol w="1846275"/>
                <a:gridCol w="2125275"/>
              </a:tblGrid>
              <a:tr h="340525">
                <a:tc>
                  <a:txBody>
                    <a:bodyPr/>
                    <a:lstStyle/>
                    <a:p>
                      <a:pPr indent="0" lvl="0" marL="0" rtl="0" algn="l">
                        <a:spcBef>
                          <a:spcPts val="0"/>
                        </a:spcBef>
                        <a:spcAft>
                          <a:spcPts val="0"/>
                        </a:spcAft>
                        <a:buNone/>
                      </a:pPr>
                      <a:r>
                        <a:rPr lang="en-GB" sz="1000">
                          <a:latin typeface="Lexend"/>
                          <a:ea typeface="Lexend"/>
                          <a:cs typeface="Lexend"/>
                          <a:sym typeface="Lexend"/>
                        </a:rPr>
                        <a:t>Cuntada (Food)</a:t>
                      </a:r>
                      <a:endParaRPr sz="1800">
                        <a:latin typeface="Lexend"/>
                        <a:ea typeface="Lexend"/>
                        <a:cs typeface="Lexend"/>
                        <a:sym typeface="Lexend"/>
                      </a:endParaRPr>
                    </a:p>
                  </a:txBody>
                  <a:tcPr marT="0" marB="18000" marR="18000" marL="18000">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000">
                          <a:latin typeface="Lexend"/>
                          <a:ea typeface="Lexend"/>
                          <a:cs typeface="Lexend"/>
                          <a:sym typeface="Lexend"/>
                        </a:rPr>
                        <a:t>Boqolleyda waxsoosaarka (Percentage yield)</a:t>
                      </a:r>
                      <a:endParaRPr sz="1800">
                        <a:latin typeface="Lexend"/>
                        <a:ea typeface="Lexend"/>
                        <a:cs typeface="Lexend"/>
                        <a:sym typeface="Lexend"/>
                      </a:endParaRPr>
                    </a:p>
                  </a:txBody>
                  <a:tcPr marT="0" marB="18000" marR="18000" marL="18000">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000">
                          <a:latin typeface="Lexend"/>
                          <a:ea typeface="Lexend"/>
                          <a:cs typeface="Lexend"/>
                          <a:sym typeface="Lexend"/>
                        </a:rPr>
                        <a:t>Bowdada digaaga (Chicken thighs)</a:t>
                      </a:r>
                      <a:endParaRPr sz="1800">
                        <a:latin typeface="Lexend"/>
                        <a:ea typeface="Lexend"/>
                        <a:cs typeface="Lexend"/>
                        <a:sym typeface="Lexend"/>
                      </a:endParaRPr>
                    </a:p>
                  </a:txBody>
                  <a:tcPr marT="0" marB="18000" marR="18000" marL="18000">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000">
                          <a:latin typeface="Lexend"/>
                          <a:ea typeface="Lexend"/>
                          <a:cs typeface="Lexend"/>
                          <a:sym typeface="Lexend"/>
                        </a:rPr>
                        <a:t>79 %</a:t>
                      </a:r>
                      <a:endParaRPr sz="1800">
                        <a:latin typeface="Lexend"/>
                        <a:ea typeface="Lexend"/>
                        <a:cs typeface="Lexend"/>
                        <a:sym typeface="Lexend"/>
                      </a:endParaRPr>
                    </a:p>
                  </a:txBody>
                  <a:tcPr marT="0" marB="18000" marR="18000" marL="18000">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000">
                          <a:latin typeface="Lexend"/>
                          <a:ea typeface="Lexend"/>
                          <a:cs typeface="Lexend"/>
                          <a:sym typeface="Lexend"/>
                        </a:rPr>
                        <a:t>Cananaas (Pineapple)</a:t>
                      </a:r>
                      <a:endParaRPr sz="1800">
                        <a:latin typeface="Lexend"/>
                        <a:ea typeface="Lexend"/>
                        <a:cs typeface="Lexend"/>
                        <a:sym typeface="Lexend"/>
                      </a:endParaRPr>
                    </a:p>
                  </a:txBody>
                  <a:tcPr marT="0" marB="18000" marR="18000" marL="18000">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000">
                          <a:latin typeface="Lexend"/>
                          <a:ea typeface="Lexend"/>
                          <a:cs typeface="Lexend"/>
                          <a:sym typeface="Lexend"/>
                        </a:rPr>
                        <a:t>52%</a:t>
                      </a:r>
                      <a:endParaRPr sz="1800">
                        <a:latin typeface="Lexend"/>
                        <a:ea typeface="Lexend"/>
                        <a:cs typeface="Lexend"/>
                        <a:sym typeface="Lexend"/>
                      </a:endParaRPr>
                    </a:p>
                  </a:txBody>
                  <a:tcPr marT="0" marB="18000" marR="18000" marL="18000">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19050">
                      <a:solidFill>
                        <a:srgbClr val="9E9E9E"/>
                      </a:solidFill>
                      <a:prstDash val="solid"/>
                      <a:round/>
                      <a:headEnd len="sm" w="sm" type="none"/>
                      <a:tailEnd len="sm" w="sm" type="none"/>
                    </a:lnB>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5">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95">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1" name="Shape 1601"/>
        <p:cNvGrpSpPr/>
        <p:nvPr/>
      </p:nvGrpSpPr>
      <p:grpSpPr>
        <a:xfrm>
          <a:off x="0" y="0"/>
          <a:ext cx="0" cy="0"/>
          <a:chOff x="0" y="0"/>
          <a:chExt cx="0" cy="0"/>
        </a:xfrm>
      </p:grpSpPr>
      <p:sp>
        <p:nvSpPr>
          <p:cNvPr id="1602" name="Google Shape;1602;p112"/>
          <p:cNvSpPr txBox="1"/>
          <p:nvPr>
            <p:ph idx="1" type="subTitle"/>
          </p:nvPr>
        </p:nvSpPr>
        <p:spPr>
          <a:xfrm>
            <a:off x="337825" y="810000"/>
            <a:ext cx="3982200" cy="2321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defRPr/>
            </a:pPr>
            <a:r>
              <a:rPr lang="en-GB" sz="1100">
                <a:latin typeface="Lexend"/>
              </a:rPr>
              <a:t>Boqolleyda waxsoosaarka (Percentage yield) ee butternut squash waa 66 %.</a:t>
            </a:r>
            <a:r>
              <a:rPr lang="en-GB" sz="1100">
                <a:latin typeface="Lexend"/>
              </a:rPr>
              <a:t/>
            </a:r>
            <a:r>
              <a:rPr lang="en-GB" sz="1100">
                <a:latin typeface="Lexend"/>
              </a:rPr>
              <a:t/>
            </a:r>
            <a:endParaRPr/>
          </a:p>
          <a:p>
            <a:pPr indent="0" lvl="0" marL="0" rtl="0" algn="l">
              <a:lnSpc>
                <a:spcPct val="115000"/>
              </a:lnSpc>
              <a:spcBef>
                <a:spcPts val="1000"/>
              </a:spcBef>
              <a:spcAft>
                <a:spcPts val="0"/>
              </a:spcAft>
              <a:buNone/>
              <a:defRPr/>
            </a:pPr>
            <a:r>
              <a:rPr lang="en-GB" sz="1100">
                <a:latin typeface="Lexend"/>
              </a:rPr>
              <a:t>Makhaayad (restaurant) ayaa u baahan 10 kg oo butternut squash ah si ay maraq (soup) uga sameeyaan.</a:t>
            </a:r>
            <a:endParaRPr/>
          </a:p>
          <a:p>
            <a:pPr indent="0" lvl="0" marL="0" rtl="0" algn="l">
              <a:lnSpc>
                <a:spcPct val="115000"/>
              </a:lnSpc>
              <a:spcBef>
                <a:spcPts val="1000"/>
              </a:spcBef>
              <a:spcAft>
                <a:spcPts val="0"/>
              </a:spcAft>
              <a:buNone/>
              <a:defRPr/>
            </a:pPr>
            <a:r>
              <a:rPr lang="en-GB" sz="1100">
                <a:latin typeface="Lexend"/>
              </a:rPr>
              <a:t>Immisa kiilogaraam (kilograms) oo butternut squash ah ayay u baahan yihiin inay iibsadaan?</a:t>
            </a:r>
            <a:endParaRPr/>
          </a:p>
          <a:p>
            <a:pPr indent="0" lvl="0" marL="0" rtl="0" algn="l">
              <a:lnSpc>
                <a:spcPct val="115000"/>
              </a:lnSpc>
              <a:spcBef>
                <a:spcPts val="1000"/>
              </a:spcBef>
              <a:spcAft>
                <a:spcPts val="1000"/>
              </a:spcAft>
              <a:buNone/>
              <a:defRPr/>
            </a:pPr>
            <a:r>
              <a:rPr lang="en-GB" sz="1100">
                <a:latin typeface="Lexend"/>
              </a:rPr>
              <a:t>Jawaabta ku bixi hal meelood oo jajab tobanle (1 decimal place).</a:t>
            </a:r>
            <a:endParaRPr/>
          </a:p>
        </p:txBody>
      </p:sp>
      <p:sp>
        <p:nvSpPr>
          <p:cNvPr id="1603" name="Google Shape;1603;p112"/>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100">
                <a:latin typeface="Lexend"/>
              </a:rPr>
              <a:t>Boqolleyda (Percentages) ee cuntada diyaarinta</a:t>
            </a:r>
            <a:endParaRPr/>
          </a:p>
        </p:txBody>
      </p:sp>
      <p:sp>
        <p:nvSpPr>
          <p:cNvPr id="1604" name="Google Shape;1604;p112"/>
          <p:cNvSpPr txBox="1"/>
          <p:nvPr>
            <p:ph idx="2" type="subTitle"/>
          </p:nvPr>
        </p:nvSpPr>
        <p:spPr>
          <a:xfrm>
            <a:off x="4824000" y="810000"/>
            <a:ext cx="3982200" cy="28350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sz="1100">
                <a:latin typeface="Lexend"/>
              </a:rPr>
              <a:t>Boqolleyda waxsoosaarka (Percentage yield) ee basasha (onion) waa 89 %.</a:t>
            </a:r>
            <a:endParaRPr/>
          </a:p>
          <a:p>
            <a:pPr indent="0" lvl="0" marL="0" rtl="0" algn="l">
              <a:lnSpc>
                <a:spcPct val="115000"/>
              </a:lnSpc>
              <a:spcBef>
                <a:spcPts val="1000"/>
              </a:spcBef>
              <a:spcAft>
                <a:spcPts val="0"/>
              </a:spcAft>
              <a:buClr>
                <a:schemeClr val="dk1"/>
              </a:buClr>
              <a:buSzPts val="1100"/>
              <a:buFont typeface="Arial"/>
              <a:buNone/>
              <a:defRPr/>
            </a:pPr>
            <a:r>
              <a:rPr lang="en-GB" sz="1100">
                <a:latin typeface="Lexend"/>
              </a:rPr>
              <a:t>Makhaayad u baahan tahay 5 kg oo basasha ah si ay u samayso maraq.</a:t>
            </a:r>
            <a:endParaRPr/>
          </a:p>
          <a:p>
            <a:pPr indent="0" lvl="0" marL="0" rtl="0" algn="l">
              <a:lnSpc>
                <a:spcPct val="115000"/>
              </a:lnSpc>
              <a:spcBef>
                <a:spcPts val="1000"/>
              </a:spcBef>
              <a:spcAft>
                <a:spcPts val="0"/>
              </a:spcAft>
              <a:buClr>
                <a:schemeClr val="dk1"/>
              </a:buClr>
              <a:buSzPts val="1100"/>
              <a:buFont typeface="Arial"/>
              <a:buNone/>
              <a:defRPr/>
            </a:pPr>
            <a:r>
              <a:rPr lang="en-GB" sz="1100">
                <a:latin typeface="Lexend"/>
              </a:rPr>
              <a:t>Imisa kiiloogaraam oo basasha ah ayay u baahan yihiin inay iibsadaan?</a:t>
            </a:r>
            <a:endParaRPr/>
          </a:p>
          <a:p>
            <a:pPr indent="0" lvl="0" marL="0" rtl="0" algn="l">
              <a:lnSpc>
                <a:spcPct val="115000"/>
              </a:lnSpc>
              <a:spcBef>
                <a:spcPts val="1000"/>
              </a:spcBef>
              <a:spcAft>
                <a:spcPts val="1000"/>
              </a:spcAft>
              <a:buClr>
                <a:schemeClr val="dk1"/>
              </a:buClr>
              <a:buSzPts val="1100"/>
              <a:buFont typeface="Arial"/>
              <a:buNone/>
              <a:defRPr/>
            </a:pPr>
            <a:r>
              <a:rPr lang="en-GB" sz="1100">
                <a:latin typeface="Lexend"/>
              </a:rPr>
              <a:t>Jawaabta ku bixi 1 meel tobanle.</a:t>
            </a:r>
            <a:endParaRPr/>
          </a:p>
        </p:txBody>
      </p:sp>
      <p:sp>
        <p:nvSpPr>
          <p:cNvPr id="1605" name="Google Shape;1605;p112"/>
          <p:cNvSpPr txBox="1"/>
          <p:nvPr>
            <p:ph idx="1" type="subTitle"/>
          </p:nvPr>
        </p:nvSpPr>
        <p:spPr>
          <a:xfrm>
            <a:off x="337825" y="3781800"/>
            <a:ext cx="3982200" cy="1018800"/>
          </a:xfrm>
          <a:prstGeom prst="rect">
            <a:avLst/>
          </a:prstGeom>
        </p:spPr>
        <p:txBody>
          <a:bodyPr anchorCtr="0" anchor="t" bIns="0" lIns="0" spcFirstLastPara="1" rIns="0" wrap="square" tIns="0">
            <a:normAutofit/>
          </a:bodyPr>
          <a:lstStyle/>
          <a:p>
            <a:pPr indent="0" lvl="0" marL="0" rtl="0" algn="l">
              <a:lnSpc>
                <a:spcPct val="85000"/>
              </a:lnSpc>
              <a:spcBef>
                <a:spcPts val="0"/>
              </a:spcBef>
              <a:spcAft>
                <a:spcPts val="0"/>
              </a:spcAft>
              <a:buNone/>
              <a:defRPr/>
            </a:pPr>
            <a:r>
              <a:rPr lang="en-GB" sz="1100">
                <a:latin typeface="Lexend"/>
              </a:rPr>
              <a:t>10 kg = 0.66 × cufka iibka (purchase mass)</a:t>
            </a:r>
            <a:r>
              <a:rPr lang="en-GB" sz="1100">
                <a:latin typeface="Lexend"/>
              </a:rPr>
              <a:t/>
            </a:r>
            <a:endParaRPr/>
          </a:p>
          <a:p>
            <a:pPr indent="0" lvl="0" marL="0" rtl="0" algn="l">
              <a:lnSpc>
                <a:spcPct val="85000"/>
              </a:lnSpc>
              <a:spcBef>
                <a:spcPts val="1000"/>
              </a:spcBef>
              <a:spcAft>
                <a:spcPts val="0"/>
              </a:spcAft>
              <a:buNone/>
              <a:defRPr/>
            </a:pPr>
            <a:r>
              <a:rPr lang="en-GB" sz="1100">
                <a:latin typeface="Lexend"/>
              </a:rPr>
              <a:t>Cufka iibka (purchase mass) = 10 ÷ 0.66</a:t>
            </a:r>
            <a:endParaRPr/>
          </a:p>
          <a:p>
            <a:pPr indent="0" lvl="0" marL="0" rtl="0" algn="l">
              <a:lnSpc>
                <a:spcPct val="85000"/>
              </a:lnSpc>
              <a:spcBef>
                <a:spcPts val="1000"/>
              </a:spcBef>
              <a:spcAft>
                <a:spcPts val="1000"/>
              </a:spcAft>
              <a:buClr>
                <a:schemeClr val="dk1"/>
              </a:buClr>
              <a:buSzPts val="1100"/>
              <a:buFont typeface="Arial"/>
              <a:buNone/>
              <a:defRPr/>
            </a:pPr>
            <a:r>
              <a:rPr lang="en-GB" sz="1100">
                <a:latin typeface="Lexend"/>
              </a:rPr>
              <a:t>= 15.2 kg</a:t>
            </a:r>
            <a:endParaRPr/>
          </a:p>
        </p:txBody>
      </p:sp>
      <p:sp>
        <p:nvSpPr>
          <p:cNvPr id="1606" name="Google Shape;1606;p112"/>
          <p:cNvSpPr txBox="1"/>
          <p:nvPr>
            <p:ph idx="1" type="subTitle"/>
          </p:nvPr>
        </p:nvSpPr>
        <p:spPr>
          <a:xfrm>
            <a:off x="4833625" y="3781800"/>
            <a:ext cx="4058100" cy="1018800"/>
          </a:xfrm>
          <a:prstGeom prst="rect">
            <a:avLst/>
          </a:prstGeom>
        </p:spPr>
        <p:txBody>
          <a:bodyPr anchorCtr="0" anchor="t" bIns="0" lIns="0" spcFirstLastPara="1" rIns="0" wrap="square" tIns="0">
            <a:normAutofit/>
          </a:bodyPr>
          <a:lstStyle/>
          <a:p>
            <a:pPr indent="0" lvl="0" marL="0" rtl="0" algn="l">
              <a:lnSpc>
                <a:spcPct val="85000"/>
              </a:lnSpc>
              <a:spcBef>
                <a:spcPts val="0"/>
              </a:spcBef>
              <a:spcAft>
                <a:spcPts val="0"/>
              </a:spcAft>
              <a:buNone/>
            </a:pPr>
            <a:r>
              <a:rPr lang="en-GB" sz="1100">
                <a:latin typeface="Kalam"/>
                <a:ea typeface="Kalam"/>
                <a:cs typeface="Kalam"/>
                <a:sym typeface="Kalam"/>
              </a:rPr>
              <a:t>5 kg = 0.89 × cufka iibka (purchase mass)</a:t>
            </a:r>
            <a:r>
              <a:rPr lang="en-GB" sz="1100">
                <a:latin typeface="Kalam"/>
                <a:ea typeface="Kalam"/>
                <a:cs typeface="Kalam"/>
                <a:sym typeface="Kalam"/>
              </a:rPr>
              <a:t/>
            </a:r>
            <a:endParaRPr sz="2000">
              <a:latin typeface="Kalam"/>
              <a:ea typeface="Kalam"/>
              <a:cs typeface="Kalam"/>
              <a:sym typeface="Kalam"/>
            </a:endParaRPr>
          </a:p>
          <a:p>
            <a:pPr indent="0" lvl="0" marL="0" rtl="0" algn="l">
              <a:lnSpc>
                <a:spcPct val="85000"/>
              </a:lnSpc>
              <a:spcBef>
                <a:spcPts val="1000"/>
              </a:spcBef>
              <a:spcAft>
                <a:spcPts val="0"/>
              </a:spcAft>
              <a:buNone/>
            </a:pPr>
            <a:r>
              <a:rPr lang="en-GB" sz="1100">
                <a:latin typeface="Kalam"/>
                <a:ea typeface="Kalam"/>
                <a:cs typeface="Kalam"/>
                <a:sym typeface="Kalam"/>
              </a:rPr>
              <a:t>Cufka iibka (purchase mass) = 5 ÷ 0.89 = 5.61…</a:t>
            </a:r>
            <a:endParaRPr sz="2000">
              <a:latin typeface="Kalam"/>
              <a:ea typeface="Kalam"/>
              <a:cs typeface="Kalam"/>
              <a:sym typeface="Kalam"/>
            </a:endParaRPr>
          </a:p>
          <a:p>
            <a:pPr indent="0" lvl="0" marL="0" rtl="0" algn="l">
              <a:lnSpc>
                <a:spcPct val="85000"/>
              </a:lnSpc>
              <a:spcBef>
                <a:spcPts val="1000"/>
              </a:spcBef>
              <a:spcAft>
                <a:spcPts val="1000"/>
              </a:spcAft>
              <a:buNone/>
            </a:pPr>
            <a:r>
              <a:rPr lang="en-GB" sz="1100">
                <a:latin typeface="Kalam"/>
                <a:ea typeface="Kalam"/>
                <a:cs typeface="Kalam"/>
                <a:sym typeface="Kalam"/>
              </a:rPr>
              <a:t>= 5.7 kg*</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5">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5">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5">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06">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0" name="Shape 1610"/>
        <p:cNvGrpSpPr/>
        <p:nvPr/>
      </p:nvGrpSpPr>
      <p:grpSpPr>
        <a:xfrm>
          <a:off x="0" y="0"/>
          <a:ext cx="0" cy="0"/>
          <a:chOff x="0" y="0"/>
          <a:chExt cx="0" cy="0"/>
        </a:xfrm>
      </p:grpSpPr>
      <p:sp>
        <p:nvSpPr>
          <p:cNvPr id="1611" name="Google Shape;1611;p113"/>
          <p:cNvSpPr txBox="1"/>
          <p:nvPr>
            <p:ph idx="1" type="subTitle"/>
          </p:nvPr>
        </p:nvSpPr>
        <p:spPr>
          <a:xfrm>
            <a:off x="337825" y="810000"/>
            <a:ext cx="3982200" cy="23217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None/>
              <a:defRPr/>
            </a:pPr>
            <a:r>
              <a:rPr lang="en-GB" sz="1400">
                <a:latin typeface="Lexend"/>
              </a:rPr>
              <a:t>* Maxaan ku soo wareejinay kor, ee aan hoos u dhigin?</a:t>
            </a:r>
            <a:endParaRPr/>
          </a:p>
          <a:p>
            <a:pPr indent="0" lvl="0" marL="0" rtl="0" algn="l">
              <a:lnSpc>
                <a:spcPct val="115000"/>
              </a:lnSpc>
              <a:spcBef>
                <a:spcPts val="1000"/>
              </a:spcBef>
              <a:spcAft>
                <a:spcPts val="0"/>
              </a:spcAft>
              <a:buNone/>
              <a:defRPr/>
            </a:pPr>
            <a:r>
              <a:rPr lang="en-GB" sz="1100">
                <a:latin typeface="Kalam"/>
                <a:ea typeface="Kalam"/>
                <a:cs typeface="Kalam"/>
                <a:sym typeface="Kalam"/>
              </a:rPr>
              <a:t>Haddii makhaayadu iibsato 5.6 kg oo basasha ah, taas waxay keeni doontaa 4.984 kg ka dib diyaarinta.</a:t>
            </a:r>
            <a:endParaRPr>
              <a:latin typeface="Kalam"/>
              <a:ea typeface="Kalam"/>
              <a:cs typeface="Kalam"/>
              <a:sym typeface="Kalam"/>
            </a:endParaRPr>
          </a:p>
          <a:p>
            <a:pPr indent="0" lvl="0" marL="0" rtl="0" algn="l">
              <a:lnSpc>
                <a:spcPct val="115000"/>
              </a:lnSpc>
              <a:spcBef>
                <a:spcPts val="1000"/>
              </a:spcBef>
              <a:spcAft>
                <a:spcPts val="0"/>
              </a:spcAft>
              <a:buNone/>
              <a:defRPr/>
            </a:pPr>
            <a:r>
              <a:rPr lang="en-GB" sz="1100">
                <a:latin typeface="Kalam"/>
                <a:ea typeface="Kalam"/>
                <a:cs typeface="Kalam"/>
                <a:sym typeface="Kalam"/>
              </a:rPr>
              <a:t>Makhaayadu waxay u baahan tahay 5 kg.</a:t>
            </a:r>
            <a:endParaRPr>
              <a:latin typeface="Kalam"/>
              <a:ea typeface="Kalam"/>
              <a:cs typeface="Kalam"/>
              <a:sym typeface="Kalam"/>
            </a:endParaRPr>
          </a:p>
          <a:p>
            <a:pPr indent="0" lvl="0" marL="0" rtl="0" algn="l">
              <a:lnSpc>
                <a:spcPct val="115000"/>
              </a:lnSpc>
              <a:spcBef>
                <a:spcPts val="1000"/>
              </a:spcBef>
              <a:spcAft>
                <a:spcPts val="0"/>
              </a:spcAft>
              <a:buNone/>
              <a:defRPr/>
            </a:pPr>
            <a:r>
              <a:rPr lang="en-GB" sz="1100">
                <a:latin typeface="Kalam"/>
                <a:ea typeface="Kalam"/>
                <a:cs typeface="Kalam"/>
                <a:sym typeface="Kalam"/>
              </a:rPr>
              <a:t>Sidaa darteed waxaan ku soo wareejinay kor si aan u hubinno inaan ku filan nahay.</a:t>
            </a:r>
            <a:endParaRPr>
              <a:latin typeface="Kalam"/>
              <a:ea typeface="Kalam"/>
              <a:cs typeface="Kalam"/>
              <a:sym typeface="Kalam"/>
            </a:endParaRPr>
          </a:p>
          <a:p>
            <a:pPr indent="0" lvl="0" marL="0" rtl="0" algn="l">
              <a:lnSpc>
                <a:spcPct val="115000"/>
              </a:lnSpc>
              <a:spcBef>
                <a:spcPts val="1000"/>
              </a:spcBef>
              <a:spcAft>
                <a:spcPts val="1000"/>
              </a:spcAft>
              <a:buNone/>
            </a:pPr>
            <a:r>
              <a:rPr>
                <a:latin typeface="Lexend"/>
              </a:rPr>
              <a:t/>
            </a:r>
            <a:endParaRPr/>
          </a:p>
        </p:txBody>
      </p:sp>
      <p:sp>
        <p:nvSpPr>
          <p:cNvPr id="1612" name="Google Shape;1612;p113"/>
          <p:cNvSpPr txBox="1"/>
          <p:nvPr>
            <p:ph type="title"/>
          </p:nvPr>
        </p:nvSpPr>
        <p:spPr>
          <a:xfrm>
            <a:off x="324000" y="0"/>
            <a:ext cx="7885200" cy="613500"/>
          </a:xfrm>
          <a:prstGeom prst="rect">
            <a:avLst/>
          </a:prstGeom>
        </p:spPr>
        <p:txBody>
          <a:bodyPr anchorCtr="0" anchor="ctr" bIns="0" lIns="0" spcFirstLastPara="1" rIns="0" wrap="square" tIns="0">
            <a:normAutofit/>
          </a:bodyPr>
          <a:lstStyle/>
          <a:p>
            <a:pPr indent="0" lvl="0" marL="0" rtl="0" algn="l">
              <a:spcBef>
                <a:spcPts val="0"/>
              </a:spcBef>
              <a:spcAft>
                <a:spcPts val="0"/>
              </a:spcAft>
              <a:buNone/>
              <a:defRPr/>
            </a:pPr>
            <a:r>
              <a:rPr lang="en-GB" sz="1400">
                <a:latin typeface="Lexend"/>
              </a:rPr>
              <a:t>Boqolleyda (Percentages) ee cuntada</a:t>
            </a:r>
            <a:endParaRPr/>
          </a:p>
        </p:txBody>
      </p:sp>
      <p:sp>
        <p:nvSpPr>
          <p:cNvPr id="1613" name="Google Shape;1613;p113"/>
          <p:cNvSpPr txBox="1"/>
          <p:nvPr>
            <p:ph idx="2" type="subTitle"/>
          </p:nvPr>
        </p:nvSpPr>
        <p:spPr>
          <a:xfrm>
            <a:off x="4824000" y="810000"/>
            <a:ext cx="3982200" cy="2835000"/>
          </a:xfrm>
          <a:prstGeom prst="rect">
            <a:avLst/>
          </a:prstGeom>
        </p:spPr>
        <p:txBody>
          <a:bodyPr anchorCtr="0" anchor="t" bIns="0" lIns="0" spcFirstLastPara="1" rIns="0" wrap="square" tIns="0">
            <a:normAutofit/>
          </a:bodyPr>
          <a:lstStyle/>
          <a:p>
            <a:pPr indent="0" lvl="0" marL="0" rtl="0" algn="l">
              <a:lnSpc>
                <a:spcPct val="115000"/>
              </a:lnSpc>
              <a:spcBef>
                <a:spcPts val="0"/>
              </a:spcBef>
              <a:spcAft>
                <a:spcPts val="0"/>
              </a:spcAft>
              <a:buClr>
                <a:schemeClr val="dk1"/>
              </a:buClr>
              <a:buSzPts val="1100"/>
              <a:buFont typeface="Arial"/>
              <a:buNone/>
              <a:defRPr/>
            </a:pPr>
            <a:r>
              <a:rPr lang="en-GB" sz="1400">
                <a:latin typeface="Lexend"/>
              </a:rPr>
              <a:t>Boqolleyda wax soo saarka (percentage yield) ee basasha waa 89%.</a:t>
            </a:r>
            <a:endParaRPr/>
          </a:p>
          <a:p>
            <a:pPr indent="0" lvl="0" marL="0" rtl="0" algn="l">
              <a:lnSpc>
                <a:spcPct val="115000"/>
              </a:lnSpc>
              <a:spcBef>
                <a:spcPts val="1000"/>
              </a:spcBef>
              <a:spcAft>
                <a:spcPts val="0"/>
              </a:spcAft>
              <a:buClr>
                <a:schemeClr val="dk1"/>
              </a:buClr>
              <a:buSzPts val="1100"/>
              <a:buFont typeface="Arial"/>
              <a:buNone/>
              <a:defRPr/>
            </a:pPr>
            <a:r>
              <a:rPr lang="en-GB" sz="1400">
                <a:latin typeface="Lexend"/>
              </a:rPr>
              <a:t>Makhaayad u baahan tahay 5 kg oo basasha ah si ay u samayso maraq.</a:t>
            </a:r>
            <a:endParaRPr/>
          </a:p>
          <a:p>
            <a:pPr indent="0" lvl="0" marL="0" rtl="0" algn="l">
              <a:lnSpc>
                <a:spcPct val="115000"/>
              </a:lnSpc>
              <a:spcBef>
                <a:spcPts val="1000"/>
              </a:spcBef>
              <a:spcAft>
                <a:spcPts val="0"/>
              </a:spcAft>
              <a:buClr>
                <a:schemeClr val="dk1"/>
              </a:buClr>
              <a:buSzPts val="1100"/>
              <a:buFont typeface="Arial"/>
              <a:buNone/>
              <a:defRPr/>
            </a:pPr>
            <a:r>
              <a:rPr lang="en-GB" sz="1400">
                <a:latin typeface="Lexend"/>
              </a:rPr>
              <a:t>Imisa kiiloogaraam oo basasha ah ayay u baahan yihiin inay iibsadaan?</a:t>
            </a:r>
            <a:endParaRPr/>
          </a:p>
          <a:p>
            <a:pPr indent="0" lvl="0" marL="0" rtl="0" algn="l">
              <a:lnSpc>
                <a:spcPct val="115000"/>
              </a:lnSpc>
              <a:spcBef>
                <a:spcPts val="1000"/>
              </a:spcBef>
              <a:spcAft>
                <a:spcPts val="1000"/>
              </a:spcAft>
              <a:buClr>
                <a:schemeClr val="dk1"/>
              </a:buClr>
              <a:buSzPts val="1100"/>
              <a:buFont typeface="Arial"/>
              <a:buNone/>
              <a:defRPr/>
            </a:pPr>
            <a:r>
              <a:rPr lang="en-GB" sz="1400">
                <a:latin typeface="Lexend"/>
              </a:rPr>
              <a:t>Jawaabta ku bixi 1 meel tobanle.</a:t>
            </a:r>
            <a:endParaRPr/>
          </a:p>
        </p:txBody>
      </p:sp>
      <p:sp>
        <p:nvSpPr>
          <p:cNvPr id="1614" name="Google Shape;1614;p113"/>
          <p:cNvSpPr txBox="1"/>
          <p:nvPr>
            <p:ph idx="1" type="subTitle"/>
          </p:nvPr>
        </p:nvSpPr>
        <p:spPr>
          <a:xfrm>
            <a:off x="4833625" y="3781800"/>
            <a:ext cx="4058100" cy="1018800"/>
          </a:xfrm>
          <a:prstGeom prst="rect">
            <a:avLst/>
          </a:prstGeom>
        </p:spPr>
        <p:txBody>
          <a:bodyPr anchorCtr="0" anchor="t" bIns="0" lIns="0" spcFirstLastPara="1" rIns="0" wrap="square" tIns="0">
            <a:normAutofit/>
          </a:bodyPr>
          <a:lstStyle/>
          <a:p>
            <a:pPr indent="0" lvl="0" marL="0" rtl="0" algn="l">
              <a:lnSpc>
                <a:spcPct val="85000"/>
              </a:lnSpc>
              <a:spcBef>
                <a:spcPts val="0"/>
              </a:spcBef>
              <a:spcAft>
                <a:spcPts val="0"/>
              </a:spcAft>
              <a:buNone/>
            </a:pPr>
            <a:r>
              <a:rPr lang="en-GB" sz="1100">
                <a:latin typeface="Kalam"/>
                <a:ea typeface="Kalam"/>
                <a:cs typeface="Kalam"/>
                <a:sym typeface="Kalam"/>
              </a:rPr>
              <a:t>5 kg = 0.89 × cufka iibka (purchase mass)</a:t>
            </a:r>
            <a:endParaRPr sz="2000">
              <a:latin typeface="Kalam"/>
              <a:ea typeface="Kalam"/>
              <a:cs typeface="Kalam"/>
              <a:sym typeface="Kalam"/>
            </a:endParaRPr>
          </a:p>
          <a:p>
            <a:pPr indent="0" lvl="0" marL="0" rtl="0" algn="l">
              <a:lnSpc>
                <a:spcPct val="85000"/>
              </a:lnSpc>
              <a:spcBef>
                <a:spcPts val="1000"/>
              </a:spcBef>
              <a:spcAft>
                <a:spcPts val="0"/>
              </a:spcAft>
              <a:buNone/>
            </a:pPr>
            <a:r>
              <a:rPr lang="en-GB" sz="1100">
                <a:latin typeface="Kalam"/>
                <a:ea typeface="Kalam"/>
                <a:cs typeface="Kalam"/>
                <a:sym typeface="Kalam"/>
              </a:rPr>
              <a:t>Cufka iibka (purchase mass) = 5 ÷ 0.89 = 5.61…</a:t>
            </a:r>
            <a:endParaRPr sz="2000">
              <a:latin typeface="Kalam"/>
              <a:ea typeface="Kalam"/>
              <a:cs typeface="Kalam"/>
              <a:sym typeface="Kalam"/>
            </a:endParaRPr>
          </a:p>
          <a:p>
            <a:pPr indent="0" lvl="0" marL="0" rtl="0" algn="l">
              <a:lnSpc>
                <a:spcPct val="85000"/>
              </a:lnSpc>
              <a:spcBef>
                <a:spcPts val="1000"/>
              </a:spcBef>
              <a:spcAft>
                <a:spcPts val="1000"/>
              </a:spcAft>
              <a:buNone/>
            </a:pPr>
            <a:r>
              <a:rPr lang="en-GB" sz="1100">
                <a:latin typeface="Kalam"/>
                <a:ea typeface="Kalam"/>
                <a:cs typeface="Kalam"/>
                <a:sym typeface="Kalam"/>
              </a:rPr>
              <a:t>= 5.7 kg*</a:t>
            </a:r>
            <a:endParaRPr sz="2000">
              <a:latin typeface="Kalam"/>
              <a:ea typeface="Kalam"/>
              <a:cs typeface="Kalam"/>
              <a:sym typeface="Kalam"/>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611">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8" name="Shape 1618"/>
        <p:cNvGrpSpPr/>
        <p:nvPr/>
      </p:nvGrpSpPr>
      <p:grpSpPr>
        <a:xfrm>
          <a:off x="0" y="0"/>
          <a:ext cx="0" cy="0"/>
          <a:chOff x="0" y="0"/>
          <a:chExt cx="0" cy="0"/>
        </a:xfrm>
      </p:grpSpPr>
      <p:sp>
        <p:nvSpPr>
          <p:cNvPr id="1619" name="Google Shape;1619;p114"/>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Boqolleyda (Percentages) ee cuntada</a:t>
            </a:r>
            <a:endParaRPr/>
          </a:p>
        </p:txBody>
      </p:sp>
      <p:sp>
        <p:nvSpPr>
          <p:cNvPr id="1620" name="Google Shape;1620;p114"/>
          <p:cNvSpPr txBox="1"/>
          <p:nvPr>
            <p:ph idx="1" type="body"/>
          </p:nvPr>
        </p:nvSpPr>
        <p:spPr>
          <a:xfrm>
            <a:off x="324000" y="759300"/>
            <a:ext cx="8237700" cy="3020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 Xisaabi cufka iibsiga si aad u hesho 1 kg oo ah cuntada kasta oo ku qoran shaxda.</a:t>
            </a:r>
            <a:r>
              <a:rPr lang="en-GB" sz="1800">
                <a:latin typeface="Lexend"/>
              </a:rPr>
              <a:t/>
            </a:r>
            <a:endParaRPr sz="2000"/>
          </a:p>
          <a:p>
            <a:pPr indent="0" lvl="0" marL="0" rtl="0" algn="l">
              <a:spcBef>
                <a:spcPts val="1000"/>
              </a:spcBef>
              <a:spcAft>
                <a:spcPts val="1000"/>
              </a:spcAft>
              <a:buNone/>
            </a:pPr>
            <a:r>
              <a:rPr lang="en-GB" sz="1800">
                <a:latin typeface="Lexend"/>
              </a:rPr>
              <a:t>(Jawaabahaaga ku bixi garaamka ugu dhow)</a:t>
            </a:r>
            <a:endParaRPr sz="2000"/>
          </a:p>
        </p:txBody>
      </p:sp>
      <p:graphicFrame>
        <p:nvGraphicFramePr>
          <p:cNvPr id="1621" name="Google Shape;1621;p114"/>
          <p:cNvGraphicFramePr/>
          <p:nvPr/>
        </p:nvGraphicFramePr>
        <p:xfrm>
          <a:off x="571500" y="2313447"/>
          <a:ext cx="3000000" cy="3000000"/>
        </p:xfrm>
        <a:graphic>
          <a:graphicData uri="http://schemas.openxmlformats.org/drawingml/2006/table">
            <a:tbl>
              <a:tblPr>
                <a:noFill/>
                <a:tableStyleId>{5ABEDB2D-1168-43D3-9195-50B46805A593}</a:tableStyleId>
              </a:tblPr>
              <a:tblGrid>
                <a:gridCol w="1708650"/>
                <a:gridCol w="2028125"/>
                <a:gridCol w="2100225"/>
                <a:gridCol w="2250500"/>
              </a:tblGrid>
              <a:tr h="340525">
                <a:tc>
                  <a:txBody>
                    <a:bodyPr/>
                    <a:lstStyle/>
                    <a:p>
                      <a:pPr indent="0" lvl="0" marL="0" rtl="0" algn="l">
                        <a:spcBef>
                          <a:spcPts val="0"/>
                        </a:spcBef>
                        <a:spcAft>
                          <a:spcPts val="0"/>
                        </a:spcAft>
                        <a:buNone/>
                      </a:pPr>
                      <a:r>
                        <a:rPr lang="en-GB" sz="1100">
                          <a:latin typeface="Lexend"/>
                          <a:ea typeface="Lexend"/>
                          <a:cs typeface="Lexend"/>
                          <a:sym typeface="Lexend"/>
                        </a:rPr>
                        <a:t>Cunto (Food)</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Boqolleyda wax-soo-saarka (Percentage yield)</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Xisaabinta (Calculation)</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Cufka iibsiga (Mass to purchase)</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100">
                          <a:latin typeface="Lexend"/>
                          <a:ea typeface="Lexend"/>
                          <a:cs typeface="Lexend"/>
                          <a:sym typeface="Lexend"/>
                        </a:rPr>
                        <a:t>Hilib lo'da (Beef)</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80 %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100">
                          <a:latin typeface="Lexend"/>
                          <a:ea typeface="Lexend"/>
                          <a:cs typeface="Lexend"/>
                          <a:sym typeface="Lexend"/>
                        </a:rPr>
                        <a:t>Kamaambaro (Cauliflower)</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55 %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100">
                          <a:latin typeface="Lexend"/>
                          <a:ea typeface="Lexend"/>
                          <a:cs typeface="Lexend"/>
                          <a:sym typeface="Lexend"/>
                        </a:rPr>
                        <a:t>Basal dhir (Leeks)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75 %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100">
                          <a:latin typeface="Lexend"/>
                          <a:ea typeface="Lexend"/>
                          <a:cs typeface="Lexend"/>
                          <a:sym typeface="Lexend"/>
                        </a:rPr>
                        <a:t>Parsnips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85 %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100">
                          <a:latin typeface="Lexend"/>
                          <a:ea typeface="Lexend"/>
                          <a:cs typeface="Lexend"/>
                          <a:sym typeface="Lexend"/>
                        </a:rPr>
                        <a:t>Salmon dhan (Whole salmon)</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100">
                          <a:latin typeface="Lexend"/>
                          <a:ea typeface="Lexend"/>
                          <a:cs typeface="Lexend"/>
                          <a:sym typeface="Lexend"/>
                        </a:rPr>
                        <a:t>70 %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bl>
          </a:graphicData>
        </a:graphic>
      </p:graphicFrame>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5" name="Shape 1625"/>
        <p:cNvGrpSpPr/>
        <p:nvPr/>
      </p:nvGrpSpPr>
      <p:grpSpPr>
        <a:xfrm>
          <a:off x="0" y="0"/>
          <a:ext cx="0" cy="0"/>
          <a:chOff x="0" y="0"/>
          <a:chExt cx="0" cy="0"/>
        </a:xfrm>
      </p:grpSpPr>
      <p:sp>
        <p:nvSpPr>
          <p:cNvPr id="1626" name="Google Shape;1626;p115"/>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Boqolleyda cuntada (Percentages in catering)</a:t>
            </a:r>
            <a:endParaRPr/>
          </a:p>
        </p:txBody>
      </p:sp>
      <p:sp>
        <p:nvSpPr>
          <p:cNvPr id="1627" name="Google Shape;1627;p115"/>
          <p:cNvSpPr txBox="1"/>
          <p:nvPr>
            <p:ph idx="1" type="body"/>
          </p:nvPr>
        </p:nvSpPr>
        <p:spPr>
          <a:xfrm>
            <a:off x="324000" y="3120475"/>
            <a:ext cx="8237700" cy="659400"/>
          </a:xfrm>
          <a:prstGeom prst="rect">
            <a:avLst/>
          </a:prstGeom>
        </p:spPr>
        <p:txBody>
          <a:bodyPr anchorCtr="0" anchor="t" bIns="0" lIns="0" spcFirstLastPara="1" rIns="0" wrap="square" tIns="0">
            <a:normAutofit/>
          </a:bodyPr>
          <a:lstStyle/>
          <a:p>
            <a:pPr indent="0" lvl="0" marL="0" rtl="0" algn="l">
              <a:spcBef>
                <a:spcPts val="0"/>
              </a:spcBef>
              <a:spcAft>
                <a:spcPts val="1000"/>
              </a:spcAft>
              <a:buClr>
                <a:schemeClr val="dk1"/>
              </a:buClr>
              <a:buSzPts val="1100"/>
              <a:buFont typeface="Arial"/>
              <a:buNone/>
            </a:pPr>
            <a:r>
              <a:rPr lang="en-GB" sz="1400">
                <a:latin typeface="Lexend"/>
              </a:rPr>
              <a:t>a) Xisaabi cufka (garaamka ugu dhow) khudrad kasta oo makhaayadda u baahan tahay inay iibsato si ay u hubiso inay samayn karto 50 qaybood oo maraq ah.</a:t>
            </a:r>
            <a:r>
              <a:rPr lang="en-GB" sz="1400">
                <a:solidFill>
                  <a:schemeClr val="accent5"/>
                </a:solidFill>
                <a:latin typeface="Lexend"/>
              </a:rPr>
              <a:t/>
            </a:r>
            <a:r>
              <a:rPr lang="en-GB" sz="1400">
                <a:latin typeface="Lexend"/>
              </a:rPr>
              <a:t/>
            </a:r>
            <a:endParaRPr sz="2000"/>
          </a:p>
        </p:txBody>
      </p:sp>
      <p:graphicFrame>
        <p:nvGraphicFramePr>
          <p:cNvPr id="1628" name="Google Shape;1628;p115"/>
          <p:cNvGraphicFramePr/>
          <p:nvPr/>
        </p:nvGraphicFramePr>
        <p:xfrm>
          <a:off x="876300" y="713247"/>
          <a:ext cx="3000000" cy="3000000"/>
        </p:xfrm>
        <a:graphic>
          <a:graphicData uri="http://schemas.openxmlformats.org/drawingml/2006/table">
            <a:tbl>
              <a:tblPr>
                <a:noFill/>
                <a:tableStyleId>{5ABEDB2D-1168-43D3-9195-50B46805A593}</a:tableStyleId>
              </a:tblPr>
              <a:tblGrid>
                <a:gridCol w="1226350"/>
                <a:gridCol w="967525"/>
                <a:gridCol w="967525"/>
              </a:tblGrid>
              <a:tr h="340525">
                <a:tc>
                  <a:txBody>
                    <a:bodyPr/>
                    <a:lstStyle/>
                    <a:p>
                      <a:pPr indent="0" lvl="0" marL="0" rtl="0" algn="l">
                        <a:spcBef>
                          <a:spcPts val="0"/>
                        </a:spcBef>
                        <a:spcAft>
                          <a:spcPts val="0"/>
                        </a:spcAft>
                        <a:buNone/>
                      </a:pPr>
                      <a:r>
                        <a:rPr lang="en-GB" sz="1600">
                          <a:latin typeface="Lexend"/>
                          <a:ea typeface="Lexend"/>
                          <a:cs typeface="Lexend"/>
                          <a:sym typeface="Lexend"/>
                        </a:rPr>
                        <a:t>Cunto (Food)</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 wax-soo-saarka (% yield)</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Qiimaha kg kasta (Cost per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600">
                          <a:latin typeface="Lexend"/>
                          <a:ea typeface="Lexend"/>
                          <a:cs typeface="Lexend"/>
                          <a:sym typeface="Lexend"/>
                        </a:rPr>
                        <a:t>Kaabash (Cabbage)</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79 %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£1.50</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600">
                          <a:latin typeface="Lexend"/>
                          <a:ea typeface="Lexend"/>
                          <a:cs typeface="Lexend"/>
                          <a:sym typeface="Lexend"/>
                        </a:rPr>
                        <a:t>Karoos (Carrots)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97 %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77 p</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600">
                          <a:latin typeface="Lexend"/>
                          <a:ea typeface="Lexend"/>
                          <a:cs typeface="Lexend"/>
                          <a:sym typeface="Lexend"/>
                        </a:rPr>
                        <a:t>Seleri (Celery)</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75 %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£3.60</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600">
                          <a:latin typeface="Lexend"/>
                          <a:ea typeface="Lexend"/>
                          <a:cs typeface="Lexend"/>
                          <a:sym typeface="Lexend"/>
                        </a:rPr>
                        <a:t>Basal (Onions)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89 %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£1.07</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600">
                          <a:latin typeface="Lexend"/>
                          <a:ea typeface="Lexend"/>
                          <a:cs typeface="Lexend"/>
                          <a:sym typeface="Lexend"/>
                        </a:rPr>
                        <a:t>Baradho (Potatoes)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81 %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£1.55</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bl>
          </a:graphicData>
        </a:graphic>
      </p:graphicFrame>
      <p:sp>
        <p:nvSpPr>
          <p:cNvPr id="1629" name="Google Shape;1629;p115"/>
          <p:cNvSpPr/>
          <p:nvPr/>
        </p:nvSpPr>
        <p:spPr>
          <a:xfrm>
            <a:off x="4556200" y="689713"/>
            <a:ext cx="4130700" cy="2188200"/>
          </a:xfrm>
          <a:prstGeom prst="rect">
            <a:avLst/>
          </a:prstGeom>
          <a:solidFill>
            <a:schemeClr val="lt2"/>
          </a:solidFill>
          <a:ln cap="flat" cmpd="sng" w="38100">
            <a:solidFill>
              <a:schemeClr val="accent5"/>
            </a:solidFill>
            <a:prstDash val="solid"/>
            <a:round/>
            <a:headEnd len="sm" w="sm" type="none"/>
            <a:tailEnd len="sm" w="sm" type="none"/>
          </a:ln>
        </p:spPr>
        <p:txBody>
          <a:bodyPr anchorCtr="0" anchor="ctr" bIns="54000" lIns="54000" spcFirstLastPara="1" rIns="54000" wrap="square" tIns="54000">
            <a:normAutofit/>
          </a:bodyPr>
          <a:lstStyle/>
          <a:p>
            <a:pPr indent="0" lvl="0" marL="0" rtl="0" algn="ctr">
              <a:lnSpc>
                <a:spcPct val="140000"/>
              </a:lnSpc>
              <a:spcBef>
                <a:spcPts val="0"/>
              </a:spcBef>
              <a:spcAft>
                <a:spcPts val="0"/>
              </a:spcAft>
              <a:buNone/>
            </a:pPr>
            <a:r>
              <a:rPr lang="en-GB" sz="1400">
                <a:solidFill>
                  <a:schemeClr val="dk1"/>
                </a:solidFill>
                <a:latin typeface="Lexend"/>
                <a:ea typeface="Lexend"/>
                <a:cs typeface="Lexend"/>
                <a:sym typeface="Lexend"/>
              </a:rPr>
              <a:t>Khudradda Maraqa (5 qaybood)</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400">
                <a:solidFill>
                  <a:schemeClr val="dk1"/>
                </a:solidFill>
                <a:latin typeface="Lexend"/>
                <a:ea typeface="Lexend"/>
                <a:cs typeface="Lexend"/>
                <a:sym typeface="Lexend"/>
              </a:rPr>
              <a:t>560 g basasha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400">
                <a:solidFill>
                  <a:schemeClr val="dk1"/>
                </a:solidFill>
                <a:latin typeface="Lexend"/>
                <a:ea typeface="Lexend"/>
                <a:cs typeface="Lexend"/>
                <a:sym typeface="Lexend"/>
              </a:rPr>
              <a:t>350 g karootada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400">
                <a:solidFill>
                  <a:schemeClr val="dk1"/>
                </a:solidFill>
                <a:latin typeface="Lexend"/>
                <a:ea typeface="Lexend"/>
                <a:cs typeface="Lexend"/>
                <a:sym typeface="Lexend"/>
              </a:rPr>
              <a:t>450 g seleriga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400">
                <a:solidFill>
                  <a:schemeClr val="dk1"/>
                </a:solidFill>
                <a:latin typeface="Lexend"/>
                <a:ea typeface="Lexend"/>
                <a:cs typeface="Lexend"/>
                <a:sym typeface="Lexend"/>
              </a:rPr>
              <a:t>620 g baradho</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400">
                <a:solidFill>
                  <a:schemeClr val="dk1"/>
                </a:solidFill>
                <a:latin typeface="Lexend"/>
                <a:ea typeface="Lexend"/>
                <a:cs typeface="Lexend"/>
                <a:sym typeface="Lexend"/>
              </a:rPr>
              <a:t>1.27 kg kaabaj</a:t>
            </a:r>
            <a:endParaRPr sz="1800">
              <a:solidFill>
                <a:schemeClr val="dk1"/>
              </a:solidFill>
              <a:latin typeface="Lexend"/>
              <a:ea typeface="Lexend"/>
              <a:cs typeface="Lexend"/>
              <a:sym typeface="Lexend"/>
            </a:endParaRPr>
          </a:p>
        </p:txBody>
      </p:sp>
      <p:sp>
        <p:nvSpPr>
          <p:cNvPr id="1630" name="Google Shape;1630;p115"/>
          <p:cNvSpPr txBox="1"/>
          <p:nvPr>
            <p:ph idx="1" type="body"/>
          </p:nvPr>
        </p:nvSpPr>
        <p:spPr>
          <a:xfrm>
            <a:off x="324000" y="622525"/>
            <a:ext cx="296700" cy="34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a:t>
            </a:r>
            <a:endParaRPr sz="2000"/>
          </a:p>
        </p:txBody>
      </p:sp>
      <p:sp>
        <p:nvSpPr>
          <p:cNvPr id="1631" name="Google Shape;1631;p115"/>
          <p:cNvSpPr txBox="1"/>
          <p:nvPr/>
        </p:nvSpPr>
        <p:spPr>
          <a:xfrm>
            <a:off x="6519625" y="3791600"/>
            <a:ext cx="2633700" cy="5232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a:latin typeface="Lexend"/>
              </a:rPr>
              <a:t/>
            </a:r>
            <a:endParaRPr sz="2200">
              <a:solidFill>
                <a:schemeClr val="dk1"/>
              </a:solidFill>
              <a:latin typeface="Lexend"/>
              <a:ea typeface="Lexend"/>
              <a:cs typeface="Lexend"/>
              <a:sym typeface="Lexend"/>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5" name="Shape 1635"/>
        <p:cNvGrpSpPr/>
        <p:nvPr/>
      </p:nvGrpSpPr>
      <p:grpSpPr>
        <a:xfrm>
          <a:off x="0" y="0"/>
          <a:ext cx="0" cy="0"/>
          <a:chOff x="0" y="0"/>
          <a:chExt cx="0" cy="0"/>
        </a:xfrm>
      </p:grpSpPr>
      <p:sp>
        <p:nvSpPr>
          <p:cNvPr id="1636" name="Google Shape;1636;p116"/>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a:latin typeface="Lexend"/>
              </a:rPr>
              <a:t>Boqolleyda (Percentages) ee cuntada</a:t>
            </a:r>
            <a:endParaRPr/>
          </a:p>
        </p:txBody>
      </p:sp>
      <p:sp>
        <p:nvSpPr>
          <p:cNvPr id="1637" name="Google Shape;1637;p116"/>
          <p:cNvSpPr txBox="1"/>
          <p:nvPr>
            <p:ph idx="1" type="body"/>
          </p:nvPr>
        </p:nvSpPr>
        <p:spPr>
          <a:xfrm>
            <a:off x="324000" y="3216350"/>
            <a:ext cx="8237700" cy="56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b) Haddii qiimuhu u dhigmaan cufka (mass), waa imisa qiimaha lagu iibsado khudaarta lagama maarmaanka ah? (Ku soo wareeji ilaa pennieska ugu dhow.)</a:t>
            </a:r>
            <a:r>
              <a:rPr lang="en-GB" sz="1800">
                <a:latin typeface="Lexend"/>
              </a:rPr>
              <a:t/>
            </a:r>
            <a:endParaRPr sz="2000"/>
          </a:p>
        </p:txBody>
      </p:sp>
      <p:graphicFrame>
        <p:nvGraphicFramePr>
          <p:cNvPr id="1638" name="Google Shape;1638;p116"/>
          <p:cNvGraphicFramePr/>
          <p:nvPr/>
        </p:nvGraphicFramePr>
        <p:xfrm>
          <a:off x="876300" y="713247"/>
          <a:ext cx="3000000" cy="3000000"/>
        </p:xfrm>
        <a:graphic>
          <a:graphicData uri="http://schemas.openxmlformats.org/drawingml/2006/table">
            <a:tbl>
              <a:tblPr>
                <a:noFill/>
                <a:tableStyleId>{5ABEDB2D-1168-43D3-9195-50B46805A593}</a:tableStyleId>
              </a:tblPr>
              <a:tblGrid>
                <a:gridCol w="1226350"/>
                <a:gridCol w="967525"/>
                <a:gridCol w="967525"/>
              </a:tblGrid>
              <a:tr h="340525">
                <a:tc>
                  <a:txBody>
                    <a:bodyPr/>
                    <a:lstStyle/>
                    <a:p>
                      <a:pPr indent="0" lvl="0" marL="0" rtl="0" algn="l">
                        <a:spcBef>
                          <a:spcPts val="0"/>
                        </a:spcBef>
                        <a:spcAft>
                          <a:spcPts val="0"/>
                        </a:spcAft>
                        <a:buNone/>
                      </a:pPr>
                      <a:r>
                        <a:rPr lang="en-GB" sz="1800">
                          <a:latin typeface="Lexend"/>
                          <a:ea typeface="Lexend"/>
                          <a:cs typeface="Lexend"/>
                          <a:sym typeface="Lexend"/>
                        </a:rPr>
                        <a:t>Cuntada</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 soosaarka (yield)</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Qiimaha kiiloogaraamkiiba</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800">
                          <a:latin typeface="Lexend"/>
                          <a:ea typeface="Lexend"/>
                          <a:cs typeface="Lexend"/>
                          <a:sym typeface="Lexend"/>
                        </a:rPr>
                        <a:t>Kaabaj</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79 %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£1.50</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800">
                          <a:latin typeface="Lexend"/>
                          <a:ea typeface="Lexend"/>
                          <a:cs typeface="Lexend"/>
                          <a:sym typeface="Lexend"/>
                        </a:rPr>
                        <a:t>Karooto</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97 %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77 p</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800">
                          <a:latin typeface="Lexend"/>
                          <a:ea typeface="Lexend"/>
                          <a:cs typeface="Lexend"/>
                          <a:sym typeface="Lexend"/>
                        </a:rPr>
                        <a:t>Seleri</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75 %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£3.60</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800">
                          <a:latin typeface="Lexend"/>
                          <a:ea typeface="Lexend"/>
                          <a:cs typeface="Lexend"/>
                          <a:sym typeface="Lexend"/>
                        </a:rPr>
                        <a:t>Basal</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89 %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£1.07</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800">
                          <a:latin typeface="Lexend"/>
                          <a:ea typeface="Lexend"/>
                          <a:cs typeface="Lexend"/>
                          <a:sym typeface="Lexend"/>
                        </a:rPr>
                        <a:t>Baradho</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81 %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800">
                          <a:latin typeface="Lexend"/>
                          <a:ea typeface="Lexend"/>
                          <a:cs typeface="Lexend"/>
                          <a:sym typeface="Lexend"/>
                        </a:rPr>
                        <a:t>£1.55</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bl>
          </a:graphicData>
        </a:graphic>
      </p:graphicFrame>
      <p:sp>
        <p:nvSpPr>
          <p:cNvPr id="1639" name="Google Shape;1639;p116"/>
          <p:cNvSpPr/>
          <p:nvPr/>
        </p:nvSpPr>
        <p:spPr>
          <a:xfrm>
            <a:off x="4556200" y="689713"/>
            <a:ext cx="4130700" cy="2188200"/>
          </a:xfrm>
          <a:prstGeom prst="rect">
            <a:avLst/>
          </a:prstGeom>
          <a:solidFill>
            <a:schemeClr val="lt2"/>
          </a:solidFill>
          <a:ln cap="flat" cmpd="sng" w="38100">
            <a:solidFill>
              <a:schemeClr val="accent5"/>
            </a:solidFill>
            <a:prstDash val="solid"/>
            <a:round/>
            <a:headEnd len="sm" w="sm" type="none"/>
            <a:tailEnd len="sm" w="sm" type="none"/>
          </a:ln>
        </p:spPr>
        <p:txBody>
          <a:bodyPr anchorCtr="0" anchor="ctr" bIns="54000" lIns="54000" spcFirstLastPara="1" rIns="54000" wrap="square" tIns="54000">
            <a:normAutofit/>
          </a:bodyPr>
          <a:lstStyle/>
          <a:p>
            <a:pPr indent="0" lvl="0" marL="0" rtl="0" algn="ctr">
              <a:lnSpc>
                <a:spcPct val="140000"/>
              </a:lnSpc>
              <a:spcBef>
                <a:spcPts val="0"/>
              </a:spcBef>
              <a:spcAft>
                <a:spcPts val="0"/>
              </a:spcAft>
              <a:buNone/>
            </a:pPr>
            <a:r>
              <a:rPr lang="en-GB" sz="1800">
                <a:solidFill>
                  <a:schemeClr val="dk1"/>
                </a:solidFill>
                <a:latin typeface="Lexend"/>
                <a:ea typeface="Lexend"/>
                <a:cs typeface="Lexend"/>
                <a:sym typeface="Lexend"/>
              </a:rPr>
              <a:t>Khudaarta Maraqda (5 qaybood)</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800">
                <a:solidFill>
                  <a:schemeClr val="dk1"/>
                </a:solidFill>
                <a:latin typeface="Lexend"/>
                <a:ea typeface="Lexend"/>
                <a:cs typeface="Lexend"/>
                <a:sym typeface="Lexend"/>
              </a:rPr>
              <a:t>560 g basasha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800">
                <a:solidFill>
                  <a:schemeClr val="dk1"/>
                </a:solidFill>
                <a:latin typeface="Lexend"/>
                <a:ea typeface="Lexend"/>
                <a:cs typeface="Lexend"/>
                <a:sym typeface="Lexend"/>
              </a:rPr>
              <a:t>350 g karootada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800">
                <a:solidFill>
                  <a:schemeClr val="dk1"/>
                </a:solidFill>
                <a:latin typeface="Lexend"/>
                <a:ea typeface="Lexend"/>
                <a:cs typeface="Lexend"/>
                <a:sym typeface="Lexend"/>
              </a:rPr>
              <a:t>450 g seleriga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800">
                <a:solidFill>
                  <a:schemeClr val="dk1"/>
                </a:solidFill>
                <a:latin typeface="Lexend"/>
                <a:ea typeface="Lexend"/>
                <a:cs typeface="Lexend"/>
                <a:sym typeface="Lexend"/>
              </a:rPr>
              <a:t>620 g baradho</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800">
                <a:solidFill>
                  <a:schemeClr val="dk1"/>
                </a:solidFill>
                <a:latin typeface="Lexend"/>
                <a:ea typeface="Lexend"/>
                <a:cs typeface="Lexend"/>
                <a:sym typeface="Lexend"/>
              </a:rPr>
              <a:t>1.27 kg kaabaj</a:t>
            </a:r>
            <a:endParaRPr sz="1800">
              <a:solidFill>
                <a:schemeClr val="dk1"/>
              </a:solidFill>
              <a:latin typeface="Lexend"/>
              <a:ea typeface="Lexend"/>
              <a:cs typeface="Lexend"/>
              <a:sym typeface="Lexend"/>
            </a:endParaRPr>
          </a:p>
        </p:txBody>
      </p:sp>
      <p:sp>
        <p:nvSpPr>
          <p:cNvPr id="1640" name="Google Shape;1640;p116"/>
          <p:cNvSpPr txBox="1"/>
          <p:nvPr>
            <p:ph idx="1" type="body"/>
          </p:nvPr>
        </p:nvSpPr>
        <p:spPr>
          <a:xfrm>
            <a:off x="324000" y="622525"/>
            <a:ext cx="296700" cy="34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a:t>
            </a:r>
            <a:endParaRPr sz="2000"/>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4" name="Shape 1644"/>
        <p:cNvGrpSpPr/>
        <p:nvPr/>
      </p:nvGrpSpPr>
      <p:grpSpPr>
        <a:xfrm>
          <a:off x="0" y="0"/>
          <a:ext cx="0" cy="0"/>
          <a:chOff x="0" y="0"/>
          <a:chExt cx="0" cy="0"/>
        </a:xfrm>
      </p:grpSpPr>
      <p:sp>
        <p:nvSpPr>
          <p:cNvPr id="1645" name="Google Shape;1645;p117"/>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Boqolleyda (Percentages) ee cuntada</a:t>
            </a:r>
            <a:endParaRPr/>
          </a:p>
        </p:txBody>
      </p:sp>
      <p:sp>
        <p:nvSpPr>
          <p:cNvPr id="1646" name="Google Shape;1646;p117"/>
          <p:cNvSpPr txBox="1"/>
          <p:nvPr>
            <p:ph idx="1" type="body"/>
          </p:nvPr>
        </p:nvSpPr>
        <p:spPr>
          <a:xfrm>
            <a:off x="324000" y="3216350"/>
            <a:ext cx="8237700" cy="5637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c) Immisa ayaad u malaynaysaa in makhaayaddu ku dalacdo baaqil maraq (soup)?</a:t>
            </a:r>
            <a:endParaRPr sz="2000"/>
          </a:p>
        </p:txBody>
      </p:sp>
      <p:graphicFrame>
        <p:nvGraphicFramePr>
          <p:cNvPr id="1647" name="Google Shape;1647;p117"/>
          <p:cNvGraphicFramePr/>
          <p:nvPr/>
        </p:nvGraphicFramePr>
        <p:xfrm>
          <a:off x="876300" y="713247"/>
          <a:ext cx="3000000" cy="3000000"/>
        </p:xfrm>
        <a:graphic>
          <a:graphicData uri="http://schemas.openxmlformats.org/drawingml/2006/table">
            <a:tbl>
              <a:tblPr>
                <a:noFill/>
                <a:tableStyleId>{5ABEDB2D-1168-43D3-9195-50B46805A593}</a:tableStyleId>
              </a:tblPr>
              <a:tblGrid>
                <a:gridCol w="1226350"/>
                <a:gridCol w="967525"/>
                <a:gridCol w="967525"/>
              </a:tblGrid>
              <a:tr h="340525">
                <a:tc>
                  <a:txBody>
                    <a:bodyPr/>
                    <a:lstStyle/>
                    <a:p>
                      <a:pPr indent="0" lvl="0" marL="0" rtl="0" algn="l">
                        <a:spcBef>
                          <a:spcPts val="0"/>
                        </a:spcBef>
                        <a:spcAft>
                          <a:spcPts val="0"/>
                        </a:spcAft>
                        <a:buNone/>
                      </a:pPr>
                      <a:r>
                        <a:rPr lang="en-GB" sz="1300">
                          <a:latin typeface="Lexend"/>
                          <a:ea typeface="Lexend"/>
                          <a:cs typeface="Lexend"/>
                          <a:sym typeface="Lexend"/>
                        </a:rPr>
                        <a:t>Cuntada (Food)</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 soosaar (yield)</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Qiimaha kiiloogaraamkiiba (Cost per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300">
                          <a:latin typeface="Lexend"/>
                          <a:ea typeface="Lexend"/>
                          <a:cs typeface="Lexend"/>
                          <a:sym typeface="Lexend"/>
                        </a:rPr>
                        <a:t>Kaabash (Cabbage)</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79 %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£1.50</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300">
                          <a:latin typeface="Lexend"/>
                          <a:ea typeface="Lexend"/>
                          <a:cs typeface="Lexend"/>
                          <a:sym typeface="Lexend"/>
                        </a:rPr>
                        <a:t>Karuus (Carrots)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97 %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77 p</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300">
                          <a:latin typeface="Lexend"/>
                          <a:ea typeface="Lexend"/>
                          <a:cs typeface="Lexend"/>
                          <a:sym typeface="Lexend"/>
                        </a:rPr>
                        <a:t>Seleri (Celery)</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75 %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£3.60</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300">
                          <a:latin typeface="Lexend"/>
                          <a:ea typeface="Lexend"/>
                          <a:cs typeface="Lexend"/>
                          <a:sym typeface="Lexend"/>
                        </a:rPr>
                        <a:t>Basal (Onions)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89 %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£1.07</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300">
                          <a:latin typeface="Lexend"/>
                          <a:ea typeface="Lexend"/>
                          <a:cs typeface="Lexend"/>
                          <a:sym typeface="Lexend"/>
                        </a:rPr>
                        <a:t>Baradho (Potatoes)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81 %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£1.55</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bl>
          </a:graphicData>
        </a:graphic>
      </p:graphicFrame>
      <p:sp>
        <p:nvSpPr>
          <p:cNvPr id="1648" name="Google Shape;1648;p117"/>
          <p:cNvSpPr/>
          <p:nvPr/>
        </p:nvSpPr>
        <p:spPr>
          <a:xfrm>
            <a:off x="4556200" y="689713"/>
            <a:ext cx="4130700" cy="2188200"/>
          </a:xfrm>
          <a:prstGeom prst="rect">
            <a:avLst/>
          </a:prstGeom>
          <a:solidFill>
            <a:schemeClr val="lt2"/>
          </a:solidFill>
          <a:ln cap="flat" cmpd="sng" w="38100">
            <a:solidFill>
              <a:schemeClr val="accent5"/>
            </a:solidFill>
            <a:prstDash val="solid"/>
            <a:round/>
            <a:headEnd len="sm" w="sm" type="none"/>
            <a:tailEnd len="sm" w="sm" type="none"/>
          </a:ln>
        </p:spPr>
        <p:txBody>
          <a:bodyPr anchorCtr="0" anchor="ctr" bIns="54000" lIns="54000" spcFirstLastPara="1" rIns="54000" wrap="square" tIns="54000">
            <a:normAutofit/>
          </a:bodyPr>
          <a:lstStyle/>
          <a:p>
            <a:pPr indent="0" lvl="0" marL="0" rtl="0" algn="ctr">
              <a:lnSpc>
                <a:spcPct val="140000"/>
              </a:lnSpc>
              <a:spcBef>
                <a:spcPts val="0"/>
              </a:spcBef>
              <a:spcAft>
                <a:spcPts val="0"/>
              </a:spcAft>
              <a:buNone/>
            </a:pPr>
            <a:r>
              <a:rPr lang="en-GB" sz="1100">
                <a:solidFill>
                  <a:schemeClr val="dk1"/>
                </a:solidFill>
                <a:latin typeface="Lexend"/>
                <a:ea typeface="Lexend"/>
                <a:cs typeface="Lexend"/>
                <a:sym typeface="Lexend"/>
              </a:rPr>
              <a:t>Khudaarta Maraqa (5 qaybood)</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560 g oo basal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350 g oo karuus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450 g oo seleri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620 g oo baradho ah</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Clr>
                <a:schemeClr val="dk1"/>
              </a:buClr>
              <a:buSzPts val="1100"/>
              <a:buFont typeface="Arial"/>
              <a:buNone/>
            </a:pPr>
            <a:r>
              <a:rPr lang="en-GB" sz="1100">
                <a:solidFill>
                  <a:schemeClr val="dk1"/>
                </a:solidFill>
                <a:latin typeface="Lexend"/>
                <a:ea typeface="Lexend"/>
                <a:cs typeface="Lexend"/>
                <a:sym typeface="Lexend"/>
              </a:rPr>
              <a:t>1.27 kg oo kaabash ah</a:t>
            </a:r>
            <a:endParaRPr sz="1800">
              <a:solidFill>
                <a:schemeClr val="dk1"/>
              </a:solidFill>
              <a:latin typeface="Lexend"/>
              <a:ea typeface="Lexend"/>
              <a:cs typeface="Lexend"/>
              <a:sym typeface="Lexend"/>
            </a:endParaRPr>
          </a:p>
        </p:txBody>
      </p:sp>
      <p:sp>
        <p:nvSpPr>
          <p:cNvPr id="1649" name="Google Shape;1649;p117"/>
          <p:cNvSpPr txBox="1"/>
          <p:nvPr>
            <p:ph idx="1" type="body"/>
          </p:nvPr>
        </p:nvSpPr>
        <p:spPr>
          <a:xfrm>
            <a:off x="324000" y="622525"/>
            <a:ext cx="296700" cy="34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a:t>
            </a:r>
            <a:endParaRPr sz="2000"/>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3" name="Shape 1653"/>
        <p:cNvGrpSpPr/>
        <p:nvPr/>
      </p:nvGrpSpPr>
      <p:grpSpPr>
        <a:xfrm>
          <a:off x="0" y="0"/>
          <a:ext cx="0" cy="0"/>
          <a:chOff x="0" y="0"/>
          <a:chExt cx="0" cy="0"/>
        </a:xfrm>
      </p:grpSpPr>
      <p:sp>
        <p:nvSpPr>
          <p:cNvPr id="1654" name="Google Shape;1654;p118"/>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Boqolleyda (Percentages) adeegga cuntada</a:t>
            </a:r>
            <a:endParaRPr/>
          </a:p>
        </p:txBody>
      </p:sp>
      <p:sp>
        <p:nvSpPr>
          <p:cNvPr id="1655" name="Google Shape;1655;p118"/>
          <p:cNvSpPr txBox="1"/>
          <p:nvPr>
            <p:ph idx="1" type="body"/>
          </p:nvPr>
        </p:nvSpPr>
        <p:spPr>
          <a:xfrm>
            <a:off x="324000" y="698725"/>
            <a:ext cx="8237700" cy="7725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1) Xisaabi culeyska iibsiga (purchase mass) si aad u hesho 1 kg oo cunto kasta ah oo ku jirta shaxda.</a:t>
            </a:r>
            <a:r>
              <a:rPr lang="en-GB" sz="1800">
                <a:latin typeface="Lexend"/>
              </a:rPr>
              <a:t/>
            </a:r>
            <a:r>
              <a:rPr lang="en-GB" sz="1800">
                <a:latin typeface="Lexend"/>
              </a:rPr>
              <a:t/>
            </a:r>
            <a:r>
              <a:rPr lang="en-GB" sz="1800">
                <a:latin typeface="Lexend"/>
              </a:rPr>
              <a:t/>
            </a:r>
            <a:endParaRPr sz="2000"/>
          </a:p>
          <a:p>
            <a:pPr indent="0" lvl="0" marL="0" rtl="0" algn="l">
              <a:spcBef>
                <a:spcPts val="1000"/>
              </a:spcBef>
              <a:spcAft>
                <a:spcPts val="0"/>
              </a:spcAft>
              <a:buNone/>
            </a:pPr>
            <a:r>
              <a:rPr lang="en-GB" sz="1800">
                <a:latin typeface="Lexend"/>
              </a:rPr>
              <a:t>(Jawaabaha u dhoweeya garaamka ugu dhow)</a:t>
            </a:r>
            <a:endParaRPr sz="2000"/>
          </a:p>
        </p:txBody>
      </p:sp>
      <p:graphicFrame>
        <p:nvGraphicFramePr>
          <p:cNvPr id="1656" name="Google Shape;1656;p118"/>
          <p:cNvGraphicFramePr/>
          <p:nvPr/>
        </p:nvGraphicFramePr>
        <p:xfrm>
          <a:off x="952500" y="2084847"/>
          <a:ext cx="3000000" cy="3000000"/>
        </p:xfrm>
        <a:graphic>
          <a:graphicData uri="http://schemas.openxmlformats.org/drawingml/2006/table">
            <a:tbl>
              <a:tblPr>
                <a:noFill/>
                <a:tableStyleId>{5ABEDB2D-1168-43D3-9195-50B46805A593}</a:tableStyleId>
              </a:tblPr>
              <a:tblGrid>
                <a:gridCol w="1655025"/>
                <a:gridCol w="2112200"/>
                <a:gridCol w="1886600"/>
                <a:gridCol w="2016325"/>
              </a:tblGrid>
              <a:tr h="340525">
                <a:tc>
                  <a:txBody>
                    <a:bodyPr/>
                    <a:lstStyle/>
                    <a:p>
                      <a:pPr indent="0" lvl="0" marL="0" rtl="0" algn="l">
                        <a:spcBef>
                          <a:spcPts val="0"/>
                        </a:spcBef>
                        <a:spcAft>
                          <a:spcPts val="0"/>
                        </a:spcAft>
                        <a:buNone/>
                      </a:pPr>
                      <a:r>
                        <a:rPr lang="en-GB" sz="1300">
                          <a:latin typeface="Lexend"/>
                          <a:ea typeface="Lexend"/>
                          <a:cs typeface="Lexend"/>
                          <a:sym typeface="Lexend"/>
                        </a:rPr>
                        <a:t>Cuntada (Food)</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Boqolleyda soosaarka (Percentage yield)</a:t>
                      </a:r>
                      <a:r>
                        <a:rPr lang="en-GB" sz="1300">
                          <a:latin typeface="Lexend"/>
                          <a:ea typeface="Lexend"/>
                          <a:cs typeface="Lexend"/>
                          <a:sym typeface="Lexend"/>
                        </a:rPr>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Xisaabinta (Calculation)</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Culeyska iibsiga (Mass to purchase)</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300">
                          <a:latin typeface="Lexend"/>
                          <a:ea typeface="Lexend"/>
                          <a:cs typeface="Lexend"/>
                          <a:sym typeface="Lexend"/>
                        </a:rPr>
                        <a:t>Hilib lo'eed (Beef)</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80 %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Kalam"/>
                          <a:ea typeface="Kalam"/>
                          <a:cs typeface="Kalam"/>
                          <a:sym typeface="Kalam"/>
                        </a:rPr>
                        <a:t>1 ÷ 0.8 </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Kalam"/>
                          <a:ea typeface="Kalam"/>
                          <a:cs typeface="Kalam"/>
                          <a:sym typeface="Kalam"/>
                        </a:rPr>
                        <a:t>1.250 kg</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300">
                          <a:latin typeface="Lexend"/>
                          <a:ea typeface="Lexend"/>
                          <a:cs typeface="Lexend"/>
                          <a:sym typeface="Lexend"/>
                        </a:rPr>
                        <a:t>Kaluunka (Cauliflower)</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55 %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2000">
                          <a:solidFill>
                            <a:schemeClr val="dk1"/>
                          </a:solidFill>
                          <a:latin typeface="Kalam"/>
                          <a:ea typeface="Kalam"/>
                          <a:cs typeface="Kalam"/>
                          <a:sym typeface="Kalam"/>
                        </a:rPr>
                        <a:t>1 ÷ 0.55 </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Kalam"/>
                          <a:ea typeface="Kalam"/>
                          <a:cs typeface="Kalam"/>
                          <a:sym typeface="Kalam"/>
                        </a:rPr>
                        <a:t>1.819 kg*</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300">
                          <a:latin typeface="Lexend"/>
                          <a:ea typeface="Lexend"/>
                          <a:cs typeface="Lexend"/>
                          <a:sym typeface="Lexend"/>
                        </a:rPr>
                        <a:t>Basal (Leeks)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75 %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2000">
                          <a:solidFill>
                            <a:schemeClr val="dk1"/>
                          </a:solidFill>
                          <a:latin typeface="Kalam"/>
                          <a:ea typeface="Kalam"/>
                          <a:cs typeface="Kalam"/>
                          <a:sym typeface="Kalam"/>
                        </a:rPr>
                        <a:t>1 ÷ 0.75 </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Kalam"/>
                          <a:ea typeface="Kalam"/>
                          <a:cs typeface="Kalam"/>
                          <a:sym typeface="Kalam"/>
                        </a:rPr>
                        <a:t>1.334 kg*</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300">
                          <a:latin typeface="Lexend"/>
                          <a:ea typeface="Lexend"/>
                          <a:cs typeface="Lexend"/>
                          <a:sym typeface="Lexend"/>
                        </a:rPr>
                        <a:t>Parsnips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85 %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2000">
                          <a:solidFill>
                            <a:schemeClr val="dk1"/>
                          </a:solidFill>
                          <a:latin typeface="Kalam"/>
                          <a:ea typeface="Kalam"/>
                          <a:cs typeface="Kalam"/>
                          <a:sym typeface="Kalam"/>
                        </a:rPr>
                        <a:t>1 ÷ 0.85 </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Kalam"/>
                          <a:ea typeface="Kalam"/>
                          <a:cs typeface="Kalam"/>
                          <a:sym typeface="Kalam"/>
                        </a:rPr>
                        <a:t>1.177 kg*</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300">
                          <a:latin typeface="Lexend"/>
                          <a:ea typeface="Lexend"/>
                          <a:cs typeface="Lexend"/>
                          <a:sym typeface="Lexend"/>
                        </a:rPr>
                        <a:t>Kalluunka salmon (Whole salmon)</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70 %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Clr>
                          <a:schemeClr val="dk1"/>
                        </a:buClr>
                        <a:buSzPts val="1100"/>
                        <a:buFont typeface="Arial"/>
                        <a:buNone/>
                      </a:pPr>
                      <a:r>
                        <a:rPr lang="en-GB" sz="2000">
                          <a:solidFill>
                            <a:schemeClr val="dk1"/>
                          </a:solidFill>
                          <a:latin typeface="Kalam"/>
                          <a:ea typeface="Kalam"/>
                          <a:cs typeface="Kalam"/>
                          <a:sym typeface="Kalam"/>
                        </a:rPr>
                        <a:t>1 ÷ 0.7 </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2000">
                          <a:latin typeface="Kalam"/>
                          <a:ea typeface="Kalam"/>
                          <a:cs typeface="Kalam"/>
                          <a:sym typeface="Kalam"/>
                        </a:rPr>
                        <a:t>1.429 kg</a:t>
                      </a:r>
                      <a:endParaRPr sz="2000">
                        <a:latin typeface="Kalam"/>
                        <a:ea typeface="Kalam"/>
                        <a:cs typeface="Kalam"/>
                        <a:sym typeface="Kalam"/>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0" name="Shape 1660"/>
        <p:cNvGrpSpPr/>
        <p:nvPr/>
      </p:nvGrpSpPr>
      <p:grpSpPr>
        <a:xfrm>
          <a:off x="0" y="0"/>
          <a:ext cx="0" cy="0"/>
          <a:chOff x="0" y="0"/>
          <a:chExt cx="0" cy="0"/>
        </a:xfrm>
      </p:grpSpPr>
      <p:sp>
        <p:nvSpPr>
          <p:cNvPr id="1661" name="Google Shape;1661;p119"/>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Boqolleyda (Percentages) ee cuntada (catering)</a:t>
            </a:r>
            <a:endParaRPr/>
          </a:p>
        </p:txBody>
      </p:sp>
      <p:sp>
        <p:nvSpPr>
          <p:cNvPr id="1662" name="Google Shape;1662;p119"/>
          <p:cNvSpPr txBox="1"/>
          <p:nvPr>
            <p:ph idx="1" type="body"/>
          </p:nvPr>
        </p:nvSpPr>
        <p:spPr>
          <a:xfrm>
            <a:off x="324000" y="3441925"/>
            <a:ext cx="8237700" cy="772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a) Xisaabi cufka (mass) (ilaa garaamka ugu dhow) ee khudrad kasta oo makhaayaddu u baahan tahay inay iibsato si ay u hubiso inay samayn karto 50 qaybood oo maraq ah.</a:t>
            </a:r>
            <a:r>
              <a:rPr lang="en-GB" sz="1400">
                <a:solidFill>
                  <a:schemeClr val="accent5"/>
                </a:solidFill>
                <a:latin typeface="Lexend"/>
              </a:rPr>
              <a:t/>
            </a:r>
            <a:r>
              <a:rPr lang="en-GB" sz="1400">
                <a:latin typeface="Lexend"/>
              </a:rPr>
              <a:t/>
            </a:r>
            <a:endParaRPr sz="2000"/>
          </a:p>
        </p:txBody>
      </p:sp>
      <p:graphicFrame>
        <p:nvGraphicFramePr>
          <p:cNvPr id="1663" name="Google Shape;1663;p119"/>
          <p:cNvGraphicFramePr/>
          <p:nvPr/>
        </p:nvGraphicFramePr>
        <p:xfrm>
          <a:off x="620700" y="941847"/>
          <a:ext cx="3000000" cy="3000000"/>
        </p:xfrm>
        <a:graphic>
          <a:graphicData uri="http://schemas.openxmlformats.org/drawingml/2006/table">
            <a:tbl>
              <a:tblPr>
                <a:noFill/>
                <a:tableStyleId>{5ABEDB2D-1168-43D3-9195-50B46805A593}</a:tableStyleId>
              </a:tblPr>
              <a:tblGrid>
                <a:gridCol w="1138125"/>
                <a:gridCol w="1146475"/>
                <a:gridCol w="1023250"/>
                <a:gridCol w="895450"/>
              </a:tblGrid>
              <a:tr h="340525">
                <a:tc>
                  <a:txBody>
                    <a:bodyPr/>
                    <a:lstStyle/>
                    <a:p>
                      <a:pPr indent="0" lvl="0" marL="0" rtl="0" algn="l">
                        <a:spcBef>
                          <a:spcPts val="0"/>
                        </a:spcBef>
                        <a:spcAft>
                          <a:spcPts val="0"/>
                        </a:spcAft>
                        <a:buNone/>
                      </a:pPr>
                      <a:r>
                        <a:rPr lang="en-GB" sz="1600">
                          <a:latin typeface="Lexend"/>
                          <a:ea typeface="Lexend"/>
                          <a:cs typeface="Lexend"/>
                          <a:sym typeface="Lexend"/>
                        </a:rPr>
                        <a:t>Cuntada (Food)</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Iibka (Purchase)</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 soosaarka (yield)</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Qiimaha kg kasta (Cost per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600">
                          <a:latin typeface="Lexend"/>
                          <a:ea typeface="Lexend"/>
                          <a:cs typeface="Lexend"/>
                          <a:sym typeface="Lexend"/>
                        </a:rPr>
                        <a:t>Kaabash (Cabbage)</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16.076 kg</a:t>
                      </a:r>
                      <a:r>
                        <a:rPr lang="en-GB" sz="1600">
                          <a:latin typeface="Lexend"/>
                          <a:ea typeface="Lexend"/>
                          <a:cs typeface="Lexend"/>
                          <a:sym typeface="Lexend"/>
                        </a:rPr>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79 %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£1.50</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600">
                          <a:latin typeface="Lexend"/>
                          <a:ea typeface="Lexend"/>
                          <a:cs typeface="Lexend"/>
                          <a:sym typeface="Lexend"/>
                        </a:rPr>
                        <a:t>Karuus (Carrots)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3.609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97 %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77 p</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600">
                          <a:latin typeface="Lexend"/>
                          <a:ea typeface="Lexend"/>
                          <a:cs typeface="Lexend"/>
                          <a:sym typeface="Lexend"/>
                        </a:rPr>
                        <a:t>Seleri (Celery)</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6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75 %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£3.60</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600">
                          <a:latin typeface="Lexend"/>
                          <a:ea typeface="Lexend"/>
                          <a:cs typeface="Lexend"/>
                          <a:sym typeface="Lexend"/>
                        </a:rPr>
                        <a:t>Basal (Onions)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6.293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89 %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£1.07</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600">
                          <a:latin typeface="Lexend"/>
                          <a:ea typeface="Lexend"/>
                          <a:cs typeface="Lexend"/>
                          <a:sym typeface="Lexend"/>
                        </a:rPr>
                        <a:t>Baradho (Potatoes)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7.655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81 %</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£1.55</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bl>
          </a:graphicData>
        </a:graphic>
      </p:graphicFrame>
      <p:sp>
        <p:nvSpPr>
          <p:cNvPr id="1664" name="Google Shape;1664;p119"/>
          <p:cNvSpPr/>
          <p:nvPr/>
        </p:nvSpPr>
        <p:spPr>
          <a:xfrm>
            <a:off x="4913100" y="982375"/>
            <a:ext cx="3906900" cy="2188200"/>
          </a:xfrm>
          <a:prstGeom prst="rect">
            <a:avLst/>
          </a:prstGeom>
          <a:solidFill>
            <a:schemeClr val="lt2"/>
          </a:solidFill>
          <a:ln cap="flat" cmpd="sng" w="38100">
            <a:solidFill>
              <a:schemeClr val="accent5"/>
            </a:solidFill>
            <a:prstDash val="solid"/>
            <a:round/>
            <a:headEnd len="sm" w="sm" type="none"/>
            <a:tailEnd len="sm" w="sm" type="none"/>
          </a:ln>
        </p:spPr>
        <p:txBody>
          <a:bodyPr anchorCtr="0" anchor="ctr" bIns="18000" lIns="54000" spcFirstLastPara="1" rIns="18000" wrap="square" tIns="54000">
            <a:normAutofit/>
          </a:bodyPr>
          <a:lstStyle/>
          <a:p>
            <a:pPr indent="0" lvl="0" marL="0" rtl="0" algn="ctr">
              <a:lnSpc>
                <a:spcPct val="140000"/>
              </a:lnSpc>
              <a:spcBef>
                <a:spcPts val="0"/>
              </a:spcBef>
              <a:spcAft>
                <a:spcPts val="0"/>
              </a:spcAft>
              <a:buNone/>
            </a:pPr>
            <a:r>
              <a:rPr lang="en-GB" sz="1400">
                <a:solidFill>
                  <a:schemeClr val="dk1"/>
                </a:solidFill>
                <a:latin typeface="Lexend"/>
                <a:ea typeface="Lexend"/>
                <a:cs typeface="Lexend"/>
                <a:sym typeface="Lexend"/>
              </a:rPr>
              <a:t>Khudaarta Maraqa (50 qaybood)</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5.6 kg basal la jarjaray</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3.5 kg karooto la jarjaray</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4.5 kg celery la jarjaray</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Clr>
                <a:schemeClr val="dk1"/>
              </a:buClr>
              <a:buSzPts val="1100"/>
              <a:buFont typeface="Arial"/>
              <a:buNone/>
            </a:pPr>
            <a:r>
              <a:rPr lang="en-GB" sz="1100">
                <a:solidFill>
                  <a:schemeClr val="dk1"/>
                </a:solidFill>
                <a:latin typeface="Kalam"/>
                <a:ea typeface="Kalam"/>
                <a:cs typeface="Kalam"/>
                <a:sym typeface="Kalam"/>
              </a:rPr>
              <a:t>6.2 kg baradho (potatoes)</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100">
                <a:solidFill>
                  <a:schemeClr val="dk1"/>
                </a:solidFill>
                <a:latin typeface="Kalam"/>
                <a:ea typeface="Kalam"/>
                <a:cs typeface="Kalam"/>
                <a:sym typeface="Kalam"/>
              </a:rPr>
              <a:t>12.7 kg kaabaj (cabbage)</a:t>
            </a:r>
            <a:r>
              <a:rPr lang="en-GB" sz="1400">
                <a:solidFill>
                  <a:schemeClr val="dk1"/>
                </a:solidFill>
                <a:latin typeface="Lexend"/>
                <a:ea typeface="Lexend"/>
                <a:cs typeface="Lexend"/>
                <a:sym typeface="Lexend"/>
              </a:rPr>
              <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sp>
        <p:nvSpPr>
          <p:cNvPr id="1665" name="Google Shape;1665;p119"/>
          <p:cNvSpPr txBox="1"/>
          <p:nvPr>
            <p:ph idx="1" type="body"/>
          </p:nvPr>
        </p:nvSpPr>
        <p:spPr>
          <a:xfrm>
            <a:off x="324000" y="622525"/>
            <a:ext cx="296700" cy="34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400">
                <a:latin typeface="Lexend"/>
              </a:rPr>
              <a:t>2)</a:t>
            </a:r>
            <a:endParaRPr sz="2000"/>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9" name="Shape 1669"/>
        <p:cNvGrpSpPr/>
        <p:nvPr/>
      </p:nvGrpSpPr>
      <p:grpSpPr>
        <a:xfrm>
          <a:off x="0" y="0"/>
          <a:ext cx="0" cy="0"/>
          <a:chOff x="0" y="0"/>
          <a:chExt cx="0" cy="0"/>
        </a:xfrm>
      </p:grpSpPr>
      <p:sp>
        <p:nvSpPr>
          <p:cNvPr id="1670" name="Google Shape;1670;p120"/>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Boqolleyda (Percentages) cuntada diyaarinta</a:t>
            </a:r>
            <a:endParaRPr/>
          </a:p>
        </p:txBody>
      </p:sp>
      <p:sp>
        <p:nvSpPr>
          <p:cNvPr id="1671" name="Google Shape;1671;p120"/>
          <p:cNvSpPr txBox="1"/>
          <p:nvPr>
            <p:ph idx="1" type="body"/>
          </p:nvPr>
        </p:nvSpPr>
        <p:spPr>
          <a:xfrm>
            <a:off x="324000" y="622525"/>
            <a:ext cx="296700" cy="34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a:t>
            </a:r>
            <a:endParaRPr sz="2000"/>
          </a:p>
        </p:txBody>
      </p:sp>
      <p:sp>
        <p:nvSpPr>
          <p:cNvPr id="1672" name="Google Shape;1672;p120"/>
          <p:cNvSpPr/>
          <p:nvPr/>
        </p:nvSpPr>
        <p:spPr>
          <a:xfrm>
            <a:off x="4913100" y="810000"/>
            <a:ext cx="3906900" cy="2360700"/>
          </a:xfrm>
          <a:prstGeom prst="rect">
            <a:avLst/>
          </a:prstGeom>
          <a:solidFill>
            <a:schemeClr val="lt2"/>
          </a:solidFill>
          <a:ln cap="flat" cmpd="sng" w="38100">
            <a:solidFill>
              <a:schemeClr val="accent5"/>
            </a:solidFill>
            <a:prstDash val="solid"/>
            <a:round/>
            <a:headEnd len="sm" w="sm" type="none"/>
            <a:tailEnd len="sm" w="sm" type="none"/>
          </a:ln>
        </p:spPr>
        <p:txBody>
          <a:bodyPr anchorCtr="0" anchor="ctr" bIns="90000" lIns="54000" spcFirstLastPara="1" rIns="18000" wrap="square" tIns="126000">
            <a:normAutofit/>
          </a:bodyPr>
          <a:lstStyle/>
          <a:p>
            <a:pPr indent="0" lvl="0" marL="0" rtl="0" algn="ctr">
              <a:lnSpc>
                <a:spcPct val="140000"/>
              </a:lnSpc>
              <a:spcBef>
                <a:spcPts val="0"/>
              </a:spcBef>
              <a:spcAft>
                <a:spcPts val="0"/>
              </a:spcAft>
              <a:buNone/>
            </a:pPr>
            <a:r>
              <a:rPr lang="en-GB" sz="1400">
                <a:solidFill>
                  <a:schemeClr val="dk1"/>
                </a:solidFill>
                <a:latin typeface="Lexend"/>
                <a:ea typeface="Lexend"/>
                <a:cs typeface="Lexend"/>
                <a:sym typeface="Lexend"/>
              </a:rPr>
              <a:t>Khudaarta Maraqa (50 qaybood)</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400">
                <a:solidFill>
                  <a:schemeClr val="dk1"/>
                </a:solidFill>
                <a:latin typeface="Lexend"/>
                <a:ea typeface="Lexend"/>
                <a:cs typeface="Lexend"/>
                <a:sym typeface="Lexend"/>
              </a:rPr>
              <a:t>5.6 kg basal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400">
                <a:solidFill>
                  <a:schemeClr val="dk1"/>
                </a:solidFill>
                <a:latin typeface="Lexend"/>
                <a:ea typeface="Lexend"/>
                <a:cs typeface="Lexend"/>
                <a:sym typeface="Lexend"/>
              </a:rPr>
              <a:t>3.5 kg karooto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400">
                <a:solidFill>
                  <a:schemeClr val="dk1"/>
                </a:solidFill>
                <a:latin typeface="Lexend"/>
                <a:ea typeface="Lexend"/>
                <a:cs typeface="Lexend"/>
                <a:sym typeface="Lexend"/>
              </a:rPr>
              <a:t>4.5 kg celery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400">
                <a:solidFill>
                  <a:schemeClr val="dk1"/>
                </a:solidFill>
                <a:latin typeface="Lexend"/>
                <a:ea typeface="Lexend"/>
                <a:cs typeface="Lexend"/>
                <a:sym typeface="Lexend"/>
              </a:rPr>
              <a:t>6.2 kg baradho (potatoes)</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400">
                <a:solidFill>
                  <a:schemeClr val="dk1"/>
                </a:solidFill>
                <a:latin typeface="Lexend"/>
                <a:ea typeface="Lexend"/>
                <a:cs typeface="Lexend"/>
                <a:sym typeface="Lexend"/>
              </a:rPr>
              <a:t>12.7 kg kaabaj (cabbage)</a:t>
            </a:r>
            <a:r>
              <a:rPr lang="en-GB" sz="1400">
                <a:solidFill>
                  <a:schemeClr val="dk1"/>
                </a:solidFill>
                <a:latin typeface="Lexend"/>
                <a:ea typeface="Lexend"/>
                <a:cs typeface="Lexend"/>
                <a:sym typeface="Lexend"/>
              </a:rPr>
              <a:t/>
            </a:r>
            <a:endParaRPr sz="1800">
              <a:solidFill>
                <a:schemeClr val="dk1"/>
              </a:solidFill>
              <a:latin typeface="Lexend"/>
              <a:ea typeface="Lexend"/>
              <a:cs typeface="Lexend"/>
              <a:sym typeface="Lexend"/>
            </a:endParaRPr>
          </a:p>
        </p:txBody>
      </p:sp>
      <p:graphicFrame>
        <p:nvGraphicFramePr>
          <p:cNvPr id="1673" name="Google Shape;1673;p120"/>
          <p:cNvGraphicFramePr/>
          <p:nvPr/>
        </p:nvGraphicFramePr>
        <p:xfrm>
          <a:off x="647700" y="941847"/>
          <a:ext cx="3000000" cy="3000000"/>
        </p:xfrm>
        <a:graphic>
          <a:graphicData uri="http://schemas.openxmlformats.org/drawingml/2006/table">
            <a:tbl>
              <a:tblPr>
                <a:noFill/>
                <a:tableStyleId>{5ABEDB2D-1168-43D3-9195-50B46805A593}</a:tableStyleId>
              </a:tblPr>
              <a:tblGrid>
                <a:gridCol w="1110225"/>
                <a:gridCol w="1108850"/>
                <a:gridCol w="978625"/>
                <a:gridCol w="978625"/>
              </a:tblGrid>
              <a:tr h="340525">
                <a:tc>
                  <a:txBody>
                    <a:bodyPr/>
                    <a:lstStyle/>
                    <a:p>
                      <a:pPr indent="0" lvl="0" marL="0" rtl="0" algn="l">
                        <a:spcBef>
                          <a:spcPts val="0"/>
                        </a:spcBef>
                        <a:spcAft>
                          <a:spcPts val="0"/>
                        </a:spcAft>
                        <a:buNone/>
                      </a:pPr>
                      <a:r>
                        <a:rPr lang="en-GB" sz="1600">
                          <a:latin typeface="Lexend"/>
                          <a:ea typeface="Lexend"/>
                          <a:cs typeface="Lexend"/>
                          <a:sym typeface="Lexend"/>
                        </a:rPr>
                        <a:t>Cuntada (Food)</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Iibka (Purchase)</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Qiimaha kg kasta (Cost per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Wadarta qiimaha (Total cost)</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600">
                          <a:latin typeface="Lexend"/>
                          <a:ea typeface="Lexend"/>
                          <a:cs typeface="Lexend"/>
                          <a:sym typeface="Lexend"/>
                        </a:rPr>
                        <a:t>Kaabaj (Cabbage)</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16.076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£1.50</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£24.12</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600">
                          <a:latin typeface="Lexend"/>
                          <a:ea typeface="Lexend"/>
                          <a:cs typeface="Lexend"/>
                          <a:sym typeface="Lexend"/>
                        </a:rPr>
                        <a:t>Karooto (Carrots)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3.609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77 p</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£2.78</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600">
                          <a:latin typeface="Lexend"/>
                          <a:ea typeface="Lexend"/>
                          <a:cs typeface="Lexend"/>
                          <a:sym typeface="Lexend"/>
                        </a:rPr>
                        <a:t>Seleri (Celery)</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6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£3.60</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£21.60</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600">
                          <a:latin typeface="Lexend"/>
                          <a:ea typeface="Lexend"/>
                          <a:cs typeface="Lexend"/>
                          <a:sym typeface="Lexend"/>
                        </a:rPr>
                        <a:t>Basal (Onions)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6.293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£1.07</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£6.74</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600">
                          <a:latin typeface="Lexend"/>
                          <a:ea typeface="Lexend"/>
                          <a:cs typeface="Lexend"/>
                          <a:sym typeface="Lexend"/>
                        </a:rPr>
                        <a:t>Baradho (Potatoes)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7.655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£1.55</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600">
                          <a:latin typeface="Lexend"/>
                          <a:ea typeface="Lexend"/>
                          <a:cs typeface="Lexend"/>
                          <a:sym typeface="Lexend"/>
                        </a:rPr>
                        <a:t>£11.87</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bl>
          </a:graphicData>
        </a:graphic>
      </p:graphicFrame>
      <p:sp>
        <p:nvSpPr>
          <p:cNvPr id="1674" name="Google Shape;1674;p120"/>
          <p:cNvSpPr txBox="1"/>
          <p:nvPr>
            <p:ph idx="1" type="body"/>
          </p:nvPr>
        </p:nvSpPr>
        <p:spPr>
          <a:xfrm>
            <a:off x="324000" y="3292550"/>
            <a:ext cx="8496000" cy="563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GB" sz="1800">
                <a:latin typeface="Lexend"/>
              </a:rPr>
              <a:t>b) Haddii qiimuhu u dhigmayo cufka (mass), waa imisa qiimaha lagu iibsanayo khudaarta lagama maarmaanka ah? (Ku soo wareeji senti ugu dhow.)</a:t>
            </a:r>
            <a:endParaRPr sz="2000"/>
          </a:p>
          <a:p>
            <a:pPr indent="0" lvl="0" marL="0" rtl="0" algn="l">
              <a:spcBef>
                <a:spcPts val="1000"/>
              </a:spcBef>
              <a:spcAft>
                <a:spcPts val="1000"/>
              </a:spcAft>
              <a:buNone/>
            </a:pPr>
            <a:r>
              <a:rPr lang="en-GB" sz="1100">
                <a:latin typeface="Kalam"/>
                <a:ea typeface="Kalam"/>
                <a:cs typeface="Kalam"/>
                <a:sym typeface="Kalam"/>
              </a:rPr>
              <a:t>Wadarta qiimaha = £67.11</a:t>
            </a:r>
            <a:endParaRPr sz="2000">
              <a:latin typeface="Kalam"/>
              <a:ea typeface="Kalam"/>
              <a:cs typeface="Kalam"/>
              <a:sym typeface="Kalam"/>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8" name="Shape 1678"/>
        <p:cNvGrpSpPr/>
        <p:nvPr/>
      </p:nvGrpSpPr>
      <p:grpSpPr>
        <a:xfrm>
          <a:off x="0" y="0"/>
          <a:ext cx="0" cy="0"/>
          <a:chOff x="0" y="0"/>
          <a:chExt cx="0" cy="0"/>
        </a:xfrm>
      </p:grpSpPr>
      <p:sp>
        <p:nvSpPr>
          <p:cNvPr id="1679" name="Google Shape;1679;p121"/>
          <p:cNvSpPr txBox="1"/>
          <p:nvPr>
            <p:ph type="title"/>
          </p:nvPr>
        </p:nvSpPr>
        <p:spPr>
          <a:xfrm>
            <a:off x="1479300" y="39650"/>
            <a:ext cx="68553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100">
                <a:latin typeface="Lexend"/>
              </a:rPr>
              <a:t>Boqolleyda (Percentages) ee cuntada</a:t>
            </a:r>
            <a:endParaRPr/>
          </a:p>
        </p:txBody>
      </p:sp>
      <p:sp>
        <p:nvSpPr>
          <p:cNvPr id="1680" name="Google Shape;1680;p121"/>
          <p:cNvSpPr txBox="1"/>
          <p:nvPr>
            <p:ph idx="1" type="body"/>
          </p:nvPr>
        </p:nvSpPr>
        <p:spPr>
          <a:xfrm>
            <a:off x="324000" y="3289525"/>
            <a:ext cx="8237700" cy="7725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c) Immisa ayaad u malaynaysaa in makhaayaddu ku dalacdo baaquli maraq? Wadarta qiimaha = £67.11 Qiimaha qayb kasta = £1.35</a:t>
            </a:r>
            <a:br>
              <a:rPr lang="en-GB" sz="2000"/>
            </a:br>
            <a:r>
              <a:rPr lang="en-GB" sz="1100">
                <a:latin typeface="Kalam"/>
                <a:ea typeface="Kalam"/>
                <a:cs typeface="Kalam"/>
                <a:sym typeface="Kalam"/>
              </a:rPr>
              <a:t/>
            </a:r>
            <a:br>
              <a:rPr lang="en-GB" sz="2000">
                <a:latin typeface="Kalam"/>
                <a:ea typeface="Kalam"/>
                <a:cs typeface="Kalam"/>
                <a:sym typeface="Kalam"/>
              </a:rPr>
            </a:br>
            <a:r>
              <a:rPr lang="en-GB" sz="1100">
                <a:latin typeface="Kalam"/>
                <a:ea typeface="Kalam"/>
                <a:cs typeface="Kalam"/>
                <a:sym typeface="Kalam"/>
              </a:rPr>
              <a:t/>
            </a:r>
            <a:endParaRPr sz="2000">
              <a:latin typeface="Kalam"/>
              <a:ea typeface="Kalam"/>
              <a:cs typeface="Kalam"/>
              <a:sym typeface="Kalam"/>
            </a:endParaRPr>
          </a:p>
        </p:txBody>
      </p:sp>
      <p:sp>
        <p:nvSpPr>
          <p:cNvPr id="1681" name="Google Shape;1681;p121"/>
          <p:cNvSpPr txBox="1"/>
          <p:nvPr>
            <p:ph idx="1" type="body"/>
          </p:nvPr>
        </p:nvSpPr>
        <p:spPr>
          <a:xfrm>
            <a:off x="324000" y="622525"/>
            <a:ext cx="296700" cy="344400"/>
          </a:xfrm>
          <a:prstGeom prst="rect">
            <a:avLst/>
          </a:prstGeom>
        </p:spPr>
        <p:txBody>
          <a:bodyPr anchorCtr="0" anchor="t" bIns="0" lIns="0" spcFirstLastPara="1" rIns="0" wrap="square" tIns="0">
            <a:normAutofit/>
          </a:bodyPr>
          <a:lstStyle/>
          <a:p>
            <a:pPr indent="0" lvl="0" marL="0" rtl="0" algn="l">
              <a:spcBef>
                <a:spcPts val="0"/>
              </a:spcBef>
              <a:spcAft>
                <a:spcPts val="1000"/>
              </a:spcAft>
              <a:buNone/>
            </a:pPr>
            <a:r>
              <a:rPr lang="en-GB" sz="1800">
                <a:latin typeface="Lexend"/>
              </a:rPr>
              <a:t>2)</a:t>
            </a:r>
            <a:endParaRPr sz="2000"/>
          </a:p>
        </p:txBody>
      </p:sp>
      <p:sp>
        <p:nvSpPr>
          <p:cNvPr id="1682" name="Google Shape;1682;p121"/>
          <p:cNvSpPr txBox="1"/>
          <p:nvPr>
            <p:ph idx="1" type="body"/>
          </p:nvPr>
        </p:nvSpPr>
        <p:spPr>
          <a:xfrm>
            <a:off x="3369600" y="3899125"/>
            <a:ext cx="5450400" cy="772500"/>
          </a:xfrm>
          <a:prstGeom prst="rect">
            <a:avLst/>
          </a:prstGeom>
        </p:spPr>
        <p:txBody>
          <a:bodyPr anchorCtr="0" anchor="t" bIns="0" lIns="0" spcFirstLastPara="1" rIns="0" wrap="square" tIns="0">
            <a:normAutofit/>
          </a:bodyPr>
          <a:lstStyle/>
          <a:p>
            <a:pPr indent="0" lvl="0" marL="0" rtl="0" algn="l">
              <a:lnSpc>
                <a:spcPct val="85000"/>
              </a:lnSpc>
              <a:spcBef>
                <a:spcPts val="0"/>
              </a:spcBef>
              <a:spcAft>
                <a:spcPts val="0"/>
              </a:spcAft>
              <a:buNone/>
            </a:pPr>
            <a:r>
              <a:rPr lang="en-GB" sz="1100">
                <a:latin typeface="Kalam"/>
                <a:ea typeface="Kalam"/>
                <a:cs typeface="Kalam"/>
                <a:sym typeface="Kalam"/>
              </a:rPr>
              <a:t>Si kastaba, tani ma tixgelinayso maaddooyinka kale, kharashka shaqaalaha &amp; tamarta ama qadarka faa'iidada aad rabto inaad sameysid.</a:t>
            </a:r>
            <a:endParaRPr sz="2000">
              <a:latin typeface="Kalam"/>
              <a:ea typeface="Kalam"/>
              <a:cs typeface="Kalam"/>
              <a:sym typeface="Kalam"/>
            </a:endParaRPr>
          </a:p>
          <a:p>
            <a:pPr indent="0" lvl="0" marL="0" rtl="0" algn="l">
              <a:lnSpc>
                <a:spcPct val="85000"/>
              </a:lnSpc>
              <a:spcBef>
                <a:spcPts val="1000"/>
              </a:spcBef>
              <a:spcAft>
                <a:spcPts val="1000"/>
              </a:spcAft>
              <a:buNone/>
            </a:pPr>
            <a:r>
              <a:rPr>
                <a:latin typeface="Lexend"/>
              </a:rPr>
              <a:t/>
            </a:r>
            <a:endParaRPr sz="2000">
              <a:latin typeface="Kalam"/>
              <a:ea typeface="Kalam"/>
              <a:cs typeface="Kalam"/>
              <a:sym typeface="Kalam"/>
            </a:endParaRPr>
          </a:p>
        </p:txBody>
      </p:sp>
      <p:sp>
        <p:nvSpPr>
          <p:cNvPr id="1683" name="Google Shape;1683;p121"/>
          <p:cNvSpPr/>
          <p:nvPr/>
        </p:nvSpPr>
        <p:spPr>
          <a:xfrm>
            <a:off x="4913100" y="982375"/>
            <a:ext cx="3906900" cy="2188200"/>
          </a:xfrm>
          <a:prstGeom prst="rect">
            <a:avLst/>
          </a:prstGeom>
          <a:solidFill>
            <a:schemeClr val="lt2"/>
          </a:solidFill>
          <a:ln cap="flat" cmpd="sng" w="38100">
            <a:solidFill>
              <a:schemeClr val="accent5"/>
            </a:solidFill>
            <a:prstDash val="solid"/>
            <a:round/>
            <a:headEnd len="sm" w="sm" type="none"/>
            <a:tailEnd len="sm" w="sm" type="none"/>
          </a:ln>
        </p:spPr>
        <p:txBody>
          <a:bodyPr anchorCtr="0" anchor="ctr" bIns="18000" lIns="54000" spcFirstLastPara="1" rIns="18000" wrap="square" tIns="54000">
            <a:normAutofit/>
          </a:bodyPr>
          <a:lstStyle/>
          <a:p>
            <a:pPr indent="0" lvl="0" marL="0" rtl="0" algn="ctr">
              <a:lnSpc>
                <a:spcPct val="140000"/>
              </a:lnSpc>
              <a:spcBef>
                <a:spcPts val="0"/>
              </a:spcBef>
              <a:spcAft>
                <a:spcPts val="0"/>
              </a:spcAft>
              <a:buNone/>
            </a:pPr>
            <a:r>
              <a:rPr lang="en-GB" sz="1100">
                <a:solidFill>
                  <a:schemeClr val="dk1"/>
                </a:solidFill>
                <a:latin typeface="Lexend"/>
                <a:ea typeface="Lexend"/>
                <a:cs typeface="Lexend"/>
                <a:sym typeface="Lexend"/>
              </a:rPr>
              <a:t>Khudaarta Maraq (50 qaybood)</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100">
                <a:solidFill>
                  <a:schemeClr val="dk1"/>
                </a:solidFill>
                <a:latin typeface="Lexend"/>
                <a:ea typeface="Lexend"/>
                <a:cs typeface="Lexend"/>
                <a:sym typeface="Lexend"/>
              </a:rPr>
              <a:t>5.6 kg basal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100">
                <a:solidFill>
                  <a:schemeClr val="dk1"/>
                </a:solidFill>
                <a:latin typeface="Lexend"/>
                <a:ea typeface="Lexend"/>
                <a:cs typeface="Lexend"/>
                <a:sym typeface="Lexend"/>
              </a:rPr>
              <a:t>3.5 kg karooto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100">
                <a:solidFill>
                  <a:schemeClr val="dk1"/>
                </a:solidFill>
                <a:latin typeface="Lexend"/>
                <a:ea typeface="Lexend"/>
                <a:cs typeface="Lexend"/>
                <a:sym typeface="Lexend"/>
              </a:rPr>
              <a:t>4.5 kg seleri la jarjaray</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100">
                <a:solidFill>
                  <a:schemeClr val="dk1"/>
                </a:solidFill>
                <a:latin typeface="Lexend"/>
                <a:ea typeface="Lexend"/>
                <a:cs typeface="Lexend"/>
                <a:sym typeface="Lexend"/>
              </a:rPr>
              <a:t>6.2 kg baradho</a:t>
            </a:r>
            <a:endParaRPr sz="1800">
              <a:solidFill>
                <a:schemeClr val="dk1"/>
              </a:solidFill>
              <a:latin typeface="Lexend"/>
              <a:ea typeface="Lexend"/>
              <a:cs typeface="Lexend"/>
              <a:sym typeface="Lexend"/>
            </a:endParaRPr>
          </a:p>
          <a:p>
            <a:pPr indent="0" lvl="0" marL="0" rtl="0" algn="l">
              <a:lnSpc>
                <a:spcPct val="140000"/>
              </a:lnSpc>
              <a:spcBef>
                <a:spcPts val="0"/>
              </a:spcBef>
              <a:spcAft>
                <a:spcPts val="0"/>
              </a:spcAft>
              <a:buNone/>
            </a:pPr>
            <a:r>
              <a:rPr lang="en-GB" sz="1100">
                <a:solidFill>
                  <a:schemeClr val="dk1"/>
                </a:solidFill>
                <a:latin typeface="Lexend"/>
                <a:ea typeface="Lexend"/>
                <a:cs typeface="Lexend"/>
                <a:sym typeface="Lexend"/>
              </a:rPr>
              <a:t>12.7 kg kaabash</a:t>
            </a:r>
            <a:endParaRPr sz="1800">
              <a:solidFill>
                <a:schemeClr val="dk1"/>
              </a:solidFill>
              <a:latin typeface="Lexend"/>
              <a:ea typeface="Lexend"/>
              <a:cs typeface="Lexend"/>
              <a:sym typeface="Lexend"/>
            </a:endParaRPr>
          </a:p>
        </p:txBody>
      </p:sp>
      <p:graphicFrame>
        <p:nvGraphicFramePr>
          <p:cNvPr id="1684" name="Google Shape;1684;p121"/>
          <p:cNvGraphicFramePr/>
          <p:nvPr/>
        </p:nvGraphicFramePr>
        <p:xfrm>
          <a:off x="647700" y="941847"/>
          <a:ext cx="3000000" cy="3000000"/>
        </p:xfrm>
        <a:graphic>
          <a:graphicData uri="http://schemas.openxmlformats.org/drawingml/2006/table">
            <a:tbl>
              <a:tblPr>
                <a:noFill/>
                <a:tableStyleId>{5ABEDB2D-1168-43D3-9195-50B46805A593}</a:tableStyleId>
              </a:tblPr>
              <a:tblGrid>
                <a:gridCol w="1110225"/>
                <a:gridCol w="1108850"/>
                <a:gridCol w="978625"/>
                <a:gridCol w="978625"/>
              </a:tblGrid>
              <a:tr h="340525">
                <a:tc>
                  <a:txBody>
                    <a:bodyPr/>
                    <a:lstStyle/>
                    <a:p>
                      <a:pPr indent="0" lvl="0" marL="0" rtl="0" algn="l">
                        <a:spcBef>
                          <a:spcPts val="0"/>
                        </a:spcBef>
                        <a:spcAft>
                          <a:spcPts val="0"/>
                        </a:spcAft>
                        <a:buNone/>
                      </a:pPr>
                      <a:r>
                        <a:rPr lang="en-GB" sz="1300">
                          <a:latin typeface="Lexend"/>
                          <a:ea typeface="Lexend"/>
                          <a:cs typeface="Lexend"/>
                          <a:sym typeface="Lexend"/>
                        </a:rPr>
                        <a:t>Cunto (Food)</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Iibsi (Purchase)</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Qiimaha kiilogaraamkiiba (Cost per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Wadarta qiimaha (Total cost)</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1905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300">
                          <a:latin typeface="Lexend"/>
                          <a:ea typeface="Lexend"/>
                          <a:cs typeface="Lexend"/>
                          <a:sym typeface="Lexend"/>
                        </a:rPr>
                        <a:t>Kobs (Cabbage)</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16.076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£1.50</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£24.12</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300">
                          <a:latin typeface="Lexend"/>
                          <a:ea typeface="Lexend"/>
                          <a:cs typeface="Lexend"/>
                          <a:sym typeface="Lexend"/>
                        </a:rPr>
                        <a:t>Karuun (Carrots)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3.609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77 p</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£2.78</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300">
                          <a:latin typeface="Lexend"/>
                          <a:ea typeface="Lexend"/>
                          <a:cs typeface="Lexend"/>
                          <a:sym typeface="Lexend"/>
                        </a:rPr>
                        <a:t>Saliq (Celery)</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6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£3.60</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£21.60</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300">
                          <a:latin typeface="Lexend"/>
                          <a:ea typeface="Lexend"/>
                          <a:cs typeface="Lexend"/>
                          <a:sym typeface="Lexend"/>
                        </a:rPr>
                        <a:t>Basal (Onions)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6.293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£1.07</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£6.74</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r h="340525">
                <a:tc>
                  <a:txBody>
                    <a:bodyPr/>
                    <a:lstStyle/>
                    <a:p>
                      <a:pPr indent="0" lvl="0" marL="0" rtl="0" algn="l">
                        <a:spcBef>
                          <a:spcPts val="0"/>
                        </a:spcBef>
                        <a:spcAft>
                          <a:spcPts val="0"/>
                        </a:spcAft>
                        <a:buNone/>
                      </a:pPr>
                      <a:r>
                        <a:rPr lang="en-GB" sz="1300">
                          <a:latin typeface="Lexend"/>
                          <a:ea typeface="Lexend"/>
                          <a:cs typeface="Lexend"/>
                          <a:sym typeface="Lexend"/>
                        </a:rPr>
                        <a:t>Baradho (Potatoes)</a:t>
                      </a:r>
                      <a:endParaRPr sz="1800">
                        <a:latin typeface="Lexend"/>
                        <a:ea typeface="Lexend"/>
                        <a:cs typeface="Lexend"/>
                        <a:sym typeface="Lexend"/>
                      </a:endParaRPr>
                    </a:p>
                  </a:txBody>
                  <a:tcPr marT="0" marB="18000" marR="18000" marL="54000" anchor="ctr">
                    <a:lnL cap="flat" cmpd="sng" w="1905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7.655 kg</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£1.55</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3810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c>
                  <a:txBody>
                    <a:bodyPr/>
                    <a:lstStyle/>
                    <a:p>
                      <a:pPr indent="0" lvl="0" marL="0" rtl="0" algn="l">
                        <a:spcBef>
                          <a:spcPts val="0"/>
                        </a:spcBef>
                        <a:spcAft>
                          <a:spcPts val="0"/>
                        </a:spcAft>
                        <a:buNone/>
                      </a:pPr>
                      <a:r>
                        <a:rPr lang="en-GB" sz="1300">
                          <a:latin typeface="Lexend"/>
                          <a:ea typeface="Lexend"/>
                          <a:cs typeface="Lexend"/>
                          <a:sym typeface="Lexend"/>
                        </a:rPr>
                        <a:t>£11.87</a:t>
                      </a:r>
                      <a:endParaRPr sz="1800">
                        <a:latin typeface="Lexend"/>
                        <a:ea typeface="Lexend"/>
                        <a:cs typeface="Lexend"/>
                        <a:sym typeface="Lexend"/>
                      </a:endParaRPr>
                    </a:p>
                  </a:txBody>
                  <a:tcPr marT="0" marB="18000" marR="18000" marL="54000" anchor="ctr">
                    <a:lnL cap="flat" cmpd="sng" w="38100">
                      <a:solidFill>
                        <a:srgbClr val="9E9E9E"/>
                      </a:solidFill>
                      <a:prstDash val="solid"/>
                      <a:round/>
                      <a:headEnd len="sm" w="sm" type="none"/>
                      <a:tailEnd len="sm" w="sm" type="none"/>
                    </a:lnL>
                    <a:lnR cap="flat" cmpd="sng" w="19050">
                      <a:solidFill>
                        <a:srgbClr val="9E9E9E"/>
                      </a:solidFill>
                      <a:prstDash val="solid"/>
                      <a:round/>
                      <a:headEnd len="sm" w="sm" type="none"/>
                      <a:tailEnd len="sm" w="sm" type="none"/>
                    </a:lnR>
                    <a:lnT cap="flat" cmpd="sng" w="38100">
                      <a:solidFill>
                        <a:srgbClr val="9E9E9E"/>
                      </a:solidFill>
                      <a:prstDash val="solid"/>
                      <a:round/>
                      <a:headEnd len="sm" w="sm" type="none"/>
                      <a:tailEnd len="sm" w="sm" type="none"/>
                    </a:lnT>
                    <a:lnB cap="flat" cmpd="sng" w="38100">
                      <a:solidFill>
                        <a:srgbClr val="9E9E9E"/>
                      </a:solidFill>
                      <a:prstDash val="solid"/>
                      <a:round/>
                      <a:headEnd len="sm" w="sm" type="none"/>
                      <a:tailEnd len="sm" w="sm" type="none"/>
                    </a:lnB>
                  </a:tcPr>
                </a:tc>
              </a:tr>
            </a:tbl>
          </a:graphicData>
        </a:graphic>
      </p:graphicFrame>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8" name="Shape 1688"/>
        <p:cNvGrpSpPr/>
        <p:nvPr/>
      </p:nvGrpSpPr>
      <p:grpSpPr>
        <a:xfrm>
          <a:off x="0" y="0"/>
          <a:ext cx="0" cy="0"/>
          <a:chOff x="0" y="0"/>
          <a:chExt cx="0" cy="0"/>
        </a:xfrm>
      </p:grpSpPr>
      <p:sp>
        <p:nvSpPr>
          <p:cNvPr id="1689" name="Google Shape;1689;p122"/>
          <p:cNvSpPr txBox="1"/>
          <p:nvPr>
            <p:ph idx="1" type="body"/>
          </p:nvPr>
        </p:nvSpPr>
        <p:spPr>
          <a:xfrm>
            <a:off x="324000" y="1080000"/>
            <a:ext cx="8113800" cy="3740400"/>
          </a:xfrm>
          <a:prstGeom prst="rect">
            <a:avLst/>
          </a:prstGeom>
        </p:spPr>
        <p:txBody>
          <a:bodyPr anchorCtr="0" anchor="t" bIns="0" lIns="0" spcFirstLastPara="1" rIns="0" wrap="square" tIns="0">
            <a:normAutofit/>
          </a:bodyPr>
          <a:lstStyle/>
          <a:p>
            <a:pPr indent="0" lvl="0" marL="0" rtl="0" algn="l">
              <a:spcBef>
                <a:spcPts val="0"/>
              </a:spcBef>
              <a:spcAft>
                <a:spcPts val="0"/>
              </a:spcAft>
              <a:buNone/>
              <a:defRPr/>
            </a:pPr>
            <a:r>
              <a:rPr lang="en-GB" sz="1400">
                <a:latin typeface="Lexend"/>
              </a:rPr>
              <a:t>Waa lagama maarmaan in la beddelo cabbirada US iyo kuwa mitirka (metric) marka la isticmaalayo cunto karinta (recipes).</a:t>
            </a:r>
            <a:endParaRPr/>
          </a:p>
          <a:p>
            <a:pPr indent="0" lvl="0" marL="0" rtl="0" algn="l">
              <a:spcBef>
                <a:spcPts val="1000"/>
              </a:spcBef>
              <a:spcAft>
                <a:spcPts val="0"/>
              </a:spcAft>
              <a:buNone/>
              <a:defRPr/>
            </a:pPr>
            <a:r>
              <a:rPr lang="en-GB" sz="1400">
                <a:latin typeface="Lexend"/>
              </a:rPr>
              <a:t>Cunto karinta (recipes) US waxay isticmaashaa koob iyo qaaddo (cups and spoons) halka UK ay isticmaasho garaam (grams) iyo kiilogaraam (kilograms). (Waxaa laga yaabaa inaad aragto cunto karinta (recipes) hore oo UK oo isticmaalaysa rodol (pounds) iyo wiqiyad (ounces).)</a:t>
            </a:r>
            <a:endParaRPr/>
          </a:p>
          <a:p>
            <a:pPr indent="0" lvl="0" marL="0" rtl="0" algn="l">
              <a:spcBef>
                <a:spcPts val="1000"/>
              </a:spcBef>
              <a:spcAft>
                <a:spcPts val="1000"/>
              </a:spcAft>
              <a:buNone/>
              <a:defRPr/>
            </a:pPr>
            <a:r>
              <a:rPr lang="en-GB" sz="1400">
                <a:latin typeface="Lexend"/>
              </a:rPr>
              <a:t>Caterers waxay isticmaalaan boqolleyda dhalidda (percentage yields) marka ay xisaabinayaan alaabta la iibsanayo, sababtoo ah tani waxay tixgelisaa qashinka (wastage) alaabta.</a:t>
            </a:r>
            <a:endParaRPr/>
          </a:p>
        </p:txBody>
      </p:sp>
      <p:sp>
        <p:nvSpPr>
          <p:cNvPr id="1690" name="Google Shape;1690;p122"/>
          <p:cNvSpPr txBox="1"/>
          <p:nvPr>
            <p:ph type="title"/>
          </p:nvPr>
        </p:nvSpPr>
        <p:spPr>
          <a:xfrm>
            <a:off x="1684800" y="43825"/>
            <a:ext cx="5741400" cy="382800"/>
          </a:xfrm>
          <a:prstGeom prst="rect">
            <a:avLst/>
          </a:prstGeom>
        </p:spPr>
        <p:txBody>
          <a:bodyPr anchorCtr="0" anchor="b" bIns="0" lIns="0" spcFirstLastPara="1" rIns="0" wrap="square" tIns="0">
            <a:normAutofit/>
          </a:bodyPr>
          <a:lstStyle/>
          <a:p>
            <a:pPr indent="0" lvl="0" marL="0" rtl="0" algn="l">
              <a:spcBef>
                <a:spcPts val="0"/>
              </a:spcBef>
              <a:spcAft>
                <a:spcPts val="0"/>
              </a:spcAft>
              <a:buNone/>
              <a:defRPr/>
            </a:pPr>
            <a:r>
              <a:rPr lang="en-GB" sz="1400">
                <a:latin typeface="Lexend"/>
              </a:rPr>
              <a:t>Cunto karinta (Catering)</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ak theme - September 2023">
  <a:themeElements>
    <a:clrScheme name="Simple Light">
      <a:dk1>
        <a:srgbClr val="000000"/>
      </a:dk1>
      <a:lt1>
        <a:srgbClr val="FFFFFF"/>
      </a:lt1>
      <a:dk2>
        <a:srgbClr val="808080"/>
      </a:dk2>
      <a:lt2>
        <a:srgbClr val="F0F0F0"/>
      </a:lt2>
      <a:accent1>
        <a:srgbClr val="EBEDFE"/>
      </a:accent1>
      <a:accent2>
        <a:srgbClr val="374CF1"/>
      </a:accent2>
      <a:accent3>
        <a:srgbClr val="2563EB"/>
      </a:accent3>
      <a:accent4>
        <a:srgbClr val="4F7BE8"/>
      </a:accent4>
      <a:accent5>
        <a:srgbClr val="0B5FA5"/>
      </a:accent5>
      <a:accent6>
        <a:srgbClr val="1D4ED8"/>
      </a:accent6>
      <a:hlink>
        <a:srgbClr val="374CF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