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69" r:id="rId1"/>
    <p:sldMasterId id="2147483770"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9144000" cy="5143500"/>
  <p:notesSz cx="6858000" cy="9144000"/>
  <p:embeddedFontLst>
    <p:embeddedFont>
      <p:font typeface="Lexend" panose="00000000000000000000"/>
      <p:regular r:id="rId48"/>
    </p:embeddedFont>
    <p:embeddedFont>
      <p:font typeface="Lexend Medium" panose="00000000000000000000"/>
      <p:regular r:id="rId49"/>
    </p:embeddedFont>
    <p:embeddedFont>
      <p:font typeface="Kalam" panose="02000000000000000000"/>
      <p:regular r:id="rId50"/>
    </p:embeddedFont>
    <p:embeddedFont>
      <p:font typeface="Lexend Light" panose="00000000000000000000"/>
      <p:regular r:id="rId51"/>
    </p:embeddedFont>
  </p:embeddedFontLst>
  <p:custDataLst>
    <p:tags r:id="rId47"/>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7" Type="http://schemas.openxmlformats.org/officeDocument/2006/relationships/tags" Target="tags/tag1.xml"/><Relationship Id="rId48" Type="http://schemas.openxmlformats.org/officeDocument/2006/relationships/font" Target="fonts/font1.fntdata"/><Relationship Id="rId49" Type="http://schemas.openxmlformats.org/officeDocument/2006/relationships/font" Target="fonts/font2.fntdata"/><Relationship Id="rId50" Type="http://schemas.openxmlformats.org/officeDocument/2006/relationships/font" Target="fonts/font3.fntdata"/><Relationship Id="rId51" Type="http://schemas.openxmlformats.org/officeDocument/2006/relationships/font" Target="fonts/font4.fntdata"/><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87" name="Shape 1487"/>
        <p:cNvGrpSpPr/>
        <p:nvPr/>
      </p:nvGrpSpPr>
      <p:grpSpPr>
        <a:xfrm>
          <a:off x="0" y="0"/>
          <a:ext cx="0" cy="0"/>
        </a:xfrm>
      </p:grpSpPr>
      <p:sp>
        <p:nvSpPr>
          <p:cNvPr id="1488" name="Google Shape;1488;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89" name="Google Shape;1489;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3" name="Shape 1493"/>
        <p:cNvGrpSpPr/>
        <p:nvPr/>
      </p:nvGrpSpPr>
      <p:grpSpPr>
        <a:xfrm>
          <a:off x="0" y="0"/>
          <a:ext cx="0" cy="0"/>
        </a:xfrm>
      </p:grpSpPr>
      <p:sp>
        <p:nvSpPr>
          <p:cNvPr id="1494" name="Google Shape;1494;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95" name="Google Shape;1495;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8" name="Shape 1498"/>
        <p:cNvGrpSpPr/>
        <p:nvPr/>
      </p:nvGrpSpPr>
      <p:grpSpPr>
        <a:xfrm>
          <a:off x="0" y="0"/>
          <a:ext cx="0" cy="0"/>
        </a:xfrm>
      </p:grpSpPr>
      <p:sp>
        <p:nvSpPr>
          <p:cNvPr id="1499" name="Google Shape;1499;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0" name="Google Shape;1500;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03" name="Shape 1503"/>
        <p:cNvGrpSpPr/>
        <p:nvPr/>
      </p:nvGrpSpPr>
      <p:grpSpPr>
        <a:xfrm>
          <a:off x="0" y="0"/>
          <a:ext cx="0" cy="0"/>
        </a:xfrm>
      </p:grpSpPr>
      <p:sp>
        <p:nvSpPr>
          <p:cNvPr id="1504" name="Google Shape;1504;g2b2d70ae031_0_76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5" name="Google Shape;1505;g2b2d70ae031_0_76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12" name="Shape 1512"/>
        <p:cNvGrpSpPr/>
        <p:nvPr/>
      </p:nvGrpSpPr>
      <p:grpSpPr>
        <a:xfrm>
          <a:off x="0" y="0"/>
          <a:ext cx="0" cy="0"/>
        </a:xfrm>
      </p:grpSpPr>
      <p:sp>
        <p:nvSpPr>
          <p:cNvPr id="1513" name="Google Shape;1513;g2b2d70ae031_0_15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4" name="Google Shape;1514;g2b2d70ae031_0_15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20" name="Shape 1520"/>
        <p:cNvGrpSpPr/>
        <p:nvPr/>
      </p:nvGrpSpPr>
      <p:grpSpPr>
        <a:xfrm>
          <a:off x="0" y="0"/>
          <a:ext cx="0" cy="0"/>
        </a:xfrm>
      </p:grpSpPr>
      <p:sp>
        <p:nvSpPr>
          <p:cNvPr id="1521" name="Google Shape;1521;g2b2d70ae031_0_15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22" name="Google Shape;1522;g2b2d70ae031_0_15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38" name="Shape 1538"/>
        <p:cNvGrpSpPr/>
        <p:nvPr/>
      </p:nvGrpSpPr>
      <p:grpSpPr>
        <a:xfrm>
          <a:off x="0" y="0"/>
          <a:ext cx="0" cy="0"/>
        </a:xfrm>
      </p:grpSpPr>
      <p:sp>
        <p:nvSpPr>
          <p:cNvPr id="1539" name="Google Shape;1539;g2b2d70ae031_0_15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0" name="Google Shape;1540;g2b2d70ae031_0_15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52" name="Shape 1552"/>
        <p:cNvGrpSpPr/>
        <p:nvPr/>
      </p:nvGrpSpPr>
      <p:grpSpPr>
        <a:xfrm>
          <a:off x="0" y="0"/>
          <a:ext cx="0" cy="0"/>
        </a:xfrm>
      </p:grpSpPr>
      <p:sp>
        <p:nvSpPr>
          <p:cNvPr id="1553" name="Google Shape;1553;g2b2d70ae031_0_155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54" name="Google Shape;1554;g2b2d70ae031_0_15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67" name="Shape 1567"/>
        <p:cNvGrpSpPr/>
        <p:nvPr/>
      </p:nvGrpSpPr>
      <p:grpSpPr>
        <a:xfrm>
          <a:off x="0" y="0"/>
          <a:ext cx="0" cy="0"/>
        </a:xfrm>
      </p:grpSpPr>
      <p:sp>
        <p:nvSpPr>
          <p:cNvPr id="1568" name="Google Shape;1568;g2b2d70ae031_0_157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69" name="Google Shape;1569;g2b2d70ae031_0_157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1" name="Shape 1581"/>
        <p:cNvGrpSpPr/>
        <p:nvPr/>
      </p:nvGrpSpPr>
      <p:grpSpPr>
        <a:xfrm>
          <a:off x="0" y="0"/>
          <a:ext cx="0" cy="0"/>
        </a:xfrm>
      </p:grpSpPr>
      <p:sp>
        <p:nvSpPr>
          <p:cNvPr id="1582" name="Google Shape;1582;g2b2d70ae031_0_161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3" name="Google Shape;1583;g2b2d70ae031_0_16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96" name="Shape 1596"/>
        <p:cNvGrpSpPr/>
        <p:nvPr/>
      </p:nvGrpSpPr>
      <p:grpSpPr>
        <a:xfrm>
          <a:off x="0" y="0"/>
          <a:ext cx="0" cy="0"/>
        </a:xfrm>
      </p:grpSpPr>
      <p:sp>
        <p:nvSpPr>
          <p:cNvPr id="1597" name="Google Shape;1597;g2b2d70ae031_0_162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98" name="Google Shape;1598;g2b2d70ae031_0_162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04" name="Shape 1604"/>
        <p:cNvGrpSpPr/>
        <p:nvPr/>
      </p:nvGrpSpPr>
      <p:grpSpPr>
        <a:xfrm>
          <a:off x="0" y="0"/>
          <a:ext cx="0" cy="0"/>
        </a:xfrm>
      </p:grpSpPr>
      <p:sp>
        <p:nvSpPr>
          <p:cNvPr id="1605" name="Google Shape;1605;g2b2d70ae031_0_164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06" name="Google Shape;1606;g2b2d70ae031_0_16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14" name="Shape 1614"/>
        <p:cNvGrpSpPr/>
        <p:nvPr/>
      </p:nvGrpSpPr>
      <p:grpSpPr>
        <a:xfrm>
          <a:off x="0" y="0"/>
          <a:ext cx="0" cy="0"/>
        </a:xfrm>
      </p:grpSpPr>
      <p:sp>
        <p:nvSpPr>
          <p:cNvPr id="1615" name="Google Shape;1615;g2b2d70ae031_0_16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16" name="Google Shape;1616;g2b2d70ae031_0_16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25" name="Shape 1625"/>
        <p:cNvGrpSpPr/>
        <p:nvPr/>
      </p:nvGrpSpPr>
      <p:grpSpPr>
        <a:xfrm>
          <a:off x="0" y="0"/>
          <a:ext cx="0" cy="0"/>
        </a:xfrm>
      </p:grpSpPr>
      <p:sp>
        <p:nvSpPr>
          <p:cNvPr id="1626" name="Google Shape;1626;g2b2d70ae031_0_166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27" name="Google Shape;1627;g2b2d70ae031_0_166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36" name="Shape 1636"/>
        <p:cNvGrpSpPr/>
        <p:nvPr/>
      </p:nvGrpSpPr>
      <p:grpSpPr>
        <a:xfrm>
          <a:off x="0" y="0"/>
          <a:ext cx="0" cy="0"/>
        </a:xfrm>
      </p:grpSpPr>
      <p:sp>
        <p:nvSpPr>
          <p:cNvPr id="1637" name="Google Shape;1637;g2b2d70ae031_0_168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38" name="Google Shape;1638;g2b2d70ae031_0_168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54" name="Shape 1654"/>
        <p:cNvGrpSpPr/>
        <p:nvPr/>
      </p:nvGrpSpPr>
      <p:grpSpPr>
        <a:xfrm>
          <a:off x="0" y="0"/>
          <a:ext cx="0" cy="0"/>
        </a:xfrm>
      </p:grpSpPr>
      <p:sp>
        <p:nvSpPr>
          <p:cNvPr id="1655" name="Google Shape;1655;g2b31736a0b0_1_12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56" name="Google Shape;1656;g2b31736a0b0_1_1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66" name="Shape 1666"/>
        <p:cNvGrpSpPr/>
        <p:nvPr/>
      </p:nvGrpSpPr>
      <p:grpSpPr>
        <a:xfrm>
          <a:off x="0" y="0"/>
          <a:ext cx="0" cy="0"/>
        </a:xfrm>
      </p:grpSpPr>
      <p:sp>
        <p:nvSpPr>
          <p:cNvPr id="1667" name="Google Shape;1667;g2b31736a0b0_1_1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68" name="Google Shape;1668;g2b31736a0b0_1_1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86" name="Shape 1686"/>
        <p:cNvGrpSpPr/>
        <p:nvPr/>
      </p:nvGrpSpPr>
      <p:grpSpPr>
        <a:xfrm>
          <a:off x="0" y="0"/>
          <a:ext cx="0" cy="0"/>
        </a:xfrm>
      </p:grpSpPr>
      <p:sp>
        <p:nvSpPr>
          <p:cNvPr id="1687" name="Google Shape;1687;g2b31736a0b0_1_1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88" name="Google Shape;1688;g2b31736a0b0_1_1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02" name="Shape 1702"/>
        <p:cNvGrpSpPr/>
        <p:nvPr/>
      </p:nvGrpSpPr>
      <p:grpSpPr>
        <a:xfrm>
          <a:off x="0" y="0"/>
          <a:ext cx="0" cy="0"/>
        </a:xfrm>
      </p:grpSpPr>
      <p:sp>
        <p:nvSpPr>
          <p:cNvPr id="1703" name="Google Shape;1703;g2b31736a0b0_1_19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04" name="Google Shape;1704;g2b31736a0b0_1_19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13" name="Shape 1713"/>
        <p:cNvGrpSpPr/>
        <p:nvPr/>
      </p:nvGrpSpPr>
      <p:grpSpPr>
        <a:xfrm>
          <a:off x="0" y="0"/>
          <a:ext cx="0" cy="0"/>
        </a:xfrm>
      </p:grpSpPr>
      <p:sp>
        <p:nvSpPr>
          <p:cNvPr id="1714" name="Google Shape;1714;g2b31736a0b0_1_20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15" name="Google Shape;1715;g2b31736a0b0_1_20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24" name="Shape 1724"/>
        <p:cNvGrpSpPr/>
        <p:nvPr/>
      </p:nvGrpSpPr>
      <p:grpSpPr>
        <a:xfrm>
          <a:off x="0" y="0"/>
          <a:ext cx="0" cy="0"/>
        </a:xfrm>
      </p:grpSpPr>
      <p:sp>
        <p:nvSpPr>
          <p:cNvPr id="1725" name="Google Shape;1725;g2b31736a0b0_1_2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26" name="Google Shape;1726;g2b31736a0b0_1_2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37" name="Shape 1737"/>
        <p:cNvGrpSpPr/>
        <p:nvPr/>
      </p:nvGrpSpPr>
      <p:grpSpPr>
        <a:xfrm>
          <a:off x="0" y="0"/>
          <a:ext cx="0" cy="0"/>
        </a:xfrm>
      </p:grpSpPr>
      <p:sp>
        <p:nvSpPr>
          <p:cNvPr id="1738" name="Google Shape;1738;g2b31736a0b0_1_25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39" name="Google Shape;1739;g2b31736a0b0_1_25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8" name="Shape 1748"/>
        <p:cNvGrpSpPr/>
        <p:nvPr/>
      </p:nvGrpSpPr>
      <p:grpSpPr>
        <a:xfrm>
          <a:off x="0" y="0"/>
          <a:ext cx="0" cy="0"/>
        </a:xfrm>
      </p:grpSpPr>
      <p:sp>
        <p:nvSpPr>
          <p:cNvPr id="1749" name="Google Shape;1749;g2b2eb002105_0_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50" name="Google Shape;1750;g2b2eb002105_0_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67" name="Shape 1767"/>
        <p:cNvGrpSpPr/>
        <p:nvPr/>
      </p:nvGrpSpPr>
      <p:grpSpPr>
        <a:xfrm>
          <a:off x="0" y="0"/>
          <a:ext cx="0" cy="0"/>
        </a:xfrm>
      </p:grpSpPr>
      <p:sp>
        <p:nvSpPr>
          <p:cNvPr id="1768" name="Google Shape;1768;g2b2eb002105_0_2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69" name="Google Shape;1769;g2b2eb002105_0_2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81" name="Shape 1781"/>
        <p:cNvGrpSpPr/>
        <p:nvPr/>
      </p:nvGrpSpPr>
      <p:grpSpPr>
        <a:xfrm>
          <a:off x="0" y="0"/>
          <a:ext cx="0" cy="0"/>
        </a:xfrm>
      </p:grpSpPr>
      <p:sp>
        <p:nvSpPr>
          <p:cNvPr id="1782" name="Google Shape;1782;g2b2eb002105_0_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83" name="Google Shape;1783;g2b2eb002105_0_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96" name="Shape 1796"/>
        <p:cNvGrpSpPr/>
        <p:nvPr/>
      </p:nvGrpSpPr>
      <p:grpSpPr>
        <a:xfrm>
          <a:off x="0" y="0"/>
          <a:ext cx="0" cy="0"/>
        </a:xfrm>
      </p:grpSpPr>
      <p:sp>
        <p:nvSpPr>
          <p:cNvPr id="1797" name="Google Shape;1797;g2b2eb002105_0_7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98" name="Google Shape;1798;g2b2eb002105_0_7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12" name="Shape 1812"/>
        <p:cNvGrpSpPr/>
        <p:nvPr/>
      </p:nvGrpSpPr>
      <p:grpSpPr>
        <a:xfrm>
          <a:off x="0" y="0"/>
          <a:ext cx="0" cy="0"/>
        </a:xfrm>
      </p:grpSpPr>
      <p:sp>
        <p:nvSpPr>
          <p:cNvPr id="1813" name="Google Shape;1813;g2b2eb002105_0_10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14" name="Google Shape;1814;g2b2eb002105_0_10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28" name="Shape 1828"/>
        <p:cNvGrpSpPr/>
        <p:nvPr/>
      </p:nvGrpSpPr>
      <p:grpSpPr>
        <a:xfrm>
          <a:off x="0" y="0"/>
          <a:ext cx="0" cy="0"/>
        </a:xfrm>
      </p:grpSpPr>
      <p:sp>
        <p:nvSpPr>
          <p:cNvPr id="1829" name="Google Shape;1829;g2b2eb002105_0_1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30" name="Google Shape;1830;g2b2eb002105_0_1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44" name="Shape 1844"/>
        <p:cNvGrpSpPr/>
        <p:nvPr/>
      </p:nvGrpSpPr>
      <p:grpSpPr>
        <a:xfrm>
          <a:off x="0" y="0"/>
          <a:ext cx="0" cy="0"/>
        </a:xfrm>
      </p:grpSpPr>
      <p:sp>
        <p:nvSpPr>
          <p:cNvPr id="1845" name="Google Shape;1845;g2b2eb002105_0_14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46" name="Google Shape;1846;g2b2eb002105_0_14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52" name="Shape 1852"/>
        <p:cNvGrpSpPr/>
        <p:nvPr/>
      </p:nvGrpSpPr>
      <p:grpSpPr>
        <a:xfrm>
          <a:off x="0" y="0"/>
          <a:ext cx="0" cy="0"/>
        </a:xfrm>
      </p:grpSpPr>
      <p:sp>
        <p:nvSpPr>
          <p:cNvPr id="1853" name="Google Shape;1853;g2b31736a0b0_0_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54" name="Google Shape;1854;g2b31736a0b0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76" name="Shape 1876"/>
        <p:cNvGrpSpPr/>
        <p:nvPr/>
      </p:nvGrpSpPr>
      <p:grpSpPr>
        <a:xfrm>
          <a:off x="0" y="0"/>
          <a:ext cx="0" cy="0"/>
        </a:xfrm>
      </p:grpSpPr>
      <p:sp>
        <p:nvSpPr>
          <p:cNvPr id="1877" name="Google Shape;1877;g2b31736a0b0_0_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78" name="Google Shape;1878;g2b31736a0b0_0_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92" name="Shape 1892"/>
        <p:cNvGrpSpPr/>
        <p:nvPr/>
      </p:nvGrpSpPr>
      <p:grpSpPr>
        <a:xfrm>
          <a:off x="0" y="0"/>
          <a:ext cx="0" cy="0"/>
        </a:xfrm>
      </p:grpSpPr>
      <p:sp>
        <p:nvSpPr>
          <p:cNvPr id="1893" name="Google Shape;1893;g2b31736a0b0_0_6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94" name="Google Shape;1894;g2b31736a0b0_0_6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10" name="Shape 1910"/>
        <p:cNvGrpSpPr/>
        <p:nvPr/>
      </p:nvGrpSpPr>
      <p:grpSpPr>
        <a:xfrm>
          <a:off x="0" y="0"/>
          <a:ext cx="0" cy="0"/>
        </a:xfrm>
      </p:grpSpPr>
      <p:sp>
        <p:nvSpPr>
          <p:cNvPr id="1911" name="Google Shape;1911;g2b31736a0b0_0_11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12" name="Google Shape;1912;g2b31736a0b0_0_11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29" name="Shape 1929"/>
        <p:cNvGrpSpPr/>
        <p:nvPr/>
      </p:nvGrpSpPr>
      <p:grpSpPr>
        <a:xfrm>
          <a:off x="0" y="0"/>
          <a:ext cx="0" cy="0"/>
        </a:xfrm>
      </p:grpSpPr>
      <p:sp>
        <p:nvSpPr>
          <p:cNvPr id="1930" name="Google Shape;1930;g2b31736a0b0_0_1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31" name="Google Shape;1931;g2b31736a0b0_0_1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52" name="Shape 1952"/>
        <p:cNvGrpSpPr/>
        <p:nvPr/>
      </p:nvGrpSpPr>
      <p:grpSpPr>
        <a:xfrm>
          <a:off x="0" y="0"/>
          <a:ext cx="0" cy="0"/>
        </a:xfrm>
      </p:grpSpPr>
      <p:sp>
        <p:nvSpPr>
          <p:cNvPr id="1953" name="Google Shape;1953;g2b31736a0b0_1_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54" name="Google Shape;1954;g2b31736a0b0_1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64" name="Shape 1964"/>
        <p:cNvGrpSpPr/>
        <p:nvPr/>
      </p:nvGrpSpPr>
      <p:grpSpPr>
        <a:xfrm>
          <a:off x="0" y="0"/>
          <a:ext cx="0" cy="0"/>
        </a:xfrm>
      </p:grpSpPr>
      <p:sp>
        <p:nvSpPr>
          <p:cNvPr id="1965" name="Google Shape;1965;g2b31736a0b0_1_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66" name="Google Shape;1966;g2b31736a0b0_1_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83" name="Shape 1983"/>
        <p:cNvGrpSpPr/>
        <p:nvPr/>
      </p:nvGrpSpPr>
      <p:grpSpPr>
        <a:xfrm>
          <a:off x="0" y="0"/>
          <a:ext cx="0" cy="0"/>
        </a:xfrm>
      </p:grpSpPr>
      <p:sp>
        <p:nvSpPr>
          <p:cNvPr id="1984" name="Google Shape;1984;g2b31736a0b0_1_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85" name="Google Shape;1985;g2b31736a0b0_1_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92" name="Shape 1992"/>
        <p:cNvGrpSpPr/>
        <p:nvPr/>
      </p:nvGrpSpPr>
      <p:grpSpPr>
        <a:xfrm>
          <a:off x="0" y="0"/>
          <a:ext cx="0" cy="0"/>
        </a:xfrm>
      </p:grpSpPr>
      <p:sp>
        <p:nvSpPr>
          <p:cNvPr id="1993" name="Google Shape;1993;g2b31736a0b0_1_5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94" name="Google Shape;1994;g2b31736a0b0_1_5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99" name="Shape 1999"/>
        <p:cNvGrpSpPr/>
        <p:nvPr/>
      </p:nvGrpSpPr>
      <p:grpSpPr>
        <a:xfrm>
          <a:off x="0" y="0"/>
          <a:ext cx="0" cy="0"/>
        </a:xfrm>
      </p:grpSpPr>
      <p:sp>
        <p:nvSpPr>
          <p:cNvPr id="2000" name="Google Shape;2000;g2b31736a0b0_1_5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01" name="Google Shape;2001;g2b31736a0b0_1_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17" name="Shape 2017"/>
        <p:cNvGrpSpPr/>
        <p:nvPr/>
      </p:nvGrpSpPr>
      <p:grpSpPr>
        <a:xfrm>
          <a:off x="0" y="0"/>
          <a:ext cx="0" cy="0"/>
        </a:xfrm>
      </p:grpSpPr>
      <p:sp>
        <p:nvSpPr>
          <p:cNvPr id="2018" name="Google Shape;2018;g2b31736a0b0_1_8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19" name="Google Shape;2019;g2b31736a0b0_1_8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29" name="Shape 2029"/>
        <p:cNvGrpSpPr/>
        <p:nvPr/>
      </p:nvGrpSpPr>
      <p:grpSpPr>
        <a:xfrm>
          <a:off x="0" y="0"/>
          <a:ext cx="0" cy="0"/>
        </a:xfrm>
      </p:grpSpPr>
      <p:sp>
        <p:nvSpPr>
          <p:cNvPr id="2030" name="Google Shape;2030;g2b31736a0b0_1_10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31" name="Google Shape;2031;g2b31736a0b0_1_10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42" name="Shape 2042"/>
        <p:cNvGrpSpPr/>
        <p:nvPr/>
      </p:nvGrpSpPr>
      <p:grpSpPr>
        <a:xfrm>
          <a:off x="0" y="0"/>
          <a:ext cx="0" cy="0"/>
        </a:xfrm>
      </p:grpSpPr>
      <p:sp>
        <p:nvSpPr>
          <p:cNvPr id="2043" name="Google Shape;2043;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44" name="Google Shape;2044;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746" name="Shape 746"/>
        <p:cNvGrpSpPr/>
        <p:nvPr/>
      </p:nvGrpSpPr>
      <p:grpSpPr>
        <a:xfrm>
          <a:off x="0" y="0"/>
          <a:ext cx="0" cy="0"/>
        </a:xfrm>
      </p:grpSpPr>
      <p:pic>
        <p:nvPicPr>
          <p:cNvPr id="747" name="Google Shape;747;p63"/>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48" name="Google Shape;748;p6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749" name="Google Shape;749;p63"/>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50" name="Google Shape;750;p63"/>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752" name="Google Shape;752;p63"/>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53" name="Google Shape;753;p6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754" name="Shape 754"/>
        <p:cNvGrpSpPr/>
        <p:nvPr/>
      </p:nvGrpSpPr>
      <p:grpSpPr>
        <a:xfrm>
          <a:off x="0" y="0"/>
          <a:ext cx="0" cy="0"/>
        </a:xfrm>
      </p:grpSpPr>
      <p:pic>
        <p:nvPicPr>
          <p:cNvPr id="755" name="Google Shape;755;p64"/>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756" name="Google Shape;756;p6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57" name="Google Shape;757;p6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758" name="Google Shape;758;p64"/>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60" name="Google Shape;760;p6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1" name="Google Shape;761;p64"/>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762" name="Shape 762"/>
        <p:cNvGrpSpPr/>
        <p:nvPr/>
      </p:nvGrpSpPr>
      <p:grpSpPr>
        <a:xfrm>
          <a:off x="0" y="0"/>
          <a:ext cx="0" cy="0"/>
        </a:xfrm>
      </p:grpSpPr>
      <p:pic>
        <p:nvPicPr>
          <p:cNvPr id="763" name="Google Shape;763;p65"/>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764" name="Google Shape;764;p65"/>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765" name="Google Shape;765;p6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66" name="Google Shape;766;p65"/>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767" name="Google Shape;767;p65"/>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69" name="Google Shape;769;p6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770" name="Shape 770"/>
        <p:cNvGrpSpPr/>
        <p:nvPr/>
      </p:nvGrpSpPr>
      <p:grpSpPr>
        <a:xfrm>
          <a:off x="0" y="0"/>
          <a:ext cx="0" cy="0"/>
        </a:xfrm>
      </p:grpSpPr>
      <p:pic>
        <p:nvPicPr>
          <p:cNvPr id="771" name="Google Shape;771;p66"/>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72" name="Google Shape;772;p6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73" name="Google Shape;773;p6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774" name="Google Shape;774;p66"/>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6" name="Google Shape;776;p6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7" name="Google Shape;777;p66"/>
          <p:cNvGrpSpPr/>
          <p:nvPr/>
        </p:nvGrpSpPr>
        <p:grpSpPr>
          <a:xfrm>
            <a:off x="6156975" y="0"/>
            <a:ext cx="2987025" cy="3854074"/>
            <a:chOff x="6156975" y="0"/>
            <a:chExt cx="2987025" cy="3854074"/>
          </a:xfrm>
        </p:grpSpPr>
        <p:pic>
          <p:nvPicPr>
            <p:cNvPr id="778" name="Google Shape;778;p6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79" name="Google Shape;779;p66"/>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80" name="Google Shape;780;p66"/>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781" name="Shape 781"/>
        <p:cNvGrpSpPr/>
        <p:nvPr/>
      </p:nvGrpSpPr>
      <p:grpSpPr>
        <a:xfrm>
          <a:off x="0" y="0"/>
          <a:ext cx="0" cy="0"/>
        </a:xfrm>
      </p:grpSpPr>
      <p:pic>
        <p:nvPicPr>
          <p:cNvPr id="782" name="Google Shape;782;p67"/>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783" name="Google Shape;783;p6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84" name="Google Shape;784;p67"/>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785" name="Google Shape;785;p67"/>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87" name="Google Shape;787;p6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8" name="Google Shape;788;p67"/>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789" name="Shape 789"/>
        <p:cNvGrpSpPr/>
        <p:nvPr/>
      </p:nvGrpSpPr>
      <p:grpSpPr>
        <a:xfrm>
          <a:off x="0" y="0"/>
          <a:ext cx="0" cy="0"/>
        </a:xfrm>
      </p:grpSpPr>
      <p:sp>
        <p:nvSpPr>
          <p:cNvPr id="790" name="Google Shape;790;p6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91" name="Google Shape;791;p68"/>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792" name="Google Shape;792;p68"/>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94" name="Google Shape;794;p6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5" name="Google Shape;795;p68"/>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796" name="Google Shape;796;p68"/>
          <p:cNvGrpSpPr/>
          <p:nvPr/>
        </p:nvGrpSpPr>
        <p:grpSpPr>
          <a:xfrm>
            <a:off x="6156975" y="0"/>
            <a:ext cx="2987025" cy="3854074"/>
            <a:chOff x="6156975" y="0"/>
            <a:chExt cx="2987025" cy="3854074"/>
          </a:xfrm>
        </p:grpSpPr>
        <p:pic>
          <p:nvPicPr>
            <p:cNvPr id="797" name="Google Shape;797;p6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98" name="Google Shape;798;p68"/>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99" name="Google Shape;799;p68"/>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800" name="Shape 800"/>
        <p:cNvGrpSpPr/>
        <p:nvPr/>
      </p:nvGrpSpPr>
      <p:grpSpPr>
        <a:xfrm>
          <a:off x="0" y="0"/>
          <a:ext cx="0" cy="0"/>
        </a:xfrm>
      </p:grpSpPr>
      <p:pic>
        <p:nvPicPr>
          <p:cNvPr id="801" name="Google Shape;801;p6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802" name="Google Shape;802;p69"/>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03" name="Google Shape;803;p6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04" name="Google Shape;804;p6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805" name="Google Shape;805;p69"/>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07" name="Google Shape;807;p6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808" name="Shape 808"/>
        <p:cNvGrpSpPr/>
        <p:nvPr/>
      </p:nvGrpSpPr>
      <p:grpSpPr>
        <a:xfrm>
          <a:off x="0" y="0"/>
          <a:ext cx="0" cy="0"/>
        </a:xfrm>
      </p:grpSpPr>
      <p:pic>
        <p:nvPicPr>
          <p:cNvPr id="809" name="Google Shape;809;p70"/>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810" name="Google Shape;810;p7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11" name="Google Shape;811;p7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812" name="Google Shape;812;p70"/>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14" name="Google Shape;814;p7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5" name="Google Shape;815;p70"/>
          <p:cNvGrpSpPr/>
          <p:nvPr/>
        </p:nvGrpSpPr>
        <p:grpSpPr>
          <a:xfrm>
            <a:off x="6156975" y="0"/>
            <a:ext cx="2987025" cy="3854074"/>
            <a:chOff x="6156975" y="0"/>
            <a:chExt cx="2987025" cy="3854074"/>
          </a:xfrm>
        </p:grpSpPr>
        <p:pic>
          <p:nvPicPr>
            <p:cNvPr id="816" name="Google Shape;816;p70"/>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17" name="Google Shape;817;p70"/>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8" name="Google Shape;818;p70"/>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19" name="Shape 819"/>
        <p:cNvGrpSpPr/>
        <p:nvPr/>
      </p:nvGrpSpPr>
      <p:grpSpPr>
        <a:xfrm>
          <a:off x="0" y="0"/>
          <a:ext cx="0" cy="0"/>
        </a:xfrm>
      </p:grpSpPr>
      <p:pic>
        <p:nvPicPr>
          <p:cNvPr id="820" name="Google Shape;820;p71"/>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21" name="Google Shape;821;p71"/>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22" name="Google Shape;822;p7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23" name="Google Shape;823;p7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24" name="Google Shape;824;p7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26" name="Google Shape;826;p7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827" name="Shape 827"/>
        <p:cNvGrpSpPr/>
        <p:nvPr/>
      </p:nvGrpSpPr>
      <p:grpSpPr>
        <a:xfrm>
          <a:off x="0" y="0"/>
          <a:ext cx="0" cy="0"/>
        </a:xfrm>
      </p:grpSpPr>
      <p:pic>
        <p:nvPicPr>
          <p:cNvPr id="828" name="Google Shape;828;p72"/>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829" name="Google Shape;829;p72"/>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830" name="Google Shape;830;p72"/>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2000"/>
              <a:buNone/>
              <a:defRPr sz="20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831" name="Shape 831"/>
        <p:cNvGrpSpPr/>
        <p:nvPr/>
      </p:nvGrpSpPr>
      <p:grpSpPr>
        <a:xfrm>
          <a:off x="0" y="0"/>
          <a:ext cx="0" cy="0"/>
        </a:xfrm>
      </p:grpSpPr>
      <p:sp>
        <p:nvSpPr>
          <p:cNvPr id="832" name="Google Shape;832;p73"/>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3" name="Google Shape;833;p73"/>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834" name="Google Shape;834;p73"/>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835" name="Google Shape;835;p73"/>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6" name="Google Shape;836;p73"/>
          <p:cNvSpPr txBox="1"/>
          <p:nvPr/>
        </p:nvSpPr>
        <p:spPr>
          <a:xfrm>
            <a:off x="4901925" y="9534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7" name="Google Shape;837;p73"/>
          <p:cNvGrpSpPr/>
          <p:nvPr/>
        </p:nvGrpSpPr>
        <p:grpSpPr>
          <a:xfrm>
            <a:off x="2650916" y="1644417"/>
            <a:ext cx="1745270" cy="1430724"/>
            <a:chOff x="2642961" y="1644312"/>
            <a:chExt cx="1454634" cy="1195657"/>
          </a:xfrm>
        </p:grpSpPr>
        <p:pic>
          <p:nvPicPr>
            <p:cNvPr id="838" name="Google Shape;838;p73"/>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839" name="Google Shape;839;p73"/>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840" name="Google Shape;840;p73"/>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841" name="Google Shape;841;p73"/>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842" name="Google Shape;842;p73"/>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843" name="Google Shape;843;p73"/>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844" name="Google Shape;844;p7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845" name="Shape 845"/>
        <p:cNvGrpSpPr/>
        <p:nvPr/>
      </p:nvGrpSpPr>
      <p:grpSpPr>
        <a:xfrm>
          <a:off x="0" y="0"/>
          <a:ext cx="0" cy="0"/>
        </a:xfrm>
      </p:grpSpPr>
      <p:sp>
        <p:nvSpPr>
          <p:cNvPr id="846" name="Google Shape;846;p7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47" name="Google Shape;847;p7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48" name="Google Shape;848;p7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49" name="Google Shape;849;p7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0" name="Google Shape;850;p7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1" name="Google Shape;851;p74"/>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2" name="Google Shape;852;p74"/>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3" name="Google Shape;853;p74"/>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4" name="Google Shape;854;p74"/>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855" name="Shape 855"/>
        <p:cNvGrpSpPr/>
        <p:nvPr/>
      </p:nvGrpSpPr>
      <p:grpSpPr>
        <a:xfrm>
          <a:off x="0" y="0"/>
          <a:ext cx="0" cy="0"/>
        </a:xfrm>
      </p:grpSpPr>
      <p:sp>
        <p:nvSpPr>
          <p:cNvPr id="856" name="Google Shape;856;p7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57" name="Google Shape;857;p7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58" name="Google Shape;858;p7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59" name="Google Shape;859;p7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0" name="Google Shape;860;p7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1" name="Google Shape;861;p75"/>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2" name="Google Shape;862;p75"/>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3" name="Google Shape;863;p75"/>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4" name="Google Shape;864;p75"/>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5" name="Google Shape;865;p75"/>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6" name="Google Shape;866;p75"/>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867" name="Shape 867"/>
        <p:cNvGrpSpPr/>
        <p:nvPr/>
      </p:nvGrpSpPr>
      <p:grpSpPr>
        <a:xfrm>
          <a:off x="0" y="0"/>
          <a:ext cx="0" cy="0"/>
        </a:xfrm>
      </p:grpSpPr>
      <p:sp>
        <p:nvSpPr>
          <p:cNvPr id="868" name="Google Shape;868;p7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69" name="Google Shape;869;p7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70" name="Google Shape;870;p7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71" name="Google Shape;871;p7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3" name="Google Shape;873;p76"/>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4" name="Google Shape;874;p76"/>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5" name="Google Shape;875;p76"/>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6" name="Google Shape;876;p76"/>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7" name="Google Shape;877;p76"/>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8" name="Google Shape;878;p76"/>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9" name="Google Shape;879;p76"/>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6"/>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881" name="Shape 881"/>
        <p:cNvGrpSpPr/>
        <p:nvPr/>
      </p:nvGrpSpPr>
      <p:grpSpPr>
        <a:xfrm>
          <a:off x="0" y="0"/>
          <a:ext cx="0" cy="0"/>
        </a:xfrm>
      </p:grpSpPr>
      <p:sp>
        <p:nvSpPr>
          <p:cNvPr id="882" name="Google Shape;882;p7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83" name="Google Shape;883;p77"/>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84" name="Google Shape;884;p7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85" name="Google Shape;885;p77"/>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6" name="Google Shape;886;p77"/>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87" name="Google Shape;887;p77"/>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7"/>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889" name="Shape 889"/>
        <p:cNvGrpSpPr/>
        <p:nvPr/>
      </p:nvGrpSpPr>
      <p:grpSpPr>
        <a:xfrm>
          <a:off x="0" y="0"/>
          <a:ext cx="0" cy="0"/>
        </a:xfrm>
      </p:grpSpPr>
      <p:sp>
        <p:nvSpPr>
          <p:cNvPr id="890" name="Google Shape;890;p7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91" name="Google Shape;891;p78"/>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892" name="Google Shape;892;p78"/>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893" name="Google Shape;893;p78"/>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894" name="Google Shape;894;p78"/>
          <p:cNvCxnSpPr>
            <a:endCxn id="895"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896" name="Google Shape;896;p78"/>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897" name="Google Shape;897;p78"/>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898" name="Google Shape;898;p78"/>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895" name="Google Shape;895;p78"/>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899" name="Google Shape;899;p78"/>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900" name="Google Shape;900;p7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01" name="Google Shape;901;p78"/>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902" name="Shape 902"/>
        <p:cNvGrpSpPr/>
        <p:nvPr/>
      </p:nvGrpSpPr>
      <p:grpSpPr>
        <a:xfrm>
          <a:off x="0" y="0"/>
          <a:ext cx="0" cy="0"/>
        </a:xfrm>
      </p:grpSpPr>
      <p:pic>
        <p:nvPicPr>
          <p:cNvPr id="903" name="Google Shape;903;p79"/>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904" name="Google Shape;904;p79"/>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905" name="Google Shape;905;p79"/>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906" name="Google Shape;906;p79"/>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907" name="Google Shape;907;p79"/>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908" name="Google Shape;908;p79"/>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909" name="Google Shape;909;p79"/>
          <p:cNvCxnSpPr>
            <a:endCxn id="910"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910" name="Google Shape;910;p79"/>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911" name="Google Shape;911;p79"/>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912" name="Google Shape;912;p79"/>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13" name="Google Shape;913;p79"/>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14" name="Google Shape;914;p79"/>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915" name="Google Shape;915;p79"/>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916" name="Google Shape;916;p7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17" name="Google Shape;917;p79"/>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918" name="Google Shape;918;p7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19" name="Google Shape;919;p79"/>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920" name="Shape 920"/>
        <p:cNvGrpSpPr/>
        <p:nvPr/>
      </p:nvGrpSpPr>
      <p:grpSpPr>
        <a:xfrm>
          <a:off x="0" y="0"/>
          <a:ext cx="0" cy="0"/>
        </a:xfrm>
      </p:grpSpPr>
      <p:pic>
        <p:nvPicPr>
          <p:cNvPr id="921" name="Google Shape;921;p80"/>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922" name="Google Shape;922;p80"/>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923" name="Google Shape;923;p80"/>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924" name="Google Shape;924;p80"/>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925" name="Google Shape;925;p80"/>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926" name="Google Shape;926;p80"/>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927" name="Google Shape;927;p80"/>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928" name="Google Shape;928;p80"/>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929" name="Google Shape;929;p80"/>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930" name="Google Shape;930;p80"/>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931" name="Google Shape;931;p80"/>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932" name="Google Shape;932;p80"/>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933" name="Google Shape;933;p80"/>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4" name="Google Shape;934;p80"/>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5" name="Google Shape;935;p80"/>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6" name="Google Shape;936;p80"/>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937" name="Google Shape;937;p80"/>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938" name="Google Shape;938;p8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39" name="Google Shape;939;p80"/>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940" name="Google Shape;940;p80"/>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41" name="Google Shape;941;p80"/>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942" name="Shape 942"/>
        <p:cNvGrpSpPr/>
        <p:nvPr/>
      </p:nvGrpSpPr>
      <p:grpSpPr>
        <a:xfrm>
          <a:off x="0" y="0"/>
          <a:ext cx="0" cy="0"/>
        </a:xfrm>
      </p:grpSpPr>
      <p:pic>
        <p:nvPicPr>
          <p:cNvPr id="943" name="Google Shape;943;p81"/>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944" name="Google Shape;944;p81"/>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45" name="Google Shape;945;p8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6" name="Google Shape;946;p8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947" name="Google Shape;947;p8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48" name="Google Shape;948;p8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949" name="Shape 949"/>
        <p:cNvGrpSpPr/>
        <p:nvPr/>
      </p:nvGrpSpPr>
      <p:grpSpPr>
        <a:xfrm>
          <a:off x="0" y="0"/>
          <a:ext cx="0" cy="0"/>
        </a:xfrm>
      </p:grpSpPr>
      <p:pic>
        <p:nvPicPr>
          <p:cNvPr id="950" name="Google Shape;950;p8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51" name="Google Shape;951;p8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2" name="Google Shape;952;p8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53" name="Google Shape;953;p8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54" name="Google Shape;954;p8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955" name="Google Shape;955;p8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956" name="Shape 956"/>
        <p:cNvGrpSpPr/>
        <p:nvPr/>
      </p:nvGrpSpPr>
      <p:grpSpPr>
        <a:xfrm>
          <a:off x="0" y="0"/>
          <a:ext cx="0" cy="0"/>
        </a:xfrm>
      </p:grpSpPr>
      <p:pic>
        <p:nvPicPr>
          <p:cNvPr id="957" name="Google Shape;957;p8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58" name="Google Shape;958;p8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9" name="Google Shape;959;p8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960" name="Google Shape;960;p8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61" name="Google Shape;961;p8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962" name="Google Shape;962;p8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963" name="Shape 963"/>
        <p:cNvGrpSpPr/>
        <p:nvPr/>
      </p:nvGrpSpPr>
      <p:grpSpPr>
        <a:xfrm>
          <a:off x="0" y="0"/>
          <a:ext cx="0" cy="0"/>
        </a:xfrm>
      </p:grpSpPr>
      <p:pic>
        <p:nvPicPr>
          <p:cNvPr id="964" name="Google Shape;964;p8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65" name="Google Shape;965;p8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66" name="Google Shape;966;p8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967" name="Google Shape;967;p8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68" name="Google Shape;968;p8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969" name="Google Shape;969;p8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970" name="Shape 970"/>
        <p:cNvGrpSpPr/>
        <p:nvPr/>
      </p:nvGrpSpPr>
      <p:grpSpPr>
        <a:xfrm>
          <a:off x="0" y="0"/>
          <a:ext cx="0" cy="0"/>
        </a:xfrm>
      </p:grpSpPr>
      <p:sp>
        <p:nvSpPr>
          <p:cNvPr id="971" name="Google Shape;971;p8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72" name="Google Shape;972;p85"/>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973" name="Google Shape;973;p8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74" name="Google Shape;974;p8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75" name="Google Shape;975;p8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76" name="Google Shape;976;p85"/>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77" name="Google Shape;977;p85"/>
          <p:cNvGrpSpPr/>
          <p:nvPr/>
        </p:nvGrpSpPr>
        <p:grpSpPr>
          <a:xfrm>
            <a:off x="7834231" y="1285"/>
            <a:ext cx="828900" cy="576065"/>
            <a:chOff x="7801496" y="1285"/>
            <a:chExt cx="828900" cy="576065"/>
          </a:xfrm>
        </p:grpSpPr>
        <p:pic>
          <p:nvPicPr>
            <p:cNvPr id="978" name="Google Shape;978;p8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79" name="Google Shape;979;p8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80" name="Google Shape;980;p85"/>
          <p:cNvGrpSpPr/>
          <p:nvPr/>
        </p:nvGrpSpPr>
        <p:grpSpPr>
          <a:xfrm>
            <a:off x="8635663" y="1285"/>
            <a:ext cx="499700" cy="576065"/>
            <a:chOff x="8635663" y="1285"/>
            <a:chExt cx="499700" cy="576065"/>
          </a:xfrm>
        </p:grpSpPr>
        <p:pic>
          <p:nvPicPr>
            <p:cNvPr id="981" name="Google Shape;981;p8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82" name="Google Shape;982;p8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983" name="Shape 983"/>
        <p:cNvGrpSpPr/>
        <p:nvPr/>
      </p:nvGrpSpPr>
      <p:grpSpPr>
        <a:xfrm>
          <a:off x="0" y="0"/>
          <a:ext cx="0" cy="0"/>
        </a:xfrm>
      </p:grpSpPr>
      <p:sp>
        <p:nvSpPr>
          <p:cNvPr id="984" name="Google Shape;984;p8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85" name="Google Shape;985;p8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86" name="Google Shape;986;p8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87" name="Google Shape;987;p8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88" name="Google Shape;988;p8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89" name="Google Shape;989;p8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990" name="Google Shape;990;p86"/>
          <p:cNvGrpSpPr/>
          <p:nvPr/>
        </p:nvGrpSpPr>
        <p:grpSpPr>
          <a:xfrm>
            <a:off x="7834231" y="1285"/>
            <a:ext cx="828900" cy="576065"/>
            <a:chOff x="7801496" y="1285"/>
            <a:chExt cx="828900" cy="576065"/>
          </a:xfrm>
        </p:grpSpPr>
        <p:pic>
          <p:nvPicPr>
            <p:cNvPr id="991" name="Google Shape;991;p8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92" name="Google Shape;992;p8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93" name="Google Shape;993;p86"/>
          <p:cNvGrpSpPr/>
          <p:nvPr/>
        </p:nvGrpSpPr>
        <p:grpSpPr>
          <a:xfrm>
            <a:off x="8635663" y="1285"/>
            <a:ext cx="499700" cy="576065"/>
            <a:chOff x="8635663" y="1285"/>
            <a:chExt cx="499700" cy="576065"/>
          </a:xfrm>
        </p:grpSpPr>
        <p:pic>
          <p:nvPicPr>
            <p:cNvPr id="994" name="Google Shape;994;p8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95" name="Google Shape;995;p8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996" name="Shape 996"/>
        <p:cNvGrpSpPr/>
        <p:nvPr/>
      </p:nvGrpSpPr>
      <p:grpSpPr>
        <a:xfrm>
          <a:off x="0" y="0"/>
          <a:ext cx="0" cy="0"/>
        </a:xfrm>
      </p:grpSpPr>
      <p:sp>
        <p:nvSpPr>
          <p:cNvPr id="997" name="Google Shape;997;p87"/>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98" name="Google Shape;998;p8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99" name="Google Shape;999;p8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00" name="Google Shape;1000;p8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1" name="Google Shape;1001;p8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2" name="Google Shape;1002;p8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03" name="Google Shape;1003;p87"/>
          <p:cNvGrpSpPr/>
          <p:nvPr/>
        </p:nvGrpSpPr>
        <p:grpSpPr>
          <a:xfrm>
            <a:off x="7834231" y="1285"/>
            <a:ext cx="828900" cy="576065"/>
            <a:chOff x="7801496" y="1285"/>
            <a:chExt cx="828900" cy="576065"/>
          </a:xfrm>
        </p:grpSpPr>
        <p:pic>
          <p:nvPicPr>
            <p:cNvPr id="1004" name="Google Shape;1004;p8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005" name="Google Shape;1005;p8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006" name="Google Shape;1006;p87"/>
          <p:cNvGrpSpPr/>
          <p:nvPr/>
        </p:nvGrpSpPr>
        <p:grpSpPr>
          <a:xfrm>
            <a:off x="8635663" y="1285"/>
            <a:ext cx="499700" cy="576065"/>
            <a:chOff x="8635663" y="1285"/>
            <a:chExt cx="499700" cy="576065"/>
          </a:xfrm>
        </p:grpSpPr>
        <p:pic>
          <p:nvPicPr>
            <p:cNvPr id="1007" name="Google Shape;1007;p8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008" name="Google Shape;1008;p8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1009" name="Shape 1009"/>
        <p:cNvGrpSpPr/>
        <p:nvPr/>
      </p:nvGrpSpPr>
      <p:grpSpPr>
        <a:xfrm>
          <a:off x="0" y="0"/>
          <a:ext cx="0" cy="0"/>
        </a:xfrm>
      </p:grpSpPr>
      <p:sp>
        <p:nvSpPr>
          <p:cNvPr id="1010" name="Google Shape;1010;p8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11" name="Google Shape;1011;p8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12" name="Google Shape;1012;p8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13" name="Google Shape;1013;p8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14" name="Google Shape;1014;p8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15" name="Google Shape;1015;p8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16" name="Google Shape;1016;p88"/>
          <p:cNvGrpSpPr/>
          <p:nvPr/>
        </p:nvGrpSpPr>
        <p:grpSpPr>
          <a:xfrm>
            <a:off x="7834231" y="1285"/>
            <a:ext cx="828900" cy="576065"/>
            <a:chOff x="7801496" y="1285"/>
            <a:chExt cx="828900" cy="576065"/>
          </a:xfrm>
        </p:grpSpPr>
        <p:pic>
          <p:nvPicPr>
            <p:cNvPr id="1017" name="Google Shape;1017;p8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018" name="Google Shape;1018;p8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019" name="Google Shape;1019;p88"/>
          <p:cNvGrpSpPr/>
          <p:nvPr/>
        </p:nvGrpSpPr>
        <p:grpSpPr>
          <a:xfrm>
            <a:off x="8635663" y="1285"/>
            <a:ext cx="499700" cy="576065"/>
            <a:chOff x="8635663" y="1285"/>
            <a:chExt cx="499700" cy="576065"/>
          </a:xfrm>
        </p:grpSpPr>
        <p:pic>
          <p:nvPicPr>
            <p:cNvPr id="1020" name="Google Shape;1020;p8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021" name="Google Shape;1021;p8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1022" name="Shape 1022"/>
        <p:cNvGrpSpPr/>
        <p:nvPr/>
      </p:nvGrpSpPr>
      <p:grpSpPr>
        <a:xfrm>
          <a:off x="0" y="0"/>
          <a:ext cx="0" cy="0"/>
        </a:xfrm>
      </p:grpSpPr>
      <p:pic>
        <p:nvPicPr>
          <p:cNvPr id="1023" name="Google Shape;1023;p89"/>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1024" name="Google Shape;1024;p89"/>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1025" name="Google Shape;1025;p8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026" name="Google Shape;1026;p8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27" name="Google Shape;1027;p8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28" name="Google Shape;1028;p8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29" name="Google Shape;1029;p8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30" name="Google Shape;1030;p89"/>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1" name="Google Shape;1031;p89"/>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2" name="Google Shape;1032;p8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3" name="Google Shape;1033;p8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4" name="Google Shape;1034;p8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35" name="Google Shape;1035;p8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1036" name="Google Shape;1036;p8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1037" name="Google Shape;1037;p8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38" name="Google Shape;1038;p8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39" name="Google Shape;1039;p89"/>
          <p:cNvGrpSpPr/>
          <p:nvPr/>
        </p:nvGrpSpPr>
        <p:grpSpPr>
          <a:xfrm>
            <a:off x="324128" y="3139463"/>
            <a:ext cx="457200" cy="457200"/>
            <a:chOff x="1020916" y="1442088"/>
            <a:chExt cx="457200" cy="457200"/>
          </a:xfrm>
        </p:grpSpPr>
        <p:pic>
          <p:nvPicPr>
            <p:cNvPr id="1040" name="Google Shape;1040;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1" name="Google Shape;1041;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42" name="Google Shape;1042;p89"/>
          <p:cNvGrpSpPr/>
          <p:nvPr/>
        </p:nvGrpSpPr>
        <p:grpSpPr>
          <a:xfrm>
            <a:off x="324128" y="3987825"/>
            <a:ext cx="457200" cy="457200"/>
            <a:chOff x="1020916" y="1442088"/>
            <a:chExt cx="457200" cy="457200"/>
          </a:xfrm>
        </p:grpSpPr>
        <p:pic>
          <p:nvPicPr>
            <p:cNvPr id="1043" name="Google Shape;1043;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4" name="Google Shape;1044;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1045" name="Shape 1045"/>
        <p:cNvGrpSpPr/>
        <p:nvPr/>
      </p:nvGrpSpPr>
      <p:grpSpPr>
        <a:xfrm>
          <a:off x="0" y="0"/>
          <a:ext cx="0" cy="0"/>
        </a:xfrm>
      </p:grpSpPr>
      <p:pic>
        <p:nvPicPr>
          <p:cNvPr id="1046" name="Google Shape;1046;p9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47" name="Google Shape;1047;p9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48" name="Google Shape;1048;p9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49" name="Google Shape;1049;p9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50" name="Google Shape;1050;p9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51" name="Google Shape;1051;p9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52" name="Google Shape;1052;p9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3" name="Google Shape;1053;p9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54" name="Google Shape;1054;p9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55" name="Google Shape;1055;p9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56" name="Google Shape;1056;p9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57" name="Google Shape;1057;p9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58" name="Google Shape;1058;p90"/>
          <p:cNvGrpSpPr/>
          <p:nvPr/>
        </p:nvGrpSpPr>
        <p:grpSpPr>
          <a:xfrm>
            <a:off x="324128" y="3139463"/>
            <a:ext cx="457200" cy="457200"/>
            <a:chOff x="1020916" y="1442088"/>
            <a:chExt cx="457200" cy="457200"/>
          </a:xfrm>
        </p:grpSpPr>
        <p:pic>
          <p:nvPicPr>
            <p:cNvPr id="1059" name="Google Shape;1059;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0" name="Google Shape;1060;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61" name="Google Shape;1061;p90"/>
          <p:cNvGrpSpPr/>
          <p:nvPr/>
        </p:nvGrpSpPr>
        <p:grpSpPr>
          <a:xfrm>
            <a:off x="324128" y="3987825"/>
            <a:ext cx="457200" cy="457200"/>
            <a:chOff x="1020916" y="1442088"/>
            <a:chExt cx="457200" cy="457200"/>
          </a:xfrm>
        </p:grpSpPr>
        <p:pic>
          <p:nvPicPr>
            <p:cNvPr id="1062" name="Google Shape;1062;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3" name="Google Shape;1063;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064" name="Google Shape;1064;p9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065" name="Google Shape;1065;p9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066" name="Google Shape;1066;p9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67" name="Google Shape;1067;p9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1068" name="Shape 1068"/>
        <p:cNvGrpSpPr/>
        <p:nvPr/>
      </p:nvGrpSpPr>
      <p:grpSpPr>
        <a:xfrm>
          <a:off x="0" y="0"/>
          <a:ext cx="0" cy="0"/>
        </a:xfrm>
      </p:grpSpPr>
      <p:pic>
        <p:nvPicPr>
          <p:cNvPr id="1069" name="Google Shape;1069;p9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70" name="Google Shape;1070;p9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71" name="Google Shape;1071;p9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72" name="Google Shape;1072;p9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73" name="Google Shape;1073;p9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74" name="Google Shape;1074;p9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75" name="Google Shape;1075;p9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76" name="Google Shape;1076;p9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77" name="Google Shape;1077;p9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78" name="Google Shape;1078;p9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79" name="Google Shape;1079;p9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80" name="Google Shape;1080;p9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81" name="Google Shape;1081;p91"/>
          <p:cNvGrpSpPr/>
          <p:nvPr/>
        </p:nvGrpSpPr>
        <p:grpSpPr>
          <a:xfrm>
            <a:off x="324128" y="3139463"/>
            <a:ext cx="457200" cy="457200"/>
            <a:chOff x="1020916" y="1442088"/>
            <a:chExt cx="457200" cy="457200"/>
          </a:xfrm>
        </p:grpSpPr>
        <p:pic>
          <p:nvPicPr>
            <p:cNvPr id="1082" name="Google Shape;1082;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3" name="Google Shape;1083;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84" name="Google Shape;1084;p91"/>
          <p:cNvGrpSpPr/>
          <p:nvPr/>
        </p:nvGrpSpPr>
        <p:grpSpPr>
          <a:xfrm>
            <a:off x="324128" y="3987825"/>
            <a:ext cx="457200" cy="457200"/>
            <a:chOff x="1020916" y="1442088"/>
            <a:chExt cx="457200" cy="457200"/>
          </a:xfrm>
        </p:grpSpPr>
        <p:pic>
          <p:nvPicPr>
            <p:cNvPr id="1085" name="Google Shape;1085;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6" name="Google Shape;1086;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087" name="Google Shape;1087;p9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088" name="Google Shape;1088;p9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089" name="Google Shape;1089;p9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90" name="Google Shape;1090;p9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1091" name="Shape 1091"/>
        <p:cNvGrpSpPr/>
        <p:nvPr/>
      </p:nvGrpSpPr>
      <p:grpSpPr>
        <a:xfrm>
          <a:off x="0" y="0"/>
          <a:ext cx="0" cy="0"/>
        </a:xfrm>
      </p:grpSpPr>
      <p:pic>
        <p:nvPicPr>
          <p:cNvPr id="1092" name="Google Shape;1092;p9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93" name="Google Shape;1093;p9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94" name="Google Shape;1094;p92"/>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95" name="Google Shape;1095;p92"/>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96" name="Google Shape;1096;p92"/>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97" name="Google Shape;1097;p92"/>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98" name="Google Shape;1098;p9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99" name="Google Shape;1099;p9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00" name="Google Shape;1100;p9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01" name="Google Shape;1101;p9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02" name="Google Shape;1102;p92"/>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03" name="Google Shape;1103;p92"/>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04" name="Google Shape;1104;p92"/>
          <p:cNvGrpSpPr/>
          <p:nvPr/>
        </p:nvGrpSpPr>
        <p:grpSpPr>
          <a:xfrm>
            <a:off x="324128" y="3139463"/>
            <a:ext cx="457200" cy="457200"/>
            <a:chOff x="1020916" y="1442088"/>
            <a:chExt cx="457200" cy="457200"/>
          </a:xfrm>
        </p:grpSpPr>
        <p:pic>
          <p:nvPicPr>
            <p:cNvPr id="1105" name="Google Shape;1105;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6" name="Google Shape;1106;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07" name="Google Shape;1107;p92"/>
          <p:cNvGrpSpPr/>
          <p:nvPr/>
        </p:nvGrpSpPr>
        <p:grpSpPr>
          <a:xfrm>
            <a:off x="324128" y="3987825"/>
            <a:ext cx="457200" cy="457200"/>
            <a:chOff x="1020916" y="1442088"/>
            <a:chExt cx="457200" cy="457200"/>
          </a:xfrm>
        </p:grpSpPr>
        <p:pic>
          <p:nvPicPr>
            <p:cNvPr id="1108" name="Google Shape;1108;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9" name="Google Shape;1109;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110" name="Google Shape;1110;p92"/>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111" name="Google Shape;1111;p92"/>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112" name="Google Shape;1112;p92"/>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113" name="Google Shape;1113;p92"/>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1114" name="Shape 1114"/>
        <p:cNvGrpSpPr/>
        <p:nvPr/>
      </p:nvGrpSpPr>
      <p:grpSpPr>
        <a:xfrm>
          <a:off x="0" y="0"/>
          <a:ext cx="0" cy="0"/>
        </a:xfrm>
      </p:grpSpPr>
      <p:pic>
        <p:nvPicPr>
          <p:cNvPr id="1115" name="Google Shape;1115;p9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116" name="Google Shape;1116;p9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17" name="Google Shape;1117;p9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18" name="Google Shape;1118;p9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19" name="Google Shape;1119;p9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20" name="Google Shape;1120;p9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1121" name="Google Shape;1121;p9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2" name="Google Shape;1122;p9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3" name="Google Shape;1123;p9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24" name="Google Shape;1124;p93"/>
          <p:cNvGrpSpPr/>
          <p:nvPr/>
        </p:nvGrpSpPr>
        <p:grpSpPr>
          <a:xfrm>
            <a:off x="323653" y="1804438"/>
            <a:ext cx="457200" cy="457200"/>
            <a:chOff x="1020916" y="1442088"/>
            <a:chExt cx="457200" cy="457200"/>
          </a:xfrm>
        </p:grpSpPr>
        <p:pic>
          <p:nvPicPr>
            <p:cNvPr id="1125" name="Google Shape;1125;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6" name="Google Shape;1126;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27" name="Google Shape;1127;p93"/>
          <p:cNvGrpSpPr/>
          <p:nvPr/>
        </p:nvGrpSpPr>
        <p:grpSpPr>
          <a:xfrm>
            <a:off x="323653" y="2766575"/>
            <a:ext cx="457200" cy="457200"/>
            <a:chOff x="1020916" y="1442088"/>
            <a:chExt cx="457200" cy="457200"/>
          </a:xfrm>
        </p:grpSpPr>
        <p:pic>
          <p:nvPicPr>
            <p:cNvPr id="1128" name="Google Shape;1128;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9" name="Google Shape;1129;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30" name="Google Shape;1130;p93"/>
          <p:cNvGrpSpPr/>
          <p:nvPr/>
        </p:nvGrpSpPr>
        <p:grpSpPr>
          <a:xfrm>
            <a:off x="323641" y="3729038"/>
            <a:ext cx="457200" cy="457200"/>
            <a:chOff x="1020916" y="1442088"/>
            <a:chExt cx="457200" cy="457200"/>
          </a:xfrm>
        </p:grpSpPr>
        <p:pic>
          <p:nvPicPr>
            <p:cNvPr id="1131" name="Google Shape;1131;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2" name="Google Shape;1132;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1133" name="Shape 1133"/>
        <p:cNvGrpSpPr/>
        <p:nvPr/>
      </p:nvGrpSpPr>
      <p:grpSpPr>
        <a:xfrm>
          <a:off x="0" y="0"/>
          <a:ext cx="0" cy="0"/>
        </a:xfrm>
      </p:grpSpPr>
      <p:pic>
        <p:nvPicPr>
          <p:cNvPr id="1134" name="Google Shape;1134;p9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35" name="Google Shape;1135;p9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36" name="Google Shape;1136;p9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37" name="Google Shape;1137;p9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38" name="Google Shape;1138;p9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39" name="Google Shape;1139;p9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40" name="Google Shape;1140;p9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1" name="Google Shape;1141;p9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2" name="Google Shape;1142;p9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43" name="Google Shape;1143;p94"/>
          <p:cNvGrpSpPr/>
          <p:nvPr/>
        </p:nvGrpSpPr>
        <p:grpSpPr>
          <a:xfrm>
            <a:off x="323653" y="1804438"/>
            <a:ext cx="457200" cy="457200"/>
            <a:chOff x="1020916" y="1442088"/>
            <a:chExt cx="457200" cy="457200"/>
          </a:xfrm>
        </p:grpSpPr>
        <p:pic>
          <p:nvPicPr>
            <p:cNvPr id="1144" name="Google Shape;1144;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45" name="Google Shape;1145;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46" name="Google Shape;1146;p94"/>
          <p:cNvGrpSpPr/>
          <p:nvPr/>
        </p:nvGrpSpPr>
        <p:grpSpPr>
          <a:xfrm>
            <a:off x="323653" y="2766575"/>
            <a:ext cx="457200" cy="457200"/>
            <a:chOff x="1020916" y="1442088"/>
            <a:chExt cx="457200" cy="457200"/>
          </a:xfrm>
        </p:grpSpPr>
        <p:pic>
          <p:nvPicPr>
            <p:cNvPr id="1147" name="Google Shape;1147;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48" name="Google Shape;1148;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49" name="Google Shape;1149;p94"/>
          <p:cNvGrpSpPr/>
          <p:nvPr/>
        </p:nvGrpSpPr>
        <p:grpSpPr>
          <a:xfrm>
            <a:off x="323641" y="3729038"/>
            <a:ext cx="457200" cy="457200"/>
            <a:chOff x="1020916" y="1442088"/>
            <a:chExt cx="457200" cy="457200"/>
          </a:xfrm>
        </p:grpSpPr>
        <p:pic>
          <p:nvPicPr>
            <p:cNvPr id="1150" name="Google Shape;1150;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1" name="Google Shape;1151;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1152" name="Shape 1152"/>
        <p:cNvGrpSpPr/>
        <p:nvPr/>
      </p:nvGrpSpPr>
      <p:grpSpPr>
        <a:xfrm>
          <a:off x="0" y="0"/>
          <a:ext cx="0" cy="0"/>
        </a:xfrm>
      </p:grpSpPr>
      <p:pic>
        <p:nvPicPr>
          <p:cNvPr id="1153" name="Google Shape;1153;p9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54" name="Google Shape;1154;p9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55" name="Google Shape;1155;p9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56" name="Google Shape;1156;p9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57" name="Google Shape;1157;p9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58" name="Google Shape;1158;p9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59" name="Google Shape;1159;p9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60" name="Google Shape;1160;p9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61" name="Google Shape;1161;p9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62" name="Google Shape;1162;p95"/>
          <p:cNvGrpSpPr/>
          <p:nvPr/>
        </p:nvGrpSpPr>
        <p:grpSpPr>
          <a:xfrm>
            <a:off x="323653" y="1804438"/>
            <a:ext cx="457200" cy="457200"/>
            <a:chOff x="1020916" y="1442088"/>
            <a:chExt cx="457200" cy="457200"/>
          </a:xfrm>
        </p:grpSpPr>
        <p:pic>
          <p:nvPicPr>
            <p:cNvPr id="1163" name="Google Shape;1163;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4" name="Google Shape;1164;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65" name="Google Shape;1165;p95"/>
          <p:cNvGrpSpPr/>
          <p:nvPr/>
        </p:nvGrpSpPr>
        <p:grpSpPr>
          <a:xfrm>
            <a:off x="323653" y="2766575"/>
            <a:ext cx="457200" cy="457200"/>
            <a:chOff x="1020916" y="1442088"/>
            <a:chExt cx="457200" cy="457200"/>
          </a:xfrm>
        </p:grpSpPr>
        <p:pic>
          <p:nvPicPr>
            <p:cNvPr id="1166" name="Google Shape;1166;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7" name="Google Shape;1167;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68" name="Google Shape;1168;p95"/>
          <p:cNvGrpSpPr/>
          <p:nvPr/>
        </p:nvGrpSpPr>
        <p:grpSpPr>
          <a:xfrm>
            <a:off x="323641" y="3729038"/>
            <a:ext cx="457200" cy="457200"/>
            <a:chOff x="1020916" y="1442088"/>
            <a:chExt cx="457200" cy="457200"/>
          </a:xfrm>
        </p:grpSpPr>
        <p:pic>
          <p:nvPicPr>
            <p:cNvPr id="1169" name="Google Shape;1169;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0" name="Google Shape;1170;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1171" name="Shape 1171"/>
        <p:cNvGrpSpPr/>
        <p:nvPr/>
      </p:nvGrpSpPr>
      <p:grpSpPr>
        <a:xfrm>
          <a:off x="0" y="0"/>
          <a:ext cx="0" cy="0"/>
        </a:xfrm>
      </p:grpSpPr>
      <p:pic>
        <p:nvPicPr>
          <p:cNvPr id="1172" name="Google Shape;1172;p9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73" name="Google Shape;1173;p9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74" name="Google Shape;1174;p9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75" name="Google Shape;1175;p9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76" name="Google Shape;1176;p9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77" name="Google Shape;1177;p9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78" name="Google Shape;1178;p96"/>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79" name="Google Shape;1179;p96"/>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80" name="Google Shape;1180;p96"/>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81" name="Google Shape;1181;p96"/>
          <p:cNvGrpSpPr/>
          <p:nvPr/>
        </p:nvGrpSpPr>
        <p:grpSpPr>
          <a:xfrm>
            <a:off x="323653" y="1804438"/>
            <a:ext cx="457200" cy="457200"/>
            <a:chOff x="1020916" y="1442088"/>
            <a:chExt cx="457200" cy="457200"/>
          </a:xfrm>
        </p:grpSpPr>
        <p:pic>
          <p:nvPicPr>
            <p:cNvPr id="1182" name="Google Shape;1182;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3" name="Google Shape;1183;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84" name="Google Shape;1184;p96"/>
          <p:cNvGrpSpPr/>
          <p:nvPr/>
        </p:nvGrpSpPr>
        <p:grpSpPr>
          <a:xfrm>
            <a:off x="323653" y="2766575"/>
            <a:ext cx="457200" cy="457200"/>
            <a:chOff x="1020916" y="1442088"/>
            <a:chExt cx="457200" cy="457200"/>
          </a:xfrm>
        </p:grpSpPr>
        <p:pic>
          <p:nvPicPr>
            <p:cNvPr id="1185" name="Google Shape;1185;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6" name="Google Shape;1186;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87" name="Google Shape;1187;p96"/>
          <p:cNvGrpSpPr/>
          <p:nvPr/>
        </p:nvGrpSpPr>
        <p:grpSpPr>
          <a:xfrm>
            <a:off x="323641" y="3729038"/>
            <a:ext cx="457200" cy="457200"/>
            <a:chOff x="1020916" y="1442088"/>
            <a:chExt cx="457200" cy="457200"/>
          </a:xfrm>
        </p:grpSpPr>
        <p:pic>
          <p:nvPicPr>
            <p:cNvPr id="1188" name="Google Shape;1188;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9" name="Google Shape;1189;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1190" name="Shape 1190"/>
        <p:cNvGrpSpPr/>
        <p:nvPr/>
      </p:nvGrpSpPr>
      <p:grpSpPr>
        <a:xfrm>
          <a:off x="0" y="0"/>
          <a:ext cx="0" cy="0"/>
        </a:xfrm>
      </p:grpSpPr>
      <p:pic>
        <p:nvPicPr>
          <p:cNvPr id="1191" name="Google Shape;1191;p9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192" name="Google Shape;1192;p9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93" name="Google Shape;1193;p9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94" name="Google Shape;1194;p9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95" name="Google Shape;1195;p9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96" name="Google Shape;1196;p9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97" name="Google Shape;1197;p9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98" name="Google Shape;1198;p9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99" name="Google Shape;1199;p9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00" name="Google Shape;1200;p9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01" name="Google Shape;1201;p97"/>
          <p:cNvGrpSpPr/>
          <p:nvPr/>
        </p:nvGrpSpPr>
        <p:grpSpPr>
          <a:xfrm>
            <a:off x="323653" y="1652038"/>
            <a:ext cx="457200" cy="457200"/>
            <a:chOff x="1020916" y="1442088"/>
            <a:chExt cx="457200" cy="457200"/>
          </a:xfrm>
        </p:grpSpPr>
        <p:pic>
          <p:nvPicPr>
            <p:cNvPr id="1202" name="Google Shape;1202;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3" name="Google Shape;1203;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04" name="Google Shape;1204;p97"/>
          <p:cNvGrpSpPr/>
          <p:nvPr/>
        </p:nvGrpSpPr>
        <p:grpSpPr>
          <a:xfrm>
            <a:off x="323653" y="2461775"/>
            <a:ext cx="457200" cy="457200"/>
            <a:chOff x="1020916" y="1442088"/>
            <a:chExt cx="457200" cy="457200"/>
          </a:xfrm>
        </p:grpSpPr>
        <p:pic>
          <p:nvPicPr>
            <p:cNvPr id="1205" name="Google Shape;1205;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6" name="Google Shape;1206;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07" name="Google Shape;1207;p97"/>
          <p:cNvGrpSpPr/>
          <p:nvPr/>
        </p:nvGrpSpPr>
        <p:grpSpPr>
          <a:xfrm>
            <a:off x="323641" y="3271838"/>
            <a:ext cx="457200" cy="457200"/>
            <a:chOff x="1020916" y="1442088"/>
            <a:chExt cx="457200" cy="457200"/>
          </a:xfrm>
        </p:grpSpPr>
        <p:pic>
          <p:nvPicPr>
            <p:cNvPr id="1208" name="Google Shape;1208;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9" name="Google Shape;1209;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10" name="Google Shape;1210;p97"/>
          <p:cNvGrpSpPr/>
          <p:nvPr/>
        </p:nvGrpSpPr>
        <p:grpSpPr>
          <a:xfrm>
            <a:off x="323641" y="4081763"/>
            <a:ext cx="457200" cy="457200"/>
            <a:chOff x="1020916" y="1442088"/>
            <a:chExt cx="457200" cy="457200"/>
          </a:xfrm>
        </p:grpSpPr>
        <p:pic>
          <p:nvPicPr>
            <p:cNvPr id="1211" name="Google Shape;1211;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2" name="Google Shape;1212;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1213" name="Shape 1213"/>
        <p:cNvGrpSpPr/>
        <p:nvPr/>
      </p:nvGrpSpPr>
      <p:grpSpPr>
        <a:xfrm>
          <a:off x="0" y="0"/>
          <a:ext cx="0" cy="0"/>
        </a:xfrm>
      </p:grpSpPr>
      <p:pic>
        <p:nvPicPr>
          <p:cNvPr id="1214" name="Google Shape;1214;p9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15" name="Google Shape;1215;p9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16" name="Google Shape;1216;p9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17" name="Google Shape;1217;p9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18" name="Google Shape;1218;p9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19" name="Google Shape;1219;p9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20" name="Google Shape;1220;p9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1" name="Google Shape;1221;p9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2" name="Google Shape;1222;p9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3" name="Google Shape;1223;p9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24" name="Google Shape;1224;p98"/>
          <p:cNvGrpSpPr/>
          <p:nvPr/>
        </p:nvGrpSpPr>
        <p:grpSpPr>
          <a:xfrm>
            <a:off x="323653" y="1652038"/>
            <a:ext cx="457200" cy="457200"/>
            <a:chOff x="1020916" y="1442088"/>
            <a:chExt cx="457200" cy="457200"/>
          </a:xfrm>
        </p:grpSpPr>
        <p:pic>
          <p:nvPicPr>
            <p:cNvPr id="1225" name="Google Shape;1225;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6" name="Google Shape;1226;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27" name="Google Shape;1227;p98"/>
          <p:cNvGrpSpPr/>
          <p:nvPr/>
        </p:nvGrpSpPr>
        <p:grpSpPr>
          <a:xfrm>
            <a:off x="323653" y="2461775"/>
            <a:ext cx="457200" cy="457200"/>
            <a:chOff x="1020916" y="1442088"/>
            <a:chExt cx="457200" cy="457200"/>
          </a:xfrm>
        </p:grpSpPr>
        <p:pic>
          <p:nvPicPr>
            <p:cNvPr id="1228" name="Google Shape;1228;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9" name="Google Shape;1229;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30" name="Google Shape;1230;p98"/>
          <p:cNvGrpSpPr/>
          <p:nvPr/>
        </p:nvGrpSpPr>
        <p:grpSpPr>
          <a:xfrm>
            <a:off x="323641" y="3271838"/>
            <a:ext cx="457200" cy="457200"/>
            <a:chOff x="1020916" y="1442088"/>
            <a:chExt cx="457200" cy="457200"/>
          </a:xfrm>
        </p:grpSpPr>
        <p:pic>
          <p:nvPicPr>
            <p:cNvPr id="1231" name="Google Shape;1231;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2" name="Google Shape;1232;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33" name="Google Shape;1233;p98"/>
          <p:cNvGrpSpPr/>
          <p:nvPr/>
        </p:nvGrpSpPr>
        <p:grpSpPr>
          <a:xfrm>
            <a:off x="323641" y="4081763"/>
            <a:ext cx="457200" cy="457200"/>
            <a:chOff x="1020916" y="1442088"/>
            <a:chExt cx="457200" cy="457200"/>
          </a:xfrm>
        </p:grpSpPr>
        <p:pic>
          <p:nvPicPr>
            <p:cNvPr id="1234" name="Google Shape;1234;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5" name="Google Shape;1235;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1236" name="Shape 1236"/>
        <p:cNvGrpSpPr/>
        <p:nvPr/>
      </p:nvGrpSpPr>
      <p:grpSpPr>
        <a:xfrm>
          <a:off x="0" y="0"/>
          <a:ext cx="0" cy="0"/>
        </a:xfrm>
      </p:grpSpPr>
      <p:pic>
        <p:nvPicPr>
          <p:cNvPr id="1237" name="Google Shape;1237;p9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38" name="Google Shape;1238;p9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39" name="Google Shape;1239;p9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40" name="Google Shape;1240;p9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41" name="Google Shape;1241;p9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42" name="Google Shape;1242;p9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43" name="Google Shape;1243;p9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4" name="Google Shape;1244;p9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5" name="Google Shape;1245;p9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6" name="Google Shape;1246;p9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47" name="Google Shape;1247;p99"/>
          <p:cNvGrpSpPr/>
          <p:nvPr/>
        </p:nvGrpSpPr>
        <p:grpSpPr>
          <a:xfrm>
            <a:off x="323653" y="1652038"/>
            <a:ext cx="457200" cy="457200"/>
            <a:chOff x="1020916" y="1442088"/>
            <a:chExt cx="457200" cy="457200"/>
          </a:xfrm>
        </p:grpSpPr>
        <p:pic>
          <p:nvPicPr>
            <p:cNvPr id="1248" name="Google Shape;1248;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49" name="Google Shape;1249;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50" name="Google Shape;1250;p99"/>
          <p:cNvGrpSpPr/>
          <p:nvPr/>
        </p:nvGrpSpPr>
        <p:grpSpPr>
          <a:xfrm>
            <a:off x="323653" y="2461775"/>
            <a:ext cx="457200" cy="457200"/>
            <a:chOff x="1020916" y="1442088"/>
            <a:chExt cx="457200" cy="457200"/>
          </a:xfrm>
        </p:grpSpPr>
        <p:pic>
          <p:nvPicPr>
            <p:cNvPr id="1251" name="Google Shape;1251;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2" name="Google Shape;1252;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53" name="Google Shape;1253;p99"/>
          <p:cNvGrpSpPr/>
          <p:nvPr/>
        </p:nvGrpSpPr>
        <p:grpSpPr>
          <a:xfrm>
            <a:off x="323641" y="3271838"/>
            <a:ext cx="457200" cy="457200"/>
            <a:chOff x="1020916" y="1442088"/>
            <a:chExt cx="457200" cy="457200"/>
          </a:xfrm>
        </p:grpSpPr>
        <p:pic>
          <p:nvPicPr>
            <p:cNvPr id="1254" name="Google Shape;1254;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5" name="Google Shape;1255;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56" name="Google Shape;1256;p99"/>
          <p:cNvGrpSpPr/>
          <p:nvPr/>
        </p:nvGrpSpPr>
        <p:grpSpPr>
          <a:xfrm>
            <a:off x="323641" y="4081763"/>
            <a:ext cx="457200" cy="457200"/>
            <a:chOff x="1020916" y="1442088"/>
            <a:chExt cx="457200" cy="457200"/>
          </a:xfrm>
        </p:grpSpPr>
        <p:pic>
          <p:nvPicPr>
            <p:cNvPr id="1257" name="Google Shape;1257;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8" name="Google Shape;1258;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1259" name="Shape 1259"/>
        <p:cNvGrpSpPr/>
        <p:nvPr/>
      </p:nvGrpSpPr>
      <p:grpSpPr>
        <a:xfrm>
          <a:off x="0" y="0"/>
          <a:ext cx="0" cy="0"/>
        </a:xfrm>
      </p:grpSpPr>
      <p:pic>
        <p:nvPicPr>
          <p:cNvPr id="1260" name="Google Shape;1260;p10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61" name="Google Shape;1261;p10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62" name="Google Shape;1262;p10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63" name="Google Shape;1263;p10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64" name="Google Shape;1264;p10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65" name="Google Shape;1265;p10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66" name="Google Shape;1266;p10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7" name="Google Shape;1267;p100"/>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8" name="Google Shape;1268;p100"/>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9" name="Google Shape;1269;p100"/>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70" name="Google Shape;1270;p100"/>
          <p:cNvGrpSpPr/>
          <p:nvPr/>
        </p:nvGrpSpPr>
        <p:grpSpPr>
          <a:xfrm>
            <a:off x="323653" y="1652038"/>
            <a:ext cx="457200" cy="457200"/>
            <a:chOff x="1020916" y="1442088"/>
            <a:chExt cx="457200" cy="457200"/>
          </a:xfrm>
        </p:grpSpPr>
        <p:pic>
          <p:nvPicPr>
            <p:cNvPr id="1271" name="Google Shape;1271;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2" name="Google Shape;1272;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73" name="Google Shape;1273;p100"/>
          <p:cNvGrpSpPr/>
          <p:nvPr/>
        </p:nvGrpSpPr>
        <p:grpSpPr>
          <a:xfrm>
            <a:off x="323653" y="2461775"/>
            <a:ext cx="457200" cy="457200"/>
            <a:chOff x="1020916" y="1442088"/>
            <a:chExt cx="457200" cy="457200"/>
          </a:xfrm>
        </p:grpSpPr>
        <p:pic>
          <p:nvPicPr>
            <p:cNvPr id="1274" name="Google Shape;1274;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5" name="Google Shape;1275;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76" name="Google Shape;1276;p100"/>
          <p:cNvGrpSpPr/>
          <p:nvPr/>
        </p:nvGrpSpPr>
        <p:grpSpPr>
          <a:xfrm>
            <a:off x="323641" y="3271838"/>
            <a:ext cx="457200" cy="457200"/>
            <a:chOff x="1020916" y="1442088"/>
            <a:chExt cx="457200" cy="457200"/>
          </a:xfrm>
        </p:grpSpPr>
        <p:pic>
          <p:nvPicPr>
            <p:cNvPr id="1277" name="Google Shape;1277;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8" name="Google Shape;1278;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79" name="Google Shape;1279;p100"/>
          <p:cNvGrpSpPr/>
          <p:nvPr/>
        </p:nvGrpSpPr>
        <p:grpSpPr>
          <a:xfrm>
            <a:off x="323641" y="4081763"/>
            <a:ext cx="457200" cy="457200"/>
            <a:chOff x="1020916" y="1442088"/>
            <a:chExt cx="457200" cy="457200"/>
          </a:xfrm>
        </p:grpSpPr>
        <p:pic>
          <p:nvPicPr>
            <p:cNvPr id="1280" name="Google Shape;1280;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81" name="Google Shape;1281;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1282" name="Shape 1282"/>
        <p:cNvGrpSpPr/>
        <p:nvPr/>
      </p:nvGrpSpPr>
      <p:grpSpPr>
        <a:xfrm>
          <a:off x="0" y="0"/>
          <a:ext cx="0" cy="0"/>
        </a:xfrm>
      </p:grpSpPr>
      <p:pic>
        <p:nvPicPr>
          <p:cNvPr id="1283" name="Google Shape;1283;p10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284" name="Google Shape;1284;p10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85" name="Google Shape;1285;p10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86" name="Google Shape;1286;p10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87" name="Google Shape;1287;p10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88" name="Google Shape;1288;p10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89" name="Google Shape;1289;p101"/>
          <p:cNvSpPr/>
          <p:nvPr>
            <p:ph type="pic" idx="3"/>
          </p:nvPr>
        </p:nvSpPr>
        <p:spPr>
          <a:xfrm>
            <a:off x="324000" y="1893950"/>
            <a:ext cx="2555400" cy="1939500"/>
          </a:xfrm>
          <a:prstGeom prst="rect">
            <a:avLst/>
          </a:prstGeom>
          <a:noFill/>
          <a:ln>
            <a:noFill/>
          </a:ln>
        </p:spPr>
        <p:txBody>
          <a:bodyPr/>
          <a:lstStyle/>
          <a:p/>
        </p:txBody>
      </p:sp>
      <p:sp>
        <p:nvSpPr>
          <p:cNvPr id="1290" name="Google Shape;1290;p101"/>
          <p:cNvSpPr/>
          <p:nvPr>
            <p:ph type="pic" idx="4"/>
          </p:nvPr>
        </p:nvSpPr>
        <p:spPr>
          <a:xfrm>
            <a:off x="6256800" y="1893950"/>
            <a:ext cx="2555400" cy="1939500"/>
          </a:xfrm>
          <a:prstGeom prst="rect">
            <a:avLst/>
          </a:prstGeom>
          <a:noFill/>
          <a:ln>
            <a:noFill/>
          </a:ln>
        </p:spPr>
        <p:txBody>
          <a:bodyPr/>
          <a:lstStyle/>
          <a:p/>
        </p:txBody>
      </p:sp>
      <p:sp>
        <p:nvSpPr>
          <p:cNvPr id="1291" name="Google Shape;1291;p101"/>
          <p:cNvSpPr/>
          <p:nvPr>
            <p:ph type="pic" idx="5"/>
          </p:nvPr>
        </p:nvSpPr>
        <p:spPr>
          <a:xfrm>
            <a:off x="3294300" y="1893950"/>
            <a:ext cx="2555400" cy="1939500"/>
          </a:xfrm>
          <a:prstGeom prst="rect">
            <a:avLst/>
          </a:prstGeom>
          <a:noFill/>
          <a:ln>
            <a:noFill/>
          </a:ln>
        </p:spPr>
        <p:txBody>
          <a:bodyPr/>
          <a:lstStyle/>
          <a:p/>
        </p:txBody>
      </p:sp>
      <p:grpSp>
        <p:nvGrpSpPr>
          <p:cNvPr id="1292" name="Google Shape;1292;p101"/>
          <p:cNvGrpSpPr/>
          <p:nvPr/>
        </p:nvGrpSpPr>
        <p:grpSpPr>
          <a:xfrm>
            <a:off x="1381028" y="4148538"/>
            <a:ext cx="457200" cy="457200"/>
            <a:chOff x="1020916" y="1442088"/>
            <a:chExt cx="457200" cy="457200"/>
          </a:xfrm>
        </p:grpSpPr>
        <p:pic>
          <p:nvPicPr>
            <p:cNvPr id="1293" name="Google Shape;1293;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4" name="Google Shape;1294;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95" name="Google Shape;1295;p101"/>
          <p:cNvGrpSpPr/>
          <p:nvPr/>
        </p:nvGrpSpPr>
        <p:grpSpPr>
          <a:xfrm>
            <a:off x="4331066" y="4148550"/>
            <a:ext cx="457200" cy="457200"/>
            <a:chOff x="1020916" y="1442088"/>
            <a:chExt cx="457200" cy="457200"/>
          </a:xfrm>
        </p:grpSpPr>
        <p:pic>
          <p:nvPicPr>
            <p:cNvPr id="1296" name="Google Shape;1296;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7" name="Google Shape;1297;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98" name="Google Shape;1298;p101"/>
          <p:cNvGrpSpPr/>
          <p:nvPr/>
        </p:nvGrpSpPr>
        <p:grpSpPr>
          <a:xfrm>
            <a:off x="7305791" y="4148538"/>
            <a:ext cx="457200" cy="457200"/>
            <a:chOff x="1020916" y="1442088"/>
            <a:chExt cx="457200" cy="457200"/>
          </a:xfrm>
        </p:grpSpPr>
        <p:pic>
          <p:nvPicPr>
            <p:cNvPr id="1299" name="Google Shape;1299;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00" name="Google Shape;1300;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1301" name="Shape 1301"/>
        <p:cNvGrpSpPr/>
        <p:nvPr/>
      </p:nvGrpSpPr>
      <p:grpSpPr>
        <a:xfrm>
          <a:off x="0" y="0"/>
          <a:ext cx="0" cy="0"/>
        </a:xfrm>
      </p:grpSpPr>
      <p:pic>
        <p:nvPicPr>
          <p:cNvPr id="1302" name="Google Shape;1302;p10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03" name="Google Shape;1303;p10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04" name="Google Shape;1304;p10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05" name="Google Shape;1305;p10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06" name="Google Shape;1306;p10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07" name="Google Shape;1307;p10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08" name="Google Shape;1308;p102"/>
          <p:cNvSpPr/>
          <p:nvPr>
            <p:ph type="pic" idx="3"/>
          </p:nvPr>
        </p:nvSpPr>
        <p:spPr>
          <a:xfrm>
            <a:off x="324000" y="1893950"/>
            <a:ext cx="2555400" cy="1939500"/>
          </a:xfrm>
          <a:prstGeom prst="rect">
            <a:avLst/>
          </a:prstGeom>
          <a:noFill/>
          <a:ln>
            <a:noFill/>
          </a:ln>
        </p:spPr>
        <p:txBody>
          <a:bodyPr/>
          <a:lstStyle/>
          <a:p/>
        </p:txBody>
      </p:sp>
      <p:sp>
        <p:nvSpPr>
          <p:cNvPr id="1309" name="Google Shape;1309;p102"/>
          <p:cNvSpPr/>
          <p:nvPr>
            <p:ph type="pic" idx="4"/>
          </p:nvPr>
        </p:nvSpPr>
        <p:spPr>
          <a:xfrm>
            <a:off x="6256800" y="1893950"/>
            <a:ext cx="2555400" cy="1939500"/>
          </a:xfrm>
          <a:prstGeom prst="rect">
            <a:avLst/>
          </a:prstGeom>
          <a:noFill/>
          <a:ln>
            <a:noFill/>
          </a:ln>
        </p:spPr>
        <p:txBody>
          <a:bodyPr/>
          <a:lstStyle/>
          <a:p/>
        </p:txBody>
      </p:sp>
      <p:sp>
        <p:nvSpPr>
          <p:cNvPr id="1310" name="Google Shape;1310;p102"/>
          <p:cNvSpPr/>
          <p:nvPr>
            <p:ph type="pic" idx="5"/>
          </p:nvPr>
        </p:nvSpPr>
        <p:spPr>
          <a:xfrm>
            <a:off x="3294300" y="1893950"/>
            <a:ext cx="2555400" cy="1939500"/>
          </a:xfrm>
          <a:prstGeom prst="rect">
            <a:avLst/>
          </a:prstGeom>
          <a:noFill/>
          <a:ln>
            <a:noFill/>
          </a:ln>
        </p:spPr>
        <p:txBody>
          <a:bodyPr/>
          <a:lstStyle/>
          <a:p/>
        </p:txBody>
      </p:sp>
      <p:grpSp>
        <p:nvGrpSpPr>
          <p:cNvPr id="1311" name="Google Shape;1311;p102"/>
          <p:cNvGrpSpPr/>
          <p:nvPr/>
        </p:nvGrpSpPr>
        <p:grpSpPr>
          <a:xfrm>
            <a:off x="1381028" y="4148538"/>
            <a:ext cx="457200" cy="457200"/>
            <a:chOff x="1020916" y="1442088"/>
            <a:chExt cx="457200" cy="457200"/>
          </a:xfrm>
        </p:grpSpPr>
        <p:pic>
          <p:nvPicPr>
            <p:cNvPr id="1312" name="Google Shape;1312;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3" name="Google Shape;1313;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14" name="Google Shape;1314;p102"/>
          <p:cNvGrpSpPr/>
          <p:nvPr/>
        </p:nvGrpSpPr>
        <p:grpSpPr>
          <a:xfrm>
            <a:off x="4331066" y="4148550"/>
            <a:ext cx="457200" cy="457200"/>
            <a:chOff x="1020916" y="1442088"/>
            <a:chExt cx="457200" cy="457200"/>
          </a:xfrm>
        </p:grpSpPr>
        <p:pic>
          <p:nvPicPr>
            <p:cNvPr id="1315" name="Google Shape;1315;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6" name="Google Shape;1316;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17" name="Google Shape;1317;p102"/>
          <p:cNvGrpSpPr/>
          <p:nvPr/>
        </p:nvGrpSpPr>
        <p:grpSpPr>
          <a:xfrm>
            <a:off x="7305791" y="4148538"/>
            <a:ext cx="457200" cy="457200"/>
            <a:chOff x="1020916" y="1442088"/>
            <a:chExt cx="457200" cy="457200"/>
          </a:xfrm>
        </p:grpSpPr>
        <p:pic>
          <p:nvPicPr>
            <p:cNvPr id="1318" name="Google Shape;1318;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9" name="Google Shape;1319;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1320" name="Shape 1320"/>
        <p:cNvGrpSpPr/>
        <p:nvPr/>
      </p:nvGrpSpPr>
      <p:grpSpPr>
        <a:xfrm>
          <a:off x="0" y="0"/>
          <a:ext cx="0" cy="0"/>
        </a:xfrm>
      </p:grpSpPr>
      <p:pic>
        <p:nvPicPr>
          <p:cNvPr id="1321" name="Google Shape;1321;p10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22" name="Google Shape;1322;p10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3" name="Google Shape;1323;p10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24" name="Google Shape;1324;p10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25" name="Google Shape;1325;p10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26" name="Google Shape;1326;p10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27" name="Google Shape;1327;p103"/>
          <p:cNvSpPr/>
          <p:nvPr>
            <p:ph type="pic" idx="3"/>
          </p:nvPr>
        </p:nvSpPr>
        <p:spPr>
          <a:xfrm>
            <a:off x="324000" y="1893950"/>
            <a:ext cx="2555400" cy="1939500"/>
          </a:xfrm>
          <a:prstGeom prst="rect">
            <a:avLst/>
          </a:prstGeom>
          <a:noFill/>
          <a:ln>
            <a:noFill/>
          </a:ln>
        </p:spPr>
        <p:txBody>
          <a:bodyPr/>
          <a:lstStyle/>
          <a:p/>
        </p:txBody>
      </p:sp>
      <p:sp>
        <p:nvSpPr>
          <p:cNvPr id="1328" name="Google Shape;1328;p103"/>
          <p:cNvSpPr/>
          <p:nvPr>
            <p:ph type="pic" idx="4"/>
          </p:nvPr>
        </p:nvSpPr>
        <p:spPr>
          <a:xfrm>
            <a:off x="6256800" y="1893950"/>
            <a:ext cx="2555400" cy="1939500"/>
          </a:xfrm>
          <a:prstGeom prst="rect">
            <a:avLst/>
          </a:prstGeom>
          <a:noFill/>
          <a:ln>
            <a:noFill/>
          </a:ln>
        </p:spPr>
        <p:txBody>
          <a:bodyPr/>
          <a:lstStyle/>
          <a:p/>
        </p:txBody>
      </p:sp>
      <p:sp>
        <p:nvSpPr>
          <p:cNvPr id="1329" name="Google Shape;1329;p103"/>
          <p:cNvSpPr/>
          <p:nvPr>
            <p:ph type="pic" idx="5"/>
          </p:nvPr>
        </p:nvSpPr>
        <p:spPr>
          <a:xfrm>
            <a:off x="3294300" y="1893950"/>
            <a:ext cx="2555400" cy="1939500"/>
          </a:xfrm>
          <a:prstGeom prst="rect">
            <a:avLst/>
          </a:prstGeom>
          <a:noFill/>
          <a:ln>
            <a:noFill/>
          </a:ln>
        </p:spPr>
        <p:txBody>
          <a:bodyPr/>
          <a:lstStyle/>
          <a:p/>
        </p:txBody>
      </p:sp>
      <p:grpSp>
        <p:nvGrpSpPr>
          <p:cNvPr id="1330" name="Google Shape;1330;p103"/>
          <p:cNvGrpSpPr/>
          <p:nvPr/>
        </p:nvGrpSpPr>
        <p:grpSpPr>
          <a:xfrm>
            <a:off x="1381028" y="4148538"/>
            <a:ext cx="457200" cy="457200"/>
            <a:chOff x="1020916" y="1442088"/>
            <a:chExt cx="457200" cy="457200"/>
          </a:xfrm>
        </p:grpSpPr>
        <p:pic>
          <p:nvPicPr>
            <p:cNvPr id="1331" name="Google Shape;1331;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2" name="Google Shape;1332;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33" name="Google Shape;1333;p103"/>
          <p:cNvGrpSpPr/>
          <p:nvPr/>
        </p:nvGrpSpPr>
        <p:grpSpPr>
          <a:xfrm>
            <a:off x="4331066" y="4148550"/>
            <a:ext cx="457200" cy="457200"/>
            <a:chOff x="1020916" y="1442088"/>
            <a:chExt cx="457200" cy="457200"/>
          </a:xfrm>
        </p:grpSpPr>
        <p:pic>
          <p:nvPicPr>
            <p:cNvPr id="1334" name="Google Shape;1334;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5" name="Google Shape;1335;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36" name="Google Shape;1336;p103"/>
          <p:cNvGrpSpPr/>
          <p:nvPr/>
        </p:nvGrpSpPr>
        <p:grpSpPr>
          <a:xfrm>
            <a:off x="7305791" y="4148538"/>
            <a:ext cx="457200" cy="457200"/>
            <a:chOff x="1020916" y="1442088"/>
            <a:chExt cx="457200" cy="457200"/>
          </a:xfrm>
        </p:grpSpPr>
        <p:pic>
          <p:nvPicPr>
            <p:cNvPr id="1337" name="Google Shape;1337;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8" name="Google Shape;1338;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1339" name="Shape 1339"/>
        <p:cNvGrpSpPr/>
        <p:nvPr/>
      </p:nvGrpSpPr>
      <p:grpSpPr>
        <a:xfrm>
          <a:off x="0" y="0"/>
          <a:ext cx="0" cy="0"/>
        </a:xfrm>
      </p:grpSpPr>
      <p:pic>
        <p:nvPicPr>
          <p:cNvPr id="1340" name="Google Shape;1340;p10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41" name="Google Shape;1341;p10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42" name="Google Shape;1342;p10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43" name="Google Shape;1343;p10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44" name="Google Shape;1344;p10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45" name="Google Shape;1345;p10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46" name="Google Shape;1346;p104"/>
          <p:cNvSpPr/>
          <p:nvPr>
            <p:ph type="pic" idx="3"/>
          </p:nvPr>
        </p:nvSpPr>
        <p:spPr>
          <a:xfrm>
            <a:off x="324000" y="1893950"/>
            <a:ext cx="2555400" cy="1939500"/>
          </a:xfrm>
          <a:prstGeom prst="rect">
            <a:avLst/>
          </a:prstGeom>
          <a:noFill/>
          <a:ln>
            <a:noFill/>
          </a:ln>
        </p:spPr>
        <p:txBody>
          <a:bodyPr/>
          <a:lstStyle/>
          <a:p/>
        </p:txBody>
      </p:sp>
      <p:sp>
        <p:nvSpPr>
          <p:cNvPr id="1347" name="Google Shape;1347;p104"/>
          <p:cNvSpPr/>
          <p:nvPr>
            <p:ph type="pic" idx="4"/>
          </p:nvPr>
        </p:nvSpPr>
        <p:spPr>
          <a:xfrm>
            <a:off x="6256800" y="1893950"/>
            <a:ext cx="2555400" cy="1939500"/>
          </a:xfrm>
          <a:prstGeom prst="rect">
            <a:avLst/>
          </a:prstGeom>
          <a:noFill/>
          <a:ln>
            <a:noFill/>
          </a:ln>
        </p:spPr>
        <p:txBody>
          <a:bodyPr/>
          <a:lstStyle/>
          <a:p/>
        </p:txBody>
      </p:sp>
      <p:sp>
        <p:nvSpPr>
          <p:cNvPr id="1348" name="Google Shape;1348;p104"/>
          <p:cNvSpPr/>
          <p:nvPr>
            <p:ph type="pic" idx="5"/>
          </p:nvPr>
        </p:nvSpPr>
        <p:spPr>
          <a:xfrm>
            <a:off x="3294300" y="1893950"/>
            <a:ext cx="2555400" cy="1939500"/>
          </a:xfrm>
          <a:prstGeom prst="rect">
            <a:avLst/>
          </a:prstGeom>
          <a:noFill/>
          <a:ln>
            <a:noFill/>
          </a:ln>
        </p:spPr>
        <p:txBody>
          <a:bodyPr/>
          <a:lstStyle/>
          <a:p/>
        </p:txBody>
      </p:sp>
      <p:grpSp>
        <p:nvGrpSpPr>
          <p:cNvPr id="1349" name="Google Shape;1349;p104"/>
          <p:cNvGrpSpPr/>
          <p:nvPr/>
        </p:nvGrpSpPr>
        <p:grpSpPr>
          <a:xfrm>
            <a:off x="1381028" y="4148538"/>
            <a:ext cx="457200" cy="457200"/>
            <a:chOff x="1020916" y="1442088"/>
            <a:chExt cx="457200" cy="457200"/>
          </a:xfrm>
        </p:grpSpPr>
        <p:pic>
          <p:nvPicPr>
            <p:cNvPr id="1350" name="Google Shape;1350;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1" name="Google Shape;1351;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52" name="Google Shape;1352;p104"/>
          <p:cNvGrpSpPr/>
          <p:nvPr/>
        </p:nvGrpSpPr>
        <p:grpSpPr>
          <a:xfrm>
            <a:off x="4331066" y="4148550"/>
            <a:ext cx="457200" cy="457200"/>
            <a:chOff x="1020916" y="1442088"/>
            <a:chExt cx="457200" cy="457200"/>
          </a:xfrm>
        </p:grpSpPr>
        <p:pic>
          <p:nvPicPr>
            <p:cNvPr id="1353" name="Google Shape;1353;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4" name="Google Shape;1354;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55" name="Google Shape;1355;p104"/>
          <p:cNvGrpSpPr/>
          <p:nvPr/>
        </p:nvGrpSpPr>
        <p:grpSpPr>
          <a:xfrm>
            <a:off x="7305791" y="4148538"/>
            <a:ext cx="457200" cy="457200"/>
            <a:chOff x="1020916" y="1442088"/>
            <a:chExt cx="457200" cy="457200"/>
          </a:xfrm>
        </p:grpSpPr>
        <p:pic>
          <p:nvPicPr>
            <p:cNvPr id="1356" name="Google Shape;1356;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7" name="Google Shape;1357;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1358" name="Shape 1358"/>
        <p:cNvGrpSpPr/>
        <p:nvPr/>
      </p:nvGrpSpPr>
      <p:grpSpPr>
        <a:xfrm>
          <a:off x="0" y="0"/>
          <a:ext cx="0" cy="0"/>
        </a:xfrm>
      </p:grpSpPr>
      <p:pic>
        <p:nvPicPr>
          <p:cNvPr id="1359" name="Google Shape;1359;p10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360" name="Google Shape;1360;p10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61" name="Google Shape;1361;p10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62" name="Google Shape;1362;p10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63" name="Google Shape;1363;p10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64" name="Google Shape;1364;p10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1365" name="Shape 1365"/>
        <p:cNvGrpSpPr/>
        <p:nvPr/>
      </p:nvGrpSpPr>
      <p:grpSpPr>
        <a:xfrm>
          <a:off x="0" y="0"/>
          <a:ext cx="0" cy="0"/>
        </a:xfrm>
      </p:grpSpPr>
      <p:pic>
        <p:nvPicPr>
          <p:cNvPr id="1366" name="Google Shape;1366;p10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67" name="Google Shape;1367;p10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68" name="Google Shape;1368;p10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69" name="Google Shape;1369;p10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70" name="Google Shape;1370;p10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71" name="Google Shape;1371;p10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1372" name="Shape 1372"/>
        <p:cNvGrpSpPr/>
        <p:nvPr/>
      </p:nvGrpSpPr>
      <p:grpSpPr>
        <a:xfrm>
          <a:off x="0" y="0"/>
          <a:ext cx="0" cy="0"/>
        </a:xfrm>
      </p:grpSpPr>
      <p:pic>
        <p:nvPicPr>
          <p:cNvPr id="1373" name="Google Shape;1373;p10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74" name="Google Shape;1374;p10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75" name="Google Shape;1375;p10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76" name="Google Shape;1376;p10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77" name="Google Shape;1377;p10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78" name="Google Shape;1378;p10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1379" name="Shape 1379"/>
        <p:cNvGrpSpPr/>
        <p:nvPr/>
      </p:nvGrpSpPr>
      <p:grpSpPr>
        <a:xfrm>
          <a:off x="0" y="0"/>
          <a:ext cx="0" cy="0"/>
        </a:xfrm>
      </p:grpSpPr>
      <p:pic>
        <p:nvPicPr>
          <p:cNvPr id="1380" name="Google Shape;1380;p10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81" name="Google Shape;1381;p10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82" name="Google Shape;1382;p10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83" name="Google Shape;1383;p10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84" name="Google Shape;1384;p10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85" name="Google Shape;1385;p10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1386" name="Shape 1386"/>
        <p:cNvGrpSpPr/>
        <p:nvPr/>
      </p:nvGrpSpPr>
      <p:grpSpPr>
        <a:xfrm>
          <a:off x="0" y="0"/>
          <a:ext cx="0" cy="0"/>
        </a:xfrm>
      </p:grpSpPr>
      <p:pic>
        <p:nvPicPr>
          <p:cNvPr id="1387" name="Google Shape;1387;p10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388" name="Google Shape;1388;p10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89" name="Google Shape;1389;p10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90" name="Google Shape;1390;p10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391" name="Google Shape;1391;p10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1392" name="Google Shape;1392;p10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393" name="Google Shape;1393;p10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1394" name="Shape 1394"/>
        <p:cNvGrpSpPr/>
        <p:nvPr/>
      </p:nvGrpSpPr>
      <p:grpSpPr>
        <a:xfrm>
          <a:off x="0" y="0"/>
          <a:ext cx="0" cy="0"/>
        </a:xfrm>
      </p:grpSpPr>
      <p:pic>
        <p:nvPicPr>
          <p:cNvPr id="1395" name="Google Shape;1395;p11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96" name="Google Shape;1396;p11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97" name="Google Shape;1397;p11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98" name="Google Shape;1398;p11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399" name="Google Shape;1399;p11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00" name="Google Shape;1400;p11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01" name="Google Shape;1401;p11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1402" name="Shape 1402"/>
        <p:cNvGrpSpPr/>
        <p:nvPr/>
      </p:nvGrpSpPr>
      <p:grpSpPr>
        <a:xfrm>
          <a:off x="0" y="0"/>
          <a:ext cx="0" cy="0"/>
        </a:xfrm>
      </p:grpSpPr>
      <p:pic>
        <p:nvPicPr>
          <p:cNvPr id="1403" name="Google Shape;1403;p11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04" name="Google Shape;1404;p11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05" name="Google Shape;1405;p11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06" name="Google Shape;1406;p11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407" name="Google Shape;1407;p11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08" name="Google Shape;1408;p11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09" name="Google Shape;1409;p11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1410" name="Shape 1410"/>
        <p:cNvGrpSpPr/>
        <p:nvPr/>
      </p:nvGrpSpPr>
      <p:grpSpPr>
        <a:xfrm>
          <a:off x="0" y="0"/>
          <a:ext cx="0" cy="0"/>
        </a:xfrm>
      </p:grpSpPr>
      <p:pic>
        <p:nvPicPr>
          <p:cNvPr id="1411" name="Google Shape;1411;p11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12" name="Google Shape;1412;p11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13" name="Google Shape;1413;p11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14" name="Google Shape;1414;p11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415" name="Google Shape;1415;p112"/>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16" name="Google Shape;1416;p11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17" name="Google Shape;1417;p11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1418" name="Shape 1418"/>
        <p:cNvGrpSpPr/>
        <p:nvPr/>
      </p:nvGrpSpPr>
      <p:grpSpPr>
        <a:xfrm>
          <a:off x="0" y="0"/>
          <a:ext cx="0" cy="0"/>
        </a:xfrm>
      </p:grpSpPr>
      <p:pic>
        <p:nvPicPr>
          <p:cNvPr id="1419" name="Google Shape;1419;p11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420" name="Google Shape;1420;p11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21" name="Google Shape;1421;p11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422" name="Google Shape;1422;p11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23" name="Google Shape;1423;p11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1424" name="Google Shape;1424;p11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25" name="Google Shape;1425;p11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1426" name="Shape 1426"/>
        <p:cNvGrpSpPr/>
        <p:nvPr/>
      </p:nvGrpSpPr>
      <p:grpSpPr>
        <a:xfrm>
          <a:off x="0" y="0"/>
          <a:ext cx="0" cy="0"/>
        </a:xfrm>
      </p:grpSpPr>
      <p:pic>
        <p:nvPicPr>
          <p:cNvPr id="1427" name="Google Shape;1427;p11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28" name="Google Shape;1428;p11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29" name="Google Shape;1429;p11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30" name="Google Shape;1430;p11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31" name="Google Shape;1431;p11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32" name="Google Shape;1432;p11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33" name="Google Shape;1433;p11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1434" name="Shape 1434"/>
        <p:cNvGrpSpPr/>
        <p:nvPr/>
      </p:nvGrpSpPr>
      <p:grpSpPr>
        <a:xfrm>
          <a:off x="0" y="0"/>
          <a:ext cx="0" cy="0"/>
        </a:xfrm>
      </p:grpSpPr>
      <p:pic>
        <p:nvPicPr>
          <p:cNvPr id="1435" name="Google Shape;1435;p11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36" name="Google Shape;1436;p11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37" name="Google Shape;1437;p11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38" name="Google Shape;1438;p11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39" name="Google Shape;1439;p11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40" name="Google Shape;1440;p11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41" name="Google Shape;1441;p11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1442" name="Shape 1442"/>
        <p:cNvGrpSpPr/>
        <p:nvPr/>
      </p:nvGrpSpPr>
      <p:grpSpPr>
        <a:xfrm>
          <a:off x="0" y="0"/>
          <a:ext cx="0" cy="0"/>
        </a:xfrm>
      </p:grpSpPr>
      <p:pic>
        <p:nvPicPr>
          <p:cNvPr id="1443" name="Google Shape;1443;p11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44" name="Google Shape;1444;p11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45" name="Google Shape;1445;p11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46" name="Google Shape;1446;p11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47" name="Google Shape;1447;p11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48" name="Google Shape;1448;p11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1449" name="Google Shape;1449;p116"/>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1450" name="Shape 1450"/>
        <p:cNvGrpSpPr/>
        <p:nvPr/>
      </p:nvGrpSpPr>
      <p:grpSpPr>
        <a:xfrm>
          <a:off x="0" y="0"/>
          <a:ext cx="0" cy="0"/>
        </a:xfrm>
      </p:grpSpPr>
      <p:sp>
        <p:nvSpPr>
          <p:cNvPr id="1451" name="Google Shape;1451;p117"/>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2" name="Google Shape;1452;p117"/>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1453" name="Google Shape;1453;p11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54" name="Google Shape;1454;p11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455" name="Google Shape;1455;p11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1456" name="Shape 1456"/>
        <p:cNvGrpSpPr/>
        <p:nvPr/>
      </p:nvGrpSpPr>
      <p:grpSpPr>
        <a:xfrm>
          <a:off x="0" y="0"/>
          <a:ext cx="0" cy="0"/>
        </a:xfrm>
      </p:grpSpPr>
      <p:sp>
        <p:nvSpPr>
          <p:cNvPr id="1457" name="Google Shape;1457;p118"/>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8" name="Google Shape;1458;p118"/>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1459" name="Google Shape;1459;p118"/>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60" name="Google Shape;1460;p11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461" name="Google Shape;1461;p118"/>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1462" name="Shape 1462"/>
        <p:cNvGrpSpPr/>
        <p:nvPr/>
      </p:nvGrpSpPr>
      <p:grpSpPr>
        <a:xfrm>
          <a:off x="0" y="0"/>
          <a:ext cx="0" cy="0"/>
        </a:xfrm>
      </p:grpSpPr>
      <p:sp>
        <p:nvSpPr>
          <p:cNvPr id="1464" name="Google Shape;1464;p119"/>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1465" name="Shape 1465"/>
        <p:cNvGrpSpPr/>
        <p:nvPr/>
      </p:nvGrpSpPr>
      <p:grpSpPr>
        <a:xfrm>
          <a:off x="0" y="0"/>
          <a:ext cx="0" cy="0"/>
        </a:xfrm>
      </p:grpSpPr>
      <p:sp>
        <p:nvSpPr>
          <p:cNvPr id="1466" name="Google Shape;1466;p120"/>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1467" name="Google Shape;1467;p12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1468" name="Google Shape;1468;p12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1469" name="Google Shape;1469;p12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70" name="Google Shape;1470;p12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1471" name="Google Shape;1471;p12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1472" name="Google Shape;1472;p12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1473" name="Google Shape;1473;p120"/>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1474" name="Google Shape;1474;p12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1475" name="Shape 1475"/>
        <p:cNvGrpSpPr/>
        <p:nvPr/>
      </p:nvGrpSpPr>
      <p:grpSpPr>
        <a:xfrm>
          <a:off x="0" y="0"/>
          <a:ext cx="0" cy="0"/>
        </a:xfrm>
      </p:grpSpPr>
      <p:pic>
        <p:nvPicPr>
          <p:cNvPr id="1476" name="Google Shape;1476;p121"/>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1477" name="Google Shape;1477;p121"/>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1478" name="Shape 1478"/>
        <p:cNvGrpSpPr/>
        <p:nvPr/>
      </p:nvGrpSpPr>
      <p:grpSpPr>
        <a:xfrm>
          <a:off x="0" y="0"/>
          <a:ext cx="0" cy="0"/>
        </a:xfrm>
      </p:grpSpPr>
      <p:sp>
        <p:nvSpPr>
          <p:cNvPr id="1479" name="Google Shape;1479;p122"/>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rtl="0">
              <a:spcBef>
                <a:spcPct val="0"/>
              </a:spcBef>
              <a:spcAft>
                <a:spcPct val="0"/>
              </a:spcAft>
              <a:buSzPts val="2200"/>
              <a:buNone/>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_2">
    <p:spTree>
      <p:nvGrpSpPr>
        <p:cNvPr id="1480" name="Shape 1480"/>
        <p:cNvGrpSpPr/>
        <p:nvPr/>
      </p:nvGrpSpPr>
      <p:grpSpPr>
        <a:xfrm>
          <a:off x="0" y="0"/>
          <a:ext cx="0" cy="0"/>
        </a:xfrm>
      </p:grpSpPr>
      <p:sp>
        <p:nvSpPr>
          <p:cNvPr id="1481" name="Google Shape;1481;p12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82" name="Google Shape;1482;p12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83" name="Google Shape;1483;p12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84" name="Google Shape;1484;p123"/>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485" name="Google Shape;1485;p123"/>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486" name="Google Shape;1486;p123"/>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image" Target="../media/image42.png"/><Relationship Id="rId6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slideLayout" Target="../slideLayouts/slideLayout70.xml"/><Relationship Id="rId11" Type="http://schemas.openxmlformats.org/officeDocument/2006/relationships/slideLayout" Target="../slideLayouts/slideLayout71.xml"/><Relationship Id="rId12" Type="http://schemas.openxmlformats.org/officeDocument/2006/relationships/slideLayout" Target="../slideLayouts/slideLayout72.xml"/><Relationship Id="rId13" Type="http://schemas.openxmlformats.org/officeDocument/2006/relationships/slideLayout" Target="../slideLayouts/slideLayout73.xml"/><Relationship Id="rId14" Type="http://schemas.openxmlformats.org/officeDocument/2006/relationships/slideLayout" Target="../slideLayouts/slideLayout74.xml"/><Relationship Id="rId15" Type="http://schemas.openxmlformats.org/officeDocument/2006/relationships/slideLayout" Target="../slideLayouts/slideLayout75.xml"/><Relationship Id="rId16" Type="http://schemas.openxmlformats.org/officeDocument/2006/relationships/slideLayout" Target="../slideLayouts/slideLayout76.xml"/><Relationship Id="rId17" Type="http://schemas.openxmlformats.org/officeDocument/2006/relationships/slideLayout" Target="../slideLayouts/slideLayout77.xml"/><Relationship Id="rId18" Type="http://schemas.openxmlformats.org/officeDocument/2006/relationships/slideLayout" Target="../slideLayouts/slideLayout78.xml"/><Relationship Id="rId19" Type="http://schemas.openxmlformats.org/officeDocument/2006/relationships/slideLayout" Target="../slideLayouts/slideLayout79.xml"/><Relationship Id="rId20" Type="http://schemas.openxmlformats.org/officeDocument/2006/relationships/slideLayout" Target="../slideLayouts/slideLayout80.xml"/><Relationship Id="rId21" Type="http://schemas.openxmlformats.org/officeDocument/2006/relationships/slideLayout" Target="../slideLayouts/slideLayout81.xml"/><Relationship Id="rId22" Type="http://schemas.openxmlformats.org/officeDocument/2006/relationships/slideLayout" Target="../slideLayouts/slideLayout82.xml"/><Relationship Id="rId23" Type="http://schemas.openxmlformats.org/officeDocument/2006/relationships/slideLayout" Target="../slideLayouts/slideLayout83.xml"/><Relationship Id="rId24" Type="http://schemas.openxmlformats.org/officeDocument/2006/relationships/slideLayout" Target="../slideLayouts/slideLayout84.xml"/><Relationship Id="rId25" Type="http://schemas.openxmlformats.org/officeDocument/2006/relationships/slideLayout" Target="../slideLayouts/slideLayout85.xml"/><Relationship Id="rId26" Type="http://schemas.openxmlformats.org/officeDocument/2006/relationships/slideLayout" Target="../slideLayouts/slideLayout86.xml"/><Relationship Id="rId27" Type="http://schemas.openxmlformats.org/officeDocument/2006/relationships/slideLayout" Target="../slideLayouts/slideLayout87.xml"/><Relationship Id="rId28" Type="http://schemas.openxmlformats.org/officeDocument/2006/relationships/slideLayout" Target="../slideLayouts/slideLayout88.xml"/><Relationship Id="rId29" Type="http://schemas.openxmlformats.org/officeDocument/2006/relationships/slideLayout" Target="../slideLayouts/slideLayout89.xml"/><Relationship Id="rId30" Type="http://schemas.openxmlformats.org/officeDocument/2006/relationships/slideLayout" Target="../slideLayouts/slideLayout90.xml"/><Relationship Id="rId31" Type="http://schemas.openxmlformats.org/officeDocument/2006/relationships/slideLayout" Target="../slideLayouts/slideLayout91.xml"/><Relationship Id="rId32" Type="http://schemas.openxmlformats.org/officeDocument/2006/relationships/slideLayout" Target="../slideLayouts/slideLayout92.xml"/><Relationship Id="rId33" Type="http://schemas.openxmlformats.org/officeDocument/2006/relationships/slideLayout" Target="../slideLayouts/slideLayout93.xml"/><Relationship Id="rId34" Type="http://schemas.openxmlformats.org/officeDocument/2006/relationships/slideLayout" Target="../slideLayouts/slideLayout94.xml"/><Relationship Id="rId35" Type="http://schemas.openxmlformats.org/officeDocument/2006/relationships/slideLayout" Target="../slideLayouts/slideLayout95.xml"/><Relationship Id="rId36" Type="http://schemas.openxmlformats.org/officeDocument/2006/relationships/slideLayout" Target="../slideLayouts/slideLayout96.xml"/><Relationship Id="rId37" Type="http://schemas.openxmlformats.org/officeDocument/2006/relationships/slideLayout" Target="../slideLayouts/slideLayout97.xml"/><Relationship Id="rId38" Type="http://schemas.openxmlformats.org/officeDocument/2006/relationships/slideLayout" Target="../slideLayouts/slideLayout98.xml"/><Relationship Id="rId39" Type="http://schemas.openxmlformats.org/officeDocument/2006/relationships/slideLayout" Target="../slideLayouts/slideLayout99.xml"/><Relationship Id="rId40" Type="http://schemas.openxmlformats.org/officeDocument/2006/relationships/slideLayout" Target="../slideLayouts/slideLayout100.xml"/><Relationship Id="rId41" Type="http://schemas.openxmlformats.org/officeDocument/2006/relationships/slideLayout" Target="../slideLayouts/slideLayout101.xml"/><Relationship Id="rId42" Type="http://schemas.openxmlformats.org/officeDocument/2006/relationships/slideLayout" Target="../slideLayouts/slideLayout102.xml"/><Relationship Id="rId43" Type="http://schemas.openxmlformats.org/officeDocument/2006/relationships/slideLayout" Target="../slideLayouts/slideLayout103.xml"/><Relationship Id="rId44" Type="http://schemas.openxmlformats.org/officeDocument/2006/relationships/slideLayout" Target="../slideLayouts/slideLayout104.xml"/><Relationship Id="rId45" Type="http://schemas.openxmlformats.org/officeDocument/2006/relationships/slideLayout" Target="../slideLayouts/slideLayout105.xml"/><Relationship Id="rId46" Type="http://schemas.openxmlformats.org/officeDocument/2006/relationships/slideLayout" Target="../slideLayouts/slideLayout106.xml"/><Relationship Id="rId47" Type="http://schemas.openxmlformats.org/officeDocument/2006/relationships/slideLayout" Target="../slideLayouts/slideLayout107.xml"/><Relationship Id="rId48" Type="http://schemas.openxmlformats.org/officeDocument/2006/relationships/slideLayout" Target="../slideLayouts/slideLayout108.xml"/><Relationship Id="rId49" Type="http://schemas.openxmlformats.org/officeDocument/2006/relationships/slideLayout" Target="../slideLayouts/slideLayout109.xml"/><Relationship Id="rId50" Type="http://schemas.openxmlformats.org/officeDocument/2006/relationships/slideLayout" Target="../slideLayouts/slideLayout110.xml"/><Relationship Id="rId51" Type="http://schemas.openxmlformats.org/officeDocument/2006/relationships/slideLayout" Target="../slideLayouts/slideLayout111.xml"/><Relationship Id="rId52" Type="http://schemas.openxmlformats.org/officeDocument/2006/relationships/slideLayout" Target="../slideLayouts/slideLayout112.xml"/><Relationship Id="rId53" Type="http://schemas.openxmlformats.org/officeDocument/2006/relationships/slideLayout" Target="../slideLayouts/slideLayout113.xml"/><Relationship Id="rId54" Type="http://schemas.openxmlformats.org/officeDocument/2006/relationships/slideLayout" Target="../slideLayouts/slideLayout114.xml"/><Relationship Id="rId55" Type="http://schemas.openxmlformats.org/officeDocument/2006/relationships/slideLayout" Target="../slideLayouts/slideLayout115.xml"/><Relationship Id="rId56" Type="http://schemas.openxmlformats.org/officeDocument/2006/relationships/slideLayout" Target="../slideLayouts/slideLayout116.xml"/><Relationship Id="rId57" Type="http://schemas.openxmlformats.org/officeDocument/2006/relationships/slideLayout" Target="../slideLayouts/slideLayout117.xml"/><Relationship Id="rId58" Type="http://schemas.openxmlformats.org/officeDocument/2006/relationships/slideLayout" Target="../slideLayouts/slideLayout118.xml"/><Relationship Id="rId59" Type="http://schemas.openxmlformats.org/officeDocument/2006/relationships/slideLayout" Target="../slideLayouts/slideLayout119.xml"/><Relationship Id="rId60" Type="http://schemas.openxmlformats.org/officeDocument/2006/relationships/slideLayout" Target="../slideLayouts/slideLayout120.xml"/><Relationship Id="rId61" Type="http://schemas.openxmlformats.org/officeDocument/2006/relationships/slideLayout" Target="../slideLayouts/slideLayout121.xml"/><Relationship Id="rId62" Type="http://schemas.openxmlformats.org/officeDocument/2006/relationships/image" Target="../media/image42.png"/><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742" name="Shape 742"/>
        <p:cNvGrpSpPr/>
        <p:nvPr/>
      </p:nvGrpSpPr>
      <p:grpSpPr>
        <a:xfrm>
          <a:off x="0" y="0"/>
          <a:ext cx="0" cy="0"/>
        </a:xfrm>
      </p:grpSpPr>
      <p:sp>
        <p:nvSpPr>
          <p:cNvPr id="743" name="Google Shape;743;p62"/>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4" name="Google Shape;744;p62"/>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 id="2147483753" r:id="rId46"/>
    <p:sldLayoutId id="2147483754" r:id="rId47"/>
    <p:sldLayoutId id="2147483755" r:id="rId48"/>
    <p:sldLayoutId id="2147483756" r:id="rId49"/>
    <p:sldLayoutId id="2147483757" r:id="rId50"/>
    <p:sldLayoutId id="2147483758" r:id="rId51"/>
    <p:sldLayoutId id="2147483759" r:id="rId52"/>
    <p:sldLayoutId id="2147483760" r:id="rId53"/>
    <p:sldLayoutId id="2147483761" r:id="rId54"/>
    <p:sldLayoutId id="2147483762" r:id="rId55"/>
    <p:sldLayoutId id="2147483763" r:id="rId56"/>
    <p:sldLayoutId id="2147483764" r:id="rId57"/>
    <p:sldLayoutId id="2147483765" r:id="rId58"/>
    <p:sldLayoutId id="2147483766" r:id="rId59"/>
    <p:sldLayoutId id="2147483767" r:id="rId60"/>
    <p:sldLayoutId id="214748376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4.xml"/><Relationship Id="rId3" Type="http://schemas.openxmlformats.org/officeDocument/2006/relationships/image" Target="../media/image43.png"/><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xml"/><Relationship Id="rId3" Type="http://schemas.openxmlformats.org/officeDocument/2006/relationships/image" Target="../media/image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6.xml"/><Relationship Id="rId3" Type="http://schemas.openxmlformats.org/officeDocument/2006/relationships/image" Target="../media/image46.pn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7.xml"/><Relationship Id="rId3" Type="http://schemas.openxmlformats.org/officeDocument/2006/relationships/image" Target="../media/image46.png"/><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9.xml"/><Relationship Id="rId3" Type="http://schemas.openxmlformats.org/officeDocument/2006/relationships/image" Target="../media/image46.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2.xml"/><Relationship Id="rId3"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3.xml"/><Relationship Id="rId3" Type="http://schemas.openxmlformats.org/officeDocument/2006/relationships/image" Target="../media/image4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5.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8" Type="http://schemas.openxmlformats.org/officeDocument/2006/relationships/image" Target="../media/image55.png"/><Relationship Id="rId9" Type="http://schemas.openxmlformats.org/officeDocument/2006/relationships/image" Target="../media/image51.png"/><Relationship Id="rId10"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9.xml"/><Relationship Id="rId3"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0.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1.xml"/><Relationship Id="rId3"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22.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23.xml"/><Relationship Id="rId3" Type="http://schemas.openxmlformats.org/officeDocument/2006/relationships/image" Target="../media/image6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24.xml"/><Relationship Id="rId3" Type="http://schemas.openxmlformats.org/officeDocument/2006/relationships/image" Target="../media/image63.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5.xml"/><Relationship Id="rId3" Type="http://schemas.openxmlformats.org/officeDocument/2006/relationships/image" Target="../media/image6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6.xml"/><Relationship Id="rId3" Type="http://schemas.openxmlformats.org/officeDocument/2006/relationships/image" Target="../media/image62.png"/><Relationship Id="rId4" Type="http://schemas.openxmlformats.org/officeDocument/2006/relationships/image" Target="../media/image66.png"/><Relationship Id="rId5" Type="http://schemas.openxmlformats.org/officeDocument/2006/relationships/image" Target="../media/image6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7.xml"/><Relationship Id="rId3" Type="http://schemas.openxmlformats.org/officeDocument/2006/relationships/image" Target="../media/image63.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28.xml"/><Relationship Id="rId3" Type="http://schemas.openxmlformats.org/officeDocument/2006/relationships/image" Target="../media/image64.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71.png"/><Relationship Id="rId7" Type="http://schemas.openxmlformats.org/officeDocument/2006/relationships/image" Target="../media/image72.png"/><Relationship Id="rId8" Type="http://schemas.openxmlformats.org/officeDocument/2006/relationships/image" Target="../media/image73.png"/><Relationship Id="rId9" Type="http://schemas.openxmlformats.org/officeDocument/2006/relationships/image" Target="../media/image7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0.xml"/><Relationship Id="rId3" Type="http://schemas.openxmlformats.org/officeDocument/2006/relationships/image" Target="../media/image7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1.xml"/><Relationship Id="rId3" Type="http://schemas.openxmlformats.org/officeDocument/2006/relationships/image" Target="../media/image7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2.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102.png"/><Relationship Id="rId8" Type="http://schemas.openxmlformats.org/officeDocument/2006/relationships/image" Target="../media/image10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3.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9.png"/><Relationship Id="rId6" Type="http://schemas.openxmlformats.org/officeDocument/2006/relationships/image" Target="../media/image78.png"/><Relationship Id="rId7" Type="http://schemas.openxmlformats.org/officeDocument/2006/relationships/image" Target="../media/image80.png"/><Relationship Id="rId8" Type="http://schemas.openxmlformats.org/officeDocument/2006/relationships/image" Target="../media/image81.png"/><Relationship Id="rId9" Type="http://schemas.openxmlformats.org/officeDocument/2006/relationships/image" Target="../media/image82.png"/><Relationship Id="rId10" Type="http://schemas.openxmlformats.org/officeDocument/2006/relationships/image" Target="../media/image102.png"/><Relationship Id="rId11" Type="http://schemas.openxmlformats.org/officeDocument/2006/relationships/image" Target="../media/image10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34.xml"/><Relationship Id="rId3" Type="http://schemas.openxmlformats.org/officeDocument/2006/relationships/image" Target="../media/image83.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8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5.xml"/><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6.xml"/><Relationship Id="rId3" Type="http://schemas.openxmlformats.org/officeDocument/2006/relationships/image" Target="../media/image87.png"/><Relationship Id="rId4" Type="http://schemas.openxmlformats.org/officeDocument/2006/relationships/image" Target="../media/image86.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84.png"/><Relationship Id="rId8" Type="http://schemas.openxmlformats.org/officeDocument/2006/relationships/image" Target="../media/image8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39.xml"/><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image" Target="../media/image94.png"/><Relationship Id="rId8" Type="http://schemas.openxmlformats.org/officeDocument/2006/relationships/image" Target="../media/image9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40.xml"/><Relationship Id="rId3" Type="http://schemas.openxmlformats.org/officeDocument/2006/relationships/image" Target="../media/image96.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41.xml"/><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90" name="Shape 1490"/>
        <p:cNvGrpSpPr/>
        <p:nvPr/>
      </p:nvGrpSpPr>
      <p:grpSpPr>
        <a:xfrm>
          <a:off x="0" y="0"/>
          <a:ext cx="0" cy="0"/>
        </a:xfrm>
      </p:grpSpPr>
      <p:sp>
        <p:nvSpPr>
          <p:cNvPr id="1491" name="Google Shape;1491;p124"/>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Beddelka mawduuca si uu ugu habboonaado duruufaha</a:t>
            </a:r>
            <a:endParaRPr/>
          </a:p>
        </p:txBody>
      </p:sp>
      <p:sp>
        <p:nvSpPr>
          <p:cNvPr id="1492" name="Google Shape;1492;p124"/>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Tibaaxaha iyo qaaciidooyinka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496" name="Shape 1496"/>
        <p:cNvGrpSpPr/>
        <p:nvPr/>
      </p:nvGrpSpPr>
      <p:grpSpPr>
        <a:xfrm>
          <a:off x="0" y="0"/>
          <a:ext cx="0" cy="0"/>
        </a:xfrm>
      </p:grpSpPr>
      <p:sp>
        <p:nvSpPr>
          <p:cNvPr id="1497" name="Google Shape;1497;p125"/>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1" name="Shape 1501"/>
        <p:cNvGrpSpPr/>
        <p:nvPr/>
      </p:nvGrpSpPr>
      <p:grpSpPr>
        <a:xfrm>
          <a:off x="0" y="0"/>
          <a:ext cx="0" cy="0"/>
        </a:xfrm>
      </p:grpSpPr>
      <p:sp>
        <p:nvSpPr>
          <p:cNvPr id="1502" name="Google Shape;1502;p126"/>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qiimeyn (value) karaa mashaakic kala duwan si aan u ogaado marka dib-habaynta qaaciidada ay faa'iido leedahay.</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6" name="Shape 1506"/>
        <p:cNvGrpSpPr/>
        <p:nvPr/>
      </p:nvGrpSpPr>
      <p:grpSpPr>
        <a:xfrm>
          <a:off x="0" y="0"/>
          <a:ext cx="0" cy="0"/>
        </a:xfrm>
      </p:grpSpPr>
      <p:sp>
        <p:nvSpPr>
          <p:cNvPr id="1507" name="Google Shape;1507;p127"/>
          <p:cNvSpPr txBox="1"/>
          <p:nvPr>
            <p:ph type="subTitle" idx="1"/>
          </p:nvPr>
        </p:nvSpPr>
        <p:spPr>
          <a:xfrm>
            <a:off x="324000" y="2551372"/>
            <a:ext cx="6042300" cy="374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Tusaale ahaan, a waa mawduuca qaaciidadan</a:t>
            </a:r>
            <a:r>
              <a:rPr lang="en-GB" sz="1800" i="1">
                <a:latin typeface="Lexend"/>
                <a:ea typeface="Times New Roman"/>
                <a:cs typeface="Times New Roman"/>
                <a:sym typeface="Times New Roman"/>
              </a:rPr>
              <a:t/>
            </a:r>
            <a:r>
              <a:rPr lang="en-GB">
                <a:latin typeface="Lexend"/>
              </a:rPr>
              <a:t/>
            </a:r>
            <a:endParaRPr>
              <a:solidFill>
                <a:schemeClr val="dk1"/>
              </a:solidFill>
            </a:endParaRPr>
          </a:p>
        </p:txBody>
      </p:sp>
      <p:sp>
        <p:nvSpPr>
          <p:cNvPr id="1508" name="Google Shape;1508;p127"/>
          <p:cNvSpPr txBox="1"/>
          <p:nvPr>
            <p:ph type="subTitle" idx="1"/>
          </p:nvPr>
        </p:nvSpPr>
        <p:spPr>
          <a:xfrm>
            <a:off x="324000" y="1092072"/>
            <a:ext cx="8496000" cy="908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Mawduuca isla'egta/qaaciidada waa doorsoome (variable) lagu muujiyay doorsoomayaal kale. Waa inuu leeyahay jibbaar (exponent) 1 iyo isku-dhufasho (coefficient) 1.</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solidFill>
                <a:schemeClr val="dk1"/>
              </a:solidFill>
            </a:endParaRPr>
          </a:p>
        </p:txBody>
      </p:sp>
      <p:sp>
        <p:nvSpPr>
          <p:cNvPr id="1509" name="Google Shape;1509;p127"/>
          <p:cNvSpPr txBox="1"/>
          <p:nvPr>
            <p:ph type="subTitle" idx="1"/>
          </p:nvPr>
        </p:nvSpPr>
        <p:spPr>
          <a:xfrm>
            <a:off x="324000" y="3172475"/>
            <a:ext cx="6042300" cy="488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laakiin, a2 ma aha mawduuca qaaciidadan</a:t>
            </a:r>
            <a:r>
              <a:rPr lang="en-GB" sz="1800" i="1">
                <a:latin typeface="Lexend"/>
                <a:ea typeface="Times New Roman"/>
                <a:cs typeface="Times New Roman"/>
                <a:sym typeface="Times New Roman"/>
              </a:rPr>
              <a:t/>
            </a:r>
            <a:r>
              <a:rPr lang="en-GB" sz="1800" baseline="30000">
                <a:latin typeface="Lexend"/>
                <a:ea typeface="Times New Roman"/>
                <a:cs typeface="Times New Roman"/>
                <a:sym typeface="Times New Roman"/>
              </a:rPr>
              <a:t/>
            </a:r>
            <a:r>
              <a:rPr lang="en-GB">
                <a:latin typeface="Lexend"/>
              </a:rPr>
              <a:t/>
            </a:r>
            <a:endParaRPr>
              <a:solidFill>
                <a:schemeClr val="dk1"/>
              </a:solidFill>
            </a:endParaRPr>
          </a:p>
        </p:txBody>
      </p:sp>
      <p:pic>
        <p:nvPicPr>
          <p:cNvPr id="1510" name="Google Shape;1510;p127" descr="&lt;math xmlns=&quot;http://www.w3.org/1998/Math/MathML&quot; display=&quot;block&quot; data-is-equatio=&quot;1&quot; data-latex=&quot;a^2=c^2-b^2&quot;&gt;&lt;msup&gt;&lt;mi&gt;a&lt;/mi&gt;&lt;mn&gt;2&lt;/mn&gt;&lt;/msup&gt;&lt;mo&gt;=&lt;/mo&gt;&lt;msup&gt;&lt;mi&gt;c&lt;/mi&gt;&lt;mn&gt;2&lt;/mn&gt;&lt;/msup&gt;&lt;mo&gt;−&lt;/mo&gt;&lt;msup&gt;&lt;mi&gt;b&lt;/mi&gt;&lt;mn&gt;2&lt;/mn&gt;&lt;/msup&gt;&lt;/math&gt;" title="a squared equals c squared minus b squared"/>
          <p:cNvPicPr preferRelativeResize="0"/>
          <p:nvPr/>
        </p:nvPicPr>
        <p:blipFill>
          <a:blip r:embed="rId3">
            <a:alphaModFix/>
          </a:blip>
          <a:stretch>
            <a:fillRect/>
          </a:stretch>
        </p:blipFill>
        <p:spPr>
          <a:xfrm>
            <a:off x="5747906" y="3171575"/>
            <a:ext cx="1549157" cy="282124"/>
          </a:xfrm>
          <a:prstGeom prst="rect">
            <a:avLst/>
          </a:prstGeom>
          <a:noFill/>
          <a:ln>
            <a:noFill/>
          </a:ln>
        </p:spPr>
      </p:pic>
      <p:pic>
        <p:nvPicPr>
          <p:cNvPr id="1511" name="Google Shape;1511;p127" descr="&lt;math xmlns=&quot;http://www.w3.org/1998/Math/MathML&quot; display=&quot;block&quot; data-is-equatio=&quot;1&quot; data-latex=&quot;a=\sqrt{c^2-b^2}&quot;&gt;&lt;mi&gt;a&lt;/mi&gt;&lt;mo&gt;=&lt;/mo&gt;&lt;msqrt&gt;&lt;msup&gt;&lt;mi&gt;c&lt;/mi&gt;&lt;mn&gt;2&lt;/mn&gt;&lt;/msup&gt;&lt;mo&gt;−&lt;/mo&gt;&lt;msup&gt;&lt;mi&gt;b&lt;/mi&gt;&lt;mn&gt;2&lt;/mn&gt;&lt;/msup&gt;&lt;/msqrt&gt;&lt;/math&gt;" title="a equals the square root of c squared minus b squared"/>
          <p:cNvPicPr preferRelativeResize="0"/>
          <p:nvPr/>
        </p:nvPicPr>
        <p:blipFill>
          <a:blip r:embed="rId4">
            <a:alphaModFix/>
          </a:blip>
          <a:stretch>
            <a:fillRect/>
          </a:stretch>
        </p:blipFill>
        <p:spPr>
          <a:xfrm>
            <a:off x="6463151" y="2521901"/>
            <a:ext cx="1656880" cy="374456"/>
          </a:xfrm>
          <a:prstGeom prst="rect">
            <a:avLst/>
          </a:prstGeom>
          <a:noFill/>
          <a:ln>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5" name="Shape 1515"/>
        <p:cNvGrpSpPr/>
        <p:nvPr/>
      </p:nvGrpSpPr>
      <p:grpSpPr>
        <a:xfrm>
          <a:off x="0" y="0"/>
          <a:ext cx="0" cy="0"/>
        </a:xfrm>
      </p:grpSpPr>
      <p:sp>
        <p:nvSpPr>
          <p:cNvPr id="1516" name="Google Shape;1516;p128"/>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Dib-habaynta tillaabooyinka isku-darka iyo isku-dhufashada</a:t>
            </a:r>
            <a:endParaRPr/>
          </a:p>
        </p:txBody>
      </p:sp>
      <p:sp>
        <p:nvSpPr>
          <p:cNvPr id="1517" name="Google Shape;1517;p128"/>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Dib-habaynta isla'egyada si loo helo jiirada (gradient)</a:t>
            </a:r>
            <a:endParaRPr/>
          </a:p>
        </p:txBody>
      </p:sp>
      <p:sp>
        <p:nvSpPr>
          <p:cNvPr id="1518" name="Google Shape;1518;p128"/>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Beddelka mawduuca si uu ugu habboonaado duruufaha</a:t>
            </a:r>
            <a:endParaRPr/>
          </a:p>
        </p:txBody>
      </p:sp>
      <p:pic>
        <p:nvPicPr>
          <p:cNvPr id="1519" name="Google Shape;1519;p128"/>
          <p:cNvPicPr preferRelativeResize="0"/>
          <p:nvPr/>
        </p:nvPicPr>
        <p:blipFill>
          <a:blip r:embed="rId3">
            <a:alphaModFix/>
          </a:blip>
          <a:stretch>
            <a:fillRect/>
          </a:stretch>
        </p:blipFill>
        <p:spPr>
          <a:xfrm>
            <a:off x="413684" y="2054345"/>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23" name="Shape 1523"/>
        <p:cNvGrpSpPr/>
        <p:nvPr/>
      </p:nvGrpSpPr>
      <p:grpSpPr>
        <a:xfrm>
          <a:off x="0" y="0"/>
          <a:ext cx="0" cy="0"/>
        </a:xfrm>
      </p:grpSpPr>
      <p:sp>
        <p:nvSpPr>
          <p:cNvPr id="1524" name="Google Shape;1524;p129"/>
          <p:cNvSpPr txBox="1"/>
          <p:nvPr>
            <p:ph type="body" idx="1"/>
          </p:nvPr>
        </p:nvSpPr>
        <p:spPr>
          <a:xfrm>
            <a:off x="324000" y="759300"/>
            <a:ext cx="6905400" cy="8004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Xiriirrada isku-dhufashada waxaa dib loo habayn karaa qoys xaqiiqooyin ah.</a:t>
            </a:r>
            <a:endParaRPr/>
          </a:p>
        </p:txBody>
      </p:sp>
      <p:sp>
        <p:nvSpPr>
          <p:cNvPr id="1525" name="Google Shape;1525;p12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Dib-habaynta tillaabooyinka isku-darka iyo isku-dhufashada</a:t>
            </a:r>
            <a:endParaRPr/>
          </a:p>
        </p:txBody>
      </p:sp>
      <p:sp>
        <p:nvSpPr>
          <p:cNvPr id="1526" name="Google Shape;1526;p129"/>
          <p:cNvSpPr txBox="1"/>
          <p:nvPr/>
        </p:nvSpPr>
        <p:spPr>
          <a:xfrm>
            <a:off x="331166" y="1623325"/>
            <a:ext cx="2635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Haddii 4 × 5 = 20 markaas…</a:t>
            </a:r>
            <a:r>
              <a:rPr lang="en-GB" sz="1100">
                <a:latin typeface="Lexend"/>
                <a:ea typeface="Times New Roman"/>
                <a:cs typeface="Times New Roman"/>
                <a:sym typeface="Times New Roman"/>
              </a:rPr>
              <a:t/>
            </a:r>
            <a:r>
              <a:rPr lang="en-GB" sz="1100">
                <a:solidFill>
                  <a:srgbClr val="000000"/>
                </a:solidFill>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solidFill>
                  <a:srgbClr val="000000"/>
                </a:solidFill>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a:p>
        </p:txBody>
      </p:sp>
      <p:sp>
        <p:nvSpPr>
          <p:cNvPr id="1527" name="Google Shape;1527;p129"/>
          <p:cNvSpPr txBox="1"/>
          <p:nvPr/>
        </p:nvSpPr>
        <p:spPr>
          <a:xfrm>
            <a:off x="647466" y="2138060"/>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 4 = </a:t>
            </a:r>
            <a:r>
              <a:rPr lang="en-GB" sz="1800">
                <a:latin typeface="Lexend"/>
                <a:ea typeface="Times New Roman"/>
                <a:cs typeface="Times New Roman"/>
                <a:sym typeface="Times New Roman"/>
              </a:rPr>
              <a:t>20</a:t>
            </a:r>
            <a:endParaRPr sz="2400">
              <a:solidFill>
                <a:srgbClr val="000000"/>
              </a:solidFill>
              <a:latin typeface="Times New Roman"/>
              <a:ea typeface="Times New Roman"/>
              <a:cs typeface="Times New Roman"/>
              <a:sym typeface="Times New Roman"/>
            </a:endParaRPr>
          </a:p>
        </p:txBody>
      </p:sp>
      <p:sp>
        <p:nvSpPr>
          <p:cNvPr id="1528" name="Google Shape;1528;p129"/>
          <p:cNvSpPr txBox="1"/>
          <p:nvPr/>
        </p:nvSpPr>
        <p:spPr>
          <a:xfrm>
            <a:off x="3794680" y="1623326"/>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 </a:t>
            </a:r>
            <a:r>
              <a:rPr lang="en-GB" sz="1800">
                <a:latin typeface="Lexend"/>
                <a:ea typeface="Times New Roman"/>
                <a:cs typeface="Times New Roman"/>
                <a:sym typeface="Times New Roman"/>
              </a:rPr>
              <a:t>5</a:t>
            </a:r>
            <a:r>
              <a:rPr lang="en-GB" sz="1800">
                <a:solidFill>
                  <a:srgbClr val="000000"/>
                </a:solidFill>
                <a:latin typeface="Lexend"/>
                <a:ea typeface="Times New Roman"/>
                <a:cs typeface="Times New Roman"/>
                <a:sym typeface="Times New Roman"/>
              </a:rPr>
              <a:t> = 4</a:t>
            </a:r>
            <a:endParaRPr sz="2400">
              <a:solidFill>
                <a:srgbClr val="000000"/>
              </a:solidFill>
              <a:latin typeface="Times New Roman"/>
              <a:ea typeface="Times New Roman"/>
              <a:cs typeface="Times New Roman"/>
              <a:sym typeface="Times New Roman"/>
            </a:endParaRPr>
          </a:p>
        </p:txBody>
      </p:sp>
      <p:sp>
        <p:nvSpPr>
          <p:cNvPr id="1529" name="Google Shape;1529;p129"/>
          <p:cNvSpPr txBox="1"/>
          <p:nvPr/>
        </p:nvSpPr>
        <p:spPr>
          <a:xfrm>
            <a:off x="3794680" y="2138060"/>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20</a:t>
            </a:r>
            <a:r>
              <a:rPr lang="en-GB" sz="1800">
                <a:solidFill>
                  <a:srgbClr val="000000"/>
                </a:solidFill>
                <a:latin typeface="Lexend"/>
                <a:ea typeface="Times New Roman"/>
                <a:cs typeface="Times New Roman"/>
                <a:sym typeface="Times New Roman"/>
              </a:rPr>
              <a:t> ÷ 4 = </a:t>
            </a:r>
            <a:r>
              <a:rPr lang="en-GB" sz="1800">
                <a:latin typeface="Lexend"/>
                <a:ea typeface="Times New Roman"/>
                <a:cs typeface="Times New Roman"/>
                <a:sym typeface="Times New Roman"/>
              </a:rPr>
              <a:t>5</a:t>
            </a:r>
            <a:endParaRPr sz="2400">
              <a:solidFill>
                <a:srgbClr val="000000"/>
              </a:solidFill>
              <a:latin typeface="Times New Roman"/>
              <a:ea typeface="Times New Roman"/>
              <a:cs typeface="Times New Roman"/>
              <a:sym typeface="Times New Roman"/>
            </a:endParaRPr>
          </a:p>
        </p:txBody>
      </p:sp>
      <p:sp>
        <p:nvSpPr>
          <p:cNvPr id="1530" name="Google Shape;1530;p129"/>
          <p:cNvSpPr txBox="1"/>
          <p:nvPr>
            <p:ph type="body" idx="1"/>
          </p:nvPr>
        </p:nvSpPr>
        <p:spPr>
          <a:xfrm>
            <a:off x="324000" y="2816700"/>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Waxaan si la mid ah u dib u habayn karnaa qaaciidada isku-dhufashada.</a:t>
            </a:r>
            <a:endParaRPr/>
          </a:p>
        </p:txBody>
      </p:sp>
      <p:sp>
        <p:nvSpPr>
          <p:cNvPr id="1531" name="Google Shape;1531;p129"/>
          <p:cNvSpPr txBox="1"/>
          <p:nvPr/>
        </p:nvSpPr>
        <p:spPr>
          <a:xfrm>
            <a:off x="331177" y="3334250"/>
            <a:ext cx="32391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xawaaraha (speed) × waqtiga (time) = masaafada (distance)</a:t>
            </a:r>
            <a:r>
              <a:rPr lang="en-GB" sz="1100">
                <a:solidFill>
                  <a:srgbClr val="000000"/>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rgbClr val="000000"/>
                </a:solidFill>
                <a:latin typeface="Lexend"/>
                <a:ea typeface="Times New Roman"/>
                <a:cs typeface="Times New Roman"/>
                <a:sym typeface="Times New Roman"/>
              </a:rPr>
              <a:t/>
            </a:r>
            <a:r>
              <a:rPr lang="en-GB" sz="1100">
                <a:latin typeface="Lexend"/>
                <a:ea typeface="Lexend"/>
                <a:cs typeface="Lexend"/>
                <a:sym typeface="Lexend"/>
              </a:rPr>
              <a:t/>
            </a:r>
            <a:endParaRPr/>
          </a:p>
        </p:txBody>
      </p:sp>
      <p:sp>
        <p:nvSpPr>
          <p:cNvPr id="1532" name="Google Shape;1532;p129"/>
          <p:cNvSpPr txBox="1"/>
          <p:nvPr/>
        </p:nvSpPr>
        <p:spPr>
          <a:xfrm>
            <a:off x="647466" y="380295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33" name="Google Shape;1533;p129"/>
          <p:cNvSpPr txBox="1"/>
          <p:nvPr/>
        </p:nvSpPr>
        <p:spPr>
          <a:xfrm>
            <a:off x="3794680" y="380295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d</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endParaRPr sz="2400" i="1">
              <a:solidFill>
                <a:srgbClr val="000000"/>
              </a:solidFill>
              <a:latin typeface="Times New Roman"/>
              <a:ea typeface="Times New Roman"/>
              <a:cs typeface="Times New Roman"/>
              <a:sym typeface="Times New Roman"/>
            </a:endParaRPr>
          </a:p>
        </p:txBody>
      </p:sp>
      <p:sp>
        <p:nvSpPr>
          <p:cNvPr id="1534" name="Google Shape;1534;p129"/>
          <p:cNvSpPr txBox="1"/>
          <p:nvPr/>
        </p:nvSpPr>
        <p:spPr>
          <a:xfrm>
            <a:off x="647466" y="433635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35" name="Google Shape;1535;p129"/>
          <p:cNvSpPr txBox="1"/>
          <p:nvPr/>
        </p:nvSpPr>
        <p:spPr>
          <a:xfrm>
            <a:off x="3794680" y="433635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d</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endParaRPr sz="2400" i="1">
              <a:solidFill>
                <a:srgbClr val="000000"/>
              </a:solidFill>
              <a:latin typeface="Times New Roman"/>
              <a:ea typeface="Times New Roman"/>
              <a:cs typeface="Times New Roman"/>
              <a:sym typeface="Times New Roman"/>
            </a:endParaRPr>
          </a:p>
        </p:txBody>
      </p:sp>
      <p:pic>
        <p:nvPicPr>
          <p:cNvPr id="1536" name="Google Shape;1536;p129" descr="&lt;math xmlns=&quot;http://www.w3.org/1998/Math/MathML&quot; display=&quot;block&quot; data-is-equatio=&quot;1&quot; data-latex=&quot;\frac{d}{t}=s&quot;&gt;&lt;mfrac&gt;&lt;mi&gt;d&lt;/mi&gt;&lt;mi&gt;t&lt;/mi&gt;&lt;/mfrac&gt;&lt;mo&gt;=&lt;/mo&gt;&lt;mi&gt;s&lt;/mi&gt;&lt;/math&gt;" title="d over t equals s"/>
          <p:cNvPicPr preferRelativeResize="0"/>
          <p:nvPr/>
        </p:nvPicPr>
        <p:blipFill>
          <a:blip r:embed="rId3">
            <a:alphaModFix/>
          </a:blip>
          <a:stretch>
            <a:fillRect/>
          </a:stretch>
        </p:blipFill>
        <p:spPr>
          <a:xfrm>
            <a:off x="5460075" y="3398660"/>
            <a:ext cx="719430" cy="613500"/>
          </a:xfrm>
          <a:prstGeom prst="rect">
            <a:avLst/>
          </a:prstGeom>
          <a:noFill/>
          <a:ln>
            <a:noFill/>
          </a:ln>
        </p:spPr>
      </p:pic>
      <p:pic>
        <p:nvPicPr>
          <p:cNvPr id="1537" name="Google Shape;1537;p129"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5456160" y="4211034"/>
            <a:ext cx="684120" cy="60908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3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3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1" name="Shape 1541"/>
        <p:cNvGrpSpPr/>
        <p:nvPr/>
      </p:nvGrpSpPr>
      <p:grpSpPr>
        <a:xfrm>
          <a:off x="0" y="0"/>
          <a:ext cx="0" cy="0"/>
        </a:xfrm>
      </p:grpSpPr>
      <p:sp>
        <p:nvSpPr>
          <p:cNvPr id="1542" name="Google Shape;1542;p13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Dib-habaynta tillaabooyinka isku-darka iyo isku-dhufashada</a:t>
            </a:r>
            <a:endParaRPr/>
          </a:p>
        </p:txBody>
      </p:sp>
      <p:sp>
        <p:nvSpPr>
          <p:cNvPr id="1543" name="Google Shape;1543;p130"/>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Doorsoomaha (variable) aan doonayno inaan xisaabino ayaa go'aamiya dib-habaynta aan isticmaalno.</a:t>
            </a:r>
            <a:endParaRPr/>
          </a:p>
        </p:txBody>
      </p:sp>
      <p:sp>
        <p:nvSpPr>
          <p:cNvPr id="1544" name="Google Shape;1544;p130"/>
          <p:cNvSpPr txBox="1"/>
          <p:nvPr/>
        </p:nvSpPr>
        <p:spPr>
          <a:xfrm>
            <a:off x="647466" y="1616166"/>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45" name="Google Shape;1545;p130"/>
          <p:cNvSpPr txBox="1"/>
          <p:nvPr/>
        </p:nvSpPr>
        <p:spPr>
          <a:xfrm>
            <a:off x="2880280" y="1616605"/>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46" name="Google Shape;1546;p130"/>
          <p:cNvSpPr txBox="1"/>
          <p:nvPr>
            <p:ph type="body" idx="1"/>
          </p:nvPr>
        </p:nvSpPr>
        <p:spPr>
          <a:xfrm>
            <a:off x="324000" y="2565075"/>
            <a:ext cx="8044500" cy="735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Gaari wuxuu ku socdaa 50 mph saddex saacadood. Immisa ayuu ku safray?</a:t>
            </a:r>
            <a:r>
              <a:rPr lang="en-GB" sz="1800">
                <a:latin typeface="Lexend"/>
                <a:ea typeface="Times New Roman"/>
                <a:cs typeface="Times New Roman"/>
                <a:sym typeface="Times New Roman"/>
              </a:rPr>
              <a:t/>
            </a:r>
            <a:r>
              <a:rPr lang="en-GB">
                <a:latin typeface="Lexend"/>
              </a:rPr>
              <a:t/>
            </a:r>
            <a:endParaRPr/>
          </a:p>
        </p:txBody>
      </p:sp>
      <p:sp>
        <p:nvSpPr>
          <p:cNvPr id="1547" name="Google Shape;1547;p130"/>
          <p:cNvSpPr txBox="1"/>
          <p:nvPr>
            <p:ph type="body" idx="1"/>
          </p:nvPr>
        </p:nvSpPr>
        <p:spPr>
          <a:xfrm>
            <a:off x="324000" y="34032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Waxaan doonaynaa inaan ogaanno masaafada (distance) marka waxaan u baahanahay dib-habayn ay masaafadu tahay mawduuca.</a:t>
            </a:r>
            <a:endParaRPr/>
          </a:p>
        </p:txBody>
      </p:sp>
      <p:sp>
        <p:nvSpPr>
          <p:cNvPr id="1548" name="Google Shape;1548;p130"/>
          <p:cNvSpPr/>
          <p:nvPr/>
        </p:nvSpPr>
        <p:spPr>
          <a:xfrm>
            <a:off x="5461132" y="2547993"/>
            <a:ext cx="1377000" cy="4323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9" name="Google Shape;1549;p130"/>
          <p:cNvSpPr/>
          <p:nvPr/>
        </p:nvSpPr>
        <p:spPr>
          <a:xfrm>
            <a:off x="508132" y="1610580"/>
            <a:ext cx="1377000" cy="4323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550" name="Google Shape;1550;p130" descr="&lt;math xmlns=&quot;http://www.w3.org/1998/Math/MathML&quot; display=&quot;block&quot; data-is-equatio=&quot;1&quot; data-latex=&quot;\frac{d}{t}=s&quot;&gt;&lt;mfrac&gt;&lt;mi&gt;d&lt;/mi&gt;&lt;mi&gt;t&lt;/mi&gt;&lt;/mfrac&gt;&lt;mo&gt;=&lt;/mo&gt;&lt;mi&gt;s&lt;/mi&gt;&lt;/math&gt;" title="d over t equals s"/>
          <p:cNvPicPr preferRelativeResize="0"/>
          <p:nvPr/>
        </p:nvPicPr>
        <p:blipFill>
          <a:blip r:embed="rId3">
            <a:alphaModFix/>
          </a:blip>
          <a:stretch>
            <a:fillRect/>
          </a:stretch>
        </p:blipFill>
        <p:spPr>
          <a:xfrm>
            <a:off x="4827462" y="1623046"/>
            <a:ext cx="719430" cy="613500"/>
          </a:xfrm>
          <a:prstGeom prst="rect">
            <a:avLst/>
          </a:prstGeom>
          <a:noFill/>
          <a:ln>
            <a:noFill/>
          </a:ln>
        </p:spPr>
      </p:pic>
      <p:pic>
        <p:nvPicPr>
          <p:cNvPr id="1551" name="Google Shape;1551;p130"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6522960" y="1620234"/>
            <a:ext cx="684120" cy="60908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4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55" name="Shape 1555"/>
        <p:cNvGrpSpPr/>
        <p:nvPr/>
      </p:nvGrpSpPr>
      <p:grpSpPr>
        <a:xfrm>
          <a:off x="0" y="0"/>
          <a:ext cx="0" cy="0"/>
        </a:xfrm>
      </p:grpSpPr>
      <p:sp>
        <p:nvSpPr>
          <p:cNvPr id="1556" name="Google Shape;1556;p13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Dib-habaynta tillaabooyinka isku-darka iyo isku-dhufashada</a:t>
            </a:r>
            <a:endParaRPr/>
          </a:p>
        </p:txBody>
      </p:sp>
      <p:sp>
        <p:nvSpPr>
          <p:cNvPr id="1557" name="Google Shape;1557;p131"/>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Doorsoomaha (variable) aan doonayno inaan xisaabino ayaa go'aamiya dib-habaynta aan isticmaalno.</a:t>
            </a:r>
            <a:endParaRPr/>
          </a:p>
        </p:txBody>
      </p:sp>
      <p:sp>
        <p:nvSpPr>
          <p:cNvPr id="1558" name="Google Shape;1558;p131"/>
          <p:cNvSpPr txBox="1"/>
          <p:nvPr/>
        </p:nvSpPr>
        <p:spPr>
          <a:xfrm>
            <a:off x="647466" y="1616166"/>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59" name="Google Shape;1559;p131"/>
          <p:cNvSpPr txBox="1"/>
          <p:nvPr>
            <p:ph type="body" idx="1"/>
          </p:nvPr>
        </p:nvSpPr>
        <p:spPr>
          <a:xfrm>
            <a:off x="324000" y="25650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Gaari wuxuu ku socdaa 50 mph saddex saacadood. Immisa ayuu ku safray?</a:t>
            </a:r>
            <a:r>
              <a:rPr lang="en-GB" sz="1800">
                <a:latin typeface="Lexend"/>
                <a:ea typeface="Times New Roman"/>
                <a:cs typeface="Times New Roman"/>
                <a:sym typeface="Times New Roman"/>
              </a:rPr>
              <a:t/>
            </a:r>
            <a:r>
              <a:rPr lang="en-GB">
                <a:latin typeface="Lexend"/>
              </a:rPr>
              <a:t/>
            </a:r>
            <a:endParaRPr/>
          </a:p>
        </p:txBody>
      </p:sp>
      <p:sp>
        <p:nvSpPr>
          <p:cNvPr id="1560" name="Google Shape;1560;p131"/>
          <p:cNvSpPr txBox="1"/>
          <p:nvPr/>
        </p:nvSpPr>
        <p:spPr>
          <a:xfrm>
            <a:off x="4826960" y="315167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61" name="Google Shape;1561;p131"/>
          <p:cNvSpPr txBox="1"/>
          <p:nvPr/>
        </p:nvSpPr>
        <p:spPr>
          <a:xfrm>
            <a:off x="4826960" y="3837473"/>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50</a:t>
            </a:r>
            <a:r>
              <a:rPr lang="en-GB" sz="1800">
                <a:solidFill>
                  <a:srgbClr val="000000"/>
                </a:solidFill>
                <a:latin typeface="Lexend"/>
                <a:ea typeface="Times New Roman"/>
                <a:cs typeface="Times New Roman"/>
                <a:sym typeface="Times New Roman"/>
              </a:rPr>
              <a:t> × </a:t>
            </a:r>
            <a:r>
              <a:rPr lang="en-GB" sz="1800">
                <a:latin typeface="Lexend"/>
                <a:ea typeface="Times New Roman"/>
                <a:cs typeface="Times New Roman"/>
                <a:sym typeface="Times New Roman"/>
              </a:rPr>
              <a:t>3</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62" name="Google Shape;1562;p131"/>
          <p:cNvSpPr txBox="1"/>
          <p:nvPr/>
        </p:nvSpPr>
        <p:spPr>
          <a:xfrm>
            <a:off x="4826947" y="4458582"/>
            <a:ext cx="18846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d = 150 miles</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endParaRPr sz="2400" i="1">
              <a:solidFill>
                <a:srgbClr val="000000"/>
              </a:solidFill>
              <a:latin typeface="Times New Roman"/>
              <a:ea typeface="Times New Roman"/>
              <a:cs typeface="Times New Roman"/>
              <a:sym typeface="Times New Roman"/>
            </a:endParaRPr>
          </a:p>
        </p:txBody>
      </p:sp>
      <p:sp>
        <p:nvSpPr>
          <p:cNvPr id="1563" name="Google Shape;1563;p131"/>
          <p:cNvSpPr/>
          <p:nvPr/>
        </p:nvSpPr>
        <p:spPr>
          <a:xfrm>
            <a:off x="508132" y="1610580"/>
            <a:ext cx="1377000" cy="4323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4" name="Google Shape;1564;p131"/>
          <p:cNvSpPr txBox="1"/>
          <p:nvPr/>
        </p:nvSpPr>
        <p:spPr>
          <a:xfrm>
            <a:off x="2880280" y="1616605"/>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pic>
        <p:nvPicPr>
          <p:cNvPr id="1565" name="Google Shape;1565;p131" descr="&lt;math xmlns=&quot;http://www.w3.org/1998/Math/MathML&quot; display=&quot;block&quot; data-is-equatio=&quot;1&quot; data-latex=&quot;\frac{d}{t}=s&quot;&gt;&lt;mfrac&gt;&lt;mi&gt;d&lt;/mi&gt;&lt;mi&gt;t&lt;/mi&gt;&lt;/mfrac&gt;&lt;mo&gt;=&lt;/mo&gt;&lt;mi&gt;s&lt;/mi&gt;&lt;/math&gt;" title="d over t equals s"/>
          <p:cNvPicPr preferRelativeResize="0"/>
          <p:nvPr/>
        </p:nvPicPr>
        <p:blipFill>
          <a:blip r:embed="rId3">
            <a:alphaModFix/>
          </a:blip>
          <a:stretch>
            <a:fillRect/>
          </a:stretch>
        </p:blipFill>
        <p:spPr>
          <a:xfrm>
            <a:off x="4827462" y="1623046"/>
            <a:ext cx="719430" cy="613500"/>
          </a:xfrm>
          <a:prstGeom prst="rect">
            <a:avLst/>
          </a:prstGeom>
          <a:noFill/>
          <a:ln>
            <a:noFill/>
          </a:ln>
        </p:spPr>
      </p:pic>
      <p:pic>
        <p:nvPicPr>
          <p:cNvPr id="1566" name="Google Shape;1566;p131"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6522960" y="1620234"/>
            <a:ext cx="684120" cy="60908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70" name="Shape 1570"/>
        <p:cNvGrpSpPr/>
        <p:nvPr/>
      </p:nvGrpSpPr>
      <p:grpSpPr>
        <a:xfrm>
          <a:off x="0" y="0"/>
          <a:ext cx="0" cy="0"/>
        </a:xfrm>
      </p:grpSpPr>
      <p:sp>
        <p:nvSpPr>
          <p:cNvPr id="1571" name="Google Shape;1571;p13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isku-dhafka iyo isku-dhufashada</a:t>
            </a:r>
            <a:endParaRPr/>
          </a:p>
        </p:txBody>
      </p:sp>
      <p:sp>
        <p:nvSpPr>
          <p:cNvPr id="1572" name="Google Shape;1572;p132"/>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Doorsoomaha (variable) aan dooneyno inaan xisaabino ayaa go'aamiya dib-u-habaynta (rearrangement) aan isticmaaleyno.</a:t>
            </a:r>
            <a:endParaRPr/>
          </a:p>
        </p:txBody>
      </p:sp>
      <p:sp>
        <p:nvSpPr>
          <p:cNvPr id="1573" name="Google Shape;1573;p132"/>
          <p:cNvSpPr txBox="1"/>
          <p:nvPr/>
        </p:nvSpPr>
        <p:spPr>
          <a:xfrm>
            <a:off x="647466" y="1616166"/>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74" name="Google Shape;1574;p132"/>
          <p:cNvSpPr txBox="1"/>
          <p:nvPr>
            <p:ph type="body" idx="1"/>
          </p:nvPr>
        </p:nvSpPr>
        <p:spPr>
          <a:xfrm>
            <a:off x="324000" y="2565075"/>
            <a:ext cx="7768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Diyaarad waa inay duusho 6000 miles waxayna ku socotaa 400 mph. Intee ayay soconaysaa safarku?</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
        <p:nvSpPr>
          <p:cNvPr id="1575" name="Google Shape;1575;p132"/>
          <p:cNvSpPr txBox="1"/>
          <p:nvPr>
            <p:ph type="body" idx="1"/>
          </p:nvPr>
        </p:nvSpPr>
        <p:spPr>
          <a:xfrm>
            <a:off x="324000" y="34032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Waxaan dooneynaa inaan ogaanno waqtiga (time) marka waxaan u baahanahay dib-u-habayn (rearrangement) ay waqtigu (time) yahay mawduuca (subject).</a:t>
            </a:r>
            <a:endParaRPr/>
          </a:p>
        </p:txBody>
      </p:sp>
      <p:sp>
        <p:nvSpPr>
          <p:cNvPr id="1576" name="Google Shape;1576;p132"/>
          <p:cNvSpPr/>
          <p:nvPr/>
        </p:nvSpPr>
        <p:spPr>
          <a:xfrm>
            <a:off x="244999" y="2952007"/>
            <a:ext cx="1459800" cy="4323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7" name="Google Shape;1577;p132"/>
          <p:cNvSpPr/>
          <p:nvPr/>
        </p:nvSpPr>
        <p:spPr>
          <a:xfrm>
            <a:off x="6287818" y="1530025"/>
            <a:ext cx="1102500" cy="8349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8" name="Google Shape;1578;p132"/>
          <p:cNvSpPr txBox="1"/>
          <p:nvPr/>
        </p:nvSpPr>
        <p:spPr>
          <a:xfrm>
            <a:off x="2880280" y="1616605"/>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pic>
        <p:nvPicPr>
          <p:cNvPr id="1579" name="Google Shape;1579;p132" descr="&lt;math xmlns=&quot;http://www.w3.org/1998/Math/MathML&quot; display=&quot;block&quot; data-is-equatio=&quot;1&quot; data-latex=&quot;\frac{d}{t}=s&quot;&gt;&lt;mfrac&gt;&lt;mi&gt;d&lt;/mi&gt;&lt;mi&gt;t&lt;/mi&gt;&lt;/mfrac&gt;&lt;mo&gt;=&lt;/mo&gt;&lt;mi&gt;s&lt;/mi&gt;&lt;/math&gt;" title="d over t equals s"/>
          <p:cNvPicPr preferRelativeResize="0"/>
          <p:nvPr/>
        </p:nvPicPr>
        <p:blipFill>
          <a:blip r:embed="rId3">
            <a:alphaModFix/>
          </a:blip>
          <a:stretch>
            <a:fillRect/>
          </a:stretch>
        </p:blipFill>
        <p:spPr>
          <a:xfrm>
            <a:off x="4827462" y="1623046"/>
            <a:ext cx="719430" cy="613500"/>
          </a:xfrm>
          <a:prstGeom prst="rect">
            <a:avLst/>
          </a:prstGeom>
          <a:noFill/>
          <a:ln>
            <a:noFill/>
          </a:ln>
        </p:spPr>
      </p:pic>
      <p:pic>
        <p:nvPicPr>
          <p:cNvPr id="1580" name="Google Shape;1580;p132"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6522960" y="1620234"/>
            <a:ext cx="684120" cy="60908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7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4" name="Shape 1584"/>
        <p:cNvGrpSpPr/>
        <p:nvPr/>
      </p:nvGrpSpPr>
      <p:grpSpPr>
        <a:xfrm>
          <a:off x="0" y="0"/>
          <a:ext cx="0" cy="0"/>
        </a:xfrm>
      </p:grpSpPr>
      <p:sp>
        <p:nvSpPr>
          <p:cNvPr id="1585" name="Google Shape;1585;p13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tillaabooyinka isku-dhafka iyo isku-dhufashada</a:t>
            </a:r>
            <a:endParaRPr/>
          </a:p>
        </p:txBody>
      </p:sp>
      <p:sp>
        <p:nvSpPr>
          <p:cNvPr id="1586" name="Google Shape;1586;p133"/>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Doorsoomaha (variable) aan dooneyno inaan xisaabino ayaa go'aamiya dib-u-habaynta (rearrangement) aan isticmaaleyno.</a:t>
            </a:r>
            <a:endParaRPr/>
          </a:p>
        </p:txBody>
      </p:sp>
      <p:sp>
        <p:nvSpPr>
          <p:cNvPr id="1587" name="Google Shape;1587;p133"/>
          <p:cNvSpPr txBox="1"/>
          <p:nvPr/>
        </p:nvSpPr>
        <p:spPr>
          <a:xfrm>
            <a:off x="647466" y="1616166"/>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sp>
        <p:nvSpPr>
          <p:cNvPr id="1588" name="Google Shape;1588;p133"/>
          <p:cNvSpPr txBox="1"/>
          <p:nvPr>
            <p:ph type="body" idx="1"/>
          </p:nvPr>
        </p:nvSpPr>
        <p:spPr>
          <a:xfrm>
            <a:off x="324000" y="2565075"/>
            <a:ext cx="7768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Diyaarad waa inay duusho 6000 miles waxayna ku socotaa 400 mph. Intee ayay soconaysaa safarku?</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
        <p:nvSpPr>
          <p:cNvPr id="1589" name="Google Shape;1589;p133"/>
          <p:cNvSpPr/>
          <p:nvPr/>
        </p:nvSpPr>
        <p:spPr>
          <a:xfrm>
            <a:off x="6287818" y="1530025"/>
            <a:ext cx="1102500" cy="8349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0" name="Google Shape;1590;p133"/>
          <p:cNvSpPr txBox="1"/>
          <p:nvPr/>
        </p:nvSpPr>
        <p:spPr>
          <a:xfrm>
            <a:off x="2880280" y="1616605"/>
            <a:ext cx="14598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s</a:t>
            </a:r>
            <a:r>
              <a:rPr lang="en-GB" sz="1800">
                <a:solidFill>
                  <a:srgbClr val="000000"/>
                </a:solidFill>
                <a:latin typeface="Lexend"/>
                <a:ea typeface="Times New Roman"/>
                <a:cs typeface="Times New Roman"/>
                <a:sym typeface="Times New Roman"/>
              </a:rPr>
              <a:t> = </a:t>
            </a:r>
            <a:r>
              <a:rPr lang="en-GB" sz="1800" i="1">
                <a:latin typeface="Lexend"/>
                <a:ea typeface="Times New Roman"/>
                <a:cs typeface="Times New Roman"/>
                <a:sym typeface="Times New Roman"/>
              </a:rPr>
              <a:t>d</a:t>
            </a:r>
            <a:endParaRPr sz="2400" i="1">
              <a:solidFill>
                <a:srgbClr val="000000"/>
              </a:solidFill>
              <a:latin typeface="Times New Roman"/>
              <a:ea typeface="Times New Roman"/>
              <a:cs typeface="Times New Roman"/>
              <a:sym typeface="Times New Roman"/>
            </a:endParaRPr>
          </a:p>
        </p:txBody>
      </p:sp>
      <p:pic>
        <p:nvPicPr>
          <p:cNvPr id="1591" name="Google Shape;1591;p133" descr="&lt;math xmlns=&quot;http://www.w3.org/1998/Math/MathML&quot; display=&quot;block&quot; data-is-equatio=&quot;1&quot; data-latex=&quot;\frac{d}{t}=s&quot;&gt;&lt;mfrac&gt;&lt;mi&gt;d&lt;/mi&gt;&lt;mi&gt;t&lt;/mi&gt;&lt;/mfrac&gt;&lt;mo&gt;=&lt;/mo&gt;&lt;mi&gt;s&lt;/mi&gt;&lt;/math&gt;" title="d over t equals s"/>
          <p:cNvPicPr preferRelativeResize="0"/>
          <p:nvPr/>
        </p:nvPicPr>
        <p:blipFill>
          <a:blip r:embed="rId3">
            <a:alphaModFix/>
          </a:blip>
          <a:stretch>
            <a:fillRect/>
          </a:stretch>
        </p:blipFill>
        <p:spPr>
          <a:xfrm>
            <a:off x="4827462" y="1623046"/>
            <a:ext cx="719430" cy="613500"/>
          </a:xfrm>
          <a:prstGeom prst="rect">
            <a:avLst/>
          </a:prstGeom>
          <a:noFill/>
          <a:ln>
            <a:noFill/>
          </a:ln>
        </p:spPr>
      </p:pic>
      <p:pic>
        <p:nvPicPr>
          <p:cNvPr id="1592" name="Google Shape;1592;p133"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6522960" y="1620234"/>
            <a:ext cx="684120" cy="609086"/>
          </a:xfrm>
          <a:prstGeom prst="rect">
            <a:avLst/>
          </a:prstGeom>
          <a:noFill/>
          <a:ln>
            <a:noFill/>
          </a:ln>
        </p:spPr>
      </p:pic>
      <p:pic>
        <p:nvPicPr>
          <p:cNvPr id="1593" name="Google Shape;1593;p133" descr="&lt;math xmlns=&quot;http://www.w3.org/1998/Math/MathML&quot; display=&quot;block&quot; data-is-equatio=&quot;1&quot; data-latex=&quot;\frac{d}{s}=t&quot;&gt;&lt;mfrac&gt;&lt;mi&gt;d&lt;/mi&gt;&lt;mi&gt;s&lt;/mi&gt;&lt;/mfrac&gt;&lt;mo&gt;=&lt;/mo&gt;&lt;mi&gt;t&lt;/mi&gt;&lt;/math&gt;" title="d over s equals t"/>
          <p:cNvPicPr preferRelativeResize="0"/>
          <p:nvPr/>
        </p:nvPicPr>
        <p:blipFill>
          <a:blip r:embed="rId4">
            <a:alphaModFix/>
          </a:blip>
          <a:stretch>
            <a:fillRect/>
          </a:stretch>
        </p:blipFill>
        <p:spPr>
          <a:xfrm>
            <a:off x="5444654" y="2991834"/>
            <a:ext cx="684120" cy="609086"/>
          </a:xfrm>
          <a:prstGeom prst="rect">
            <a:avLst/>
          </a:prstGeom>
          <a:noFill/>
          <a:ln>
            <a:noFill/>
          </a:ln>
        </p:spPr>
      </p:pic>
      <p:pic>
        <p:nvPicPr>
          <p:cNvPr id="1594" name="Google Shape;1594;p133" descr="&lt;math xmlns=&quot;http://www.w3.org/1998/Math/MathML&quot; display=&quot;block&quot; data-is-equatio=&quot;1&quot; data-latex=&quot;\frac{6000}{400}=t&quot;&gt;&lt;mfrac&gt;&lt;mn&gt;6000&lt;/mn&gt;&lt;mn&gt;400&lt;/mn&gt;&lt;/mfrac&gt;&lt;mo&gt;=&lt;/mo&gt;&lt;mi&gt;t&lt;/mi&gt;&lt;/math&gt;" title="6000 over 400 equals t"/>
          <p:cNvPicPr preferRelativeResize="0"/>
          <p:nvPr/>
        </p:nvPicPr>
        <p:blipFill>
          <a:blip r:embed="rId5">
            <a:alphaModFix/>
          </a:blip>
          <a:stretch>
            <a:fillRect/>
          </a:stretch>
        </p:blipFill>
        <p:spPr>
          <a:xfrm>
            <a:off x="5012764" y="3752080"/>
            <a:ext cx="1102500" cy="608123"/>
          </a:xfrm>
          <a:prstGeom prst="rect">
            <a:avLst/>
          </a:prstGeom>
          <a:noFill/>
          <a:ln>
            <a:noFill/>
          </a:ln>
        </p:spPr>
      </p:pic>
      <p:sp>
        <p:nvSpPr>
          <p:cNvPr id="1595" name="Google Shape;1595;p133"/>
          <p:cNvSpPr txBox="1"/>
          <p:nvPr/>
        </p:nvSpPr>
        <p:spPr>
          <a:xfrm>
            <a:off x="5611967" y="4505050"/>
            <a:ext cx="1794900" cy="432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t = 15 hours</a:t>
            </a:r>
            <a:r>
              <a:rPr lang="en-GB" sz="1800">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solidFill>
                <a:srgbClr val="000000"/>
              </a:solidFill>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9" name="Shape 1599"/>
        <p:cNvGrpSpPr/>
        <p:nvPr/>
      </p:nvGrpSpPr>
      <p:grpSpPr>
        <a:xfrm>
          <a:off x="0" y="0"/>
          <a:ext cx="0" cy="0"/>
        </a:xfrm>
      </p:grpSpPr>
      <p:sp>
        <p:nvSpPr>
          <p:cNvPr id="1600" name="Google Shape;1600;p13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isku-dhafka iyo isku-dhufashada</a:t>
            </a:r>
            <a:endParaRPr/>
          </a:p>
        </p:txBody>
      </p:sp>
      <p:sp>
        <p:nvSpPr>
          <p:cNvPr id="1601" name="Google Shape;1601;p134"/>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Fiisikiska (Physics) waxaa laga yaabaa inaad la kulanto qaaciddo (formula) loogu talagalay xisaabinta karaar (acceleration) ee walax (particle).</a:t>
            </a:r>
            <a:endParaRPr/>
          </a:p>
        </p:txBody>
      </p:sp>
      <p:sp>
        <p:nvSpPr>
          <p:cNvPr id="1602" name="Google Shape;1602;p134"/>
          <p:cNvSpPr txBox="1"/>
          <p:nvPr>
            <p:ph type="body" idx="1"/>
          </p:nvPr>
        </p:nvSpPr>
        <p:spPr>
          <a:xfrm>
            <a:off x="324000" y="1726875"/>
            <a:ext cx="7561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karaar (acceleration) = xawaaraha ugu dambeeya (final velocity) − xawaaraha bilowga (initial velocity)</a:t>
            </a:r>
            <a:r>
              <a:rPr lang="en-GB" u="sng" sz="1100">
                <a:latin typeface="Lexend"/>
              </a:rPr>
              <a:t/>
            </a:r>
            <a:endParaRPr u="sng"/>
          </a:p>
        </p:txBody>
      </p:sp>
      <p:sp>
        <p:nvSpPr>
          <p:cNvPr id="1603" name="Google Shape;1603;p134"/>
          <p:cNvSpPr txBox="1"/>
          <p:nvPr>
            <p:ph type="body" idx="1"/>
          </p:nvPr>
        </p:nvSpPr>
        <p:spPr>
          <a:xfrm>
            <a:off x="3878028" y="2073363"/>
            <a:ext cx="10038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waqtiga (time)</a:t>
            </a:r>
            <a:endParaRPr u="sng"/>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07" name="Shape 1607"/>
        <p:cNvGrpSpPr/>
        <p:nvPr/>
      </p:nvGrpSpPr>
      <p:grpSpPr>
        <a:xfrm>
          <a:off x="0" y="0"/>
          <a:ext cx="0" cy="0"/>
        </a:xfrm>
      </p:grpSpPr>
      <p:sp>
        <p:nvSpPr>
          <p:cNvPr id="1608" name="Google Shape;1608;p13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Dib-u-habaynta tillaabooyinka isku-dhafka iyo isku-dhufashada</a:t>
            </a:r>
            <a:endParaRPr/>
          </a:p>
        </p:txBody>
      </p:sp>
      <p:sp>
        <p:nvSpPr>
          <p:cNvPr id="1609" name="Google Shape;1609;p135"/>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Fiisikiska (Physics) waxaa laga yaabaa inaad la kulanto qaaciddo (formula) loogu talagalay xisaabinta karaar (acceleration) ee walax (particle).</a:t>
            </a:r>
            <a:endParaRPr/>
          </a:p>
        </p:txBody>
      </p:sp>
      <p:pic>
        <p:nvPicPr>
          <p:cNvPr id="1610" name="Google Shape;1610;p135" descr="&lt;math xmlns=&quot;http://www.w3.org/1998/Math/MathML&quot; display=&quot;block&quot; data-is-equatio=&quot;1&quot; data-latex=&quot;a=\frac{v-u}{t}&quot;&gt;&lt;mi&gt;a&lt;/mi&gt;&lt;mo&gt;=&lt;/mo&gt;&lt;mfrac&gt;&lt;mrow&gt;&lt;mi&gt;v&lt;/mi&gt;&lt;mo&gt;−&lt;/mo&gt;&lt;mi&gt;u&lt;/mi&gt;&lt;/mrow&gt;&lt;mi&gt;t&lt;/mi&gt;&lt;/mfrac&gt;&lt;/math&gt;" title="a equals the fraction with numerator v minus u and denominator t"/>
          <p:cNvPicPr preferRelativeResize="0"/>
          <p:nvPr/>
        </p:nvPicPr>
        <p:blipFill>
          <a:blip r:embed="rId3">
            <a:alphaModFix/>
          </a:blip>
          <a:stretch>
            <a:fillRect/>
          </a:stretch>
        </p:blipFill>
        <p:spPr>
          <a:xfrm>
            <a:off x="344167" y="2828473"/>
            <a:ext cx="1358826" cy="613500"/>
          </a:xfrm>
          <a:prstGeom prst="rect">
            <a:avLst/>
          </a:prstGeom>
          <a:noFill/>
          <a:ln>
            <a:noFill/>
          </a:ln>
        </p:spPr>
      </p:pic>
      <p:sp>
        <p:nvSpPr>
          <p:cNvPr id="1611" name="Google Shape;1611;p135"/>
          <p:cNvSpPr txBox="1"/>
          <p:nvPr>
            <p:ph type="body" idx="1"/>
          </p:nvPr>
        </p:nvSpPr>
        <p:spPr>
          <a:xfrm>
            <a:off x="324000" y="1726875"/>
            <a:ext cx="7561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karaar (acceleration) (a) = xawaaraha ugu dambeeya (final velocity) (v) − xawaaraha bilowga (initial velocity) (u)</a:t>
            </a:r>
            <a:r>
              <a:rPr lang="en-GB" sz="1100" i="1">
                <a:latin typeface="Lexend"/>
                <a:ea typeface="Times New Roman"/>
                <a:cs typeface="Times New Roman"/>
                <a:sym typeface="Times New Roman"/>
              </a:rPr>
              <a:t/>
            </a:r>
            <a:r>
              <a:rPr lang="en-GB" sz="1100">
                <a:latin typeface="Lexend"/>
              </a:rPr>
              <a:t/>
            </a:r>
            <a:r>
              <a:rPr lang="en-GB" u="sng" sz="1100">
                <a:latin typeface="Lexend"/>
              </a:rPr>
              <a:t/>
            </a:r>
            <a:r>
              <a:rPr lang="en-GB" sz="1100" i="1" u="sng">
                <a:latin typeface="Lexend"/>
                <a:ea typeface="Times New Roman"/>
                <a:cs typeface="Times New Roman"/>
                <a:sym typeface="Times New Roman"/>
              </a:rPr>
              <a:t/>
            </a:r>
            <a:r>
              <a:rPr lang="en-GB" u="sng" sz="1100">
                <a:latin typeface="Lexend"/>
              </a:rPr>
              <a:t/>
            </a:r>
            <a:r>
              <a:rPr lang="en-GB" sz="1100" i="1" u="sng">
                <a:latin typeface="Lexend"/>
                <a:ea typeface="Times New Roman"/>
                <a:cs typeface="Times New Roman"/>
                <a:sym typeface="Times New Roman"/>
              </a:rPr>
              <a:t/>
            </a:r>
            <a:r>
              <a:rPr lang="en-GB" u="sng" sz="1100">
                <a:latin typeface="Lexend"/>
              </a:rPr>
              <a:t/>
            </a:r>
            <a:endParaRPr u="sng"/>
          </a:p>
        </p:txBody>
      </p:sp>
      <p:sp>
        <p:nvSpPr>
          <p:cNvPr id="1612" name="Google Shape;1612;p135"/>
          <p:cNvSpPr txBox="1"/>
          <p:nvPr>
            <p:ph type="body" idx="1"/>
          </p:nvPr>
        </p:nvSpPr>
        <p:spPr>
          <a:xfrm>
            <a:off x="4704722" y="2069016"/>
            <a:ext cx="10038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waqtiga (time) (t)</a:t>
            </a:r>
            <a:r>
              <a:rPr lang="en-GB" sz="1100" i="1">
                <a:latin typeface="Lexend"/>
                <a:ea typeface="Times New Roman"/>
                <a:cs typeface="Times New Roman"/>
                <a:sym typeface="Times New Roman"/>
              </a:rPr>
              <a:t/>
            </a:r>
            <a:r>
              <a:rPr lang="en-GB" sz="1100">
                <a:latin typeface="Lexend"/>
              </a:rPr>
              <a:t/>
            </a:r>
            <a:endParaRPr u="sng"/>
          </a:p>
        </p:txBody>
      </p:sp>
      <p:sp>
        <p:nvSpPr>
          <p:cNvPr id="1613" name="Google Shape;1613;p135"/>
          <p:cNvSpPr txBox="1"/>
          <p:nvPr>
            <p:ph type="body" idx="1"/>
          </p:nvPr>
        </p:nvSpPr>
        <p:spPr>
          <a:xfrm>
            <a:off x="2049249" y="2705975"/>
            <a:ext cx="6771300" cy="158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Qaabkan (format), oo karaar (acceleration) (a) yahay mawduuca (subject), wuxuu ku fiican yahay xisaabinta karaar (acceleration) haddii aad taqaanid xawaaraha ugu dambeeya (final velocity) (v), xawaaraha bilowga (initial velocity) (u), iyo waqtiga (time) (t).</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7" name="Shape 1617"/>
        <p:cNvGrpSpPr/>
        <p:nvPr/>
      </p:nvGrpSpPr>
      <p:grpSpPr>
        <a:xfrm>
          <a:off x="0" y="0"/>
          <a:ext cx="0" cy="0"/>
        </a:xfrm>
      </p:grpSpPr>
      <p:sp>
        <p:nvSpPr>
          <p:cNvPr id="1618" name="Google Shape;1618;p13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Dib-u-habaynta tillaabooyinka isku-dhafka iyo isku-dhufashada</a:t>
            </a:r>
            <a:endParaRPr/>
          </a:p>
        </p:txBody>
      </p:sp>
      <p:sp>
        <p:nvSpPr>
          <p:cNvPr id="1619" name="Google Shape;1619;p136"/>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Fiisikiska (Physics) waxaa laga yaabaa inaad la kulanto qaaciddo (formula) loogu talagalay xisaabinta karaar (acceleration) ee walax (particle).</a:t>
            </a:r>
            <a:endParaRPr/>
          </a:p>
        </p:txBody>
      </p:sp>
      <p:pic>
        <p:nvPicPr>
          <p:cNvPr id="1620" name="Google Shape;1620;p136" descr="&lt;math xmlns=&quot;http://www.w3.org/1998/Math/MathML&quot; display=&quot;block&quot; data-is-equatio=&quot;1&quot; data-latex=&quot;a=\frac{v-u}{t}&quot;&gt;&lt;mi&gt;a&lt;/mi&gt;&lt;mo&gt;=&lt;/mo&gt;&lt;mfrac&gt;&lt;mrow&gt;&lt;mi&gt;v&lt;/mi&gt;&lt;mo&gt;−&lt;/mo&gt;&lt;mi&gt;u&lt;/mi&gt;&lt;/mrow&gt;&lt;mi&gt;t&lt;/mi&gt;&lt;/mfrac&gt;&lt;/math&gt;" title="a equals the fraction with numerator v minus u and denominator t"/>
          <p:cNvPicPr preferRelativeResize="0"/>
          <p:nvPr/>
        </p:nvPicPr>
        <p:blipFill>
          <a:blip r:embed="rId3">
            <a:alphaModFix/>
          </a:blip>
          <a:stretch>
            <a:fillRect/>
          </a:stretch>
        </p:blipFill>
        <p:spPr>
          <a:xfrm>
            <a:off x="344167" y="2828473"/>
            <a:ext cx="1358826" cy="613500"/>
          </a:xfrm>
          <a:prstGeom prst="rect">
            <a:avLst/>
          </a:prstGeom>
          <a:noFill/>
          <a:ln>
            <a:noFill/>
          </a:ln>
        </p:spPr>
      </p:pic>
      <p:sp>
        <p:nvSpPr>
          <p:cNvPr id="1621" name="Google Shape;1621;p136"/>
          <p:cNvSpPr txBox="1"/>
          <p:nvPr>
            <p:ph type="body" idx="1"/>
          </p:nvPr>
        </p:nvSpPr>
        <p:spPr>
          <a:xfrm>
            <a:off x="324000" y="1726875"/>
            <a:ext cx="7561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karaar (acceleration) (a) = xawaaraha ugu dambeeya (final velocity) (v) − xawaaraha bilowga (initial velocity) (u)</a:t>
            </a:r>
            <a:r>
              <a:rPr lang="en-GB" sz="1100" i="1">
                <a:latin typeface="Lexend"/>
                <a:ea typeface="Times New Roman"/>
                <a:cs typeface="Times New Roman"/>
                <a:sym typeface="Times New Roman"/>
              </a:rPr>
              <a:t/>
            </a:r>
            <a:r>
              <a:rPr lang="en-GB" sz="1100">
                <a:latin typeface="Lexend"/>
              </a:rPr>
              <a:t/>
            </a:r>
            <a:r>
              <a:rPr lang="en-GB" u="sng" sz="1100">
                <a:latin typeface="Lexend"/>
              </a:rPr>
              <a:t/>
            </a:r>
            <a:r>
              <a:rPr lang="en-GB" sz="1100" i="1" u="sng">
                <a:latin typeface="Lexend"/>
                <a:ea typeface="Times New Roman"/>
                <a:cs typeface="Times New Roman"/>
                <a:sym typeface="Times New Roman"/>
              </a:rPr>
              <a:t/>
            </a:r>
            <a:r>
              <a:rPr lang="en-GB" u="sng" sz="1100">
                <a:latin typeface="Lexend"/>
              </a:rPr>
              <a:t/>
            </a:r>
            <a:r>
              <a:rPr lang="en-GB" sz="1100" i="1" u="sng">
                <a:latin typeface="Lexend"/>
                <a:ea typeface="Times New Roman"/>
                <a:cs typeface="Times New Roman"/>
                <a:sym typeface="Times New Roman"/>
              </a:rPr>
              <a:t/>
            </a:r>
            <a:r>
              <a:rPr lang="en-GB" u="sng" sz="1100">
                <a:latin typeface="Lexend"/>
              </a:rPr>
              <a:t/>
            </a:r>
            <a:endParaRPr u="sng"/>
          </a:p>
        </p:txBody>
      </p:sp>
      <p:sp>
        <p:nvSpPr>
          <p:cNvPr id="1622" name="Google Shape;1622;p136"/>
          <p:cNvSpPr txBox="1"/>
          <p:nvPr>
            <p:ph type="body" idx="1"/>
          </p:nvPr>
        </p:nvSpPr>
        <p:spPr>
          <a:xfrm>
            <a:off x="4704722" y="2069016"/>
            <a:ext cx="10038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waqtiga (time) (t)</a:t>
            </a:r>
            <a:r>
              <a:rPr lang="en-GB" sz="1100" i="1">
                <a:latin typeface="Lexend"/>
                <a:ea typeface="Times New Roman"/>
                <a:cs typeface="Times New Roman"/>
                <a:sym typeface="Times New Roman"/>
              </a:rPr>
              <a:t/>
            </a:r>
            <a:r>
              <a:rPr lang="en-GB" sz="1100">
                <a:latin typeface="Lexend"/>
              </a:rPr>
              <a:t/>
            </a:r>
            <a:endParaRPr u="sng"/>
          </a:p>
        </p:txBody>
      </p:sp>
      <p:sp>
        <p:nvSpPr>
          <p:cNvPr id="1623" name="Google Shape;1623;p136"/>
          <p:cNvSpPr txBox="1"/>
          <p:nvPr>
            <p:ph type="body" idx="1"/>
          </p:nvPr>
        </p:nvSpPr>
        <p:spPr>
          <a:xfrm>
            <a:off x="2049250" y="2705975"/>
            <a:ext cx="6771300" cy="82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Laakin sidee haddii aan ognahay a, u, iyo t oo aan rabno in aan ogaanno v, xawaaraha ugu dambeeya?</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r>
              <a:rPr lang="en-GB" sz="1100" i="1">
                <a:latin typeface="Lexend"/>
                <a:ea typeface="Times New Roman"/>
                <a:cs typeface="Times New Roman"/>
                <a:sym typeface="Times New Roman"/>
              </a:rPr>
              <a:t/>
            </a:r>
            <a:r>
              <a:rPr lang="en-GB" sz="1100">
                <a:latin typeface="Lexend"/>
              </a:rPr>
              <a:t/>
            </a:r>
            <a:endParaRPr/>
          </a:p>
        </p:txBody>
      </p:sp>
      <p:sp>
        <p:nvSpPr>
          <p:cNvPr id="1624" name="Google Shape;1624;p136"/>
          <p:cNvSpPr/>
          <p:nvPr/>
        </p:nvSpPr>
        <p:spPr>
          <a:xfrm>
            <a:off x="866101" y="2711889"/>
            <a:ext cx="402900" cy="3741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8" name="Shape 1628"/>
        <p:cNvGrpSpPr/>
        <p:nvPr/>
      </p:nvGrpSpPr>
      <p:grpSpPr>
        <a:xfrm>
          <a:off x="0" y="0"/>
          <a:ext cx="0" cy="0"/>
        </a:xfrm>
      </p:grpSpPr>
      <p:sp>
        <p:nvSpPr>
          <p:cNvPr id="1629" name="Google Shape;1629;p13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tillaabooyinka isku darka iyo isku dhufashada</a:t>
            </a:r>
            <a:endParaRPr/>
          </a:p>
        </p:txBody>
      </p:sp>
      <p:sp>
        <p:nvSpPr>
          <p:cNvPr id="1630" name="Google Shape;1630;p137"/>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Waxaan ka dhigi karnaa v mawduuca si loogu muujiyo marka loo eego doorsoomayaasha kale.</a:t>
            </a:r>
            <a:r>
              <a:rPr lang="en-GB" sz="1800" i="1">
                <a:latin typeface="Lexend"/>
                <a:ea typeface="Times New Roman"/>
                <a:cs typeface="Times New Roman"/>
                <a:sym typeface="Times New Roman"/>
              </a:rPr>
              <a:t/>
            </a:r>
            <a:r>
              <a:rPr lang="en-GB">
                <a:latin typeface="Lexend"/>
              </a:rPr>
              <a:t/>
            </a:r>
            <a:endParaRPr/>
          </a:p>
        </p:txBody>
      </p:sp>
      <p:pic>
        <p:nvPicPr>
          <p:cNvPr id="1631" name="Google Shape;1631;p137" descr="&lt;math xmlns=&quot;http://www.w3.org/1998/Math/MathML&quot; display=&quot;block&quot; data-is-equatio=&quot;1&quot; data-latex=&quot;a=\frac{v-u}{t}&quot;&gt;&lt;mi&gt;a&lt;/mi&gt;&lt;mo&gt;=&lt;/mo&gt;&lt;mfrac&gt;&lt;mrow&gt;&lt;mi&gt;v&lt;/mi&gt;&lt;mo&gt;−&lt;/mo&gt;&lt;mi&gt;u&lt;/mi&gt;&lt;/mrow&gt;&lt;mi&gt;t&lt;/mi&gt;&lt;/mfrac&gt;&lt;/math&gt;" title="a equals the fraction with numerator v minus u and denominator t"/>
          <p:cNvPicPr preferRelativeResize="0"/>
          <p:nvPr/>
        </p:nvPicPr>
        <p:blipFill>
          <a:blip r:embed="rId3">
            <a:alphaModFix/>
          </a:blip>
          <a:stretch>
            <a:fillRect/>
          </a:stretch>
        </p:blipFill>
        <p:spPr>
          <a:xfrm>
            <a:off x="5297167" y="1380673"/>
            <a:ext cx="1358826" cy="613500"/>
          </a:xfrm>
          <a:prstGeom prst="rect">
            <a:avLst/>
          </a:prstGeom>
          <a:noFill/>
          <a:ln>
            <a:noFill/>
          </a:ln>
        </p:spPr>
      </p:pic>
      <p:pic>
        <p:nvPicPr>
          <p:cNvPr id="1632" name="Google Shape;1632;p137" descr="&lt;math xmlns=&quot;http://www.w3.org/1998/Math/MathML&quot; display=&quot;block&quot; data-is-equatio=&quot;1&quot; data-latex=&quot;at+u=v&quot;&gt;&lt;mi&gt;a&lt;/mi&gt;&lt;mi&gt;t&lt;/mi&gt;&lt;mo&gt;+&lt;/mo&gt;&lt;mi&gt;u&lt;/mi&gt;&lt;mo&gt;=&lt;/mo&gt;&lt;mi&gt;v&lt;/mi&gt;&lt;/math&gt;" title="a t plus u equals v"/>
          <p:cNvPicPr preferRelativeResize="0"/>
          <p:nvPr/>
        </p:nvPicPr>
        <p:blipFill>
          <a:blip r:embed="rId4">
            <a:alphaModFix/>
          </a:blip>
          <a:stretch>
            <a:fillRect/>
          </a:stretch>
        </p:blipFill>
        <p:spPr>
          <a:xfrm>
            <a:off x="4625300" y="3124926"/>
            <a:ext cx="1418100" cy="216943"/>
          </a:xfrm>
          <a:prstGeom prst="rect">
            <a:avLst/>
          </a:prstGeom>
          <a:noFill/>
          <a:ln>
            <a:noFill/>
          </a:ln>
        </p:spPr>
      </p:pic>
      <p:pic>
        <p:nvPicPr>
          <p:cNvPr id="1633" name="Google Shape;1633;p137" descr="&lt;math xmlns=&quot;http://www.w3.org/1998/Math/MathML&quot; display=&quot;block&quot; data-is-equatio=&quot;1&quot; data-latex=&quot;at=v-u&quot;&gt;&lt;mi&gt;a&lt;/mi&gt;&lt;mi&gt;t&lt;/mi&gt;&lt;mo&gt;=&lt;/mo&gt;&lt;mi&gt;v&lt;/mi&gt;&lt;mo&gt;−&lt;/mo&gt;&lt;mi&gt;u&lt;/mi&gt;&lt;/math&gt;" title="a t equals v minus u"/>
          <p:cNvPicPr preferRelativeResize="0"/>
          <p:nvPr/>
        </p:nvPicPr>
        <p:blipFill>
          <a:blip r:embed="rId5">
            <a:alphaModFix/>
          </a:blip>
          <a:stretch>
            <a:fillRect/>
          </a:stretch>
        </p:blipFill>
        <p:spPr>
          <a:xfrm>
            <a:off x="5177275" y="2368751"/>
            <a:ext cx="1418100" cy="201825"/>
          </a:xfrm>
          <a:prstGeom prst="rect">
            <a:avLst/>
          </a:prstGeom>
          <a:noFill/>
          <a:ln>
            <a:noFill/>
          </a:ln>
        </p:spPr>
      </p:pic>
      <p:sp>
        <p:nvSpPr>
          <p:cNvPr id="1634" name="Google Shape;1634;p137"/>
          <p:cNvSpPr txBox="1"/>
          <p:nvPr>
            <p:ph type="body" idx="1"/>
          </p:nvPr>
        </p:nvSpPr>
        <p:spPr>
          <a:xfrm>
            <a:off x="324000" y="37842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v hadda waa mawduuca. Waxaan ku beddeli karnaa doorsoomayaasha kale si dhakhso ah u helno qiimihiisa.</a:t>
            </a:r>
            <a:r>
              <a:rPr lang="en-GB">
                <a:latin typeface="Lexend"/>
              </a:rPr>
              <a:t/>
            </a:r>
            <a:endParaRPr/>
          </a:p>
        </p:txBody>
      </p:sp>
      <p:sp>
        <p:nvSpPr>
          <p:cNvPr id="1635" name="Google Shape;1635;p137"/>
          <p:cNvSpPr/>
          <p:nvPr/>
        </p:nvSpPr>
        <p:spPr>
          <a:xfrm>
            <a:off x="5731399" y="3028200"/>
            <a:ext cx="525300" cy="4323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39" name="Shape 1639"/>
        <p:cNvGrpSpPr/>
        <p:nvPr/>
      </p:nvGrpSpPr>
      <p:grpSpPr>
        <a:xfrm>
          <a:off x="0" y="0"/>
          <a:ext cx="0" cy="0"/>
        </a:xfrm>
      </p:grpSpPr>
      <p:sp>
        <p:nvSpPr>
          <p:cNvPr id="1640" name="Google Shape;1640;p138"/>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Kee ka mid ah dib-u-habayntan ayaa noqon kara mid faa'iido leh haddii aan ognahay a, v, iyo t oo aan rabno in aan ogaanno u, xawaaraha bilowga ah?</a:t>
            </a:r>
            <a:r>
              <a:rPr lang="en-GB" sz="1800" i="1">
                <a:latin typeface="Lexend"/>
                <a:ea typeface="Times New Roman"/>
                <a:cs typeface="Times New Roman"/>
                <a:sym typeface="Times New Roman"/>
              </a:rPr>
              <a:t/>
            </a:r>
            <a:r>
              <a:rPr lang="en-GB" sz="1800">
                <a:latin typeface="Lexend"/>
              </a:rPr>
              <a:t/>
            </a:r>
            <a:r>
              <a:rPr lang="en-GB" sz="1800" i="1">
                <a:latin typeface="Lexend"/>
                <a:ea typeface="Times New Roman"/>
                <a:cs typeface="Times New Roman"/>
                <a:sym typeface="Times New Roman"/>
              </a:rPr>
              <a:t/>
            </a:r>
            <a:r>
              <a:rPr lang="en-GB" sz="1800">
                <a:latin typeface="Lexend"/>
              </a:rPr>
              <a:t/>
            </a:r>
            <a:r>
              <a:rPr lang="en-GB" sz="1800" i="1">
                <a:latin typeface="Lexend"/>
                <a:ea typeface="Times New Roman"/>
                <a:cs typeface="Times New Roman"/>
                <a:sym typeface="Times New Roman"/>
              </a:rPr>
              <a:t/>
            </a:r>
            <a:r>
              <a:rPr lang="en-GB" sz="1800">
                <a:latin typeface="Lexend"/>
              </a:rPr>
              <a:t/>
            </a:r>
            <a:r>
              <a:rPr lang="en-GB" sz="1800" i="1">
                <a:latin typeface="Lexend"/>
                <a:ea typeface="Times New Roman"/>
                <a:cs typeface="Times New Roman"/>
                <a:sym typeface="Times New Roman"/>
              </a:rPr>
              <a:t/>
            </a:r>
            <a:r>
              <a:rPr lang="en-GB" sz="1800">
                <a:latin typeface="Lexend"/>
              </a:rPr>
              <a:t/>
            </a:r>
            <a:endParaRPr/>
          </a:p>
        </p:txBody>
      </p:sp>
      <p:sp>
        <p:nvSpPr>
          <p:cNvPr id="1641" name="Google Shape;1641;p138"/>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Dib-u-habaynta tillaabooyinka isku darka iyo isku dhufashada</a:t>
            </a:r>
            <a:endParaRPr/>
          </a:p>
        </p:txBody>
      </p:sp>
      <p:pic>
        <p:nvPicPr>
          <p:cNvPr id="1642" name="Google Shape;1642;p138" descr="&lt;math xmlns=&quot;http://www.w3.org/1998/Math/MathML&quot; display=&quot;block&quot; data-is-equatio=&quot;1&quot; data-latex=&quot;a=\frac{v-u}{t}&quot;&gt;&lt;mi&gt;a&lt;/mi&gt;&lt;mo&gt;=&lt;/mo&gt;&lt;mfrac&gt;&lt;mrow&gt;&lt;mi&gt;v&lt;/mi&gt;&lt;mo&gt;−&lt;/mo&gt;&lt;mi&gt;u&lt;/mi&gt;&lt;/mrow&gt;&lt;mi&gt;t&lt;/mi&gt;&lt;/mfrac&gt;&lt;/math&gt;" title="a equals the fraction with numerator v minus u and denominator t"/>
          <p:cNvPicPr preferRelativeResize="0"/>
          <p:nvPr/>
        </p:nvPicPr>
        <p:blipFill>
          <a:blip r:embed="rId3">
            <a:alphaModFix/>
          </a:blip>
          <a:stretch>
            <a:fillRect/>
          </a:stretch>
        </p:blipFill>
        <p:spPr>
          <a:xfrm>
            <a:off x="6985074" y="1632286"/>
            <a:ext cx="1358826" cy="613500"/>
          </a:xfrm>
          <a:prstGeom prst="rect">
            <a:avLst/>
          </a:prstGeom>
          <a:noFill/>
          <a:ln>
            <a:noFill/>
          </a:ln>
        </p:spPr>
      </p:pic>
      <p:pic>
        <p:nvPicPr>
          <p:cNvPr id="1643" name="Google Shape;1643;p138" descr="&lt;math xmlns=&quot;http://www.w3.org/1998/Math/MathML&quot; display=&quot;block&quot; data-is-equatio=&quot;1&quot; data-latex=&quot;at+u=v&quot;&gt;&lt;mi&gt;a&lt;/mi&gt;&lt;mi&gt;t&lt;/mi&gt;&lt;mo&gt;+&lt;/mo&gt;&lt;mi&gt;u&lt;/mi&gt;&lt;mo&gt;=&lt;/mo&gt;&lt;mi&gt;v&lt;/mi&gt;&lt;/math&gt;" title="a t plus u equals v"/>
          <p:cNvPicPr preferRelativeResize="0"/>
          <p:nvPr/>
        </p:nvPicPr>
        <p:blipFill>
          <a:blip r:embed="rId4">
            <a:alphaModFix/>
          </a:blip>
          <a:stretch>
            <a:fillRect/>
          </a:stretch>
        </p:blipFill>
        <p:spPr>
          <a:xfrm>
            <a:off x="1043900" y="1912886"/>
            <a:ext cx="1418100" cy="216943"/>
          </a:xfrm>
          <a:prstGeom prst="rect">
            <a:avLst/>
          </a:prstGeom>
          <a:noFill/>
          <a:ln>
            <a:noFill/>
          </a:ln>
        </p:spPr>
      </p:pic>
      <p:pic>
        <p:nvPicPr>
          <p:cNvPr id="1644" name="Google Shape;1644;p138" descr="&lt;math xmlns=&quot;http://www.w3.org/1998/Math/MathML&quot; display=&quot;block&quot; data-is-equatio=&quot;1&quot; data-latex=&quot;u=v-at&quot;&gt;&lt;mi&gt;u&lt;/mi&gt;&lt;mo&gt;=&lt;/mo&gt;&lt;mi&gt;v&lt;/mi&gt;&lt;mo&gt;−&lt;/mo&gt;&lt;mi&gt;a&lt;/mi&gt;&lt;mi&gt;t&lt;/mi&gt;&lt;/math&gt;" title="u equals v minus a t"/>
          <p:cNvPicPr preferRelativeResize="0"/>
          <p:nvPr/>
        </p:nvPicPr>
        <p:blipFill>
          <a:blip r:embed="rId5">
            <a:alphaModFix/>
          </a:blip>
          <a:stretch>
            <a:fillRect/>
          </a:stretch>
        </p:blipFill>
        <p:spPr>
          <a:xfrm>
            <a:off x="1043900" y="2894819"/>
            <a:ext cx="1418100" cy="200325"/>
          </a:xfrm>
          <a:prstGeom prst="rect">
            <a:avLst/>
          </a:prstGeom>
          <a:noFill/>
          <a:ln>
            <a:noFill/>
          </a:ln>
        </p:spPr>
      </p:pic>
      <p:pic>
        <p:nvPicPr>
          <p:cNvPr id="1645" name="Google Shape;1645;p138" descr="&lt;math xmlns=&quot;http://www.w3.org/1998/Math/MathML&quot; display=&quot;block&quot; data-is-equatio=&quot;1&quot; data-latex=&quot;u=v+at&quot;&gt;&lt;mi&gt;u&lt;/mi&gt;&lt;mo&gt;=&lt;/mo&gt;&lt;mi&gt;v&lt;/mi&gt;&lt;mo&gt;+&lt;/mo&gt;&lt;mi&gt;a&lt;/mi&gt;&lt;mi&gt;t&lt;/mi&gt;&lt;/math&gt;" title="u equals v plus a t"/>
          <p:cNvPicPr preferRelativeResize="0"/>
          <p:nvPr/>
        </p:nvPicPr>
        <p:blipFill>
          <a:blip r:embed="rId6">
            <a:alphaModFix/>
          </a:blip>
          <a:stretch>
            <a:fillRect/>
          </a:stretch>
        </p:blipFill>
        <p:spPr>
          <a:xfrm>
            <a:off x="1043900" y="3860134"/>
            <a:ext cx="1418100" cy="216140"/>
          </a:xfrm>
          <a:prstGeom prst="rect">
            <a:avLst/>
          </a:prstGeom>
          <a:noFill/>
          <a:ln>
            <a:noFill/>
          </a:ln>
        </p:spPr>
      </p:pic>
      <p:pic>
        <p:nvPicPr>
          <p:cNvPr id="1646" name="Google Shape;1646;p138"/>
          <p:cNvPicPr preferRelativeResize="0"/>
          <p:nvPr/>
        </p:nvPicPr>
        <p:blipFill>
          <a:blip r:embed="rId7">
            <a:alphaModFix/>
          </a:blip>
          <a:stretch>
            <a:fillRect/>
          </a:stretch>
        </p:blipFill>
        <p:spPr>
          <a:xfrm>
            <a:off x="2619433" y="1818125"/>
            <a:ext cx="396000" cy="419760"/>
          </a:xfrm>
          <a:prstGeom prst="rect">
            <a:avLst/>
          </a:prstGeom>
          <a:noFill/>
          <a:ln>
            <a:noFill/>
          </a:ln>
        </p:spPr>
      </p:pic>
      <p:pic>
        <p:nvPicPr>
          <p:cNvPr id="1647" name="Google Shape;1647;p138"/>
          <p:cNvPicPr preferRelativeResize="0"/>
          <p:nvPr/>
        </p:nvPicPr>
        <p:blipFill>
          <a:blip r:embed="rId8">
            <a:alphaModFix/>
          </a:blip>
          <a:stretch>
            <a:fillRect/>
          </a:stretch>
        </p:blipFill>
        <p:spPr>
          <a:xfrm>
            <a:off x="2609807" y="2826422"/>
            <a:ext cx="396000" cy="419100"/>
          </a:xfrm>
          <a:prstGeom prst="rect">
            <a:avLst/>
          </a:prstGeom>
          <a:noFill/>
          <a:ln>
            <a:noFill/>
          </a:ln>
        </p:spPr>
      </p:pic>
      <p:sp>
        <p:nvSpPr>
          <p:cNvPr id="1648" name="Google Shape;1648;p138"/>
          <p:cNvSpPr txBox="1"/>
          <p:nvPr/>
        </p:nvSpPr>
        <p:spPr>
          <a:xfrm flipH="1">
            <a:off x="3261857" y="1685488"/>
            <a:ext cx="29163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Kalam"/>
                <a:ea typeface="Kalam"/>
                <a:cs typeface="Kalam"/>
                <a:sym typeface="Kalam"/>
              </a:rPr>
              <a:t>Haddii aan rabno in aan ogaanno u, waxaan rabnaa in u noqdo mawduuca.</a:t>
            </a:r>
            <a:r>
              <a:rPr lang="en-GB" sz="1100" i="1">
                <a:solidFill>
                  <a:schemeClr val="dk1"/>
                </a:solidFill>
                <a:latin typeface="Lexend"/>
                <a:ea typeface="Times New Roman"/>
                <a:cs typeface="Times New Roman"/>
                <a:sym typeface="Times New Roman"/>
              </a:rPr>
              <a:t/>
            </a:r>
            <a:r>
              <a:rPr lang="en-GB" sz="1100">
                <a:latin typeface="Kalam"/>
                <a:ea typeface="Kalam"/>
                <a:cs typeface="Kalam"/>
                <a:sym typeface="Kalam"/>
              </a:rPr>
              <a:t/>
            </a:r>
            <a:r>
              <a:rPr lang="en-GB" sz="1100" i="1">
                <a:latin typeface="Lexend"/>
                <a:ea typeface="Times New Roman"/>
                <a:cs typeface="Times New Roman"/>
                <a:sym typeface="Times New Roman"/>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pic>
        <p:nvPicPr>
          <p:cNvPr id="1649" name="Google Shape;1649;p138"/>
          <p:cNvPicPr preferRelativeResize="0"/>
          <p:nvPr/>
        </p:nvPicPr>
        <p:blipFill>
          <a:blip r:embed="rId7">
            <a:alphaModFix/>
          </a:blip>
          <a:stretch>
            <a:fillRect/>
          </a:stretch>
        </p:blipFill>
        <p:spPr>
          <a:xfrm>
            <a:off x="2619433" y="3799325"/>
            <a:ext cx="396000" cy="419760"/>
          </a:xfrm>
          <a:prstGeom prst="rect">
            <a:avLst/>
          </a:prstGeom>
          <a:noFill/>
          <a:ln>
            <a:noFill/>
          </a:ln>
        </p:spPr>
      </p:pic>
      <p:sp>
        <p:nvSpPr>
          <p:cNvPr id="1650" name="Google Shape;1650;p138"/>
          <p:cNvSpPr txBox="1"/>
          <p:nvPr/>
        </p:nvSpPr>
        <p:spPr>
          <a:xfrm flipH="1">
            <a:off x="3261850" y="3853614"/>
            <a:ext cx="2916300" cy="3093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Kalam"/>
                <a:ea typeface="Kalam"/>
                <a:cs typeface="Kalam"/>
                <a:sym typeface="Kalam"/>
              </a:rPr>
              <a:t>Ma aha dib-u-habayn sax ah.</a:t>
            </a:r>
            <a:endParaRPr sz="1800">
              <a:solidFill>
                <a:srgbClr val="000000"/>
              </a:solidFill>
              <a:latin typeface="Kalam"/>
              <a:ea typeface="Kalam"/>
              <a:cs typeface="Kalam"/>
              <a:sym typeface="Kalam"/>
            </a:endParaRPr>
          </a:p>
        </p:txBody>
      </p:sp>
      <p:pic>
        <p:nvPicPr>
          <p:cNvPr id="1651" name="Google Shape;1651;p138" descr="&lt;math xmlns=&quot;http://www.w3.org/1998/Math/MathML&quot; display=&quot;block&quot; data-is-equatio=&quot;1&quot; data-latex=&quot;at=v-u&quot;&gt;&lt;mi&gt;a&lt;/mi&gt;&lt;mi&gt;t&lt;/mi&gt;&lt;mo&gt;=&lt;/mo&gt;&lt;mi&gt;v&lt;/mi&gt;&lt;mo&gt;−&lt;/mo&gt;&lt;mi&gt;u&lt;/mi&gt;&lt;/math&gt;" title="a t equals v minus u"/>
          <p:cNvPicPr preferRelativeResize="0"/>
          <p:nvPr/>
        </p:nvPicPr>
        <p:blipFill>
          <a:blip r:embed="rId9">
            <a:alphaModFix/>
          </a:blip>
          <a:stretch>
            <a:fillRect/>
          </a:stretch>
        </p:blipFill>
        <p:spPr>
          <a:xfrm>
            <a:off x="6865182" y="2521151"/>
            <a:ext cx="1418100" cy="201825"/>
          </a:xfrm>
          <a:prstGeom prst="rect">
            <a:avLst/>
          </a:prstGeom>
          <a:noFill/>
          <a:ln>
            <a:noFill/>
          </a:ln>
        </p:spPr>
      </p:pic>
      <p:pic>
        <p:nvPicPr>
          <p:cNvPr id="1652" name="Google Shape;1652;p138" descr="&lt;math xmlns=&quot;http://www.w3.org/1998/Math/MathML&quot; display=&quot;block&quot; data-is-equatio=&quot;1&quot; data-latex=&quot;at\ +\ u=v&quot;&gt;&lt;mi&gt;a&lt;/mi&gt;&lt;mi&gt;t&lt;/mi&gt;&lt;mtext&gt;&lt;/mtext&gt;&lt;mo&gt;+&lt;/mo&gt;&lt;mtext&gt;&lt;/mtext&gt;&lt;mi&gt;u&lt;/mi&gt;&lt;mo&gt;=&lt;/mo&gt;&lt;mi&gt;v&lt;/mi&gt;&lt;/math&gt;" title="a t plus u equals v"/>
          <p:cNvPicPr preferRelativeResize="0"/>
          <p:nvPr/>
        </p:nvPicPr>
        <p:blipFill>
          <a:blip r:embed="rId10">
            <a:alphaModFix/>
          </a:blip>
          <a:stretch>
            <a:fillRect/>
          </a:stretch>
        </p:blipFill>
        <p:spPr>
          <a:xfrm>
            <a:off x="6114680" y="3209807"/>
            <a:ext cx="1627168" cy="216950"/>
          </a:xfrm>
          <a:prstGeom prst="rect">
            <a:avLst/>
          </a:prstGeom>
          <a:noFill/>
          <a:ln>
            <a:noFill/>
          </a:ln>
        </p:spPr>
      </p:pic>
      <p:pic>
        <p:nvPicPr>
          <p:cNvPr id="1653" name="Google Shape;1653;p138" descr="&lt;math xmlns=&quot;http://www.w3.org/1998/Math/MathML&quot; display=&quot;block&quot; data-is-equatio=&quot;1&quot; data-latex=&quot;u=v-at&quot;&gt;&lt;mi&gt;u&lt;/mi&gt;&lt;mo&gt;=&lt;/mo&gt;&lt;mi&gt;v&lt;/mi&gt;&lt;mo&gt;−&lt;/mo&gt;&lt;mi&gt;a&lt;/mi&gt;&lt;mi&gt;t&lt;/mi&gt;&lt;/math&gt;" title="u equals v minus a t"/>
          <p:cNvPicPr preferRelativeResize="0"/>
          <p:nvPr/>
        </p:nvPicPr>
        <p:blipFill>
          <a:blip r:embed="rId5">
            <a:alphaModFix/>
          </a:blip>
          <a:stretch>
            <a:fillRect/>
          </a:stretch>
        </p:blipFill>
        <p:spPr>
          <a:xfrm>
            <a:off x="6980340" y="3871099"/>
            <a:ext cx="1418100" cy="2003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4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5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5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7" name="Shape 1657"/>
        <p:cNvGrpSpPr/>
        <p:nvPr/>
      </p:nvGrpSpPr>
      <p:grpSpPr>
        <a:xfrm>
          <a:off x="0" y="0"/>
          <a:ext cx="0" cy="0"/>
        </a:xfrm>
      </p:grpSpPr>
      <p:sp>
        <p:nvSpPr>
          <p:cNvPr id="1658" name="Google Shape;1658;p13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 darka iyo isku dhufashada</a:t>
            </a:r>
            <a:endParaRPr/>
          </a:p>
        </p:txBody>
      </p:sp>
      <p:sp>
        <p:nvSpPr>
          <p:cNvPr id="1659" name="Google Shape;1659;p139"/>
          <p:cNvSpPr txBox="1"/>
          <p:nvPr>
            <p:ph type="body" idx="1"/>
          </p:nvPr>
        </p:nvSpPr>
        <p:spPr>
          <a:xfrm>
            <a:off x="324000" y="812487"/>
            <a:ext cx="7135200" cy="374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Ma aha oo kaliya xisaabta iyo fiisigiska inaan ku aragno qaaciidooyinka.</a:t>
            </a:r>
            <a:endParaRPr sz="2100"/>
          </a:p>
          <a:p>
            <a:pPr marL="0" lvl="0" indent="0" algn="l" rtl="0">
              <a:spcBef>
                <a:spcPts val="1000"/>
              </a:spcBef>
              <a:spcAft>
                <a:spcPts val="1000"/>
              </a:spcAft>
              <a:buNone/>
            </a:pPr>
            <a:r>
              <a:rPr lang="en-GB" sz="1400">
                <a:latin typeface="Lexend"/>
              </a:rPr>
              <a:t>Break-Even waa qaaciido muhiim ah oo ganacsi, gaar ahaan ganacsatada cusub.</a:t>
            </a:r>
            <a:endParaRPr sz="2100"/>
          </a:p>
        </p:txBody>
      </p:sp>
      <p:sp>
        <p:nvSpPr>
          <p:cNvPr id="1660" name="Google Shape;1660;p139"/>
          <p:cNvSpPr txBox="1"/>
          <p:nvPr>
            <p:ph type="body" idx="1"/>
          </p:nvPr>
        </p:nvSpPr>
        <p:spPr>
          <a:xfrm>
            <a:off x="324000" y="2301950"/>
            <a:ext cx="3177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Tirada Break-Even =</a:t>
            </a:r>
            <a:endParaRPr u="sng"/>
          </a:p>
        </p:txBody>
      </p:sp>
      <p:sp>
        <p:nvSpPr>
          <p:cNvPr id="1661" name="Google Shape;1661;p139"/>
          <p:cNvSpPr txBox="1"/>
          <p:nvPr>
            <p:ph type="body" idx="1"/>
          </p:nvPr>
        </p:nvSpPr>
        <p:spPr>
          <a:xfrm>
            <a:off x="3541575" y="2572250"/>
            <a:ext cx="49737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qiimaha iibka − kharashka doorsooma ee hal unug</a:t>
            </a:r>
            <a:endParaRPr u="sng"/>
          </a:p>
        </p:txBody>
      </p:sp>
      <p:sp>
        <p:nvSpPr>
          <p:cNvPr id="1662" name="Google Shape;1662;p139"/>
          <p:cNvSpPr txBox="1"/>
          <p:nvPr>
            <p:ph type="body" idx="1"/>
          </p:nvPr>
        </p:nvSpPr>
        <p:spPr>
          <a:xfrm>
            <a:off x="5124600" y="2092021"/>
            <a:ext cx="1635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kharashyada go'an</a:t>
            </a:r>
            <a:endParaRPr/>
          </a:p>
        </p:txBody>
      </p:sp>
      <p:cxnSp>
        <p:nvCxnSpPr>
          <p:cNvPr id="1663" name="Google Shape;1663;p139"/>
          <p:cNvCxnSpPr/>
          <p:nvPr/>
        </p:nvCxnSpPr>
        <p:spPr>
          <a:xfrm>
            <a:off x="3560257" y="2496075"/>
            <a:ext cx="4917600" cy="0"/>
          </a:xfrm>
          <a:prstGeom prst="straightConnector1">
            <a:avLst/>
          </a:prstGeom>
          <a:noFill/>
          <a:ln w="28575" cap="flat" cmpd="sng">
            <a:solidFill>
              <a:schemeClr val="dk1"/>
            </a:solidFill>
            <a:prstDash val="solid"/>
            <a:round/>
            <a:headEnd type="none" w="med" len="med"/>
            <a:tailEnd type="none" w="med" len="med"/>
          </a:ln>
        </p:spPr>
      </p:cxnSp>
      <p:cxnSp>
        <p:nvCxnSpPr>
          <p:cNvPr id="1664" name="Google Shape;1664;p139"/>
          <p:cNvCxnSpPr/>
          <p:nvPr/>
        </p:nvCxnSpPr>
        <p:spPr>
          <a:xfrm rot="10800000">
            <a:off x="1499850" y="2676055"/>
            <a:ext cx="184800" cy="1085700"/>
          </a:xfrm>
          <a:prstGeom prst="straightConnector1">
            <a:avLst/>
          </a:prstGeom>
          <a:noFill/>
          <a:ln w="28575" cap="flat" cmpd="sng">
            <a:solidFill>
              <a:schemeClr val="accent4"/>
            </a:solidFill>
            <a:prstDash val="solid"/>
            <a:round/>
            <a:headEnd type="none" w="med" len="med"/>
            <a:tailEnd type="triangle" w="med" len="med"/>
          </a:ln>
        </p:spPr>
      </p:cxnSp>
      <p:sp>
        <p:nvSpPr>
          <p:cNvPr id="1665" name="Google Shape;1665;p139"/>
          <p:cNvSpPr txBox="1"/>
          <p:nvPr>
            <p:ph type="body" idx="1"/>
          </p:nvPr>
        </p:nvSpPr>
        <p:spPr>
          <a:xfrm>
            <a:off x="628800" y="3825950"/>
            <a:ext cx="72105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Heerka Break-Even waa tirada unugyada uu ganacsigu u baahan yahay inuu iibiyo si uu u bilaabo inuu faa'iido sameeyo.</a:t>
            </a:r>
            <a:endParaRPr sz="2100" u="sng"/>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6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69" name="Shape 1669"/>
        <p:cNvGrpSpPr/>
        <p:nvPr/>
      </p:nvGrpSpPr>
      <p:grpSpPr>
        <a:xfrm>
          <a:off x="0" y="0"/>
          <a:ext cx="0" cy="0"/>
        </a:xfrm>
      </p:grpSpPr>
      <p:sp>
        <p:nvSpPr>
          <p:cNvPr id="1670" name="Google Shape;1670;p14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 darka iyo isku dhufashada</a:t>
            </a:r>
            <a:endParaRPr/>
          </a:p>
        </p:txBody>
      </p:sp>
      <p:sp>
        <p:nvSpPr>
          <p:cNvPr id="1671" name="Google Shape;1671;p140"/>
          <p:cNvSpPr txBox="1"/>
          <p:nvPr>
            <p:ph type="body" idx="1"/>
          </p:nvPr>
        </p:nvSpPr>
        <p:spPr>
          <a:xfrm>
            <a:off x="324000" y="8124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Tusaale, waxaad furtaa dukaan qaxwo ah oo kharashka bilowga ah £16 000. Markaad shaqeysid, waxaad iibisaa kulli kafee £3 waxayna kugu kacaan £1 inaad soo saarto. Goormaad gaari doontaa Break-Even?</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sz="2000"/>
          </a:p>
        </p:txBody>
      </p:sp>
      <p:sp>
        <p:nvSpPr>
          <p:cNvPr id="1672" name="Google Shape;1672;p140"/>
          <p:cNvSpPr txBox="1"/>
          <p:nvPr>
            <p:ph type="body" idx="1"/>
          </p:nvPr>
        </p:nvSpPr>
        <p:spPr>
          <a:xfrm>
            <a:off x="324000" y="2301950"/>
            <a:ext cx="3177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Tirada Break-Even =</a:t>
            </a:r>
            <a:endParaRPr u="sng"/>
          </a:p>
        </p:txBody>
      </p:sp>
      <p:sp>
        <p:nvSpPr>
          <p:cNvPr id="1673" name="Google Shape;1673;p140"/>
          <p:cNvSpPr txBox="1"/>
          <p:nvPr>
            <p:ph type="body" idx="1"/>
          </p:nvPr>
        </p:nvSpPr>
        <p:spPr>
          <a:xfrm>
            <a:off x="3541575" y="2572250"/>
            <a:ext cx="49737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qiimaha iibka − kharashka doorsooma ee hal unug</a:t>
            </a:r>
            <a:endParaRPr u="sng"/>
          </a:p>
        </p:txBody>
      </p:sp>
      <p:sp>
        <p:nvSpPr>
          <p:cNvPr id="1674" name="Google Shape;1674;p140"/>
          <p:cNvSpPr txBox="1"/>
          <p:nvPr>
            <p:ph type="body" idx="1"/>
          </p:nvPr>
        </p:nvSpPr>
        <p:spPr>
          <a:xfrm>
            <a:off x="5124600" y="2092021"/>
            <a:ext cx="1635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kharashyada go'an</a:t>
            </a:r>
            <a:endParaRPr/>
          </a:p>
        </p:txBody>
      </p:sp>
      <p:cxnSp>
        <p:nvCxnSpPr>
          <p:cNvPr id="1675" name="Google Shape;1675;p140"/>
          <p:cNvCxnSpPr/>
          <p:nvPr/>
        </p:nvCxnSpPr>
        <p:spPr>
          <a:xfrm>
            <a:off x="3560257" y="2496075"/>
            <a:ext cx="4917600" cy="0"/>
          </a:xfrm>
          <a:prstGeom prst="straightConnector1">
            <a:avLst/>
          </a:prstGeom>
          <a:noFill/>
          <a:ln w="28575" cap="flat" cmpd="sng">
            <a:solidFill>
              <a:schemeClr val="dk1"/>
            </a:solidFill>
            <a:prstDash val="solid"/>
            <a:round/>
            <a:headEnd type="none" w="med" len="med"/>
            <a:tailEnd type="none" w="med" len="med"/>
          </a:ln>
        </p:spPr>
      </p:cxnSp>
      <p:sp>
        <p:nvSpPr>
          <p:cNvPr id="1676" name="Google Shape;1676;p140"/>
          <p:cNvSpPr txBox="1"/>
          <p:nvPr/>
        </p:nvSpPr>
        <p:spPr>
          <a:xfrm>
            <a:off x="3733800" y="3352800"/>
            <a:ext cx="984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Times New Roman"/>
                <a:cs typeface="Times New Roman"/>
                <a:sym typeface="Times New Roman"/>
              </a:rPr>
              <a:t>£16 000</a:t>
            </a:r>
            <a:endParaRPr/>
          </a:p>
        </p:txBody>
      </p:sp>
      <p:sp>
        <p:nvSpPr>
          <p:cNvPr id="1677" name="Google Shape;1677;p140"/>
          <p:cNvSpPr txBox="1"/>
          <p:nvPr>
            <p:ph type="body" idx="1"/>
          </p:nvPr>
        </p:nvSpPr>
        <p:spPr>
          <a:xfrm>
            <a:off x="324000" y="3521150"/>
            <a:ext cx="3177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Tirada Break-Even =</a:t>
            </a:r>
            <a:endParaRPr u="sng"/>
          </a:p>
        </p:txBody>
      </p:sp>
      <p:cxnSp>
        <p:nvCxnSpPr>
          <p:cNvPr id="1678" name="Google Shape;1678;p140"/>
          <p:cNvCxnSpPr/>
          <p:nvPr/>
        </p:nvCxnSpPr>
        <p:spPr>
          <a:xfrm rot="10800000" flipH="1">
            <a:off x="3698369" y="3716022"/>
            <a:ext cx="1046400" cy="3600"/>
          </a:xfrm>
          <a:prstGeom prst="straightConnector1">
            <a:avLst/>
          </a:prstGeom>
          <a:noFill/>
          <a:ln w="28575" cap="flat" cmpd="sng">
            <a:solidFill>
              <a:schemeClr val="dk1"/>
            </a:solidFill>
            <a:prstDash val="solid"/>
            <a:round/>
            <a:headEnd type="none" w="med" len="med"/>
            <a:tailEnd type="none" w="med" len="med"/>
          </a:ln>
        </p:spPr>
      </p:cxnSp>
      <p:sp>
        <p:nvSpPr>
          <p:cNvPr id="1679" name="Google Shape;1679;p140"/>
          <p:cNvSpPr txBox="1"/>
          <p:nvPr/>
        </p:nvSpPr>
        <p:spPr>
          <a:xfrm>
            <a:off x="3775480" y="3768320"/>
            <a:ext cx="984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Times New Roman"/>
                <a:cs typeface="Times New Roman"/>
                <a:sym typeface="Times New Roman"/>
              </a:rPr>
              <a:t>£3 − £1</a:t>
            </a:r>
            <a:endParaRPr/>
          </a:p>
        </p:txBody>
      </p:sp>
      <p:sp>
        <p:nvSpPr>
          <p:cNvPr id="1680" name="Google Shape;1680;p140"/>
          <p:cNvSpPr txBox="1"/>
          <p:nvPr>
            <p:ph type="body" idx="1"/>
          </p:nvPr>
        </p:nvSpPr>
        <p:spPr>
          <a:xfrm>
            <a:off x="4972200" y="3521150"/>
            <a:ext cx="2046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t>
            </a:r>
            <a:endParaRPr u="sng"/>
          </a:p>
        </p:txBody>
      </p:sp>
      <p:sp>
        <p:nvSpPr>
          <p:cNvPr id="1681" name="Google Shape;1681;p140"/>
          <p:cNvSpPr txBox="1"/>
          <p:nvPr/>
        </p:nvSpPr>
        <p:spPr>
          <a:xfrm>
            <a:off x="5334000" y="3352800"/>
            <a:ext cx="984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Times New Roman"/>
                <a:cs typeface="Times New Roman"/>
                <a:sym typeface="Times New Roman"/>
              </a:rPr>
              <a:t>£16 000</a:t>
            </a:r>
            <a:endParaRPr/>
          </a:p>
        </p:txBody>
      </p:sp>
      <p:cxnSp>
        <p:nvCxnSpPr>
          <p:cNvPr id="1682" name="Google Shape;1682;p140"/>
          <p:cNvCxnSpPr/>
          <p:nvPr/>
        </p:nvCxnSpPr>
        <p:spPr>
          <a:xfrm rot="10800000" flipH="1">
            <a:off x="5298569" y="3716022"/>
            <a:ext cx="1046400" cy="3600"/>
          </a:xfrm>
          <a:prstGeom prst="straightConnector1">
            <a:avLst/>
          </a:prstGeom>
          <a:noFill/>
          <a:ln w="28575" cap="flat" cmpd="sng">
            <a:solidFill>
              <a:schemeClr val="dk1"/>
            </a:solidFill>
            <a:prstDash val="solid"/>
            <a:round/>
            <a:headEnd type="none" w="med" len="med"/>
            <a:tailEnd type="none" w="med" len="med"/>
          </a:ln>
        </p:spPr>
      </p:cxnSp>
      <p:sp>
        <p:nvSpPr>
          <p:cNvPr id="1683" name="Google Shape;1683;p140"/>
          <p:cNvSpPr txBox="1"/>
          <p:nvPr/>
        </p:nvSpPr>
        <p:spPr>
          <a:xfrm>
            <a:off x="5604278" y="3768325"/>
            <a:ext cx="3708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Times New Roman"/>
                <a:cs typeface="Times New Roman"/>
                <a:sym typeface="Times New Roman"/>
              </a:rPr>
              <a:t>£2</a:t>
            </a:r>
            <a:endParaRPr/>
          </a:p>
        </p:txBody>
      </p:sp>
      <p:sp>
        <p:nvSpPr>
          <p:cNvPr id="1684" name="Google Shape;1684;p140"/>
          <p:cNvSpPr txBox="1"/>
          <p:nvPr>
            <p:ph type="body" idx="1"/>
          </p:nvPr>
        </p:nvSpPr>
        <p:spPr>
          <a:xfrm>
            <a:off x="6648600" y="3521150"/>
            <a:ext cx="15999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 8 000 unug</a:t>
            </a:r>
            <a:r>
              <a:rPr lang="en-GB" sz="1400">
                <a:latin typeface="Lexend"/>
                <a:ea typeface="Times New Roman"/>
                <a:cs typeface="Times New Roman"/>
                <a:sym typeface="Times New Roman"/>
              </a:rPr>
              <a:t/>
            </a:r>
            <a:r>
              <a:rPr lang="en-GB" sz="1400">
                <a:latin typeface="Lexend"/>
              </a:rPr>
              <a:t/>
            </a:r>
            <a:r>
              <a:rPr lang="en-GB" sz="1400">
                <a:latin typeface="Lexend"/>
              </a:rPr>
              <a:t/>
            </a:r>
            <a:endParaRPr sz="2000" u="sng"/>
          </a:p>
        </p:txBody>
      </p:sp>
      <p:sp>
        <p:nvSpPr>
          <p:cNvPr id="1685" name="Google Shape;1685;p140"/>
          <p:cNvSpPr txBox="1"/>
          <p:nvPr>
            <p:ph type="body" idx="1"/>
          </p:nvPr>
        </p:nvSpPr>
        <p:spPr>
          <a:xfrm>
            <a:off x="324000" y="4382375"/>
            <a:ext cx="61458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Ma iibin kartaa 8 000 oo koofiyadood? Intee ayay qaadanaysaa?</a:t>
            </a:r>
            <a:r>
              <a:rPr lang="en-GB" sz="1400">
                <a:latin typeface="Lexend"/>
                <a:ea typeface="Times New Roman"/>
                <a:cs typeface="Times New Roman"/>
                <a:sym typeface="Times New Roman"/>
              </a:rPr>
              <a:t/>
            </a:r>
            <a:r>
              <a:rPr lang="en-GB" sz="1400">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7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7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8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8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8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8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8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89" name="Shape 1689"/>
        <p:cNvGrpSpPr/>
        <p:nvPr/>
      </p:nvGrpSpPr>
      <p:grpSpPr>
        <a:xfrm>
          <a:off x="0" y="0"/>
          <a:ext cx="0" cy="0"/>
        </a:xfrm>
      </p:grpSpPr>
      <p:sp>
        <p:nvSpPr>
          <p:cNvPr id="1690" name="Google Shape;1690;p141"/>
          <p:cNvSpPr/>
          <p:nvPr/>
        </p:nvSpPr>
        <p:spPr>
          <a:xfrm>
            <a:off x="221768" y="2231420"/>
            <a:ext cx="3040200" cy="5016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91" name="Google Shape;1691;p141"/>
          <p:cNvSpPr/>
          <p:nvPr/>
        </p:nvSpPr>
        <p:spPr>
          <a:xfrm>
            <a:off x="4881479" y="2014332"/>
            <a:ext cx="2002800" cy="5016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92" name="Google Shape;1692;p141"/>
          <p:cNvSpPr txBox="1"/>
          <p:nvPr>
            <p:ph type="body" idx="1"/>
          </p:nvPr>
        </p:nvSpPr>
        <p:spPr>
          <a:xfrm>
            <a:off x="3541575" y="2572250"/>
            <a:ext cx="49737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solidFill>
                  <a:schemeClr val="accent4"/>
                </a:solidFill>
                <a:latin typeface="Lexend"/>
              </a:rPr>
              <a:t>qiimaha iibinta (selling price) − kharashka doorsooma ee hal unug (variable cost per unit)</a:t>
            </a:r>
            <a:r>
              <a:rPr lang="en-GB" sz="1100">
                <a:latin typeface="Lexend"/>
              </a:rPr>
              <a:t/>
            </a:r>
            <a:endParaRPr u="sng"/>
          </a:p>
        </p:txBody>
      </p:sp>
      <p:sp>
        <p:nvSpPr>
          <p:cNvPr id="1693" name="Google Shape;1693;p14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isku-darka iyo isku-dhufashada (Rearranging additive and multiplicative steps)</a:t>
            </a:r>
            <a:endParaRPr/>
          </a:p>
        </p:txBody>
      </p:sp>
      <p:sp>
        <p:nvSpPr>
          <p:cNvPr id="1694" name="Google Shape;1694;p141"/>
          <p:cNvSpPr txBox="1"/>
          <p:nvPr>
            <p:ph type="body" idx="1"/>
          </p:nvPr>
        </p:nvSpPr>
        <p:spPr>
          <a:xfrm>
            <a:off x="324000" y="812475"/>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Laakiin, sidee haddii aad taqaanay tirooyinka unugyada aad iibin karto?</a:t>
            </a:r>
            <a:endParaRPr sz="2000"/>
          </a:p>
        </p:txBody>
      </p:sp>
      <p:sp>
        <p:nvSpPr>
          <p:cNvPr id="1695" name="Google Shape;1695;p141"/>
          <p:cNvSpPr txBox="1"/>
          <p:nvPr>
            <p:ph type="body" idx="1"/>
          </p:nvPr>
        </p:nvSpPr>
        <p:spPr>
          <a:xfrm>
            <a:off x="324000" y="2301950"/>
            <a:ext cx="3177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Tirada Dakhli-la’aanta (Break-Even Quantity) =</a:t>
            </a:r>
            <a:endParaRPr u="sng"/>
          </a:p>
        </p:txBody>
      </p:sp>
      <p:sp>
        <p:nvSpPr>
          <p:cNvPr id="1696" name="Google Shape;1696;p141"/>
          <p:cNvSpPr txBox="1"/>
          <p:nvPr>
            <p:ph type="body" idx="1"/>
          </p:nvPr>
        </p:nvSpPr>
        <p:spPr>
          <a:xfrm>
            <a:off x="3541575" y="2572250"/>
            <a:ext cx="49737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qiimaha iibinta (selling price) − kharashka doorsooma ee hal unug (variable cost per unit)</a:t>
            </a:r>
            <a:endParaRPr u="sng"/>
          </a:p>
        </p:txBody>
      </p:sp>
      <p:sp>
        <p:nvSpPr>
          <p:cNvPr id="1697" name="Google Shape;1697;p141"/>
          <p:cNvSpPr txBox="1"/>
          <p:nvPr>
            <p:ph type="body" idx="1"/>
          </p:nvPr>
        </p:nvSpPr>
        <p:spPr>
          <a:xfrm>
            <a:off x="5124600" y="2092021"/>
            <a:ext cx="1635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kharashyada go'an (fixed costs)</a:t>
            </a:r>
            <a:endParaRPr/>
          </a:p>
        </p:txBody>
      </p:sp>
      <p:cxnSp>
        <p:nvCxnSpPr>
          <p:cNvPr id="1698" name="Google Shape;1698;p141"/>
          <p:cNvCxnSpPr/>
          <p:nvPr/>
        </p:nvCxnSpPr>
        <p:spPr>
          <a:xfrm>
            <a:off x="3560257" y="2496075"/>
            <a:ext cx="4917600" cy="0"/>
          </a:xfrm>
          <a:prstGeom prst="straightConnector1">
            <a:avLst/>
          </a:prstGeom>
          <a:noFill/>
          <a:ln w="28575" cap="flat" cmpd="sng">
            <a:solidFill>
              <a:schemeClr val="dk1"/>
            </a:solidFill>
            <a:prstDash val="solid"/>
            <a:round/>
            <a:headEnd type="none" w="med" len="med"/>
            <a:tailEnd type="none" w="med" len="med"/>
          </a:ln>
        </p:spPr>
      </p:cxnSp>
      <p:sp>
        <p:nvSpPr>
          <p:cNvPr id="1699" name="Google Shape;1699;p141"/>
          <p:cNvSpPr txBox="1"/>
          <p:nvPr>
            <p:ph type="body" idx="1"/>
          </p:nvPr>
        </p:nvSpPr>
        <p:spPr>
          <a:xfrm>
            <a:off x="324000" y="34032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Haddii aad taqaanay tiradaas, iyo kharashyadaaga go'an (fixed costs), iyo kharashkaaga doorsooma ee hal unug (variable cost per unit), waxaad xisaabin kartaa qiimaha iibinta (selling price) ee aad u baahan tahay inaad ku dallacdo si aad faa'iido u hesho.</a:t>
            </a:r>
            <a:endParaRPr sz="2000"/>
          </a:p>
        </p:txBody>
      </p:sp>
      <p:sp>
        <p:nvSpPr>
          <p:cNvPr id="1700" name="Google Shape;1700;p141"/>
          <p:cNvSpPr/>
          <p:nvPr/>
        </p:nvSpPr>
        <p:spPr>
          <a:xfrm>
            <a:off x="5426369" y="2494550"/>
            <a:ext cx="3088800" cy="501600"/>
          </a:xfrm>
          <a:prstGeom prst="ellipse">
            <a:avLst/>
          </a:prstGeom>
          <a:noFill/>
          <a:ln w="38100"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1" name="Google Shape;1701;p141"/>
          <p:cNvSpPr txBox="1"/>
          <p:nvPr>
            <p:ph type="body" idx="1"/>
          </p:nvPr>
        </p:nvSpPr>
        <p:spPr>
          <a:xfrm>
            <a:off x="324000" y="3403275"/>
            <a:ext cx="84960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Haddii aad taqaanay tiradaas, iyo kharashyadaaga go'an (fixed costs), iyo kharashkaaga doorsooma ee hal unug (variable cost per unit), waxaad xisaabin kartaa qiimaha iibinta (selling price) ee aad u baahan tahay inaad ku dallacdo si aad faa'iido u hesho.</a:t>
            </a:r>
            <a:r>
              <a:rPr lang="en-GB" sz="1400">
                <a:solidFill>
                  <a:schemeClr val="accent4"/>
                </a:solidFill>
                <a:latin typeface="Lexend"/>
              </a:rPr>
              <a:t/>
            </a:r>
            <a:r>
              <a:rPr lang="en-GB" sz="1400">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9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9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0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9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05" name="Shape 1705"/>
        <p:cNvGrpSpPr/>
        <p:nvPr/>
      </p:nvGrpSpPr>
      <p:grpSpPr>
        <a:xfrm>
          <a:off x="0" y="0"/>
          <a:ext cx="0" cy="0"/>
        </a:xfrm>
      </p:grpSpPr>
      <p:sp>
        <p:nvSpPr>
          <p:cNvPr id="1706" name="Google Shape;1706;p14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isku-darka iyo isku-dhufashada (Rearranging additive and multiplicative steps)</a:t>
            </a:r>
            <a:endParaRPr/>
          </a:p>
        </p:txBody>
      </p:sp>
      <p:sp>
        <p:nvSpPr>
          <p:cNvPr id="1707" name="Google Shape;1707;p142"/>
          <p:cNvSpPr txBox="1"/>
          <p:nvPr>
            <p:ph type="body" idx="1"/>
          </p:nvPr>
        </p:nvSpPr>
        <p:spPr>
          <a:xfrm>
            <a:off x="324000" y="812475"/>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Si taas loo sameeyo waxaan u baahanahay inaan ka dhigno 'qiimaha iibinta (selling price)' mawduuca (subject) qaacidada.</a:t>
            </a:r>
            <a:endParaRPr sz="2100"/>
          </a:p>
        </p:txBody>
      </p:sp>
      <p:sp>
        <p:nvSpPr>
          <p:cNvPr id="1708" name="Google Shape;1708;p142"/>
          <p:cNvSpPr txBox="1"/>
          <p:nvPr>
            <p:ph type="body" idx="1"/>
          </p:nvPr>
        </p:nvSpPr>
        <p:spPr>
          <a:xfrm>
            <a:off x="324000" y="1920950"/>
            <a:ext cx="3177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Tirada Dakhli-la’aanta (Break-Even Quantity) =</a:t>
            </a:r>
            <a:endParaRPr u="sng"/>
          </a:p>
        </p:txBody>
      </p:sp>
      <p:sp>
        <p:nvSpPr>
          <p:cNvPr id="1709" name="Google Shape;1709;p142"/>
          <p:cNvSpPr txBox="1"/>
          <p:nvPr>
            <p:ph type="body" idx="1"/>
          </p:nvPr>
        </p:nvSpPr>
        <p:spPr>
          <a:xfrm>
            <a:off x="3541575" y="2191250"/>
            <a:ext cx="49737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qiimaha iibinta (selling price) − kharashka doorsooma ee hal unug (variable cost per unit)</a:t>
            </a:r>
            <a:endParaRPr u="sng"/>
          </a:p>
        </p:txBody>
      </p:sp>
      <p:sp>
        <p:nvSpPr>
          <p:cNvPr id="1710" name="Google Shape;1710;p142"/>
          <p:cNvSpPr txBox="1"/>
          <p:nvPr>
            <p:ph type="body" idx="1"/>
          </p:nvPr>
        </p:nvSpPr>
        <p:spPr>
          <a:xfrm>
            <a:off x="5124600" y="1711021"/>
            <a:ext cx="1635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kharashyada go'an (fixed costs)</a:t>
            </a:r>
            <a:endParaRPr/>
          </a:p>
        </p:txBody>
      </p:sp>
      <p:cxnSp>
        <p:nvCxnSpPr>
          <p:cNvPr id="1711" name="Google Shape;1711;p142"/>
          <p:cNvCxnSpPr/>
          <p:nvPr/>
        </p:nvCxnSpPr>
        <p:spPr>
          <a:xfrm>
            <a:off x="3560257" y="2115075"/>
            <a:ext cx="4917600" cy="0"/>
          </a:xfrm>
          <a:prstGeom prst="straightConnector1">
            <a:avLst/>
          </a:prstGeom>
          <a:noFill/>
          <a:ln w="28575" cap="flat" cmpd="sng">
            <a:solidFill>
              <a:schemeClr val="dk1"/>
            </a:solidFill>
            <a:prstDash val="solid"/>
            <a:round/>
            <a:headEnd type="none" w="med" len="med"/>
            <a:tailEnd type="none" w="med" len="med"/>
          </a:ln>
        </p:spPr>
      </p:cxnSp>
      <p:pic>
        <p:nvPicPr>
          <p:cNvPr id="1712" name="Google Shape;1712;p142" descr="&lt;math xmlns=&quot;http://www.w3.org/1998/Math/MathML&quot; display=&quot;block&quot; data-is-equatio=&quot;1&quot; data-latex=&quot;Q=\frac{f}{s-v}&quot;&gt;&lt;mi&gt;Q&lt;/mi&gt;&lt;mo&gt;=&lt;/mo&gt;&lt;mfrac&gt;&lt;mi&gt;f&lt;/mi&gt;&lt;mrow&gt;&lt;mi&gt;s&lt;/mi&gt;&lt;mo&gt;−&lt;/mo&gt;&lt;mi&gt;v&lt;/mi&gt;&lt;/mrow&gt;&lt;/mfrac&gt;&lt;/math&gt;" title="Q equals the fraction with numerator f and denominator s minus v"/>
          <p:cNvPicPr preferRelativeResize="0"/>
          <p:nvPr/>
        </p:nvPicPr>
        <p:blipFill>
          <a:blip r:embed="rId3">
            <a:alphaModFix/>
          </a:blip>
          <a:stretch>
            <a:fillRect/>
          </a:stretch>
        </p:blipFill>
        <p:spPr>
          <a:xfrm>
            <a:off x="2845194" y="2915241"/>
            <a:ext cx="1500600" cy="72643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16" name="Shape 1716"/>
        <p:cNvGrpSpPr/>
        <p:nvPr/>
      </p:nvGrpSpPr>
      <p:grpSpPr>
        <a:xfrm>
          <a:off x="0" y="0"/>
          <a:ext cx="0" cy="0"/>
        </a:xfrm>
      </p:grpSpPr>
      <p:sp>
        <p:nvSpPr>
          <p:cNvPr id="1717" name="Google Shape;1717;p14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isku-darka iyo isku-dhufashada (Rearranging additive and multiplicative steps)</a:t>
            </a:r>
            <a:endParaRPr/>
          </a:p>
        </p:txBody>
      </p:sp>
      <p:sp>
        <p:nvSpPr>
          <p:cNvPr id="1718" name="Google Shape;1718;p143"/>
          <p:cNvSpPr txBox="1"/>
          <p:nvPr>
            <p:ph type="body" idx="1"/>
          </p:nvPr>
        </p:nvSpPr>
        <p:spPr>
          <a:xfrm>
            <a:off x="324000" y="812475"/>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Si taas loo sameeyo waxaan u baahanahay inaan ka dhigno 'qiimaha iibinta (selling price)' mawduuca (subject) qaacidada.</a:t>
            </a:r>
            <a:endParaRPr sz="2100"/>
          </a:p>
        </p:txBody>
      </p:sp>
      <p:pic>
        <p:nvPicPr>
          <p:cNvPr id="1719" name="Google Shape;1719;p143" descr="&lt;math xmlns=&quot;http://www.w3.org/1998/Math/MathML&quot; display=&quot;block&quot; data-is-equatio=&quot;1&quot; data-latex=&quot;Q=\frac{f}{s-v}&quot;&gt;&lt;mi&gt;Q&lt;/mi&gt;&lt;mo&gt;=&lt;/mo&gt;&lt;mfrac&gt;&lt;mi&gt;f&lt;/mi&gt;&lt;mrow&gt;&lt;mi&gt;s&lt;/mi&gt;&lt;mo&gt;−&lt;/mo&gt;&lt;mi&gt;v&lt;/mi&gt;&lt;/mrow&gt;&lt;/mfrac&gt;&lt;/math&gt;" title="Q equals the fraction with numerator f and denominator s minus v"/>
          <p:cNvPicPr preferRelativeResize="0"/>
          <p:nvPr/>
        </p:nvPicPr>
        <p:blipFill>
          <a:blip r:embed="rId3">
            <a:alphaModFix/>
          </a:blip>
          <a:stretch>
            <a:fillRect/>
          </a:stretch>
        </p:blipFill>
        <p:spPr>
          <a:xfrm>
            <a:off x="4292994" y="1315041"/>
            <a:ext cx="1500600" cy="726434"/>
          </a:xfrm>
          <a:prstGeom prst="rect">
            <a:avLst/>
          </a:prstGeom>
          <a:noFill/>
          <a:ln>
            <a:noFill/>
          </a:ln>
        </p:spPr>
      </p:pic>
      <p:pic>
        <p:nvPicPr>
          <p:cNvPr id="1720" name="Google Shape;1720;p143" descr="&lt;math xmlns=&quot;http://www.w3.org/1998/Math/MathML&quot; display=&quot;block&quot; data-is-equatio=&quot;1&quot; data-latex=&quot;Q\left(s-v\right)=f&quot;&gt;&lt;mi&gt;Q&lt;/mi&gt;&lt;mrow data-mjx-texclass=&quot;INNER&quot;&gt;&lt;mo data-mjx-texclass=&quot;OPEN&quot;&gt;(&lt;/mo&gt;&lt;mi&gt;s&lt;/mi&gt;&lt;mo&gt;−&lt;/mo&gt;&lt;mi&gt;v&lt;/mi&gt;&lt;mo data-mjx-texclass=&quot;CLOSE&quot;&gt;)&lt;/mo&gt;&lt;/mrow&gt;&lt;mo&gt;=&lt;/mo&gt;&lt;mi&gt;f&lt;/mi&gt;&lt;/math&gt;" title="Q times open paren s minus v close paren equals f"/>
          <p:cNvPicPr preferRelativeResize="0"/>
          <p:nvPr/>
        </p:nvPicPr>
        <p:blipFill>
          <a:blip r:embed="rId4">
            <a:alphaModFix/>
          </a:blip>
          <a:stretch>
            <a:fillRect/>
          </a:stretch>
        </p:blipFill>
        <p:spPr>
          <a:xfrm>
            <a:off x="3215875" y="2317838"/>
            <a:ext cx="2006778" cy="324563"/>
          </a:xfrm>
          <a:prstGeom prst="rect">
            <a:avLst/>
          </a:prstGeom>
          <a:noFill/>
          <a:ln>
            <a:noFill/>
          </a:ln>
        </p:spPr>
      </p:pic>
      <p:pic>
        <p:nvPicPr>
          <p:cNvPr id="1721" name="Google Shape;1721;p143" descr="&lt;math xmlns=&quot;http://www.w3.org/1998/Math/MathML&quot; display=&quot;block&quot; data-is-equatio=&quot;1&quot; data-latex=&quot;s-v=\frac{f}{Q}&quot;&gt;&lt;mi&gt;s&lt;/mi&gt;&lt;mo&gt;−&lt;/mo&gt;&lt;mi&gt;v&lt;/mi&gt;&lt;mo&gt;=&lt;/mo&gt;&lt;mfrac&gt;&lt;mi&gt;f&lt;/mi&gt;&lt;mi&gt;Q&lt;/mi&gt;&lt;/mfrac&gt;&lt;/math&gt;" title="s minus v equals f over Q"/>
          <p:cNvPicPr preferRelativeResize="0"/>
          <p:nvPr/>
        </p:nvPicPr>
        <p:blipFill>
          <a:blip r:embed="rId5">
            <a:alphaModFix/>
          </a:blip>
          <a:stretch>
            <a:fillRect/>
          </a:stretch>
        </p:blipFill>
        <p:spPr>
          <a:xfrm>
            <a:off x="3805626" y="2918764"/>
            <a:ext cx="1563586" cy="808755"/>
          </a:xfrm>
          <a:prstGeom prst="rect">
            <a:avLst/>
          </a:prstGeom>
          <a:noFill/>
          <a:ln>
            <a:noFill/>
          </a:ln>
        </p:spPr>
      </p:pic>
      <p:pic>
        <p:nvPicPr>
          <p:cNvPr id="1722" name="Google Shape;1722;p143" descr="&lt;math xmlns=&quot;http://www.w3.org/1998/Math/MathML&quot; display=&quot;block&quot; data-is-equatio=&quot;1&quot; data-latex=&quot;s=\frac{f}{Q}+v&quot;&gt;&lt;mi&gt;s&lt;/mi&gt;&lt;mo&gt;=&lt;/mo&gt;&lt;mfrac&gt;&lt;mi&gt;f&lt;/mi&gt;&lt;mi&gt;Q&lt;/mi&gt;&lt;/mfrac&gt;&lt;mo&gt;+&lt;/mo&gt;&lt;mi&gt;v&lt;/mi&gt;&lt;/math&gt;" title="s equals f over Q plus v"/>
          <p:cNvPicPr preferRelativeResize="0"/>
          <p:nvPr/>
        </p:nvPicPr>
        <p:blipFill>
          <a:blip r:embed="rId6">
            <a:alphaModFix/>
          </a:blip>
          <a:stretch>
            <a:fillRect/>
          </a:stretch>
        </p:blipFill>
        <p:spPr>
          <a:xfrm>
            <a:off x="4442573" y="4003882"/>
            <a:ext cx="1601328" cy="808755"/>
          </a:xfrm>
          <a:prstGeom prst="rect">
            <a:avLst/>
          </a:prstGeom>
          <a:noFill/>
          <a:ln>
            <a:noFill/>
          </a:ln>
        </p:spPr>
      </p:pic>
      <p:sp>
        <p:nvSpPr>
          <p:cNvPr id="1723" name="Google Shape;1723;p143"/>
          <p:cNvSpPr txBox="1"/>
          <p:nvPr>
            <p:ph type="body" idx="1"/>
          </p:nvPr>
        </p:nvSpPr>
        <p:spPr>
          <a:xfrm>
            <a:off x="933600" y="4054550"/>
            <a:ext cx="26826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Qiimaha iibinta (selling price) (s) hadda waa mawduuca (subject).</a:t>
            </a:r>
            <a:r>
              <a:rPr lang="en-GB" sz="1100">
                <a:latin typeface="Lexend"/>
                <a:ea typeface="Times New Roman"/>
                <a:cs typeface="Times New Roman"/>
                <a:sym typeface="Times New Roman"/>
              </a:rPr>
              <a:t/>
            </a:r>
            <a:r>
              <a:rPr lang="en-GB" sz="1100" i="1">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u="sng"/>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2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27" name="Shape 1727"/>
        <p:cNvGrpSpPr/>
        <p:nvPr/>
      </p:nvGrpSpPr>
      <p:grpSpPr>
        <a:xfrm>
          <a:off x="0" y="0"/>
          <a:ext cx="0" cy="0"/>
        </a:xfrm>
      </p:grpSpPr>
      <p:sp>
        <p:nvSpPr>
          <p:cNvPr id="1728" name="Google Shape;1728;p14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tillaabooyinka isku-darka iyo isku-dhufashada (Rearranging additive and multiplicative steps)</a:t>
            </a:r>
            <a:endParaRPr/>
          </a:p>
        </p:txBody>
      </p:sp>
      <p:sp>
        <p:nvSpPr>
          <p:cNvPr id="1729" name="Google Shape;1729;p144"/>
          <p:cNvSpPr txBox="1"/>
          <p:nvPr>
            <p:ph type="body" idx="1"/>
          </p:nvPr>
        </p:nvSpPr>
        <p:spPr>
          <a:xfrm>
            <a:off x="324000" y="812475"/>
            <a:ext cx="71352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Hadda waxaan xisaabin karnaa qiimaha aan u baahanahay inaan ku iibinno hal unug si aan u bilowno faa'iidada.</a:t>
            </a:r>
            <a:endParaRPr sz="2100"/>
          </a:p>
        </p:txBody>
      </p:sp>
      <p:pic>
        <p:nvPicPr>
          <p:cNvPr id="1730" name="Google Shape;1730;p144" descr="&lt;math xmlns=&quot;http://www.w3.org/1998/Math/MathML&quot; display=&quot;block&quot; data-is-equatio=&quot;1&quot; data-latex=&quot;s=\frac{f}{Q}+v&quot;&gt;&lt;mi&gt;s&lt;/mi&gt;&lt;mo&gt;=&lt;/mo&gt;&lt;mfrac&gt;&lt;mi&gt;f&lt;/mi&gt;&lt;mi&gt;Q&lt;/mi&gt;&lt;/mfrac&gt;&lt;mo&gt;+&lt;/mo&gt;&lt;mi&gt;v&lt;/mi&gt;&lt;/math&gt;" title="s equals f over Q plus v"/>
          <p:cNvPicPr preferRelativeResize="0"/>
          <p:nvPr/>
        </p:nvPicPr>
        <p:blipFill>
          <a:blip r:embed="rId3">
            <a:alphaModFix/>
          </a:blip>
          <a:stretch>
            <a:fillRect/>
          </a:stretch>
        </p:blipFill>
        <p:spPr>
          <a:xfrm>
            <a:off x="4442573" y="4003882"/>
            <a:ext cx="1601328" cy="808755"/>
          </a:xfrm>
          <a:prstGeom prst="rect">
            <a:avLst/>
          </a:prstGeom>
          <a:noFill/>
          <a:ln>
            <a:noFill/>
          </a:ln>
        </p:spPr>
      </p:pic>
      <p:sp>
        <p:nvSpPr>
          <p:cNvPr id="1731" name="Google Shape;1731;p144"/>
          <p:cNvSpPr txBox="1"/>
          <p:nvPr>
            <p:ph type="body" idx="1"/>
          </p:nvPr>
        </p:nvSpPr>
        <p:spPr>
          <a:xfrm>
            <a:off x="933600" y="4054550"/>
            <a:ext cx="26826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Qiimaha iibinta (selling price) (s) hadda waa mawduuca (subject).</a:t>
            </a:r>
            <a:r>
              <a:rPr lang="en-GB" sz="1100">
                <a:latin typeface="Lexend"/>
                <a:ea typeface="Times New Roman"/>
                <a:cs typeface="Times New Roman"/>
                <a:sym typeface="Times New Roman"/>
              </a:rPr>
              <a:t/>
            </a:r>
            <a:r>
              <a:rPr lang="en-GB" sz="1100" i="1">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u="sng"/>
          </a:p>
        </p:txBody>
      </p:sp>
      <p:sp>
        <p:nvSpPr>
          <p:cNvPr id="1732" name="Google Shape;1732;p144"/>
          <p:cNvSpPr txBox="1"/>
          <p:nvPr>
            <p:ph type="body" idx="1"/>
          </p:nvPr>
        </p:nvSpPr>
        <p:spPr>
          <a:xfrm>
            <a:off x="476400" y="2073350"/>
            <a:ext cx="19548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qiimaha iibinta (selling price) =</a:t>
            </a:r>
            <a:endParaRPr u="sng"/>
          </a:p>
        </p:txBody>
      </p:sp>
      <p:sp>
        <p:nvSpPr>
          <p:cNvPr id="1733" name="Google Shape;1733;p144"/>
          <p:cNvSpPr txBox="1"/>
          <p:nvPr>
            <p:ph type="body" idx="1"/>
          </p:nvPr>
        </p:nvSpPr>
        <p:spPr>
          <a:xfrm>
            <a:off x="5231225" y="2073355"/>
            <a:ext cx="3351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 kharashka doorsooma ee hal unug (variable cost per unit)</a:t>
            </a:r>
            <a:endParaRPr u="sng"/>
          </a:p>
        </p:txBody>
      </p:sp>
      <p:sp>
        <p:nvSpPr>
          <p:cNvPr id="1734" name="Google Shape;1734;p144"/>
          <p:cNvSpPr txBox="1"/>
          <p:nvPr>
            <p:ph type="body" idx="1"/>
          </p:nvPr>
        </p:nvSpPr>
        <p:spPr>
          <a:xfrm>
            <a:off x="3013563" y="1821696"/>
            <a:ext cx="1635300" cy="37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kharashyada go'an (fixed costs)</a:t>
            </a:r>
            <a:endParaRPr/>
          </a:p>
        </p:txBody>
      </p:sp>
      <p:cxnSp>
        <p:nvCxnSpPr>
          <p:cNvPr id="1735" name="Google Shape;1735;p144"/>
          <p:cNvCxnSpPr/>
          <p:nvPr/>
        </p:nvCxnSpPr>
        <p:spPr>
          <a:xfrm>
            <a:off x="2423325" y="2267925"/>
            <a:ext cx="2696400" cy="3600"/>
          </a:xfrm>
          <a:prstGeom prst="straightConnector1">
            <a:avLst/>
          </a:prstGeom>
          <a:noFill/>
          <a:ln w="28575" cap="flat" cmpd="sng">
            <a:solidFill>
              <a:schemeClr val="dk1"/>
            </a:solidFill>
            <a:prstDash val="solid"/>
            <a:round/>
            <a:headEnd type="none" w="med" len="med"/>
            <a:tailEnd type="none" w="med" len="med"/>
          </a:ln>
        </p:spPr>
      </p:cxnSp>
      <p:sp>
        <p:nvSpPr>
          <p:cNvPr id="1736" name="Google Shape;1736;p144"/>
          <p:cNvSpPr txBox="1"/>
          <p:nvPr>
            <p:ph type="body" idx="1"/>
          </p:nvPr>
        </p:nvSpPr>
        <p:spPr>
          <a:xfrm>
            <a:off x="2313825" y="2343650"/>
            <a:ext cx="2915400" cy="3741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defRPr/>
            </a:pPr>
            <a:r>
              <a:rPr lang="en-GB" sz="1100">
                <a:latin typeface="Lexend"/>
              </a:rPr>
              <a:t>Tirada Break-Even (Break-Even Quantity)</a:t>
            </a:r>
            <a:endParaRPr u="sng"/>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40" name="Shape 1740"/>
        <p:cNvGrpSpPr/>
        <p:nvPr/>
      </p:nvGrpSpPr>
      <p:grpSpPr>
        <a:xfrm>
          <a:off x="0" y="0"/>
          <a:ext cx="0" cy="0"/>
        </a:xfrm>
      </p:grpSpPr>
      <p:sp>
        <p:nvSpPr>
          <p:cNvPr id="1741" name="Google Shape;1741;p14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tillaabooyinka isku darka iyo isku dhufashada</a:t>
            </a:r>
            <a:endParaRPr/>
          </a:p>
        </p:txBody>
      </p:sp>
      <p:sp>
        <p:nvSpPr>
          <p:cNvPr id="1742" name="Google Shape;1742;p145"/>
          <p:cNvSpPr txBox="1"/>
          <p:nvPr>
            <p:ph type="body" idx="1"/>
          </p:nvPr>
        </p:nvSpPr>
        <p:spPr>
          <a:xfrm>
            <a:off x="324000" y="759300"/>
            <a:ext cx="4248000" cy="1272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Kontoroolka kharashka waa curiye (element) aad muhiim u ah ganacsiga.</a:t>
            </a:r>
            <a:endParaRPr sz="2100"/>
          </a:p>
          <a:p>
            <a:pPr marL="0" lvl="0" indent="0" algn="l" rtl="0">
              <a:spcBef>
                <a:spcPts val="1000"/>
              </a:spcBef>
              <a:spcAft>
                <a:spcPts val="1000"/>
              </a:spcAft>
              <a:buNone/>
            </a:pPr>
            <a:r>
              <a:rPr lang="en-GB" sz="1800">
                <a:latin typeface="Lexend"/>
              </a:rPr>
              <a:t>Dib-u-habi qaacidada break-even si aad uga dhigto 'Kharashka kala duwan ee halbeegga (v)' mawduuca.</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2100"/>
          </a:p>
        </p:txBody>
      </p:sp>
      <p:pic>
        <p:nvPicPr>
          <p:cNvPr id="1743" name="Google Shape;1743;p145" descr="&lt;math xmlns=&quot;http://www.w3.org/1998/Math/MathML&quot; display=&quot;block&quot; data-is-equatio=&quot;1&quot; data-latex=&quot;Q=\frac{f}{s-v}&quot;&gt;&lt;mi&gt;Q&lt;/mi&gt;&lt;mo&gt;=&lt;/mo&gt;&lt;mfrac&gt;&lt;mi&gt;f&lt;/mi&gt;&lt;mrow&gt;&lt;mi&gt;s&lt;/mi&gt;&lt;mo&gt;−&lt;/mo&gt;&lt;mi&gt;v&lt;/mi&gt;&lt;/mrow&gt;&lt;/mfrac&gt;&lt;/math&gt;" title="Q equals the fraction with numerator f and denominator s minus v"/>
          <p:cNvPicPr preferRelativeResize="0"/>
          <p:nvPr/>
        </p:nvPicPr>
        <p:blipFill>
          <a:blip r:embed="rId3">
            <a:alphaModFix/>
          </a:blip>
          <a:stretch>
            <a:fillRect/>
          </a:stretch>
        </p:blipFill>
        <p:spPr>
          <a:xfrm>
            <a:off x="5748762" y="793168"/>
            <a:ext cx="1298317" cy="628505"/>
          </a:xfrm>
          <a:prstGeom prst="rect">
            <a:avLst/>
          </a:prstGeom>
          <a:noFill/>
          <a:ln>
            <a:noFill/>
          </a:ln>
        </p:spPr>
      </p:pic>
      <p:pic>
        <p:nvPicPr>
          <p:cNvPr id="1744" name="Google Shape;1744;p145" descr="&lt;math xmlns=&quot;http://www.w3.org/1998/Math/MathML&quot; display=&quot;block&quot; data-is-equatio=&quot;1&quot; data-latex=&quot;Q\left(s-v\right)=f&quot;&gt;&lt;mi&gt;Q&lt;/mi&gt;&lt;mrow data-mjx-texclass=&quot;INNER&quot;&gt;&lt;mo data-mjx-texclass=&quot;OPEN&quot;&gt;(&lt;/mo&gt;&lt;mi&gt;s&lt;/mi&gt;&lt;mo&gt;−&lt;/mo&gt;&lt;mi&gt;v&lt;/mi&gt;&lt;mo data-mjx-texclass=&quot;CLOSE&quot;&gt;)&lt;/mo&gt;&lt;/mrow&gt;&lt;mo&gt;=&lt;/mo&gt;&lt;mi&gt;f&lt;/mi&gt;&lt;/math&gt;" title="Q times open paren s minus v close paren equals f"/>
          <p:cNvPicPr preferRelativeResize="0"/>
          <p:nvPr/>
        </p:nvPicPr>
        <p:blipFill>
          <a:blip r:embed="rId4">
            <a:alphaModFix/>
          </a:blip>
          <a:stretch>
            <a:fillRect/>
          </a:stretch>
        </p:blipFill>
        <p:spPr>
          <a:xfrm>
            <a:off x="4816840" y="1713280"/>
            <a:ext cx="1736261" cy="280809"/>
          </a:xfrm>
          <a:prstGeom prst="rect">
            <a:avLst/>
          </a:prstGeom>
          <a:noFill/>
          <a:ln>
            <a:noFill/>
          </a:ln>
        </p:spPr>
      </p:pic>
      <p:pic>
        <p:nvPicPr>
          <p:cNvPr id="1745" name="Google Shape;1745;p145" descr="&lt;math xmlns=&quot;http://www.w3.org/1998/Math/MathML&quot; display=&quot;block&quot; data-is-equatio=&quot;1&quot; data-latex=&quot;s-v=\frac{f}{Q}&quot;&gt;&lt;mi&gt;s&lt;/mi&gt;&lt;mo&gt;−&lt;/mo&gt;&lt;mi&gt;v&lt;/mi&gt;&lt;mo&gt;=&lt;/mo&gt;&lt;mfrac&gt;&lt;mi&gt;f&lt;/mi&gt;&lt;mi&gt;Q&lt;/mi&gt;&lt;/mfrac&gt;&lt;/math&gt;" title="s minus v equals f over Q"/>
          <p:cNvPicPr preferRelativeResize="0"/>
          <p:nvPr/>
        </p:nvPicPr>
        <p:blipFill>
          <a:blip r:embed="rId5">
            <a:alphaModFix/>
          </a:blip>
          <a:stretch>
            <a:fillRect/>
          </a:stretch>
        </p:blipFill>
        <p:spPr>
          <a:xfrm>
            <a:off x="5327091" y="2266072"/>
            <a:ext cx="1352812" cy="699728"/>
          </a:xfrm>
          <a:prstGeom prst="rect">
            <a:avLst/>
          </a:prstGeom>
          <a:noFill/>
          <a:ln>
            <a:noFill/>
          </a:ln>
        </p:spPr>
      </p:pic>
      <p:pic>
        <p:nvPicPr>
          <p:cNvPr id="1746" name="Google Shape;1746;p145" descr="&lt;math xmlns=&quot;http://www.w3.org/1998/Math/MathML&quot; display=&quot;block&quot; data-is-equatio=&quot;1&quot; data-latex=&quot;s=\frac{f}{Q}+v&quot;&gt;&lt;mi&gt;s&lt;/mi&gt;&lt;mo&gt;=&lt;/mo&gt;&lt;mfrac&gt;&lt;mi&gt;f&lt;/mi&gt;&lt;mi&gt;Q&lt;/mi&gt;&lt;/mfrac&gt;&lt;mo&gt;+&lt;/mo&gt;&lt;mi&gt;v&lt;/mi&gt;&lt;/math&gt;" title="s equals f over Q plus v"/>
          <p:cNvPicPr preferRelativeResize="0"/>
          <p:nvPr/>
        </p:nvPicPr>
        <p:blipFill>
          <a:blip r:embed="rId6">
            <a:alphaModFix/>
          </a:blip>
          <a:stretch>
            <a:fillRect/>
          </a:stretch>
        </p:blipFill>
        <p:spPr>
          <a:xfrm>
            <a:off x="5853202" y="3248145"/>
            <a:ext cx="1343563" cy="678564"/>
          </a:xfrm>
          <a:prstGeom prst="rect">
            <a:avLst/>
          </a:prstGeom>
          <a:noFill/>
          <a:ln>
            <a:noFill/>
          </a:ln>
        </p:spPr>
      </p:pic>
      <p:pic>
        <p:nvPicPr>
          <p:cNvPr id="1747" name="Google Shape;1747;p145" descr="&lt;math xmlns=&quot;http://www.w3.org/1998/Math/MathML&quot; display=&quot;block&quot; data-is-equatio=&quot;1&quot; data-latex=&quot;s-\frac{f}{Q}=v&quot;&gt;&lt;mi&gt;s&lt;/mi&gt;&lt;mo&gt;−&lt;/mo&gt;&lt;mfrac&gt;&lt;mi&gt;f&lt;/mi&gt;&lt;mi&gt;Q&lt;/mi&gt;&lt;/mfrac&gt;&lt;mo&gt;=&lt;/mo&gt;&lt;mi&gt;v&lt;/mi&gt;&lt;/math&gt;" title="s minus f over Q equals v"/>
          <p:cNvPicPr preferRelativeResize="0"/>
          <p:nvPr/>
        </p:nvPicPr>
        <p:blipFill>
          <a:blip r:embed="rId7">
            <a:alphaModFix/>
          </a:blip>
          <a:stretch>
            <a:fillRect/>
          </a:stretch>
        </p:blipFill>
        <p:spPr>
          <a:xfrm>
            <a:off x="5158399" y="4148865"/>
            <a:ext cx="1343563" cy="67856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51" name="Shape 1751"/>
        <p:cNvGrpSpPr/>
        <p:nvPr/>
      </p:nvGrpSpPr>
      <p:grpSpPr>
        <a:xfrm>
          <a:off x="0" y="0"/>
          <a:ext cx="0" cy="0"/>
        </a:xfrm>
      </p:grpSpPr>
      <p:sp>
        <p:nvSpPr>
          <p:cNvPr id="1752" name="Google Shape;1752;p146"/>
          <p:cNvSpPr txBox="1"/>
          <p:nvPr>
            <p:ph type="body" idx="1"/>
          </p:nvPr>
        </p:nvSpPr>
        <p:spPr>
          <a:xfrm>
            <a:off x="324000" y="759300"/>
            <a:ext cx="62496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a) Dib-u-habi qaacidada wareegga goobada si ay u noqoto mid waxtar badan oo lagu helo radius (radius) haddii aad taqaan wareegga.</a:t>
            </a:r>
            <a:endParaRPr sz="2000"/>
          </a:p>
        </p:txBody>
      </p:sp>
      <p:sp>
        <p:nvSpPr>
          <p:cNvPr id="1753" name="Google Shape;1753;p14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Dib-u-habaynta tillaabooyinka isku darka iyo isku dhufashada</a:t>
            </a:r>
            <a:endParaRPr/>
          </a:p>
        </p:txBody>
      </p:sp>
      <p:sp>
        <p:nvSpPr>
          <p:cNvPr id="1754" name="Google Shape;1754;p146"/>
          <p:cNvSpPr/>
          <p:nvPr/>
        </p:nvSpPr>
        <p:spPr>
          <a:xfrm>
            <a:off x="6916168" y="885182"/>
            <a:ext cx="1478100" cy="14784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cxnSp>
        <p:nvCxnSpPr>
          <p:cNvPr id="1755" name="Google Shape;1755;p146"/>
          <p:cNvCxnSpPr/>
          <p:nvPr/>
        </p:nvCxnSpPr>
        <p:spPr>
          <a:xfrm>
            <a:off x="6949562" y="1428855"/>
            <a:ext cx="655200" cy="180300"/>
          </a:xfrm>
          <a:prstGeom prst="straightConnector1">
            <a:avLst/>
          </a:prstGeom>
          <a:noFill/>
          <a:ln w="28575" cap="flat" cmpd="sng">
            <a:solidFill>
              <a:srgbClr val="000000"/>
            </a:solidFill>
            <a:prstDash val="solid"/>
            <a:round/>
            <a:headEnd type="triangle" w="med" len="med"/>
            <a:tailEnd type="triangle" w="med" len="med"/>
          </a:ln>
        </p:spPr>
      </p:cxnSp>
      <p:sp>
        <p:nvSpPr>
          <p:cNvPr id="1756" name="Google Shape;1756;p146"/>
          <p:cNvSpPr/>
          <p:nvPr/>
        </p:nvSpPr>
        <p:spPr>
          <a:xfrm>
            <a:off x="7631298" y="1600373"/>
            <a:ext cx="47400" cy="47400"/>
          </a:xfrm>
          <a:prstGeom prst="ellipse">
            <a:avLst/>
          </a:prstGeom>
          <a:solidFill>
            <a:srgbClr val="00000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sp>
        <p:nvSpPr>
          <p:cNvPr id="1757" name="Google Shape;1757;p146"/>
          <p:cNvSpPr txBox="1"/>
          <p:nvPr/>
        </p:nvSpPr>
        <p:spPr>
          <a:xfrm>
            <a:off x="7161770" y="1424625"/>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
        <p:nvSpPr>
          <p:cNvPr id="1758" name="Google Shape;1758;p146"/>
          <p:cNvSpPr txBox="1"/>
          <p:nvPr/>
        </p:nvSpPr>
        <p:spPr>
          <a:xfrm>
            <a:off x="8265127" y="831750"/>
            <a:ext cx="381000" cy="331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solidFill>
                  <a:srgbClr val="000000"/>
                </a:solidFill>
                <a:latin typeface="Lexend"/>
                <a:ea typeface="Times New Roman"/>
                <a:cs typeface="Times New Roman"/>
                <a:sym typeface="Times New Roman"/>
              </a:rPr>
              <a:t>C</a:t>
            </a:r>
            <a:endParaRPr sz="2200" i="1">
              <a:solidFill>
                <a:srgbClr val="000000"/>
              </a:solidFill>
              <a:latin typeface="Times New Roman"/>
              <a:ea typeface="Times New Roman"/>
              <a:cs typeface="Times New Roman"/>
              <a:sym typeface="Times New Roman"/>
            </a:endParaRPr>
          </a:p>
        </p:txBody>
      </p:sp>
      <p:sp>
        <p:nvSpPr>
          <p:cNvPr id="1759" name="Google Shape;1759;p146"/>
          <p:cNvSpPr txBox="1"/>
          <p:nvPr/>
        </p:nvSpPr>
        <p:spPr>
          <a:xfrm>
            <a:off x="3774858" y="1906757"/>
            <a:ext cx="1121400" cy="38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C </a:t>
            </a:r>
            <a:r>
              <a:rPr lang="en-GB" sz="1800">
                <a:solidFill>
                  <a:srgbClr val="000000"/>
                </a:solidFill>
                <a:latin typeface="Lexend"/>
                <a:ea typeface="Times New Roman"/>
                <a:cs typeface="Times New Roman"/>
                <a:sym typeface="Times New Roman"/>
              </a:rPr>
              <a:t>= 2π</a:t>
            </a:r>
            <a:r>
              <a:rPr lang="en-GB" sz="1800" i="1">
                <a:latin typeface="Lexend"/>
                <a:ea typeface="Times New Roman"/>
                <a:cs typeface="Times New Roman"/>
                <a:sym typeface="Times New Roman"/>
              </a:rPr>
              <a:t>r</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
        <p:nvSpPr>
          <p:cNvPr id="1760" name="Google Shape;1760;p146"/>
          <p:cNvSpPr txBox="1"/>
          <p:nvPr>
            <p:ph type="body" idx="1"/>
          </p:nvPr>
        </p:nvSpPr>
        <p:spPr>
          <a:xfrm>
            <a:off x="324000" y="2664300"/>
            <a:ext cx="6030900" cy="9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b) Dib-u-habi qaacidada bedka saddexagalka si ay u noqoto mid waxtar badan oo lagu helo joogga (height) haddii aad taqaan bedka iyo saldhigga.</a:t>
            </a:r>
            <a:endParaRPr sz="2000"/>
          </a:p>
        </p:txBody>
      </p:sp>
      <p:sp>
        <p:nvSpPr>
          <p:cNvPr id="1761" name="Google Shape;1761;p146"/>
          <p:cNvSpPr txBox="1"/>
          <p:nvPr/>
        </p:nvSpPr>
        <p:spPr>
          <a:xfrm>
            <a:off x="6613003" y="3269750"/>
            <a:ext cx="7668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latin typeface="Lexend"/>
                <a:ea typeface="Lexend"/>
                <a:cs typeface="Lexend"/>
                <a:sym typeface="Lexend"/>
              </a:rPr>
              <a:t>Joogga (Height)</a:t>
            </a:r>
            <a:endParaRPr sz="1800">
              <a:solidFill>
                <a:srgbClr val="000000"/>
              </a:solidFill>
              <a:latin typeface="Lexend"/>
              <a:ea typeface="Lexend"/>
              <a:cs typeface="Lexend"/>
              <a:sym typeface="Lexend"/>
            </a:endParaRPr>
          </a:p>
        </p:txBody>
      </p:sp>
      <p:sp>
        <p:nvSpPr>
          <p:cNvPr id="1762" name="Google Shape;1762;p146"/>
          <p:cNvSpPr txBox="1"/>
          <p:nvPr/>
        </p:nvSpPr>
        <p:spPr>
          <a:xfrm>
            <a:off x="7737307" y="4159500"/>
            <a:ext cx="5997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latin typeface="Lexend"/>
                <a:ea typeface="Lexend"/>
                <a:cs typeface="Lexend"/>
                <a:sym typeface="Lexend"/>
              </a:rPr>
              <a:t>Saldhigga (Base)</a:t>
            </a:r>
            <a:endParaRPr sz="1800">
              <a:solidFill>
                <a:srgbClr val="000000"/>
              </a:solidFill>
              <a:latin typeface="Lexend"/>
              <a:ea typeface="Lexend"/>
              <a:cs typeface="Lexend"/>
              <a:sym typeface="Lexend"/>
            </a:endParaRPr>
          </a:p>
        </p:txBody>
      </p:sp>
      <p:cxnSp>
        <p:nvCxnSpPr>
          <p:cNvPr id="1763" name="Google Shape;1763;p146"/>
          <p:cNvCxnSpPr/>
          <p:nvPr/>
        </p:nvCxnSpPr>
        <p:spPr>
          <a:xfrm flipH="1">
            <a:off x="7400072" y="27105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764" name="Google Shape;1764;p146"/>
          <p:cNvCxnSpPr/>
          <p:nvPr/>
        </p:nvCxnSpPr>
        <p:spPr>
          <a:xfrm flipH="1">
            <a:off x="7516914" y="4187676"/>
            <a:ext cx="972600" cy="8100"/>
          </a:xfrm>
          <a:prstGeom prst="straightConnector1">
            <a:avLst/>
          </a:prstGeom>
          <a:noFill/>
          <a:ln w="19050" cap="flat" cmpd="sng">
            <a:solidFill>
              <a:srgbClr val="000000"/>
            </a:solidFill>
            <a:prstDash val="solid"/>
            <a:round/>
            <a:headEnd type="triangle" w="med" len="med"/>
            <a:tailEnd type="triangle" w="med" len="med"/>
          </a:ln>
        </p:spPr>
      </p:cxnSp>
      <p:sp>
        <p:nvSpPr>
          <p:cNvPr id="1765" name="Google Shape;1765;p146"/>
          <p:cNvSpPr/>
          <p:nvPr/>
        </p:nvSpPr>
        <p:spPr>
          <a:xfrm>
            <a:off x="7528537" y="2721862"/>
            <a:ext cx="938100" cy="1342800"/>
          </a:xfrm>
          <a:prstGeom prst="rtTriangl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766" name="Google Shape;1766;p146"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3">
            <a:alphaModFix/>
          </a:blip>
          <a:stretch>
            <a:fillRect/>
          </a:stretch>
        </p:blipFill>
        <p:spPr>
          <a:xfrm>
            <a:off x="3733800" y="3786600"/>
            <a:ext cx="1214843" cy="671100"/>
          </a:xfrm>
          <a:prstGeom prst="rect">
            <a:avLst/>
          </a:prstGeom>
          <a:noFill/>
          <a:ln>
            <a:noFill/>
          </a:ln>
        </p:spPr>
      </p:pic>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0" name="Shape 1770"/>
        <p:cNvGrpSpPr/>
        <p:nvPr/>
      </p:nvGrpSpPr>
      <p:grpSpPr>
        <a:xfrm>
          <a:off x="0" y="0"/>
          <a:ext cx="0" cy="0"/>
        </a:xfrm>
      </p:grpSpPr>
      <p:sp>
        <p:nvSpPr>
          <p:cNvPr id="1771" name="Google Shape;1771;p147"/>
          <p:cNvSpPr txBox="1"/>
          <p:nvPr>
            <p:ph type="body" idx="1"/>
          </p:nvPr>
        </p:nvSpPr>
        <p:spPr>
          <a:xfrm>
            <a:off x="324000" y="759300"/>
            <a:ext cx="62496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c) Dib-u-habi qaacidada bedka dusha sare ee dhululubada si ay u noqoto mid waxtar badan oo lagu helo joogga (height) haddii aad taqaan bedka dusha sare iyo radius (radius).</a:t>
            </a:r>
            <a:endParaRPr sz="2000"/>
          </a:p>
        </p:txBody>
      </p:sp>
      <p:sp>
        <p:nvSpPr>
          <p:cNvPr id="1772" name="Google Shape;1772;p14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Dib-u-habaynta tillaabooyinka isku darka iyo isku dhufashada</a:t>
            </a:r>
            <a:endParaRPr/>
          </a:p>
        </p:txBody>
      </p:sp>
      <p:sp>
        <p:nvSpPr>
          <p:cNvPr id="1773" name="Google Shape;1773;p147"/>
          <p:cNvSpPr txBox="1"/>
          <p:nvPr/>
        </p:nvSpPr>
        <p:spPr>
          <a:xfrm>
            <a:off x="2631843" y="2211550"/>
            <a:ext cx="2085300" cy="38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A = 2πr2 + 2πrh</a:t>
            </a:r>
            <a:r>
              <a:rPr lang="en-GB" sz="1800" i="1">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baseline="300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endParaRPr sz="2400">
              <a:solidFill>
                <a:srgbClr val="000000"/>
              </a:solidFill>
              <a:latin typeface="Times New Roman"/>
              <a:ea typeface="Times New Roman"/>
              <a:cs typeface="Times New Roman"/>
              <a:sym typeface="Times New Roman"/>
            </a:endParaRPr>
          </a:p>
        </p:txBody>
      </p:sp>
      <p:pic>
        <p:nvPicPr>
          <p:cNvPr id="1774" name="Google Shape;1774;p147" descr="&lt;math xmlns=&quot;http://www.w3.org/1998/Math/MathML&quot; data-is-equatio=&quot;1&quot; data-equatio-url=&quot;https://equatio-api.texthelp.com/desmos/get/09-11-2023/0d5801b1-7d1e-4358-947e-2588a90f8af8&quot; data-equatio-type=&quot;image&quot;&gt;&lt;mglyph src=&quot;https://equatio-api.texthelp.com/desmos/get/09-11-2023/0d5801b1-7d1e-4358-947e-2588a90f8af8&quot; alt=&quot;Equatio Image&quot;/&gt;&lt;/math&gt;" title="Equatio Image"/>
          <p:cNvPicPr preferRelativeResize="0"/>
          <p:nvPr/>
        </p:nvPicPr>
        <p:blipFill>
          <a:blip r:embed="rId3">
            <a:alphaModFix/>
          </a:blip>
          <a:srcRect l="58827"/>
          <a:stretch>
            <a:fillRect/>
          </a:stretch>
        </p:blipFill>
        <p:spPr>
          <a:xfrm>
            <a:off x="6768670" y="941783"/>
            <a:ext cx="1435650" cy="1643150"/>
          </a:xfrm>
          <a:prstGeom prst="rect">
            <a:avLst/>
          </a:prstGeom>
          <a:noFill/>
          <a:ln>
            <a:noFill/>
          </a:ln>
        </p:spPr>
      </p:pic>
      <p:cxnSp>
        <p:nvCxnSpPr>
          <p:cNvPr id="1775" name="Google Shape;1775;p147"/>
          <p:cNvCxnSpPr/>
          <p:nvPr/>
        </p:nvCxnSpPr>
        <p:spPr>
          <a:xfrm flipH="1">
            <a:off x="8274245" y="1102758"/>
            <a:ext cx="0" cy="1321200"/>
          </a:xfrm>
          <a:prstGeom prst="straightConnector1">
            <a:avLst/>
          </a:prstGeom>
          <a:noFill/>
          <a:ln w="19050" cap="flat" cmpd="sng">
            <a:solidFill>
              <a:srgbClr val="000000"/>
            </a:solidFill>
            <a:prstDash val="solid"/>
            <a:round/>
            <a:headEnd type="triangle" w="med" len="med"/>
            <a:tailEnd type="triangle" w="med" len="med"/>
          </a:ln>
        </p:spPr>
      </p:cxnSp>
      <p:cxnSp>
        <p:nvCxnSpPr>
          <p:cNvPr id="1776" name="Google Shape;1776;p147"/>
          <p:cNvCxnSpPr/>
          <p:nvPr/>
        </p:nvCxnSpPr>
        <p:spPr>
          <a:xfrm rot="10800000">
            <a:off x="7567602" y="1106296"/>
            <a:ext cx="606000" cy="0"/>
          </a:xfrm>
          <a:prstGeom prst="straightConnector1">
            <a:avLst/>
          </a:prstGeom>
          <a:noFill/>
          <a:ln w="19050" cap="flat" cmpd="sng">
            <a:solidFill>
              <a:srgbClr val="000000"/>
            </a:solidFill>
            <a:prstDash val="solid"/>
            <a:round/>
            <a:headEnd type="triangle" w="med" len="med"/>
            <a:tailEnd type="triangle" w="med" len="med"/>
          </a:ln>
        </p:spPr>
      </p:cxnSp>
      <p:sp>
        <p:nvSpPr>
          <p:cNvPr id="1777" name="Google Shape;1777;p147"/>
          <p:cNvSpPr txBox="1"/>
          <p:nvPr/>
        </p:nvSpPr>
        <p:spPr>
          <a:xfrm>
            <a:off x="7775717" y="665438"/>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
        <p:nvSpPr>
          <p:cNvPr id="1778" name="Google Shape;1778;p147"/>
          <p:cNvSpPr txBox="1"/>
          <p:nvPr/>
        </p:nvSpPr>
        <p:spPr>
          <a:xfrm>
            <a:off x="8350797" y="1579838"/>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h</a:t>
            </a:r>
            <a:endParaRPr sz="2200" i="1">
              <a:solidFill>
                <a:srgbClr val="000000"/>
              </a:solidFill>
              <a:latin typeface="Times New Roman"/>
              <a:ea typeface="Times New Roman"/>
              <a:cs typeface="Times New Roman"/>
              <a:sym typeface="Times New Roman"/>
            </a:endParaRPr>
          </a:p>
        </p:txBody>
      </p:sp>
      <p:sp>
        <p:nvSpPr>
          <p:cNvPr id="1779" name="Google Shape;1779;p147"/>
          <p:cNvSpPr txBox="1"/>
          <p:nvPr>
            <p:ph type="body" idx="1"/>
          </p:nvPr>
        </p:nvSpPr>
        <p:spPr>
          <a:xfrm>
            <a:off x="324000" y="3003626"/>
            <a:ext cx="8496000" cy="1072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2) Kani waa qaacidada loogu beddelo Celsius Fahrenheit.</a:t>
            </a:r>
            <a:endParaRPr sz="2000"/>
          </a:p>
          <a:p>
            <a:pPr marL="0" lvl="0" indent="0" algn="l" rtl="0">
              <a:spcBef>
                <a:spcPct val="0"/>
              </a:spcBef>
              <a:spcAft>
                <a:spcPct val="0"/>
              </a:spcAft>
              <a:buNone/>
            </a:pPr>
            <a:r>
              <a:rPr lang="en-GB" sz="1400">
                <a:latin typeface="Lexend"/>
              </a:rPr>
              <a:t>Muuji laba siyaabood oo aad dib-u-habayn karto qaacidada si ay u beddesho Fahrenheit Celsius.</a:t>
            </a:r>
            <a:endParaRPr sz="2000"/>
          </a:p>
        </p:txBody>
      </p:sp>
      <p:pic>
        <p:nvPicPr>
          <p:cNvPr id="1780" name="Google Shape;1780;p147" descr="&lt;math xmlns=&quot;http://www.w3.org/1998/Math/MathML&quot; display=&quot;block&quot; data-is-equatio=&quot;1&quot; data-latex=&quot;F=\frac{9c}{5}+32&quot;&gt;&lt;mi&gt;F&lt;/mi&gt;&lt;mo&gt;=&lt;/mo&gt;&lt;mfrac&gt;&lt;mrow&gt;&lt;mn&gt;9&lt;/mn&gt;&lt;mi&gt;c&lt;/mi&gt;&lt;/mrow&gt;&lt;mn&gt;5&lt;/mn&gt;&lt;/mfrac&gt;&lt;mo&gt;+&lt;/mo&gt;&lt;mn&gt;32&lt;/mn&gt;&lt;/math&gt;" title="F equals 9 c over 5 plus 32"/>
          <p:cNvPicPr preferRelativeResize="0"/>
          <p:nvPr/>
        </p:nvPicPr>
        <p:blipFill>
          <a:blip r:embed="rId4">
            <a:alphaModFix/>
          </a:blip>
          <a:stretch>
            <a:fillRect/>
          </a:stretch>
        </p:blipFill>
        <p:spPr>
          <a:xfrm>
            <a:off x="2612636" y="4230103"/>
            <a:ext cx="1435650" cy="561776"/>
          </a:xfrm>
          <a:prstGeom prst="rect">
            <a:avLst/>
          </a:prstGeom>
          <a:noFill/>
          <a:ln>
            <a:noFill/>
          </a:ln>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84" name="Shape 1784"/>
        <p:cNvGrpSpPr/>
        <p:nvPr/>
      </p:nvGrpSpPr>
      <p:grpSpPr>
        <a:xfrm>
          <a:off x="0" y="0"/>
          <a:ext cx="0" cy="0"/>
        </a:xfrm>
      </p:grpSpPr>
      <p:sp>
        <p:nvSpPr>
          <p:cNvPr id="1785" name="Google Shape;1785;p148"/>
          <p:cNvSpPr txBox="1"/>
          <p:nvPr>
            <p:ph type="body" idx="1"/>
          </p:nvPr>
        </p:nvSpPr>
        <p:spPr>
          <a:xfrm>
            <a:off x="324000" y="759300"/>
            <a:ext cx="6288900" cy="1053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a) Dib-u-habi qaacidada wareegga goobada si ay u noqoto mid waxtar badan oo lagu helo radius (radius) haddii aad taqaan wareegga.</a:t>
            </a:r>
            <a:endParaRPr sz="2000"/>
          </a:p>
        </p:txBody>
      </p:sp>
      <p:sp>
        <p:nvSpPr>
          <p:cNvPr id="1786" name="Google Shape;1786;p14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Dib-u-habaynta tillaabooyinka isku darka iyo isku dhufashada</a:t>
            </a:r>
            <a:endParaRPr/>
          </a:p>
        </p:txBody>
      </p:sp>
      <p:sp>
        <p:nvSpPr>
          <p:cNvPr id="1787" name="Google Shape;1787;p148"/>
          <p:cNvSpPr/>
          <p:nvPr/>
        </p:nvSpPr>
        <p:spPr>
          <a:xfrm>
            <a:off x="6916168" y="885182"/>
            <a:ext cx="1478100" cy="14784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cxnSp>
        <p:nvCxnSpPr>
          <p:cNvPr id="1788" name="Google Shape;1788;p148"/>
          <p:cNvCxnSpPr/>
          <p:nvPr/>
        </p:nvCxnSpPr>
        <p:spPr>
          <a:xfrm>
            <a:off x="6949562" y="1428855"/>
            <a:ext cx="655200" cy="180300"/>
          </a:xfrm>
          <a:prstGeom prst="straightConnector1">
            <a:avLst/>
          </a:prstGeom>
          <a:noFill/>
          <a:ln w="28575" cap="flat" cmpd="sng">
            <a:solidFill>
              <a:srgbClr val="000000"/>
            </a:solidFill>
            <a:prstDash val="solid"/>
            <a:round/>
            <a:headEnd type="triangle" w="med" len="med"/>
            <a:tailEnd type="triangle" w="med" len="med"/>
          </a:ln>
        </p:spPr>
      </p:cxnSp>
      <p:sp>
        <p:nvSpPr>
          <p:cNvPr id="1789" name="Google Shape;1789;p148"/>
          <p:cNvSpPr/>
          <p:nvPr/>
        </p:nvSpPr>
        <p:spPr>
          <a:xfrm>
            <a:off x="7631298" y="1600373"/>
            <a:ext cx="47400" cy="47400"/>
          </a:xfrm>
          <a:prstGeom prst="ellipse">
            <a:avLst/>
          </a:prstGeom>
          <a:solidFill>
            <a:srgbClr val="00000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sp>
        <p:nvSpPr>
          <p:cNvPr id="1790" name="Google Shape;1790;p148"/>
          <p:cNvSpPr txBox="1"/>
          <p:nvPr/>
        </p:nvSpPr>
        <p:spPr>
          <a:xfrm>
            <a:off x="7161770" y="1424625"/>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
        <p:nvSpPr>
          <p:cNvPr id="1791" name="Google Shape;1791;p148"/>
          <p:cNvSpPr txBox="1"/>
          <p:nvPr/>
        </p:nvSpPr>
        <p:spPr>
          <a:xfrm>
            <a:off x="8265127" y="831750"/>
            <a:ext cx="381000" cy="331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solidFill>
                  <a:srgbClr val="000000"/>
                </a:solidFill>
                <a:latin typeface="Lexend"/>
                <a:ea typeface="Times New Roman"/>
                <a:cs typeface="Times New Roman"/>
                <a:sym typeface="Times New Roman"/>
              </a:rPr>
              <a:t>C</a:t>
            </a:r>
            <a:endParaRPr sz="2200" i="1">
              <a:solidFill>
                <a:srgbClr val="000000"/>
              </a:solidFill>
              <a:latin typeface="Times New Roman"/>
              <a:ea typeface="Times New Roman"/>
              <a:cs typeface="Times New Roman"/>
              <a:sym typeface="Times New Roman"/>
            </a:endParaRPr>
          </a:p>
        </p:txBody>
      </p:sp>
      <p:sp>
        <p:nvSpPr>
          <p:cNvPr id="1792" name="Google Shape;1792;p148"/>
          <p:cNvSpPr txBox="1"/>
          <p:nvPr/>
        </p:nvSpPr>
        <p:spPr>
          <a:xfrm>
            <a:off x="3774858" y="1906757"/>
            <a:ext cx="1121400" cy="38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C </a:t>
            </a:r>
            <a:r>
              <a:rPr lang="en-GB" sz="1800">
                <a:solidFill>
                  <a:srgbClr val="000000"/>
                </a:solidFill>
                <a:latin typeface="Lexend"/>
                <a:ea typeface="Times New Roman"/>
                <a:cs typeface="Times New Roman"/>
                <a:sym typeface="Times New Roman"/>
              </a:rPr>
              <a:t>= 2π</a:t>
            </a:r>
            <a:r>
              <a:rPr lang="en-GB" sz="1800" i="1">
                <a:latin typeface="Lexend"/>
                <a:ea typeface="Times New Roman"/>
                <a:cs typeface="Times New Roman"/>
                <a:sym typeface="Times New Roman"/>
              </a:rPr>
              <a:t>r</a:t>
            </a:r>
            <a:r>
              <a:rPr lang="en-GB" sz="1800">
                <a:solidFill>
                  <a:srgbClr val="000000"/>
                </a:solidFill>
                <a:latin typeface="Lexend"/>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pic>
        <p:nvPicPr>
          <p:cNvPr id="1793" name="Google Shape;1793;p148" descr="&lt;math xmlns=&quot;http://www.w3.org/1998/Math/MathML&quot; display=&quot;block&quot; data-is-equatio=&quot;1&quot; data-latex=&quot;\frac{C}{2\pi}=r&quot;&gt;&lt;mfrac&gt;&lt;mi&gt;C&lt;/mi&gt;&lt;mrow&gt;&lt;mn&gt;2&lt;/mn&gt;&lt;mi&gt;π&lt;/mi&gt;&lt;/mrow&gt;&lt;/mfrac&gt;&lt;mo&gt;=&lt;/mo&gt;&lt;mi&gt;r&lt;/mi&gt;&lt;/math&gt;" title="C over 2 pi equals r"/>
          <p:cNvPicPr preferRelativeResize="0"/>
          <p:nvPr/>
        </p:nvPicPr>
        <p:blipFill>
          <a:blip r:embed="rId3">
            <a:alphaModFix/>
          </a:blip>
          <a:stretch>
            <a:fillRect/>
          </a:stretch>
        </p:blipFill>
        <p:spPr>
          <a:xfrm>
            <a:off x="3516700" y="2592550"/>
            <a:ext cx="941179" cy="658825"/>
          </a:xfrm>
          <a:prstGeom prst="rect">
            <a:avLst/>
          </a:prstGeom>
          <a:noFill/>
          <a:ln>
            <a:noFill/>
          </a:ln>
        </p:spPr>
      </p:pic>
      <p:sp>
        <p:nvSpPr>
          <p:cNvPr id="1794" name="Google Shape;1794;p148"/>
          <p:cNvSpPr txBox="1"/>
          <p:nvPr/>
        </p:nvSpPr>
        <p:spPr>
          <a:xfrm flipH="1">
            <a:off x="5166857" y="2599888"/>
            <a:ext cx="29163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i="1">
                <a:solidFill>
                  <a:schemeClr val="dk1"/>
                </a:solidFill>
                <a:latin typeface="Lexend"/>
                <a:ea typeface="Times New Roman"/>
                <a:cs typeface="Times New Roman"/>
                <a:sym typeface="Times New Roman"/>
              </a:rPr>
              <a:t>r, waxa aan rabno inaan helno, ayaa hadda ah mawduuca.</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
        <p:nvSpPr>
          <p:cNvPr id="1795" name="Google Shape;1795;p148"/>
          <p:cNvSpPr txBox="1"/>
          <p:nvPr>
            <p:ph type="body" idx="1"/>
          </p:nvPr>
        </p:nvSpPr>
        <p:spPr>
          <a:xfrm>
            <a:off x="324000" y="759300"/>
            <a:ext cx="6288900" cy="1053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a) Dib-u-habi qaacidada wareegga goobada si ay u noqoto mid waxtar badan oo lagu helo radius (radius) haddii aad taqaan wareegga.</a:t>
            </a:r>
            <a:r>
              <a:rPr lang="en-GB" sz="1800">
                <a:solidFill>
                  <a:schemeClr val="accent4"/>
                </a:solidFill>
                <a:latin typeface="Lexend"/>
              </a:rPr>
              <a:t/>
            </a:r>
            <a:r>
              <a:rPr lang="en-GB" sz="1800">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99" name="Shape 1799"/>
        <p:cNvGrpSpPr/>
        <p:nvPr/>
      </p:nvGrpSpPr>
      <p:grpSpPr>
        <a:xfrm>
          <a:off x="0" y="0"/>
          <a:ext cx="0" cy="0"/>
        </a:xfrm>
      </p:grpSpPr>
      <p:sp>
        <p:nvSpPr>
          <p:cNvPr id="1800" name="Google Shape;1800;p14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Dib-u-habaynta tillaabooyinka isku darka iyo isku dhufashada</a:t>
            </a:r>
            <a:endParaRPr/>
          </a:p>
        </p:txBody>
      </p:sp>
      <p:sp>
        <p:nvSpPr>
          <p:cNvPr id="1801" name="Google Shape;1801;p149"/>
          <p:cNvSpPr txBox="1"/>
          <p:nvPr>
            <p:ph type="body" idx="1"/>
          </p:nvPr>
        </p:nvSpPr>
        <p:spPr>
          <a:xfrm>
            <a:off x="324000" y="823993"/>
            <a:ext cx="6140400" cy="9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b) Dib-u-habi qaacidada bedka saddexagalka si ay u noqoto mid waxtar badan oo lagu helo joogga (height) haddii aad taqaan bedka iyo saldhigga.</a:t>
            </a:r>
            <a:endParaRPr sz="2000"/>
          </a:p>
        </p:txBody>
      </p:sp>
      <p:sp>
        <p:nvSpPr>
          <p:cNvPr id="1802" name="Google Shape;1802;p149"/>
          <p:cNvSpPr txBox="1"/>
          <p:nvPr/>
        </p:nvSpPr>
        <p:spPr>
          <a:xfrm>
            <a:off x="6613003" y="1429443"/>
            <a:ext cx="7668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latin typeface="Lexend"/>
                <a:ea typeface="Lexend"/>
                <a:cs typeface="Lexend"/>
                <a:sym typeface="Lexend"/>
              </a:rPr>
              <a:t>Joogga (Height)</a:t>
            </a:r>
            <a:endParaRPr sz="1800">
              <a:solidFill>
                <a:srgbClr val="000000"/>
              </a:solidFill>
              <a:latin typeface="Lexend"/>
              <a:ea typeface="Lexend"/>
              <a:cs typeface="Lexend"/>
              <a:sym typeface="Lexend"/>
            </a:endParaRPr>
          </a:p>
        </p:txBody>
      </p:sp>
      <p:sp>
        <p:nvSpPr>
          <p:cNvPr id="1803" name="Google Shape;1803;p149"/>
          <p:cNvSpPr txBox="1"/>
          <p:nvPr/>
        </p:nvSpPr>
        <p:spPr>
          <a:xfrm>
            <a:off x="7737307" y="2319193"/>
            <a:ext cx="5997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latin typeface="Lexend"/>
                <a:ea typeface="Lexend"/>
                <a:cs typeface="Lexend"/>
                <a:sym typeface="Lexend"/>
              </a:rPr>
              <a:t>Sal (Base)</a:t>
            </a:r>
            <a:endParaRPr sz="1800">
              <a:solidFill>
                <a:srgbClr val="000000"/>
              </a:solidFill>
              <a:latin typeface="Lexend"/>
              <a:ea typeface="Lexend"/>
              <a:cs typeface="Lexend"/>
              <a:sym typeface="Lexend"/>
            </a:endParaRPr>
          </a:p>
        </p:txBody>
      </p:sp>
      <p:cxnSp>
        <p:nvCxnSpPr>
          <p:cNvPr id="1804" name="Google Shape;1804;p149"/>
          <p:cNvCxnSpPr/>
          <p:nvPr/>
        </p:nvCxnSpPr>
        <p:spPr>
          <a:xfrm flipH="1">
            <a:off x="7400072" y="870264"/>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805" name="Google Shape;1805;p149"/>
          <p:cNvCxnSpPr/>
          <p:nvPr/>
        </p:nvCxnSpPr>
        <p:spPr>
          <a:xfrm flipH="1">
            <a:off x="7516914" y="2347369"/>
            <a:ext cx="972600" cy="8100"/>
          </a:xfrm>
          <a:prstGeom prst="straightConnector1">
            <a:avLst/>
          </a:prstGeom>
          <a:noFill/>
          <a:ln w="19050" cap="flat" cmpd="sng">
            <a:solidFill>
              <a:srgbClr val="000000"/>
            </a:solidFill>
            <a:prstDash val="solid"/>
            <a:round/>
            <a:headEnd type="triangle" w="med" len="med"/>
            <a:tailEnd type="triangle" w="med" len="med"/>
          </a:ln>
        </p:spPr>
      </p:cxnSp>
      <p:sp>
        <p:nvSpPr>
          <p:cNvPr id="1806" name="Google Shape;1806;p149"/>
          <p:cNvSpPr/>
          <p:nvPr/>
        </p:nvSpPr>
        <p:spPr>
          <a:xfrm>
            <a:off x="7528537" y="881555"/>
            <a:ext cx="938100" cy="1342800"/>
          </a:xfrm>
          <a:prstGeom prst="rtTriangle">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807" name="Google Shape;1807;p149"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3">
            <a:alphaModFix/>
          </a:blip>
          <a:stretch>
            <a:fillRect/>
          </a:stretch>
        </p:blipFill>
        <p:spPr>
          <a:xfrm>
            <a:off x="3810000" y="1946293"/>
            <a:ext cx="1214843" cy="671100"/>
          </a:xfrm>
          <a:prstGeom prst="rect">
            <a:avLst/>
          </a:prstGeom>
          <a:noFill/>
          <a:ln>
            <a:noFill/>
          </a:ln>
        </p:spPr>
      </p:pic>
      <p:pic>
        <p:nvPicPr>
          <p:cNvPr id="1808" name="Google Shape;1808;p149" descr="&lt;math xmlns=&quot;http://www.w3.org/1998/Math/MathML&quot; display=&quot;block&quot; data-is-equatio=&quot;1&quot; data-latex=&quot;2A=bh&quot;&gt;&lt;mn&gt;2&lt;/mn&gt;&lt;mi&gt;A&lt;/mi&gt;&lt;mo&gt;=&lt;/mo&gt;&lt;mi&gt;b&lt;/mi&gt;&lt;mi&gt;h&lt;/mi&gt;&lt;/math&gt;" title="2 A equals b h"/>
          <p:cNvPicPr preferRelativeResize="0"/>
          <p:nvPr/>
        </p:nvPicPr>
        <p:blipFill>
          <a:blip r:embed="rId4">
            <a:alphaModFix/>
          </a:blip>
          <a:stretch>
            <a:fillRect/>
          </a:stretch>
        </p:blipFill>
        <p:spPr>
          <a:xfrm>
            <a:off x="3646086" y="3078500"/>
            <a:ext cx="1078775" cy="220878"/>
          </a:xfrm>
          <a:prstGeom prst="rect">
            <a:avLst/>
          </a:prstGeom>
          <a:noFill/>
          <a:ln>
            <a:noFill/>
          </a:ln>
        </p:spPr>
      </p:pic>
      <p:pic>
        <p:nvPicPr>
          <p:cNvPr id="1809" name="Google Shape;1809;p149" descr="&lt;math xmlns=&quot;http://www.w3.org/1998/Math/MathML&quot; display=&quot;block&quot; data-is-equatio=&quot;1&quot; data-latex=&quot;\frac{2A}{b}=h&quot;&gt;&lt;mfrac&gt;&lt;mrow&gt;&lt;mn&gt;2&lt;/mn&gt;&lt;mi&gt;A&lt;/mi&gt;&lt;/mrow&gt;&lt;mi&gt;b&lt;/mi&gt;&lt;/mfrac&gt;&lt;mo&gt;=&lt;/mo&gt;&lt;mi&gt;h&lt;/mi&gt;&lt;/math&gt;" title="2 A over b equals h"/>
          <p:cNvPicPr preferRelativeResize="0"/>
          <p:nvPr/>
        </p:nvPicPr>
        <p:blipFill>
          <a:blip r:embed="rId5">
            <a:alphaModFix/>
          </a:blip>
          <a:stretch>
            <a:fillRect/>
          </a:stretch>
        </p:blipFill>
        <p:spPr>
          <a:xfrm>
            <a:off x="3516707" y="3793138"/>
            <a:ext cx="1078773" cy="697739"/>
          </a:xfrm>
          <a:prstGeom prst="rect">
            <a:avLst/>
          </a:prstGeom>
          <a:noFill/>
          <a:ln>
            <a:noFill/>
          </a:ln>
        </p:spPr>
      </p:pic>
      <p:sp>
        <p:nvSpPr>
          <p:cNvPr id="1810" name="Google Shape;1810;p149"/>
          <p:cNvSpPr txBox="1"/>
          <p:nvPr>
            <p:ph type="body" idx="1"/>
          </p:nvPr>
        </p:nvSpPr>
        <p:spPr>
          <a:xfrm>
            <a:off x="324000" y="823993"/>
            <a:ext cx="6140400" cy="989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b) Dib u habayn (rearrange) qaacidada (formula) bedka (area) saddex-xagalka (triangle) si ay ugu hufnaato helista joogga (height) haddii aad taqaanid bedka (area) iyo sal (base).</a:t>
            </a:r>
            <a:r>
              <a:rPr lang="en-GB" sz="1400">
                <a:solidFill>
                  <a:schemeClr val="accent4"/>
                </a:solidFill>
                <a:latin typeface="Lexend"/>
              </a:rPr>
              <a:t/>
            </a:r>
            <a:r>
              <a:rPr lang="en-GB" sz="1400">
                <a:latin typeface="Lexend"/>
              </a:rPr>
              <a:t/>
            </a:r>
            <a:endParaRPr sz="2000"/>
          </a:p>
        </p:txBody>
      </p:sp>
      <p:sp>
        <p:nvSpPr>
          <p:cNvPr id="1811" name="Google Shape;1811;p149"/>
          <p:cNvSpPr txBox="1"/>
          <p:nvPr/>
        </p:nvSpPr>
        <p:spPr>
          <a:xfrm flipH="1">
            <a:off x="5166857" y="3796075"/>
            <a:ext cx="29163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i="1">
                <a:solidFill>
                  <a:schemeClr val="dk1"/>
                </a:solidFill>
                <a:latin typeface="Lexend"/>
                <a:ea typeface="Times New Roman"/>
                <a:cs typeface="Times New Roman"/>
                <a:sym typeface="Times New Roman"/>
              </a:rPr>
              <a:t>h, waxa aan la garanayn (unknown) ee aan rabno inaan helno, ayaa hadda ah mawduuca (subject).</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5" name="Shape 1815"/>
        <p:cNvGrpSpPr/>
        <p:nvPr/>
      </p:nvGrpSpPr>
      <p:grpSpPr>
        <a:xfrm>
          <a:off x="0" y="0"/>
          <a:ext cx="0" cy="0"/>
        </a:xfrm>
      </p:grpSpPr>
      <p:sp>
        <p:nvSpPr>
          <p:cNvPr id="1816" name="Google Shape;1816;p150"/>
          <p:cNvSpPr txBox="1"/>
          <p:nvPr>
            <p:ph type="body" idx="1"/>
          </p:nvPr>
        </p:nvSpPr>
        <p:spPr>
          <a:xfrm>
            <a:off x="324000" y="759300"/>
            <a:ext cx="6134400" cy="140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c) Dib u habayn (rearrange) qaacidada (formula) bedka dusha (surface area) dhululubada (cylinder) si ay ugu hufnaato helista joogga (height) haddii aad taqaanid bedka dusha (surface area) iyo gacan-dheerka (radius).</a:t>
            </a:r>
            <a:endParaRPr sz="2000"/>
          </a:p>
        </p:txBody>
      </p:sp>
      <p:sp>
        <p:nvSpPr>
          <p:cNvPr id="1817" name="Google Shape;1817;p15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 u habaynta (rearranging) tillaabooyinka isku-darka (additive) iyo isku-dhufashada (multiplicative)</a:t>
            </a:r>
            <a:endParaRPr/>
          </a:p>
        </p:txBody>
      </p:sp>
      <p:sp>
        <p:nvSpPr>
          <p:cNvPr id="1818" name="Google Shape;1818;p150"/>
          <p:cNvSpPr txBox="1"/>
          <p:nvPr/>
        </p:nvSpPr>
        <p:spPr>
          <a:xfrm>
            <a:off x="2631843" y="2211550"/>
            <a:ext cx="2085300" cy="38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A = 2πr2 + 2πrh</a:t>
            </a:r>
            <a:r>
              <a:rPr lang="en-GB" sz="1800" i="1">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baseline="300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endParaRPr sz="2400">
              <a:solidFill>
                <a:srgbClr val="000000"/>
              </a:solidFill>
              <a:latin typeface="Times New Roman"/>
              <a:ea typeface="Times New Roman"/>
              <a:cs typeface="Times New Roman"/>
              <a:sym typeface="Times New Roman"/>
            </a:endParaRPr>
          </a:p>
        </p:txBody>
      </p:sp>
      <p:pic>
        <p:nvPicPr>
          <p:cNvPr id="1819" name="Google Shape;1819;p150" descr="&lt;math xmlns=&quot;http://www.w3.org/1998/Math/MathML&quot; data-is-equatio=&quot;1&quot; data-equatio-url=&quot;https://equatio-api.texthelp.com/desmos/get/09-11-2023/0d5801b1-7d1e-4358-947e-2588a90f8af8&quot; data-equatio-type=&quot;image&quot;&gt;&lt;mglyph src=&quot;https://equatio-api.texthelp.com/desmos/get/09-11-2023/0d5801b1-7d1e-4358-947e-2588a90f8af8&quot; alt=&quot;Equatio Image&quot;/&gt;&lt;/math&gt;" title="Equatio Image"/>
          <p:cNvPicPr preferRelativeResize="0"/>
          <p:nvPr/>
        </p:nvPicPr>
        <p:blipFill>
          <a:blip r:embed="rId3">
            <a:alphaModFix/>
          </a:blip>
          <a:srcRect l="58827"/>
          <a:stretch>
            <a:fillRect/>
          </a:stretch>
        </p:blipFill>
        <p:spPr>
          <a:xfrm>
            <a:off x="6768670" y="941783"/>
            <a:ext cx="1435650" cy="1643150"/>
          </a:xfrm>
          <a:prstGeom prst="rect">
            <a:avLst/>
          </a:prstGeom>
          <a:noFill/>
          <a:ln>
            <a:noFill/>
          </a:ln>
        </p:spPr>
      </p:pic>
      <p:cxnSp>
        <p:nvCxnSpPr>
          <p:cNvPr id="1820" name="Google Shape;1820;p150"/>
          <p:cNvCxnSpPr/>
          <p:nvPr/>
        </p:nvCxnSpPr>
        <p:spPr>
          <a:xfrm flipH="1">
            <a:off x="8274245" y="1102758"/>
            <a:ext cx="0" cy="1321200"/>
          </a:xfrm>
          <a:prstGeom prst="straightConnector1">
            <a:avLst/>
          </a:prstGeom>
          <a:noFill/>
          <a:ln w="19050" cap="flat" cmpd="sng">
            <a:solidFill>
              <a:srgbClr val="000000"/>
            </a:solidFill>
            <a:prstDash val="solid"/>
            <a:round/>
            <a:headEnd type="triangle" w="med" len="med"/>
            <a:tailEnd type="triangle" w="med" len="med"/>
          </a:ln>
        </p:spPr>
      </p:cxnSp>
      <p:cxnSp>
        <p:nvCxnSpPr>
          <p:cNvPr id="1821" name="Google Shape;1821;p150"/>
          <p:cNvCxnSpPr/>
          <p:nvPr/>
        </p:nvCxnSpPr>
        <p:spPr>
          <a:xfrm rot="10800000">
            <a:off x="7567602" y="1106296"/>
            <a:ext cx="606000" cy="0"/>
          </a:xfrm>
          <a:prstGeom prst="straightConnector1">
            <a:avLst/>
          </a:prstGeom>
          <a:noFill/>
          <a:ln w="19050" cap="flat" cmpd="sng">
            <a:solidFill>
              <a:srgbClr val="000000"/>
            </a:solidFill>
            <a:prstDash val="solid"/>
            <a:round/>
            <a:headEnd type="triangle" w="med" len="med"/>
            <a:tailEnd type="triangle" w="med" len="med"/>
          </a:ln>
        </p:spPr>
      </p:cxnSp>
      <p:sp>
        <p:nvSpPr>
          <p:cNvPr id="1822" name="Google Shape;1822;p150"/>
          <p:cNvSpPr txBox="1"/>
          <p:nvPr/>
        </p:nvSpPr>
        <p:spPr>
          <a:xfrm>
            <a:off x="7775717" y="665438"/>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
        <p:nvSpPr>
          <p:cNvPr id="1823" name="Google Shape;1823;p150"/>
          <p:cNvSpPr txBox="1"/>
          <p:nvPr/>
        </p:nvSpPr>
        <p:spPr>
          <a:xfrm>
            <a:off x="8350797" y="1579838"/>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i="1">
                <a:latin typeface="Lexend"/>
                <a:ea typeface="Times New Roman"/>
                <a:cs typeface="Times New Roman"/>
                <a:sym typeface="Times New Roman"/>
              </a:rPr>
              <a:t>h</a:t>
            </a:r>
            <a:endParaRPr sz="2200" i="1">
              <a:solidFill>
                <a:srgbClr val="000000"/>
              </a:solidFill>
              <a:latin typeface="Times New Roman"/>
              <a:ea typeface="Times New Roman"/>
              <a:cs typeface="Times New Roman"/>
              <a:sym typeface="Times New Roman"/>
            </a:endParaRPr>
          </a:p>
        </p:txBody>
      </p:sp>
      <p:sp>
        <p:nvSpPr>
          <p:cNvPr id="1824" name="Google Shape;1824;p150"/>
          <p:cNvSpPr txBox="1"/>
          <p:nvPr/>
        </p:nvSpPr>
        <p:spPr>
          <a:xfrm>
            <a:off x="1793643" y="2855670"/>
            <a:ext cx="2085300" cy="38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A − 2πr2 = 2πrh</a:t>
            </a:r>
            <a:r>
              <a:rPr lang="en-GB" sz="1800" i="1">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r>
              <a:rPr lang="en-GB" sz="1800" baseline="30000">
                <a:solidFill>
                  <a:schemeClr val="dk1"/>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endParaRPr sz="2400">
              <a:solidFill>
                <a:srgbClr val="000000"/>
              </a:solidFill>
              <a:latin typeface="Times New Roman"/>
              <a:ea typeface="Times New Roman"/>
              <a:cs typeface="Times New Roman"/>
              <a:sym typeface="Times New Roman"/>
            </a:endParaRPr>
          </a:p>
        </p:txBody>
      </p:sp>
      <p:pic>
        <p:nvPicPr>
          <p:cNvPr id="1825" name="Google Shape;1825;p150" descr="&lt;math xmlns=&quot;http://www.w3.org/1998/Math/MathML&quot; display=&quot;block&quot; data-is-equatio=&quot;1&quot; data-latex=&quot;\frac{A\ −\ 2\pi r^2}{2\pi r}=h&quot;&gt;&lt;mfrac&gt;&lt;mrow&gt;&lt;mi&gt;A&lt;/mi&gt;&lt;mtext&gt;&lt;/mtext&gt;&lt;mo&gt;−&lt;/mo&gt;&lt;mtext&gt;&lt;/mtext&gt;&lt;mn&gt;2&lt;/mn&gt;&lt;mi&gt;π&lt;/mi&gt;&lt;msup&gt;&lt;mi&gt;r&lt;/mi&gt;&lt;mn&gt;2&lt;/mn&gt;&lt;/msup&gt;&lt;/mrow&gt;&lt;mrow&gt;&lt;mn&gt;2&lt;/mn&gt;&lt;mi&gt;π&lt;/mi&gt;&lt;mi&gt;r&lt;/mi&gt;&lt;/mrow&gt;&lt;/mfrac&gt;&lt;mo&gt;=&lt;/mo&gt;&lt;mi&gt;h&lt;/mi&gt;&lt;/math&gt;" title="the fraction with numerator A minus 2 pi r squared and denominator 2 pi r equals h"/>
          <p:cNvPicPr preferRelativeResize="0"/>
          <p:nvPr/>
        </p:nvPicPr>
        <p:blipFill>
          <a:blip r:embed="rId4">
            <a:alphaModFix/>
          </a:blip>
          <a:stretch>
            <a:fillRect/>
          </a:stretch>
        </p:blipFill>
        <p:spPr>
          <a:xfrm>
            <a:off x="1424799" y="3430202"/>
            <a:ext cx="1884725" cy="672475"/>
          </a:xfrm>
          <a:prstGeom prst="rect">
            <a:avLst/>
          </a:prstGeom>
          <a:noFill/>
          <a:ln>
            <a:noFill/>
          </a:ln>
        </p:spPr>
      </p:pic>
      <p:sp>
        <p:nvSpPr>
          <p:cNvPr id="1826" name="Google Shape;1826;p150"/>
          <p:cNvSpPr txBox="1"/>
          <p:nvPr/>
        </p:nvSpPr>
        <p:spPr>
          <a:xfrm flipH="1">
            <a:off x="4100057" y="3491275"/>
            <a:ext cx="29163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i="1">
                <a:solidFill>
                  <a:schemeClr val="dk1"/>
                </a:solidFill>
                <a:latin typeface="Lexend"/>
                <a:ea typeface="Times New Roman"/>
                <a:cs typeface="Times New Roman"/>
                <a:sym typeface="Times New Roman"/>
              </a:rPr>
              <a:t>h, waxa aan la garanayn (unknown) ee aan rabno inaan helno, ayaa hadda ah mawduuca (subject).</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
        <p:nvSpPr>
          <p:cNvPr id="1827" name="Google Shape;1827;p150"/>
          <p:cNvSpPr txBox="1"/>
          <p:nvPr>
            <p:ph type="body" idx="1"/>
          </p:nvPr>
        </p:nvSpPr>
        <p:spPr>
          <a:xfrm>
            <a:off x="324000" y="759300"/>
            <a:ext cx="6134400" cy="140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c) Dib u habayn (rearrange) qaacidada (formula) bedka dusha (surface area) dhululubada (cylinder) si ay ugu hufnaato helista joogga (height) haddii aad taqaanid bedka dusha (surface area) iyo gacan-dheerka (radius).</a:t>
            </a:r>
            <a:r>
              <a:rPr lang="en-GB" sz="1400">
                <a:solidFill>
                  <a:schemeClr val="accent4"/>
                </a:solidFill>
                <a:latin typeface="Lexend"/>
              </a:rPr>
              <a:t/>
            </a:r>
            <a:r>
              <a:rPr lang="en-GB" sz="1400">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31" name="Shape 1831"/>
        <p:cNvGrpSpPr/>
        <p:nvPr/>
      </p:nvGrpSpPr>
      <p:grpSpPr>
        <a:xfrm>
          <a:off x="0" y="0"/>
          <a:ext cx="0" cy="0"/>
        </a:xfrm>
      </p:grpSpPr>
      <p:sp>
        <p:nvSpPr>
          <p:cNvPr id="1832" name="Google Shape;1832;p15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 u habaynta (rearranging) tillaabooyinka isku-darka (additive) iyo isku-dhufashada (multiplicative)</a:t>
            </a:r>
            <a:endParaRPr/>
          </a:p>
        </p:txBody>
      </p:sp>
      <p:sp>
        <p:nvSpPr>
          <p:cNvPr id="1833" name="Google Shape;1833;p151"/>
          <p:cNvSpPr txBox="1"/>
          <p:nvPr>
            <p:ph type="body" idx="1"/>
          </p:nvPr>
        </p:nvSpPr>
        <p:spPr>
          <a:xfrm>
            <a:off x="324000" y="752140"/>
            <a:ext cx="8496000" cy="86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Kani waa qaacidada (formula) loogu beddelo (convert) Celsius Fahrenheit.</a:t>
            </a:r>
            <a:endParaRPr sz="2000"/>
          </a:p>
          <a:p>
            <a:pPr marL="0" lvl="0" indent="0" algn="l" rtl="0">
              <a:spcBef>
                <a:spcPct val="0"/>
              </a:spcBef>
              <a:spcAft>
                <a:spcPct val="0"/>
              </a:spcAft>
              <a:buNone/>
            </a:pPr>
            <a:r>
              <a:rPr lang="en-GB" sz="1100">
                <a:latin typeface="Lexend"/>
              </a:rPr>
              <a:t>Tus laba qaab oo dib u habayn (rearrange) qaacidada (formula) si ay ugu beddesho (convert) Fahrenheit Celsius.</a:t>
            </a:r>
            <a:endParaRPr sz="2000"/>
          </a:p>
        </p:txBody>
      </p:sp>
      <p:pic>
        <p:nvPicPr>
          <p:cNvPr id="1834" name="Google Shape;1834;p151" descr="&lt;math xmlns=&quot;http://www.w3.org/1998/Math/MathML&quot; display=&quot;block&quot; data-is-equatio=&quot;1&quot; data-latex=&quot;F=\frac{9c}{5}+32&quot;&gt;&lt;mi&gt;F&lt;/mi&gt;&lt;mo&gt;=&lt;/mo&gt;&lt;mfrac&gt;&lt;mrow&gt;&lt;mn&gt;9&lt;/mn&gt;&lt;mi&gt;c&lt;/mi&gt;&lt;/mrow&gt;&lt;mn&gt;5&lt;/mn&gt;&lt;/mfrac&gt;&lt;mo&gt;+&lt;/mo&gt;&lt;mn&gt;32&lt;/mn&gt;&lt;/math&gt;" title="F equals 9 c over 5 plus 32"/>
          <p:cNvPicPr preferRelativeResize="0"/>
          <p:nvPr/>
        </p:nvPicPr>
        <p:blipFill>
          <a:blip r:embed="rId3">
            <a:alphaModFix/>
          </a:blip>
          <a:stretch>
            <a:fillRect/>
          </a:stretch>
        </p:blipFill>
        <p:spPr>
          <a:xfrm>
            <a:off x="1412103" y="1971464"/>
            <a:ext cx="1435650" cy="561776"/>
          </a:xfrm>
          <a:prstGeom prst="rect">
            <a:avLst/>
          </a:prstGeom>
          <a:noFill/>
          <a:ln>
            <a:noFill/>
          </a:ln>
        </p:spPr>
      </p:pic>
      <p:pic>
        <p:nvPicPr>
          <p:cNvPr id="1835" name="Google Shape;1835;p151" descr="&lt;math xmlns=&quot;http://www.w3.org/1998/Math/MathML&quot; display=&quot;block&quot; data-is-equatio=&quot;1&quot; data-latex=&quot;F=\frac{9c}{5}+32&quot;&gt;&lt;mi&gt;F&lt;/mi&gt;&lt;mo&gt;=&lt;/mo&gt;&lt;mfrac&gt;&lt;mrow&gt;&lt;mn&gt;9&lt;/mn&gt;&lt;mi&gt;c&lt;/mi&gt;&lt;/mrow&gt;&lt;mn&gt;5&lt;/mn&gt;&lt;/mfrac&gt;&lt;mo&gt;+&lt;/mo&gt;&lt;mn&gt;32&lt;/mn&gt;&lt;/math&gt;" title="F equals 9 c over 5 plus 32"/>
          <p:cNvPicPr preferRelativeResize="0"/>
          <p:nvPr/>
        </p:nvPicPr>
        <p:blipFill>
          <a:blip r:embed="rId3">
            <a:alphaModFix/>
          </a:blip>
          <a:stretch>
            <a:fillRect/>
          </a:stretch>
        </p:blipFill>
        <p:spPr>
          <a:xfrm>
            <a:off x="5339983" y="1971464"/>
            <a:ext cx="1435650" cy="561776"/>
          </a:xfrm>
          <a:prstGeom prst="rect">
            <a:avLst/>
          </a:prstGeom>
          <a:noFill/>
          <a:ln>
            <a:noFill/>
          </a:ln>
        </p:spPr>
      </p:pic>
      <p:pic>
        <p:nvPicPr>
          <p:cNvPr id="1836" name="Google Shape;1836;p151" descr="&lt;math xmlns=&quot;http://www.w3.org/1998/Math/MathML&quot; display=&quot;block&quot; data-is-equatio=&quot;1&quot; data-latex=&quot;F-32=\frac{9c}{5}&quot;&gt;&lt;mi&gt;F&lt;/mi&gt;&lt;mo&gt;−&lt;/mo&gt;&lt;mn&gt;32&lt;/mn&gt;&lt;mo&gt;=&lt;/mo&gt;&lt;mfrac&gt;&lt;mrow&gt;&lt;mn&gt;9&lt;/mn&gt;&lt;mi&gt;c&lt;/mi&gt;&lt;/mrow&gt;&lt;mn&gt;5&lt;/mn&gt;&lt;/mfrac&gt;&lt;/math&gt;" title="F minus 32 equals 9 c over 5"/>
          <p:cNvPicPr preferRelativeResize="0"/>
          <p:nvPr/>
        </p:nvPicPr>
        <p:blipFill>
          <a:blip r:embed="rId4">
            <a:alphaModFix/>
          </a:blip>
          <a:stretch>
            <a:fillRect/>
          </a:stretch>
        </p:blipFill>
        <p:spPr>
          <a:xfrm>
            <a:off x="762000" y="2709588"/>
            <a:ext cx="1540451" cy="613464"/>
          </a:xfrm>
          <a:prstGeom prst="rect">
            <a:avLst/>
          </a:prstGeom>
          <a:noFill/>
          <a:ln>
            <a:noFill/>
          </a:ln>
        </p:spPr>
      </p:pic>
      <p:pic>
        <p:nvPicPr>
          <p:cNvPr id="1837" name="Google Shape;1837;p151" descr="&lt;math xmlns=&quot;http://www.w3.org/1998/Math/MathML&quot; display=&quot;block&quot; data-is-equatio=&quot;1&quot; data-latex=&quot;5\left(F-32\right)=9c&quot;&gt;&lt;mn&gt;5&lt;/mn&gt;&lt;mrow data-mjx-texclass=&quot;INNER&quot;&gt;&lt;mo data-mjx-texclass=&quot;OPEN&quot;&gt;(&lt;/mo&gt;&lt;mi&gt;F&lt;/mi&gt;&lt;mo&gt;−&lt;/mo&gt;&lt;mn&gt;32&lt;/mn&gt;&lt;mo data-mjx-texclass=&quot;CLOSE&quot;&gt;)&lt;/mo&gt;&lt;/mrow&gt;&lt;mo&gt;=&lt;/mo&gt;&lt;mn&gt;9&lt;/mn&gt;&lt;mi&gt;c&lt;/mi&gt;&lt;/math&gt;" title="5 times open paren F minus 32 close paren equals 9 c"/>
          <p:cNvPicPr preferRelativeResize="0"/>
          <p:nvPr/>
        </p:nvPicPr>
        <p:blipFill>
          <a:blip r:embed="rId5">
            <a:alphaModFix/>
          </a:blip>
          <a:stretch>
            <a:fillRect/>
          </a:stretch>
        </p:blipFill>
        <p:spPr>
          <a:xfrm>
            <a:off x="306250" y="3559295"/>
            <a:ext cx="1931244" cy="268106"/>
          </a:xfrm>
          <a:prstGeom prst="rect">
            <a:avLst/>
          </a:prstGeom>
          <a:noFill/>
          <a:ln>
            <a:noFill/>
          </a:ln>
        </p:spPr>
      </p:pic>
      <p:pic>
        <p:nvPicPr>
          <p:cNvPr id="1838" name="Google Shape;1838;p151" descr="&lt;math xmlns=&quot;http://www.w3.org/1998/Math/MathML&quot; display=&quot;block&quot; data-is-equatio=&quot;1&quot; data-latex=&quot;\frac{5}{9}\left(F-32\right)=c&quot;&gt;&lt;mfrac&gt;&lt;mn&gt;5&lt;/mn&gt;&lt;mn&gt;9&lt;/mn&gt;&lt;/mfrac&gt;&lt;mrow data-mjx-texclass=&quot;INNER&quot;&gt;&lt;mo data-mjx-texclass=&quot;OPEN&quot;&gt;(&lt;/mo&gt;&lt;mi&gt;F&lt;/mi&gt;&lt;mo&gt;−&lt;/mo&gt;&lt;mn&gt;32&lt;/mn&gt;&lt;mo data-mjx-texclass=&quot;CLOSE&quot;&gt;)&lt;/mo&gt;&lt;/mrow&gt;&lt;mo&gt;=&lt;/mo&gt;&lt;mi&gt;c&lt;/mi&gt;&lt;/math&gt;" title="five ninths times open paren F minus 32 close paren equals c"/>
          <p:cNvPicPr preferRelativeResize="0"/>
          <p:nvPr/>
        </p:nvPicPr>
        <p:blipFill>
          <a:blip r:embed="rId6">
            <a:alphaModFix/>
          </a:blip>
          <a:stretch>
            <a:fillRect/>
          </a:stretch>
        </p:blipFill>
        <p:spPr>
          <a:xfrm>
            <a:off x="382450" y="4091375"/>
            <a:ext cx="1690406" cy="595287"/>
          </a:xfrm>
          <a:prstGeom prst="rect">
            <a:avLst/>
          </a:prstGeom>
          <a:noFill/>
          <a:ln>
            <a:noFill/>
          </a:ln>
        </p:spPr>
      </p:pic>
      <p:pic>
        <p:nvPicPr>
          <p:cNvPr id="1839" name="Google Shape;1839;p151" descr="&lt;math xmlns=&quot;http://www.w3.org/1998/Math/MathML&quot; display=&quot;block&quot; data-is-equatio=&quot;1&quot; data-latex=&quot;5F=9c+160&quot;&gt;&lt;mn&gt;5&lt;/mn&gt;&lt;mi&gt;F&lt;/mi&gt;&lt;mo&gt;=&lt;/mo&gt;&lt;mn&gt;9&lt;/mn&gt;&lt;mi&gt;c&lt;/mi&gt;&lt;mo&gt;+&lt;/mo&gt;&lt;mn&gt;160&lt;/mn&gt;&lt;/math&gt;" title="5 F equals 9 c plus 160"/>
          <p:cNvPicPr preferRelativeResize="0"/>
          <p:nvPr/>
        </p:nvPicPr>
        <p:blipFill>
          <a:blip r:embed="rId7">
            <a:alphaModFix/>
          </a:blip>
          <a:stretch>
            <a:fillRect/>
          </a:stretch>
        </p:blipFill>
        <p:spPr>
          <a:xfrm>
            <a:off x="5163564" y="2827473"/>
            <a:ext cx="1766104" cy="216361"/>
          </a:xfrm>
          <a:prstGeom prst="rect">
            <a:avLst/>
          </a:prstGeom>
          <a:noFill/>
          <a:ln>
            <a:noFill/>
          </a:ln>
        </p:spPr>
      </p:pic>
      <p:pic>
        <p:nvPicPr>
          <p:cNvPr id="1840" name="Google Shape;1840;p151" descr="&lt;math xmlns=&quot;http://www.w3.org/1998/Math/MathML&quot; display=&quot;block&quot; data-is-equatio=&quot;1&quot; data-latex=&quot;5F-160=9c&quot;&gt;&lt;mn&gt;5&lt;/mn&gt;&lt;mi&gt;F&lt;/mi&gt;&lt;mo&gt;−&lt;/mo&gt;&lt;mn&gt;160&lt;/mn&gt;&lt;mo&gt;=&lt;/mo&gt;&lt;mn&gt;9&lt;/mn&gt;&lt;mi&gt;c&lt;/mi&gt;&lt;/math&gt;" title="5 F minus 160 equals 9 c"/>
          <p:cNvPicPr preferRelativeResize="0"/>
          <p:nvPr/>
        </p:nvPicPr>
        <p:blipFill>
          <a:blip r:embed="rId8">
            <a:alphaModFix/>
          </a:blip>
          <a:stretch>
            <a:fillRect/>
          </a:stretch>
        </p:blipFill>
        <p:spPr>
          <a:xfrm>
            <a:off x="4390057" y="3447807"/>
            <a:ext cx="1766104" cy="211329"/>
          </a:xfrm>
          <a:prstGeom prst="rect">
            <a:avLst/>
          </a:prstGeom>
          <a:noFill/>
          <a:ln>
            <a:noFill/>
          </a:ln>
        </p:spPr>
      </p:pic>
      <p:pic>
        <p:nvPicPr>
          <p:cNvPr id="1841" name="Google Shape;1841;p151" descr="&lt;math xmlns=&quot;http://www.w3.org/1998/Math/MathML&quot; display=&quot;block&quot; data-is-equatio=&quot;1&quot; data-latex=&quot;\frac{5F-160}{9}=c&quot;&gt;&lt;mfrac&gt;&lt;mrow&gt;&lt;mn&gt;5&lt;/mn&gt;&lt;mi&gt;F&lt;/mi&gt;&lt;mo&gt;−&lt;/mo&gt;&lt;mn&gt;160&lt;/mn&gt;&lt;/mrow&gt;&lt;mn&gt;9&lt;/mn&gt;&lt;/mfrac&gt;&lt;mo&gt;=&lt;/mo&gt;&lt;mi&gt;c&lt;/mi&gt;&lt;/math&gt;" title="the fraction with numerator 5 F minus 160 and denominator 9 equals c"/>
          <p:cNvPicPr preferRelativeResize="0"/>
          <p:nvPr/>
        </p:nvPicPr>
        <p:blipFill>
          <a:blip r:embed="rId9">
            <a:alphaModFix/>
          </a:blip>
          <a:stretch>
            <a:fillRect/>
          </a:stretch>
        </p:blipFill>
        <p:spPr>
          <a:xfrm>
            <a:off x="4279543" y="4044442"/>
            <a:ext cx="1734986" cy="629172"/>
          </a:xfrm>
          <a:prstGeom prst="rect">
            <a:avLst/>
          </a:prstGeom>
          <a:noFill/>
          <a:ln>
            <a:noFill/>
          </a:ln>
        </p:spPr>
      </p:pic>
      <p:sp>
        <p:nvSpPr>
          <p:cNvPr id="1842" name="Google Shape;1842;p151"/>
          <p:cNvSpPr txBox="1"/>
          <p:nvPr/>
        </p:nvSpPr>
        <p:spPr>
          <a:xfrm flipH="1">
            <a:off x="2610573" y="2500675"/>
            <a:ext cx="17661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solidFill>
                  <a:schemeClr val="dk1"/>
                </a:solidFill>
                <a:latin typeface="Kalam"/>
                <a:ea typeface="Kalam"/>
                <a:cs typeface="Kalam"/>
                <a:sym typeface="Kalam"/>
              </a:rPr>
              <a:t>Tallaabada koowaad (Step one):</a:t>
            </a:r>
            <a:endParaRPr sz="2000">
              <a:solidFill>
                <a:schemeClr val="dk1"/>
              </a:solidFill>
              <a:latin typeface="Kalam"/>
              <a:ea typeface="Kalam"/>
              <a:cs typeface="Kalam"/>
              <a:sym typeface="Kalam"/>
            </a:endParaRPr>
          </a:p>
          <a:p>
            <a:pPr marL="0" lvl="0" indent="0" algn="l" rtl="0">
              <a:lnSpc>
                <a:spcPct val="100000"/>
              </a:lnSpc>
              <a:spcBef>
                <a:spcPct val="0"/>
              </a:spcBef>
              <a:spcAft>
                <a:spcPct val="0"/>
              </a:spcAft>
              <a:buNone/>
            </a:pPr>
            <a:r>
              <a:rPr lang="en-GB" sz="1100">
                <a:solidFill>
                  <a:schemeClr val="dk1"/>
                </a:solidFill>
                <a:latin typeface="Lexend"/>
                <a:ea typeface="Times New Roman"/>
                <a:cs typeface="Times New Roman"/>
                <a:sym typeface="Times New Roman"/>
              </a:rPr>
              <a:t>−32 labada dhinac (both sides)</a:t>
            </a:r>
            <a:r>
              <a:rPr lang="en-GB" sz="1100">
                <a:solidFill>
                  <a:schemeClr val="dk1"/>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843" name="Google Shape;1843;p151"/>
          <p:cNvSpPr txBox="1"/>
          <p:nvPr/>
        </p:nvSpPr>
        <p:spPr>
          <a:xfrm flipH="1">
            <a:off x="7335125" y="2348275"/>
            <a:ext cx="1435500" cy="651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solidFill>
                  <a:schemeClr val="dk1"/>
                </a:solidFill>
                <a:latin typeface="Kalam"/>
                <a:ea typeface="Kalam"/>
                <a:cs typeface="Kalam"/>
                <a:sym typeface="Kalam"/>
              </a:rPr>
              <a:t>Tallaabada koowaad (Step one):</a:t>
            </a:r>
            <a:endParaRPr sz="2000">
              <a:solidFill>
                <a:schemeClr val="dk1"/>
              </a:solidFill>
              <a:latin typeface="Kalam"/>
              <a:ea typeface="Kalam"/>
              <a:cs typeface="Kalam"/>
              <a:sym typeface="Kalam"/>
            </a:endParaRPr>
          </a:p>
          <a:p>
            <a:pPr marL="0" lvl="0" indent="0" algn="l" rtl="0">
              <a:lnSpc>
                <a:spcPct val="100000"/>
              </a:lnSpc>
              <a:spcBef>
                <a:spcPct val="0"/>
              </a:spcBef>
              <a:spcAft>
                <a:spcPct val="0"/>
              </a:spcAft>
              <a:buNone/>
            </a:pPr>
            <a:r>
              <a:rPr lang="en-GB" sz="1100">
                <a:solidFill>
                  <a:schemeClr val="dk1"/>
                </a:solidFill>
                <a:latin typeface="Lexend"/>
                <a:ea typeface="Times New Roman"/>
                <a:cs typeface="Times New Roman"/>
                <a:sym typeface="Times New Roman"/>
              </a:rPr>
              <a:t>×5 dhammaan qaybaha (all terms)</a:t>
            </a:r>
            <a:r>
              <a:rPr lang="en-GB" sz="1100">
                <a:solidFill>
                  <a:schemeClr val="dk1"/>
                </a:solidFill>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3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3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3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7" name="Shape 1847"/>
        <p:cNvGrpSpPr/>
        <p:nvPr/>
      </p:nvGrpSpPr>
      <p:grpSpPr>
        <a:xfrm>
          <a:off x="0" y="0"/>
          <a:ext cx="0" cy="0"/>
        </a:xfrm>
      </p:grpSpPr>
      <p:sp>
        <p:nvSpPr>
          <p:cNvPr id="1848" name="Google Shape;1848;p152"/>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 u habaynta (rearranging) tillaabooyinka isku-darka (additive) iyo isku-dhufashada (multiplicative)</a:t>
            </a:r>
            <a:endParaRPr/>
          </a:p>
        </p:txBody>
      </p:sp>
      <p:sp>
        <p:nvSpPr>
          <p:cNvPr id="1849" name="Google Shape;1849;p152"/>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 u habaynta (rearranging) isleegyada (equations) si loo helo jiirada (gradient)</a:t>
            </a:r>
            <a:endParaRPr/>
          </a:p>
        </p:txBody>
      </p:sp>
      <p:sp>
        <p:nvSpPr>
          <p:cNvPr id="1850" name="Google Shape;1850;p152"/>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Beddelka mawduuca (subject) si uu ugu habboonaado macnaha (context)</a:t>
            </a:r>
            <a:endParaRPr/>
          </a:p>
        </p:txBody>
      </p:sp>
      <p:pic>
        <p:nvPicPr>
          <p:cNvPr id="1851" name="Google Shape;1851;p152"/>
          <p:cNvPicPr preferRelativeResize="0"/>
          <p:nvPr/>
        </p:nvPicPr>
        <p:blipFill>
          <a:blip r:embed="rId3">
            <a:alphaModFix/>
          </a:blip>
          <a:stretch>
            <a:fillRect/>
          </a:stretch>
        </p:blipFill>
        <p:spPr>
          <a:xfrm>
            <a:off x="413684" y="2991758"/>
            <a:ext cx="450575" cy="446750"/>
          </a:xfrm>
          <a:prstGeom prst="rect">
            <a:avLst/>
          </a:prstGeom>
          <a:noFill/>
          <a:ln>
            <a:noFill/>
          </a:ln>
        </p:spPr>
      </p:pic>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55" name="Shape 1855"/>
        <p:cNvGrpSpPr/>
        <p:nvPr/>
      </p:nvGrpSpPr>
      <p:grpSpPr>
        <a:xfrm>
          <a:off x="0" y="0"/>
          <a:ext cx="0" cy="0"/>
        </a:xfrm>
      </p:grpSpPr>
      <p:sp>
        <p:nvSpPr>
          <p:cNvPr id="1856" name="Google Shape;1856;p153"/>
          <p:cNvSpPr txBox="1"/>
          <p:nvPr>
            <p:ph type="body" idx="1"/>
          </p:nvPr>
        </p:nvSpPr>
        <p:spPr>
          <a:xfrm>
            <a:off x="324000" y="759300"/>
            <a:ext cx="7135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Haddii aan haysanno isleeg (linear equation) qaabka y = mx + c, waxaa jira astaamo muhiim ah (key features) oo aan si dhakhso ah u arki karno.</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rPr>
              <a:t/>
            </a:r>
            <a:endParaRPr/>
          </a:p>
        </p:txBody>
      </p:sp>
      <p:sp>
        <p:nvSpPr>
          <p:cNvPr id="1857" name="Google Shape;1857;p15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Dib u habaynta (rearranging) isleegyada (equations) si loo helo jiirada (gradient)</a:t>
            </a:r>
            <a:endParaRPr/>
          </a:p>
        </p:txBody>
      </p:sp>
      <p:pic>
        <p:nvPicPr>
          <p:cNvPr id="1858" name="Google Shape;1858;p153" descr="&lt;math xmlns=&quot;http://www.w3.org/1998/Math/MathML&quot; data-is-equatio=&quot;1&quot; data-equatio-url=&quot;https://equatio-api.texthelp.com/desmos/get/25-01-2024/6fc2ae43-eb19-4ed7-b598-022318e57b8c&quot; data-equatio-type=&quot;desmos&quot;&gt;&lt;mglyph src=&quot;https://equatio-api.texthelp.com/desmos/get/25-01-2024/6fc2ae43-eb19-4ed7-b598-022318e57b8c&quot; alt=&quot;Equatio Desmos Graph&quot;/&gt;&lt;/math&gt;" title="Equatio Desmos Graph"/>
          <p:cNvPicPr preferRelativeResize="0"/>
          <p:nvPr/>
        </p:nvPicPr>
        <p:blipFill>
          <a:blip r:embed="rId3">
            <a:alphaModFix/>
          </a:blip>
          <a:srcRect l="24652" r="26858" b="6916"/>
          <a:stretch>
            <a:fillRect/>
          </a:stretch>
        </p:blipFill>
        <p:spPr>
          <a:xfrm>
            <a:off x="5949220" y="1620000"/>
            <a:ext cx="2200204" cy="3167675"/>
          </a:xfrm>
          <a:prstGeom prst="rect">
            <a:avLst/>
          </a:prstGeom>
          <a:noFill/>
          <a:ln>
            <a:noFill/>
          </a:ln>
        </p:spPr>
      </p:pic>
      <p:sp>
        <p:nvSpPr>
          <p:cNvPr id="1859" name="Google Shape;1859;p153"/>
          <p:cNvSpPr txBox="1"/>
          <p:nvPr>
            <p:ph type="body" idx="1"/>
          </p:nvPr>
        </p:nvSpPr>
        <p:spPr>
          <a:xfrm>
            <a:off x="7944000" y="3404600"/>
            <a:ext cx="208500" cy="1956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x</a:t>
            </a:r>
            <a:endParaRPr/>
          </a:p>
        </p:txBody>
      </p:sp>
      <p:sp>
        <p:nvSpPr>
          <p:cNvPr id="1860" name="Google Shape;1860;p153"/>
          <p:cNvSpPr txBox="1"/>
          <p:nvPr>
            <p:ph type="body" idx="1"/>
          </p:nvPr>
        </p:nvSpPr>
        <p:spPr>
          <a:xfrm>
            <a:off x="6466027" y="1618116"/>
            <a:ext cx="208500" cy="2595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y</a:t>
            </a:r>
            <a:endParaRPr/>
          </a:p>
        </p:txBody>
      </p:sp>
      <p:sp>
        <p:nvSpPr>
          <p:cNvPr id="1861" name="Google Shape;1861;p153"/>
          <p:cNvSpPr txBox="1"/>
          <p:nvPr>
            <p:ph type="body" idx="1"/>
          </p:nvPr>
        </p:nvSpPr>
        <p:spPr>
          <a:xfrm>
            <a:off x="324000" y="1860620"/>
            <a:ext cx="4248000" cy="43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Isleegga toosan (linear equation) y = 2x − 3</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endParaRPr/>
          </a:p>
        </p:txBody>
      </p:sp>
      <p:sp>
        <p:nvSpPr>
          <p:cNvPr id="1862" name="Google Shape;1862;p153"/>
          <p:cNvSpPr txBox="1"/>
          <p:nvPr>
            <p:ph type="body" idx="1"/>
          </p:nvPr>
        </p:nvSpPr>
        <p:spPr>
          <a:xfrm>
            <a:off x="324000" y="2576598"/>
            <a:ext cx="2325600" cy="43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Jiiro (gradient) ah 2</a:t>
            </a:r>
            <a:r>
              <a:rPr lang="en-GB" sz="1400">
                <a:latin typeface="Lexend"/>
                <a:ea typeface="Times New Roman"/>
                <a:cs typeface="Times New Roman"/>
                <a:sym typeface="Times New Roman"/>
              </a:rPr>
              <a:t/>
            </a:r>
            <a:endParaRPr/>
          </a:p>
        </p:txBody>
      </p:sp>
      <p:sp>
        <p:nvSpPr>
          <p:cNvPr id="1863" name="Google Shape;1863;p153"/>
          <p:cNvSpPr txBox="1"/>
          <p:nvPr>
            <p:ph type="body" idx="1"/>
          </p:nvPr>
        </p:nvSpPr>
        <p:spPr>
          <a:xfrm>
            <a:off x="324000" y="3384625"/>
            <a:ext cx="3045600" cy="43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Goys-y (y-intercept) ah (0,−3)</a:t>
            </a:r>
            <a:r>
              <a:rPr lang="en-GB" sz="1400" i="1">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a:p>
        </p:txBody>
      </p:sp>
      <p:grpSp>
        <p:nvGrpSpPr>
          <p:cNvPr id="1864" name="Google Shape;1864;p153"/>
          <p:cNvGrpSpPr/>
          <p:nvPr/>
        </p:nvGrpSpPr>
        <p:grpSpPr>
          <a:xfrm>
            <a:off x="7297249" y="2520725"/>
            <a:ext cx="251106" cy="471623"/>
            <a:chOff x="4477613" y="1973050"/>
            <a:chExt cx="342900" cy="604800"/>
          </a:xfrm>
        </p:grpSpPr>
        <p:cxnSp>
          <p:nvCxnSpPr>
            <p:cNvPr id="1865" name="Google Shape;1865;p153"/>
            <p:cNvCxnSpPr/>
            <p:nvPr/>
          </p:nvCxnSpPr>
          <p:spPr>
            <a:xfrm>
              <a:off x="4477613" y="2573050"/>
              <a:ext cx="338100" cy="4800"/>
            </a:xfrm>
            <a:prstGeom prst="straightConnector1">
              <a:avLst/>
            </a:prstGeom>
            <a:noFill/>
            <a:ln w="19050" cap="flat" cmpd="sng">
              <a:solidFill>
                <a:schemeClr val="accent5"/>
              </a:solidFill>
              <a:prstDash val="solid"/>
              <a:round/>
              <a:headEnd type="none" w="med" len="med"/>
              <a:tailEnd type="triangle" w="med" len="med"/>
            </a:ln>
          </p:spPr>
        </p:cxnSp>
        <p:cxnSp>
          <p:nvCxnSpPr>
            <p:cNvPr id="1866" name="Google Shape;1866;p153"/>
            <p:cNvCxnSpPr/>
            <p:nvPr/>
          </p:nvCxnSpPr>
          <p:spPr>
            <a:xfrm rot="10800000" flipH="1">
              <a:off x="4820513" y="1973050"/>
              <a:ext cx="0" cy="600000"/>
            </a:xfrm>
            <a:prstGeom prst="straightConnector1">
              <a:avLst/>
            </a:prstGeom>
            <a:noFill/>
            <a:ln w="19050" cap="flat" cmpd="sng">
              <a:solidFill>
                <a:schemeClr val="accent5"/>
              </a:solidFill>
              <a:prstDash val="solid"/>
              <a:round/>
              <a:headEnd type="none" w="med" len="med"/>
              <a:tailEnd type="triangle" w="med" len="med"/>
            </a:ln>
          </p:spPr>
        </p:cxnSp>
      </p:grpSp>
      <p:grpSp>
        <p:nvGrpSpPr>
          <p:cNvPr id="1867" name="Google Shape;1867;p153"/>
          <p:cNvGrpSpPr/>
          <p:nvPr/>
        </p:nvGrpSpPr>
        <p:grpSpPr>
          <a:xfrm>
            <a:off x="7525849" y="2052019"/>
            <a:ext cx="251106" cy="471623"/>
            <a:chOff x="4477613" y="1973050"/>
            <a:chExt cx="342900" cy="604800"/>
          </a:xfrm>
        </p:grpSpPr>
        <p:cxnSp>
          <p:nvCxnSpPr>
            <p:cNvPr id="1868" name="Google Shape;1868;p153"/>
            <p:cNvCxnSpPr/>
            <p:nvPr/>
          </p:nvCxnSpPr>
          <p:spPr>
            <a:xfrm>
              <a:off x="4477613" y="2573050"/>
              <a:ext cx="338100" cy="4800"/>
            </a:xfrm>
            <a:prstGeom prst="straightConnector1">
              <a:avLst/>
            </a:prstGeom>
            <a:noFill/>
            <a:ln w="19050" cap="flat" cmpd="sng">
              <a:solidFill>
                <a:schemeClr val="accent5"/>
              </a:solidFill>
              <a:prstDash val="solid"/>
              <a:round/>
              <a:headEnd type="none" w="med" len="med"/>
              <a:tailEnd type="triangle" w="med" len="med"/>
            </a:ln>
          </p:spPr>
        </p:cxnSp>
        <p:cxnSp>
          <p:nvCxnSpPr>
            <p:cNvPr id="1869" name="Google Shape;1869;p153"/>
            <p:cNvCxnSpPr/>
            <p:nvPr/>
          </p:nvCxnSpPr>
          <p:spPr>
            <a:xfrm rot="10800000" flipH="1">
              <a:off x="4820513" y="1973050"/>
              <a:ext cx="0" cy="600000"/>
            </a:xfrm>
            <a:prstGeom prst="straightConnector1">
              <a:avLst/>
            </a:prstGeom>
            <a:noFill/>
            <a:ln w="19050" cap="flat" cmpd="sng">
              <a:solidFill>
                <a:schemeClr val="accent5"/>
              </a:solidFill>
              <a:prstDash val="solid"/>
              <a:round/>
              <a:headEnd type="none" w="med" len="med"/>
              <a:tailEnd type="triangle" w="med" len="med"/>
            </a:ln>
          </p:spPr>
        </p:cxnSp>
      </p:grpSp>
      <p:grpSp>
        <p:nvGrpSpPr>
          <p:cNvPr id="1870" name="Google Shape;1870;p153"/>
          <p:cNvGrpSpPr/>
          <p:nvPr/>
        </p:nvGrpSpPr>
        <p:grpSpPr>
          <a:xfrm>
            <a:off x="7057142" y="2989432"/>
            <a:ext cx="251106" cy="471623"/>
            <a:chOff x="4477613" y="1973050"/>
            <a:chExt cx="342900" cy="604800"/>
          </a:xfrm>
        </p:grpSpPr>
        <p:cxnSp>
          <p:nvCxnSpPr>
            <p:cNvPr id="1871" name="Google Shape;1871;p153"/>
            <p:cNvCxnSpPr/>
            <p:nvPr/>
          </p:nvCxnSpPr>
          <p:spPr>
            <a:xfrm>
              <a:off x="4477613" y="2573050"/>
              <a:ext cx="338100" cy="4800"/>
            </a:xfrm>
            <a:prstGeom prst="straightConnector1">
              <a:avLst/>
            </a:prstGeom>
            <a:noFill/>
            <a:ln w="19050" cap="flat" cmpd="sng">
              <a:solidFill>
                <a:schemeClr val="accent5"/>
              </a:solidFill>
              <a:prstDash val="solid"/>
              <a:round/>
              <a:headEnd type="none" w="med" len="med"/>
              <a:tailEnd type="triangle" w="med" len="med"/>
            </a:ln>
          </p:spPr>
        </p:cxnSp>
        <p:cxnSp>
          <p:nvCxnSpPr>
            <p:cNvPr id="1872" name="Google Shape;1872;p153"/>
            <p:cNvCxnSpPr/>
            <p:nvPr/>
          </p:nvCxnSpPr>
          <p:spPr>
            <a:xfrm rot="10800000" flipH="1">
              <a:off x="4820513" y="1973050"/>
              <a:ext cx="0" cy="600000"/>
            </a:xfrm>
            <a:prstGeom prst="straightConnector1">
              <a:avLst/>
            </a:prstGeom>
            <a:noFill/>
            <a:ln w="19050" cap="flat" cmpd="sng">
              <a:solidFill>
                <a:schemeClr val="accent5"/>
              </a:solidFill>
              <a:prstDash val="solid"/>
              <a:round/>
              <a:headEnd type="none" w="med" len="med"/>
              <a:tailEnd type="triangle" w="med" len="med"/>
            </a:ln>
          </p:spPr>
        </p:cxnSp>
      </p:grpSp>
      <p:sp>
        <p:nvSpPr>
          <p:cNvPr id="1873" name="Google Shape;1873;p153"/>
          <p:cNvSpPr/>
          <p:nvPr/>
        </p:nvSpPr>
        <p:spPr>
          <a:xfrm>
            <a:off x="3376351" y="1873690"/>
            <a:ext cx="316200" cy="3765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74" name="Google Shape;1874;p153"/>
          <p:cNvSpPr/>
          <p:nvPr/>
        </p:nvSpPr>
        <p:spPr>
          <a:xfrm>
            <a:off x="3791877" y="1873700"/>
            <a:ext cx="498900" cy="3765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75" name="Google Shape;1875;p153"/>
          <p:cNvSpPr/>
          <p:nvPr/>
        </p:nvSpPr>
        <p:spPr>
          <a:xfrm>
            <a:off x="6611275" y="3813220"/>
            <a:ext cx="316200" cy="2595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60"/>
                                        </p:tgtEl>
                                        <p:attrNameLst>
                                          <p:attrName>style.visibility</p:attrName>
                                        </p:attrNameLst>
                                      </p:cBhvr>
                                      <p:to>
                                        <p:strVal val="visible"/>
                                      </p:to>
                                    </p:set>
                                  </p:childTnLst>
                                </p:cTn>
                              </p:par>
                            </p:childTnLst>
                          </p:cTn>
                        </p:par>
                        <p:par>
                          <p:cTn id="11" fill="hold" nodeType="afterGroup">
                            <p:stCondLst>
                              <p:cond delay="1"/>
                            </p:stCondLst>
                            <p:childTnLst>
                              <p:par>
                                <p:cTn id="12" presetID="1" presetClass="entr" presetSubtype="0" fill="hold" nodeType="afterEffect">
                                  <p:stCondLst>
                                    <p:cond delay="0"/>
                                  </p:stCondLst>
                                  <p:childTnLst>
                                    <p:set>
                                      <p:cBhvr>
                                        <p:cTn id="13" dur="1" fill="hold">
                                          <p:stCondLst>
                                            <p:cond delay="0"/>
                                          </p:stCondLst>
                                        </p:cTn>
                                        <p:tgtEl>
                                          <p:spTgt spid="186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62"/>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87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864"/>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67"/>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73"/>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863"/>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0"/>
                                          </p:stCondLst>
                                        </p:cTn>
                                        <p:tgtEl>
                                          <p:spTgt spid="1873"/>
                                        </p:tgtEl>
                                        <p:attrNameLst>
                                          <p:attrName>style.visibility</p:attrName>
                                        </p:attrNameLst>
                                      </p:cBhvr>
                                      <p:to>
                                        <p:strVal val="hidden"/>
                                      </p:to>
                                    </p:set>
                                  </p:childTnLst>
                                </p:cTn>
                              </p:par>
                            </p:childTnLst>
                          </p:cTn>
                        </p:par>
                      </p:childTnLst>
                    </p:cTn>
                  </p:par>
                  <p:par>
                    <p:cTn id="40" fill="hold" nodeType="clickPar">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75"/>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79" name="Shape 1879"/>
        <p:cNvGrpSpPr/>
        <p:nvPr/>
      </p:nvGrpSpPr>
      <p:grpSpPr>
        <a:xfrm>
          <a:off x="0" y="0"/>
          <a:ext cx="0" cy="0"/>
        </a:xfrm>
      </p:grpSpPr>
      <p:sp>
        <p:nvSpPr>
          <p:cNvPr id="1880" name="Google Shape;1880;p154"/>
          <p:cNvSpPr txBox="1"/>
          <p:nvPr>
            <p:ph type="body" idx="1"/>
          </p:nvPr>
        </p:nvSpPr>
        <p:spPr>
          <a:xfrm>
            <a:off x="324000" y="759300"/>
            <a:ext cx="7135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Haddii aan haysanno isla'eg toosan oo qaabka y = mx + c ah, waxaa jira astaamo muhiim ah oo aan si dhakhso ah u arki karno.</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rPr>
              <a:t/>
            </a:r>
            <a:endParaRPr/>
          </a:p>
        </p:txBody>
      </p:sp>
      <p:sp>
        <p:nvSpPr>
          <p:cNvPr id="1881" name="Google Shape;1881;p15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isla'egyada si loo helo jiirada (gradient)</a:t>
            </a:r>
            <a:endParaRPr/>
          </a:p>
        </p:txBody>
      </p:sp>
      <p:pic>
        <p:nvPicPr>
          <p:cNvPr id="1882" name="Google Shape;1882;p154" descr="&lt;math xmlns=&quot;http://www.w3.org/1998/Math/MathML&quot; data-is-equatio=&quot;1&quot; data-equatio-url=&quot;https://equatio-api.texthelp.com/desmos/get/25-01-2024/6fc2ae43-eb19-4ed7-b598-022318e57b8c&quot; data-equatio-type=&quot;desmos&quot;&gt;&lt;mglyph src=&quot;https://equatio-api.texthelp.com/desmos/get/25-01-2024/6fc2ae43-eb19-4ed7-b598-022318e57b8c&quot; alt=&quot;Equatio Desmos Graph&quot;/&gt;&lt;/math&gt;" title="Equatio Desmos Graph"/>
          <p:cNvPicPr preferRelativeResize="0"/>
          <p:nvPr/>
        </p:nvPicPr>
        <p:blipFill>
          <a:blip r:embed="rId3">
            <a:alphaModFix/>
          </a:blip>
          <a:srcRect l="24652" r="26858" b="6916"/>
          <a:stretch>
            <a:fillRect/>
          </a:stretch>
        </p:blipFill>
        <p:spPr>
          <a:xfrm>
            <a:off x="5949220" y="1620000"/>
            <a:ext cx="2200204" cy="3167675"/>
          </a:xfrm>
          <a:prstGeom prst="rect">
            <a:avLst/>
          </a:prstGeom>
          <a:noFill/>
          <a:ln>
            <a:noFill/>
          </a:ln>
        </p:spPr>
      </p:pic>
      <p:sp>
        <p:nvSpPr>
          <p:cNvPr id="1883" name="Google Shape;1883;p154"/>
          <p:cNvSpPr txBox="1"/>
          <p:nvPr>
            <p:ph type="body" idx="1"/>
          </p:nvPr>
        </p:nvSpPr>
        <p:spPr>
          <a:xfrm>
            <a:off x="7944000" y="3404600"/>
            <a:ext cx="208500" cy="1956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x</a:t>
            </a:r>
            <a:endParaRPr/>
          </a:p>
        </p:txBody>
      </p:sp>
      <p:sp>
        <p:nvSpPr>
          <p:cNvPr id="1884" name="Google Shape;1884;p154"/>
          <p:cNvSpPr txBox="1"/>
          <p:nvPr>
            <p:ph type="body" idx="1"/>
          </p:nvPr>
        </p:nvSpPr>
        <p:spPr>
          <a:xfrm>
            <a:off x="6466027" y="1618116"/>
            <a:ext cx="208500" cy="2595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y</a:t>
            </a:r>
            <a:endParaRPr/>
          </a:p>
        </p:txBody>
      </p:sp>
      <p:sp>
        <p:nvSpPr>
          <p:cNvPr id="1885" name="Google Shape;1885;p154"/>
          <p:cNvSpPr txBox="1"/>
          <p:nvPr>
            <p:ph type="body" idx="1"/>
          </p:nvPr>
        </p:nvSpPr>
        <p:spPr>
          <a:xfrm>
            <a:off x="1238400" y="1860625"/>
            <a:ext cx="3326700" cy="43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Qaabka y = mx + c</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endParaRPr i="1"/>
          </a:p>
        </p:txBody>
      </p:sp>
      <p:sp>
        <p:nvSpPr>
          <p:cNvPr id="1886" name="Google Shape;1886;p154"/>
          <p:cNvSpPr txBox="1"/>
          <p:nvPr>
            <p:ph type="body" idx="1"/>
          </p:nvPr>
        </p:nvSpPr>
        <p:spPr>
          <a:xfrm>
            <a:off x="2023413" y="2969107"/>
            <a:ext cx="1290000" cy="4341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pPr>
            <a:r>
              <a:rPr lang="en-GB" sz="1400">
                <a:latin typeface="Lexend"/>
              </a:rPr>
              <a:t>Jiirada (gradient) (m)</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endParaRPr>
              <a:latin typeface="Times New Roman"/>
              <a:ea typeface="Times New Roman"/>
              <a:cs typeface="Times New Roman"/>
              <a:sym typeface="Times New Roman"/>
            </a:endParaRPr>
          </a:p>
        </p:txBody>
      </p:sp>
      <p:sp>
        <p:nvSpPr>
          <p:cNvPr id="1887" name="Google Shape;1887;p154"/>
          <p:cNvSpPr txBox="1"/>
          <p:nvPr>
            <p:ph type="body" idx="1"/>
          </p:nvPr>
        </p:nvSpPr>
        <p:spPr>
          <a:xfrm>
            <a:off x="3589093" y="2950438"/>
            <a:ext cx="1554600" cy="4341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Goys-y (y-intercept) (c)</a:t>
            </a:r>
            <a:r>
              <a:rPr lang="en-GB" sz="1400">
                <a:latin typeface="Lexend"/>
              </a:rPr>
              <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endParaRPr/>
          </a:p>
        </p:txBody>
      </p:sp>
      <p:cxnSp>
        <p:nvCxnSpPr>
          <p:cNvPr id="1888" name="Google Shape;1888;p154"/>
          <p:cNvCxnSpPr/>
          <p:nvPr/>
        </p:nvCxnSpPr>
        <p:spPr>
          <a:xfrm rot="10800000" flipH="1">
            <a:off x="3015334" y="2215575"/>
            <a:ext cx="437400" cy="713400"/>
          </a:xfrm>
          <a:prstGeom prst="straightConnector1">
            <a:avLst/>
          </a:prstGeom>
          <a:noFill/>
          <a:ln w="38100" cap="flat" cmpd="sng">
            <a:solidFill>
              <a:schemeClr val="accent5"/>
            </a:solidFill>
            <a:prstDash val="solid"/>
            <a:round/>
            <a:headEnd type="none" w="med" len="med"/>
            <a:tailEnd type="triangle" w="med" len="med"/>
          </a:ln>
        </p:spPr>
      </p:cxnSp>
      <p:cxnSp>
        <p:nvCxnSpPr>
          <p:cNvPr id="1889" name="Google Shape;1889;p154"/>
          <p:cNvCxnSpPr>
            <a:stCxn id="1887" idx="0"/>
          </p:cNvCxnSpPr>
          <p:nvPr/>
        </p:nvCxnSpPr>
        <p:spPr>
          <a:xfrm rot="10800000">
            <a:off x="4161493" y="2215438"/>
            <a:ext cx="204900" cy="735000"/>
          </a:xfrm>
          <a:prstGeom prst="straightConnector1">
            <a:avLst/>
          </a:prstGeom>
          <a:noFill/>
          <a:ln w="38100" cap="flat" cmpd="sng">
            <a:solidFill>
              <a:schemeClr val="accent5"/>
            </a:solidFill>
            <a:prstDash val="solid"/>
            <a:round/>
            <a:headEnd type="none" w="med" len="med"/>
            <a:tailEnd type="triangle" w="med" len="med"/>
          </a:ln>
        </p:spPr>
      </p:cxnSp>
      <p:sp>
        <p:nvSpPr>
          <p:cNvPr id="1890" name="Google Shape;1890;p154"/>
          <p:cNvSpPr/>
          <p:nvPr/>
        </p:nvSpPr>
        <p:spPr>
          <a:xfrm>
            <a:off x="2827097" y="1903863"/>
            <a:ext cx="316200" cy="3765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1" name="Google Shape;1891;p154"/>
          <p:cNvSpPr txBox="1"/>
          <p:nvPr>
            <p:ph type="body" idx="1"/>
          </p:nvPr>
        </p:nvSpPr>
        <p:spPr>
          <a:xfrm>
            <a:off x="2023439" y="4035900"/>
            <a:ext cx="2800500" cy="4341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pPr>
            <a:r>
              <a:rPr lang="en-GB" sz="1400" i="1">
                <a:latin typeface="Lexend"/>
                <a:ea typeface="Times New Roman"/>
                <a:cs typeface="Times New Roman"/>
                <a:sym typeface="Times New Roman"/>
              </a:rPr>
              <a:t>y waa mawduuca (subject).</a:t>
            </a:r>
            <a:r>
              <a:rPr lang="en-GB" sz="1400">
                <a:latin typeface="Lexend"/>
              </a:rPr>
              <a:t/>
            </a:r>
            <a:endParaRPr>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8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9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95" name="Shape 1895"/>
        <p:cNvGrpSpPr/>
        <p:nvPr/>
      </p:nvGrpSpPr>
      <p:grpSpPr>
        <a:xfrm>
          <a:off x="0" y="0"/>
          <a:ext cx="0" cy="0"/>
        </a:xfrm>
      </p:grpSpPr>
      <p:pic>
        <p:nvPicPr>
          <p:cNvPr id="1896" name="Google Shape;1896;p155"/>
          <p:cNvPicPr preferRelativeResize="0"/>
          <p:nvPr/>
        </p:nvPicPr>
        <p:blipFill>
          <a:blip r:embed="rId3">
            <a:alphaModFix/>
          </a:blip>
          <a:srcRect r="57905" b="43690"/>
          <a:stretch>
            <a:fillRect/>
          </a:stretch>
        </p:blipFill>
        <p:spPr>
          <a:xfrm>
            <a:off x="2452521" y="3136962"/>
            <a:ext cx="3254927" cy="1245974"/>
          </a:xfrm>
          <a:prstGeom prst="rect">
            <a:avLst/>
          </a:prstGeom>
          <a:noFill/>
          <a:ln>
            <a:noFill/>
          </a:ln>
        </p:spPr>
      </p:pic>
      <p:pic>
        <p:nvPicPr>
          <p:cNvPr id="1897" name="Google Shape;1897;p155"/>
          <p:cNvPicPr preferRelativeResize="0"/>
          <p:nvPr/>
        </p:nvPicPr>
        <p:blipFill>
          <a:blip r:embed="rId3">
            <a:alphaModFix/>
          </a:blip>
          <a:srcRect r="57905" b="43690"/>
          <a:stretch>
            <a:fillRect/>
          </a:stretch>
        </p:blipFill>
        <p:spPr>
          <a:xfrm flipH="1">
            <a:off x="614539" y="2043223"/>
            <a:ext cx="3043374" cy="1245974"/>
          </a:xfrm>
          <a:prstGeom prst="rect">
            <a:avLst/>
          </a:prstGeom>
          <a:noFill/>
          <a:ln>
            <a:noFill/>
          </a:ln>
        </p:spPr>
      </p:pic>
      <p:sp>
        <p:nvSpPr>
          <p:cNvPr id="1898" name="Google Shape;1898;p155"/>
          <p:cNvSpPr txBox="1"/>
          <p:nvPr>
            <p:ph type="body" idx="1"/>
          </p:nvPr>
        </p:nvSpPr>
        <p:spPr>
          <a:xfrm>
            <a:off x="324000" y="759300"/>
            <a:ext cx="7135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Mararka qaarkood waxaan arkaynaa isla'egyo toosan oo qaabka ax + by = c ah</a:t>
            </a:r>
            <a:r>
              <a:rPr lang="en-GB" i="1"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i="1" sz="1400">
                <a:latin typeface="Lexend"/>
                <a:ea typeface="Times New Roman"/>
                <a:cs typeface="Times New Roman"/>
                <a:sym typeface="Times New Roman"/>
              </a:rPr>
              <a:t/>
            </a:r>
            <a:endParaRPr sz="2000"/>
          </a:p>
        </p:txBody>
      </p:sp>
      <p:sp>
        <p:nvSpPr>
          <p:cNvPr id="1899" name="Google Shape;1899;p15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isla'egyada si loo helo jiirada (gradient)</a:t>
            </a:r>
            <a:endParaRPr/>
          </a:p>
        </p:txBody>
      </p:sp>
      <p:sp>
        <p:nvSpPr>
          <p:cNvPr id="1900" name="Google Shape;1900;p155"/>
          <p:cNvSpPr txBox="1"/>
          <p:nvPr>
            <p:ph type="body" idx="1"/>
          </p:nvPr>
        </p:nvSpPr>
        <p:spPr>
          <a:xfrm>
            <a:off x="324000" y="1609025"/>
            <a:ext cx="84960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Caasha, Isra iyo Axmed waxay ka hadlayaan isla'egta 4x + 5y = 40</a:t>
            </a:r>
            <a:r>
              <a:rPr lang="en-GB" sz="1400">
                <a:latin typeface="Lexend"/>
                <a:ea typeface="Times New Roman"/>
                <a:cs typeface="Times New Roman"/>
                <a:sym typeface="Times New Roman"/>
              </a:rPr>
              <a:t/>
            </a:r>
            <a:r>
              <a:rPr lang="en-GB" i="1"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i="1"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sz="1800"/>
          </a:p>
        </p:txBody>
      </p:sp>
      <p:sp>
        <p:nvSpPr>
          <p:cNvPr id="1901" name="Google Shape;1901;p155"/>
          <p:cNvSpPr txBox="1"/>
          <p:nvPr>
            <p:ph type="body" idx="1"/>
          </p:nvPr>
        </p:nvSpPr>
        <p:spPr>
          <a:xfrm>
            <a:off x="324000" y="1128800"/>
            <a:ext cx="7135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Qaabkan, jiirada (gradient) ma aha mid sahlan in la arko.</a:t>
            </a:r>
            <a:endParaRPr sz="1800"/>
          </a:p>
        </p:txBody>
      </p:sp>
      <p:pic>
        <p:nvPicPr>
          <p:cNvPr id="1902" name="Google Shape;1902;p155"/>
          <p:cNvPicPr preferRelativeResize="0"/>
          <p:nvPr/>
        </p:nvPicPr>
        <p:blipFill>
          <a:blip r:embed="rId7">
            <a:alphaModFix/>
          </a:blip>
          <a:stretch>
            <a:fillRect/>
          </a:stretch>
        </p:blipFill>
        <p:spPr>
          <a:xfrm>
            <a:off x="5511301" y="3787643"/>
            <a:ext cx="1035350" cy="1001974"/>
          </a:xfrm>
          <a:prstGeom prst="rect">
            <a:avLst/>
          </a:prstGeom>
          <a:noFill/>
          <a:ln>
            <a:noFill/>
          </a:ln>
        </p:spPr>
      </p:pic>
      <p:pic>
        <p:nvPicPr>
          <p:cNvPr id="1903" name="Google Shape;1903;p155"/>
          <p:cNvPicPr preferRelativeResize="0"/>
          <p:nvPr/>
        </p:nvPicPr>
        <p:blipFill>
          <a:blip r:embed="rId5">
            <a:alphaModFix/>
          </a:blip>
          <a:stretch>
            <a:fillRect/>
          </a:stretch>
        </p:blipFill>
        <p:spPr>
          <a:xfrm>
            <a:off x="399187" y="3193512"/>
            <a:ext cx="623346" cy="1177024"/>
          </a:xfrm>
          <a:prstGeom prst="rect">
            <a:avLst/>
          </a:prstGeom>
          <a:noFill/>
          <a:ln>
            <a:noFill/>
          </a:ln>
        </p:spPr>
      </p:pic>
      <p:pic>
        <p:nvPicPr>
          <p:cNvPr id="1904" name="Google Shape;1904;p155"/>
          <p:cNvPicPr preferRelativeResize="0"/>
          <p:nvPr/>
        </p:nvPicPr>
        <p:blipFill>
          <a:blip r:embed="rId8">
            <a:alphaModFix/>
          </a:blip>
          <a:stretch>
            <a:fillRect/>
          </a:stretch>
        </p:blipFill>
        <p:spPr>
          <a:xfrm>
            <a:off x="8046653" y="3150538"/>
            <a:ext cx="777007" cy="896096"/>
          </a:xfrm>
          <a:prstGeom prst="rect">
            <a:avLst/>
          </a:prstGeom>
          <a:noFill/>
          <a:ln>
            <a:noFill/>
          </a:ln>
        </p:spPr>
      </p:pic>
      <p:sp>
        <p:nvSpPr>
          <p:cNvPr id="1905" name="Google Shape;1905;p155"/>
          <p:cNvSpPr txBox="1"/>
          <p:nvPr/>
        </p:nvSpPr>
        <p:spPr>
          <a:xfrm flipH="1">
            <a:off x="903913" y="2089525"/>
            <a:ext cx="2754000" cy="6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jiirada (gradient) ay tahay 4 sababtoo ah waa isku-dhufashada (coefficient) x</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i="1">
                <a:latin typeface="Lexend"/>
                <a:ea typeface="Times New Roman"/>
                <a:cs typeface="Times New Roman"/>
                <a:sym typeface="Times New Roman"/>
              </a:rPr>
              <a:t/>
            </a:r>
            <a:endParaRPr sz="2200" i="1">
              <a:solidFill>
                <a:srgbClr val="000000"/>
              </a:solidFill>
              <a:latin typeface="Times New Roman"/>
              <a:ea typeface="Times New Roman"/>
              <a:cs typeface="Times New Roman"/>
              <a:sym typeface="Times New Roman"/>
            </a:endParaRPr>
          </a:p>
        </p:txBody>
      </p:sp>
      <p:sp>
        <p:nvSpPr>
          <p:cNvPr id="1906" name="Google Shape;1906;p155"/>
          <p:cNvSpPr txBox="1"/>
          <p:nvPr/>
        </p:nvSpPr>
        <p:spPr>
          <a:xfrm flipH="1">
            <a:off x="2544493" y="3179350"/>
            <a:ext cx="2907000" cy="6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jiirada (gradient) laga yaabo inay tahay 5, isku-dhufashada (coefficient) y markan.</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i="1">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200" i="1">
              <a:solidFill>
                <a:srgbClr val="000000"/>
              </a:solidFill>
              <a:latin typeface="Times New Roman"/>
              <a:ea typeface="Times New Roman"/>
              <a:cs typeface="Times New Roman"/>
              <a:sym typeface="Times New Roman"/>
            </a:endParaRPr>
          </a:p>
        </p:txBody>
      </p:sp>
      <p:pic>
        <p:nvPicPr>
          <p:cNvPr id="1907" name="Google Shape;1907;p155"/>
          <p:cNvPicPr preferRelativeResize="0"/>
          <p:nvPr/>
        </p:nvPicPr>
        <p:blipFill>
          <a:blip r:embed="rId3">
            <a:alphaModFix/>
          </a:blip>
          <a:srcRect r="57905" b="43690"/>
          <a:stretch>
            <a:fillRect/>
          </a:stretch>
        </p:blipFill>
        <p:spPr>
          <a:xfrm>
            <a:off x="5594900" y="2287243"/>
            <a:ext cx="2906998" cy="896101"/>
          </a:xfrm>
          <a:prstGeom prst="rect">
            <a:avLst/>
          </a:prstGeom>
          <a:noFill/>
          <a:ln>
            <a:noFill/>
          </a:ln>
        </p:spPr>
      </p:pic>
      <p:sp>
        <p:nvSpPr>
          <p:cNvPr id="1908" name="Google Shape;1908;p155"/>
          <p:cNvSpPr txBox="1"/>
          <p:nvPr/>
        </p:nvSpPr>
        <p:spPr>
          <a:xfrm flipH="1">
            <a:off x="5720475" y="2341150"/>
            <a:ext cx="2632200" cy="6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inay noqon doonto 40 ÷ 5, ama 40 ÷ 4</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2200" i="1">
              <a:solidFill>
                <a:srgbClr val="000000"/>
              </a:solidFill>
              <a:latin typeface="Times New Roman"/>
              <a:ea typeface="Times New Roman"/>
              <a:cs typeface="Times New Roman"/>
              <a:sym typeface="Times New Roman"/>
            </a:endParaRPr>
          </a:p>
        </p:txBody>
      </p:sp>
      <p:sp>
        <p:nvSpPr>
          <p:cNvPr id="1909" name="Google Shape;1909;p155"/>
          <p:cNvSpPr txBox="1"/>
          <p:nvPr>
            <p:ph type="body" idx="1"/>
          </p:nvPr>
        </p:nvSpPr>
        <p:spPr>
          <a:xfrm>
            <a:off x="1390800" y="4352225"/>
            <a:ext cx="2632200" cy="328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Maxaad u malaynaysaa?</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0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9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0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0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0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13" name="Shape 1913"/>
        <p:cNvGrpSpPr/>
        <p:nvPr/>
      </p:nvGrpSpPr>
      <p:grpSpPr>
        <a:xfrm>
          <a:off x="0" y="0"/>
          <a:ext cx="0" cy="0"/>
        </a:xfrm>
      </p:grpSpPr>
      <p:pic>
        <p:nvPicPr>
          <p:cNvPr id="1914" name="Google Shape;1914;p156"/>
          <p:cNvPicPr preferRelativeResize="0"/>
          <p:nvPr/>
        </p:nvPicPr>
        <p:blipFill>
          <a:blip r:embed="rId3">
            <a:alphaModFix/>
          </a:blip>
          <a:srcRect r="57905" b="43690"/>
          <a:stretch>
            <a:fillRect/>
          </a:stretch>
        </p:blipFill>
        <p:spPr>
          <a:xfrm flipH="1">
            <a:off x="580028" y="1826132"/>
            <a:ext cx="3254927" cy="1245974"/>
          </a:xfrm>
          <a:prstGeom prst="rect">
            <a:avLst/>
          </a:prstGeom>
          <a:noFill/>
          <a:ln>
            <a:noFill/>
          </a:ln>
        </p:spPr>
      </p:pic>
      <p:sp>
        <p:nvSpPr>
          <p:cNvPr id="1915" name="Google Shape;1915;p15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Dib-u-habaynta isla'egyada si loo helo jiirada (gradient)</a:t>
            </a:r>
            <a:endParaRPr/>
          </a:p>
        </p:txBody>
      </p:sp>
      <p:sp>
        <p:nvSpPr>
          <p:cNvPr id="1916" name="Google Shape;1916;p156"/>
          <p:cNvSpPr txBox="1"/>
          <p:nvPr>
            <p:ph type="body" idx="1"/>
          </p:nvPr>
        </p:nvSpPr>
        <p:spPr>
          <a:xfrm>
            <a:off x="324000" y="824012"/>
            <a:ext cx="33339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Isla'egta 4x + 5y = 40</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endParaRPr sz="1800"/>
          </a:p>
        </p:txBody>
      </p:sp>
      <p:pic>
        <p:nvPicPr>
          <p:cNvPr id="1917" name="Google Shape;1917;p156"/>
          <p:cNvPicPr preferRelativeResize="0"/>
          <p:nvPr/>
        </p:nvPicPr>
        <p:blipFill>
          <a:blip r:embed="rId10">
            <a:alphaModFix/>
          </a:blip>
          <a:stretch>
            <a:fillRect/>
          </a:stretch>
        </p:blipFill>
        <p:spPr>
          <a:xfrm>
            <a:off x="5511301" y="3787643"/>
            <a:ext cx="1035350" cy="1001974"/>
          </a:xfrm>
          <a:prstGeom prst="rect">
            <a:avLst/>
          </a:prstGeom>
          <a:noFill/>
          <a:ln>
            <a:noFill/>
          </a:ln>
        </p:spPr>
      </p:pic>
      <p:pic>
        <p:nvPicPr>
          <p:cNvPr id="1918" name="Google Shape;1918;p156"/>
          <p:cNvPicPr preferRelativeResize="0"/>
          <p:nvPr/>
        </p:nvPicPr>
        <p:blipFill>
          <a:blip r:embed="rId11">
            <a:alphaModFix/>
          </a:blip>
          <a:stretch>
            <a:fillRect/>
          </a:stretch>
        </p:blipFill>
        <p:spPr>
          <a:xfrm>
            <a:off x="8046653" y="3150538"/>
            <a:ext cx="777007" cy="896096"/>
          </a:xfrm>
          <a:prstGeom prst="rect">
            <a:avLst/>
          </a:prstGeom>
          <a:noFill/>
          <a:ln>
            <a:noFill/>
          </a:ln>
        </p:spPr>
      </p:pic>
      <p:sp>
        <p:nvSpPr>
          <p:cNvPr id="1919" name="Google Shape;1919;p156"/>
          <p:cNvSpPr txBox="1"/>
          <p:nvPr/>
        </p:nvSpPr>
        <p:spPr>
          <a:xfrm flipH="1">
            <a:off x="903925" y="1860925"/>
            <a:ext cx="2838900" cy="896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Haddii aan y ka dhigno mawduuca (subject), waxaan ogaan doonnaa waa maxay jiirada (gradient).</a:t>
            </a:r>
            <a:r>
              <a:rPr lang="en-GB" sz="1100" i="1">
                <a:latin typeface="Lexend"/>
                <a:ea typeface="Times New Roman"/>
                <a:cs typeface="Times New Roman"/>
                <a:sym typeface="Times New Roman"/>
              </a:rPr>
              <a:t/>
            </a:r>
            <a:r>
              <a:rPr lang="en-GB" sz="1100">
                <a:latin typeface="Lexend"/>
                <a:ea typeface="Lexend"/>
                <a:cs typeface="Lexend"/>
                <a:sym typeface="Lexend"/>
              </a:rPr>
              <a:t/>
            </a:r>
            <a:endParaRPr sz="2200" i="1">
              <a:solidFill>
                <a:srgbClr val="000000"/>
              </a:solidFill>
              <a:latin typeface="Times New Roman"/>
              <a:ea typeface="Times New Roman"/>
              <a:cs typeface="Times New Roman"/>
              <a:sym typeface="Times New Roman"/>
            </a:endParaRPr>
          </a:p>
        </p:txBody>
      </p:sp>
      <p:pic>
        <p:nvPicPr>
          <p:cNvPr id="1920" name="Google Shape;1920;p156"/>
          <p:cNvPicPr preferRelativeResize="0"/>
          <p:nvPr/>
        </p:nvPicPr>
        <p:blipFill>
          <a:blip r:embed="rId6">
            <a:alphaModFix/>
          </a:blip>
          <a:stretch>
            <a:fillRect/>
          </a:stretch>
        </p:blipFill>
        <p:spPr>
          <a:xfrm>
            <a:off x="399187" y="3193512"/>
            <a:ext cx="623346" cy="1177024"/>
          </a:xfrm>
          <a:prstGeom prst="rect">
            <a:avLst/>
          </a:prstGeom>
          <a:noFill/>
          <a:ln>
            <a:noFill/>
          </a:ln>
        </p:spPr>
      </p:pic>
      <p:sp>
        <p:nvSpPr>
          <p:cNvPr id="1921" name="Google Shape;1921;p156"/>
          <p:cNvSpPr txBox="1"/>
          <p:nvPr>
            <p:ph type="body" idx="1"/>
          </p:nvPr>
        </p:nvSpPr>
        <p:spPr>
          <a:xfrm>
            <a:off x="4842813" y="824000"/>
            <a:ext cx="19908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ea typeface="Times New Roman"/>
                <a:cs typeface="Times New Roman"/>
                <a:sym typeface="Times New Roman"/>
              </a:rPr>
              <a:t>4</a:t>
            </a:r>
            <a:r>
              <a:rPr lang="en-GB" i="1" sz="1100">
                <a:latin typeface="Lexend"/>
                <a:ea typeface="Times New Roman"/>
                <a:cs typeface="Times New Roman"/>
                <a:sym typeface="Times New Roman"/>
              </a:rPr>
              <a:t>x</a:t>
            </a:r>
            <a:r>
              <a:rPr lang="en-GB" sz="1100">
                <a:latin typeface="Lexend"/>
                <a:ea typeface="Times New Roman"/>
                <a:cs typeface="Times New Roman"/>
                <a:sym typeface="Times New Roman"/>
              </a:rPr>
              <a:t> + 5</a:t>
            </a:r>
            <a:r>
              <a:rPr lang="en-GB" i="1" sz="1100">
                <a:latin typeface="Lexend"/>
                <a:ea typeface="Times New Roman"/>
                <a:cs typeface="Times New Roman"/>
                <a:sym typeface="Times New Roman"/>
              </a:rPr>
              <a:t>y = </a:t>
            </a:r>
            <a:r>
              <a:rPr lang="en-GB" sz="1100">
                <a:latin typeface="Lexend"/>
                <a:ea typeface="Times New Roman"/>
                <a:cs typeface="Times New Roman"/>
                <a:sym typeface="Times New Roman"/>
              </a:rPr>
              <a:t>40</a:t>
            </a:r>
            <a:endParaRPr sz="1800"/>
          </a:p>
        </p:txBody>
      </p:sp>
      <p:sp>
        <p:nvSpPr>
          <p:cNvPr id="1922" name="Google Shape;1922;p156"/>
          <p:cNvSpPr txBox="1"/>
          <p:nvPr>
            <p:ph type="body" idx="1"/>
          </p:nvPr>
        </p:nvSpPr>
        <p:spPr>
          <a:xfrm>
            <a:off x="5410743" y="1350240"/>
            <a:ext cx="1558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ea typeface="Times New Roman"/>
                <a:cs typeface="Times New Roman"/>
                <a:sym typeface="Times New Roman"/>
              </a:rPr>
              <a:t>5</a:t>
            </a:r>
            <a:r>
              <a:rPr lang="en-GB" i="1" sz="1100">
                <a:latin typeface="Lexend"/>
                <a:ea typeface="Times New Roman"/>
                <a:cs typeface="Times New Roman"/>
                <a:sym typeface="Times New Roman"/>
              </a:rPr>
              <a:t>y = </a:t>
            </a:r>
            <a:r>
              <a:rPr lang="en-GB" sz="1100">
                <a:latin typeface="Lexend"/>
                <a:ea typeface="Times New Roman"/>
                <a:cs typeface="Times New Roman"/>
                <a:sym typeface="Times New Roman"/>
              </a:rPr>
              <a:t>40 − 4</a:t>
            </a:r>
            <a:r>
              <a:rPr lang="en-GB" i="1" sz="1100">
                <a:latin typeface="Lexend"/>
                <a:ea typeface="Times New Roman"/>
                <a:cs typeface="Times New Roman"/>
                <a:sym typeface="Times New Roman"/>
              </a:rPr>
              <a:t>x</a:t>
            </a:r>
            <a:endParaRPr sz="1800"/>
          </a:p>
        </p:txBody>
      </p:sp>
      <p:pic>
        <p:nvPicPr>
          <p:cNvPr id="1923" name="Google Shape;1923;p156" descr="&lt;math xmlns=&quot;http://www.w3.org/1998/Math/MathML&quot; display=&quot;block&quot; data-is-equatio=&quot;1&quot; data-latex=&quot;\frac{1}{5}\times5y=\frac{1}{5}\times\left(40-4x\right)&quot;&gt;&lt;mfrac&gt;&lt;mn&gt;1&lt;/mn&gt;&lt;mn&gt;5&lt;/mn&gt;&lt;/mfrac&gt;&lt;mo&gt;×&lt;/mo&gt;&lt;mn&gt;5&lt;/mn&gt;&lt;mi&gt;y&lt;/mi&gt;&lt;mo&gt;=&lt;/mo&gt;&lt;mfrac&gt;&lt;mn&gt;1&lt;/mn&gt;&lt;mn&gt;5&lt;/mn&gt;&lt;/mfrac&gt;&lt;mo&gt;×&lt;/mo&gt;&lt;mrow data-mjx-texclass=&quot;INNER&quot;&gt;&lt;mo data-mjx-texclass=&quot;OPEN&quot;&gt;(&lt;/mo&gt;&lt;mn&gt;40&lt;/mn&gt;&lt;mo&gt;−&lt;/mo&gt;&lt;mn&gt;4&lt;/mn&gt;&lt;mi&gt;x&lt;/mi&gt;&lt;mo data-mjx-texclass=&quot;CLOSE&quot;&gt;)&lt;/mo&gt;&lt;/mrow&gt;&lt;/math&gt;" title="one fifth times 5 y equals one fifth times open paren 40 minus 4 x close paren"/>
          <p:cNvPicPr preferRelativeResize="0"/>
          <p:nvPr/>
        </p:nvPicPr>
        <p:blipFill>
          <a:blip r:embed="rId7">
            <a:alphaModFix/>
          </a:blip>
          <a:stretch>
            <a:fillRect/>
          </a:stretch>
        </p:blipFill>
        <p:spPr>
          <a:xfrm>
            <a:off x="4949306" y="1807450"/>
            <a:ext cx="2528774" cy="536763"/>
          </a:xfrm>
          <a:prstGeom prst="rect">
            <a:avLst/>
          </a:prstGeom>
          <a:noFill/>
          <a:ln>
            <a:noFill/>
          </a:ln>
        </p:spPr>
      </p:pic>
      <p:pic>
        <p:nvPicPr>
          <p:cNvPr id="1924" name="Google Shape;1924;p156" descr="&lt;math xmlns=&quot;http://www.w3.org/1998/Math/MathML&quot; display=&quot;block&quot; data-is-equatio=&quot;1&quot; data-latex=&quot;y=8-\frac{4}{5}x&quot;&gt;&lt;mi&gt;y&lt;/mi&gt;&lt;mo&gt;=&lt;/mo&gt;&lt;mn&gt;8&lt;/mn&gt;&lt;mo&gt;−&lt;/mo&gt;&lt;mfrac&gt;&lt;mn&gt;4&lt;/mn&gt;&lt;mn&gt;5&lt;/mn&gt;&lt;/mfrac&gt;&lt;mi&gt;x&lt;/mi&gt;&lt;/math&gt;" title="y equals 8 minus four fifths x"/>
          <p:cNvPicPr preferRelativeResize="0"/>
          <p:nvPr/>
        </p:nvPicPr>
        <p:blipFill>
          <a:blip r:embed="rId8">
            <a:alphaModFix/>
          </a:blip>
          <a:stretch>
            <a:fillRect/>
          </a:stretch>
        </p:blipFill>
        <p:spPr>
          <a:xfrm>
            <a:off x="5561988" y="2512776"/>
            <a:ext cx="1224626" cy="540739"/>
          </a:xfrm>
          <a:prstGeom prst="rect">
            <a:avLst/>
          </a:prstGeom>
          <a:noFill/>
          <a:ln>
            <a:noFill/>
          </a:ln>
        </p:spPr>
      </p:pic>
      <p:pic>
        <p:nvPicPr>
          <p:cNvPr id="1925" name="Google Shape;1925;p156"/>
          <p:cNvPicPr preferRelativeResize="0"/>
          <p:nvPr/>
        </p:nvPicPr>
        <p:blipFill>
          <a:blip r:embed="rId3">
            <a:alphaModFix/>
          </a:blip>
          <a:srcRect r="57905" b="43690"/>
          <a:stretch>
            <a:fillRect/>
          </a:stretch>
        </p:blipFill>
        <p:spPr>
          <a:xfrm>
            <a:off x="1819427" y="3273925"/>
            <a:ext cx="3430774" cy="1046075"/>
          </a:xfrm>
          <a:prstGeom prst="rect">
            <a:avLst/>
          </a:prstGeom>
          <a:noFill/>
          <a:ln>
            <a:noFill/>
          </a:ln>
        </p:spPr>
      </p:pic>
      <p:sp>
        <p:nvSpPr>
          <p:cNvPr id="1926" name="Google Shape;1926;p156"/>
          <p:cNvSpPr txBox="1"/>
          <p:nvPr/>
        </p:nvSpPr>
        <p:spPr>
          <a:xfrm flipH="1">
            <a:off x="1894400" y="3308725"/>
            <a:ext cx="2978700" cy="814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Iyadoo y hadda yahay mawduuca (subject), waxaan arki karnaa in jiirada (gradient) ay tahay</a:t>
            </a:r>
            <a:r>
              <a:rPr lang="en-GB" sz="1100" i="1">
                <a:latin typeface="Lexend"/>
                <a:ea typeface="Times New Roman"/>
                <a:cs typeface="Times New Roman"/>
                <a:sym typeface="Times New Roman"/>
              </a:rPr>
              <a:t/>
            </a:r>
            <a:r>
              <a:rPr lang="en-GB" sz="1100">
                <a:latin typeface="Lexend"/>
                <a:ea typeface="Lexend"/>
                <a:cs typeface="Lexend"/>
                <a:sym typeface="Lexend"/>
              </a:rPr>
              <a:t/>
            </a:r>
            <a:endParaRPr sz="2200" i="1">
              <a:solidFill>
                <a:srgbClr val="000000"/>
              </a:solidFill>
              <a:latin typeface="Times New Roman"/>
              <a:ea typeface="Times New Roman"/>
              <a:cs typeface="Times New Roman"/>
              <a:sym typeface="Times New Roman"/>
            </a:endParaRPr>
          </a:p>
        </p:txBody>
      </p:sp>
      <p:pic>
        <p:nvPicPr>
          <p:cNvPr id="1927" name="Google Shape;1927;p156" descr="&lt;math xmlns=&quot;http://www.w3.org/1998/Math/MathML&quot; display=&quot;block&quot; data-is-equatio=&quot;1&quot; data-latex=&quot;-\frac{4}{5}&quot;&gt;&lt;mo&gt;−&lt;/mo&gt;&lt;mfrac&gt;&lt;mn&gt;4&lt;/mn&gt;&lt;mn&gt;5&lt;/mn&gt;&lt;/mfrac&gt;&lt;/math&gt;" title="negative four fifths"/>
          <p:cNvPicPr preferRelativeResize="0"/>
          <p:nvPr/>
        </p:nvPicPr>
        <p:blipFill>
          <a:blip r:embed="rId9">
            <a:alphaModFix/>
          </a:blip>
          <a:stretch>
            <a:fillRect/>
          </a:stretch>
        </p:blipFill>
        <p:spPr>
          <a:xfrm>
            <a:off x="4472937" y="3603400"/>
            <a:ext cx="300375" cy="453900"/>
          </a:xfrm>
          <a:prstGeom prst="rect">
            <a:avLst/>
          </a:prstGeom>
          <a:noFill/>
          <a:ln>
            <a:noFill/>
          </a:ln>
        </p:spPr>
      </p:pic>
      <p:sp>
        <p:nvSpPr>
          <p:cNvPr id="1928" name="Google Shape;1928;p156"/>
          <p:cNvSpPr/>
          <p:nvPr/>
        </p:nvSpPr>
        <p:spPr>
          <a:xfrm>
            <a:off x="6164735" y="2437275"/>
            <a:ext cx="535200" cy="7134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2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2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2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2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2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32" name="Shape 1932"/>
        <p:cNvGrpSpPr/>
        <p:nvPr/>
      </p:nvGrpSpPr>
      <p:grpSpPr>
        <a:xfrm>
          <a:off x="0" y="0"/>
          <a:ext cx="0" cy="0"/>
        </a:xfrm>
      </p:grpSpPr>
      <p:pic>
        <p:nvPicPr>
          <p:cNvPr id="1933" name="Google Shape;1933;p157" descr="&lt;math xmlns=&quot;http://www.w3.org/1998/Math/MathML&quot; data-is-equatio=&quot;1&quot; data-equatio-url=&quot;https://equatio-api.texthelp.com/desmos/get/25-01-2024/c73d62aa-0bb8-4962-961f-e9242396dbb6&quot; data-equatio-type=&quot;desmos&quot;&gt;&lt;mglyph src=&quot;https://equatio-api.texthelp.com/desmos/get/25-01-2024/c73d62aa-0bb8-4962-961f-e9242396dbb6&quot; alt=&quot;Equatio Desmos Graph&quot;/&gt;&lt;/math&gt;" title="Equatio Desmos Graph"/>
          <p:cNvPicPr preferRelativeResize="0"/>
          <p:nvPr/>
        </p:nvPicPr>
        <p:blipFill>
          <a:blip r:embed="rId3">
            <a:alphaModFix/>
          </a:blip>
          <a:srcRect l="9846" t="10494" r="22154" b="12564"/>
          <a:stretch>
            <a:fillRect/>
          </a:stretch>
        </p:blipFill>
        <p:spPr>
          <a:xfrm>
            <a:off x="1136300" y="1319750"/>
            <a:ext cx="3535382" cy="3000250"/>
          </a:xfrm>
          <a:prstGeom prst="rect">
            <a:avLst/>
          </a:prstGeom>
          <a:noFill/>
          <a:ln>
            <a:noFill/>
          </a:ln>
        </p:spPr>
      </p:pic>
      <p:sp>
        <p:nvSpPr>
          <p:cNvPr id="1934" name="Google Shape;1934;p15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isla'egyada si loo helo jiirada (gradient)</a:t>
            </a:r>
            <a:endParaRPr/>
          </a:p>
        </p:txBody>
      </p:sp>
      <p:sp>
        <p:nvSpPr>
          <p:cNvPr id="1935" name="Google Shape;1935;p157"/>
          <p:cNvSpPr txBox="1"/>
          <p:nvPr>
            <p:ph type="body" idx="1"/>
          </p:nvPr>
        </p:nvSpPr>
        <p:spPr>
          <a:xfrm>
            <a:off x="324000" y="824012"/>
            <a:ext cx="33339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Isla'egta 4x + 5y = 40</a:t>
            </a:r>
            <a:r>
              <a:rPr lang="en-GB" sz="1100">
                <a:latin typeface="Lexend"/>
                <a:ea typeface="Times New Roman"/>
                <a:cs typeface="Times New Roman"/>
                <a:sym typeface="Times New Roman"/>
              </a:rPr>
              <a:t/>
            </a:r>
            <a:r>
              <a:rPr lang="en-GB" i="1"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i="1"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800"/>
          </a:p>
        </p:txBody>
      </p:sp>
      <p:sp>
        <p:nvSpPr>
          <p:cNvPr id="1936" name="Google Shape;1936;p157"/>
          <p:cNvSpPr txBox="1"/>
          <p:nvPr>
            <p:ph type="body" idx="1"/>
          </p:nvPr>
        </p:nvSpPr>
        <p:spPr>
          <a:xfrm>
            <a:off x="4842813" y="824000"/>
            <a:ext cx="19908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ea typeface="Times New Roman"/>
                <a:cs typeface="Times New Roman"/>
                <a:sym typeface="Times New Roman"/>
              </a:rPr>
              <a:t>4</a:t>
            </a:r>
            <a:r>
              <a:rPr lang="en-GB" i="1">
                <a:latin typeface="Lexend"/>
                <a:ea typeface="Times New Roman"/>
                <a:cs typeface="Times New Roman"/>
                <a:sym typeface="Times New Roman"/>
              </a:rPr>
              <a:t>x</a:t>
            </a:r>
            <a:r>
              <a:rPr lang="en-GB">
                <a:latin typeface="Lexend"/>
                <a:ea typeface="Times New Roman"/>
                <a:cs typeface="Times New Roman"/>
                <a:sym typeface="Times New Roman"/>
              </a:rPr>
              <a:t> + 5</a:t>
            </a:r>
            <a:r>
              <a:rPr lang="en-GB" i="1">
                <a:latin typeface="Lexend"/>
                <a:ea typeface="Times New Roman"/>
                <a:cs typeface="Times New Roman"/>
                <a:sym typeface="Times New Roman"/>
              </a:rPr>
              <a:t>y = </a:t>
            </a:r>
            <a:r>
              <a:rPr lang="en-GB">
                <a:latin typeface="Lexend"/>
                <a:ea typeface="Times New Roman"/>
                <a:cs typeface="Times New Roman"/>
                <a:sym typeface="Times New Roman"/>
              </a:rPr>
              <a:t>40</a:t>
            </a:r>
            <a:endParaRPr sz="1800"/>
          </a:p>
        </p:txBody>
      </p:sp>
      <p:sp>
        <p:nvSpPr>
          <p:cNvPr id="1937" name="Google Shape;1937;p157"/>
          <p:cNvSpPr txBox="1"/>
          <p:nvPr>
            <p:ph type="body" idx="1"/>
          </p:nvPr>
        </p:nvSpPr>
        <p:spPr>
          <a:xfrm>
            <a:off x="5410743" y="1350240"/>
            <a:ext cx="1558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ea typeface="Times New Roman"/>
                <a:cs typeface="Times New Roman"/>
                <a:sym typeface="Times New Roman"/>
              </a:rPr>
              <a:t>5</a:t>
            </a:r>
            <a:r>
              <a:rPr lang="en-GB" i="1">
                <a:latin typeface="Lexend"/>
                <a:ea typeface="Times New Roman"/>
                <a:cs typeface="Times New Roman"/>
                <a:sym typeface="Times New Roman"/>
              </a:rPr>
              <a:t>y = </a:t>
            </a:r>
            <a:r>
              <a:rPr lang="en-GB">
                <a:latin typeface="Lexend"/>
                <a:ea typeface="Times New Roman"/>
                <a:cs typeface="Times New Roman"/>
                <a:sym typeface="Times New Roman"/>
              </a:rPr>
              <a:t>40 − 4</a:t>
            </a:r>
            <a:r>
              <a:rPr lang="en-GB" i="1">
                <a:latin typeface="Lexend"/>
                <a:ea typeface="Times New Roman"/>
                <a:cs typeface="Times New Roman"/>
                <a:sym typeface="Times New Roman"/>
              </a:rPr>
              <a:t>x</a:t>
            </a:r>
            <a:endParaRPr sz="1800"/>
          </a:p>
        </p:txBody>
      </p:sp>
      <p:pic>
        <p:nvPicPr>
          <p:cNvPr id="1938" name="Google Shape;1938;p157" descr="&lt;math xmlns=&quot;http://www.w3.org/1998/Math/MathML&quot; display=&quot;block&quot; data-is-equatio=&quot;1&quot; data-latex=&quot;\frac{1}{5}\times5y=\frac{1}{5}\times\left(40-4x\right)&quot;&gt;&lt;mfrac&gt;&lt;mn&gt;1&lt;/mn&gt;&lt;mn&gt;5&lt;/mn&gt;&lt;/mfrac&gt;&lt;mo&gt;×&lt;/mo&gt;&lt;mn&gt;5&lt;/mn&gt;&lt;mi&gt;y&lt;/mi&gt;&lt;mo&gt;=&lt;/mo&gt;&lt;mfrac&gt;&lt;mn&gt;1&lt;/mn&gt;&lt;mn&gt;5&lt;/mn&gt;&lt;/mfrac&gt;&lt;mo&gt;×&lt;/mo&gt;&lt;mrow data-mjx-texclass=&quot;INNER&quot;&gt;&lt;mo data-mjx-texclass=&quot;OPEN&quot;&gt;(&lt;/mo&gt;&lt;mn&gt;40&lt;/mn&gt;&lt;mo&gt;−&lt;/mo&gt;&lt;mn&gt;4&lt;/mn&gt;&lt;mi&gt;x&lt;/mi&gt;&lt;mo data-mjx-texclass=&quot;CLOSE&quot;&gt;)&lt;/mo&gt;&lt;/mrow&gt;&lt;/math&gt;" title="one fifth times 5 y equals one fifth times open paren 40 minus 4 x close paren"/>
          <p:cNvPicPr preferRelativeResize="0"/>
          <p:nvPr/>
        </p:nvPicPr>
        <p:blipFill>
          <a:blip r:embed="rId4">
            <a:alphaModFix/>
          </a:blip>
          <a:stretch>
            <a:fillRect/>
          </a:stretch>
        </p:blipFill>
        <p:spPr>
          <a:xfrm>
            <a:off x="4949306" y="1807450"/>
            <a:ext cx="2528774" cy="536763"/>
          </a:xfrm>
          <a:prstGeom prst="rect">
            <a:avLst/>
          </a:prstGeom>
          <a:noFill/>
          <a:ln>
            <a:noFill/>
          </a:ln>
        </p:spPr>
      </p:pic>
      <p:pic>
        <p:nvPicPr>
          <p:cNvPr id="1939" name="Google Shape;1939;p157" descr="&lt;math xmlns=&quot;http://www.w3.org/1998/Math/MathML&quot; display=&quot;block&quot; data-is-equatio=&quot;1&quot; data-latex=&quot;y=8-\frac{4}{5}x&quot;&gt;&lt;mi&gt;y&lt;/mi&gt;&lt;mo&gt;=&lt;/mo&gt;&lt;mn&gt;8&lt;/mn&gt;&lt;mo&gt;−&lt;/mo&gt;&lt;mfrac&gt;&lt;mn&gt;4&lt;/mn&gt;&lt;mn&gt;5&lt;/mn&gt;&lt;/mfrac&gt;&lt;mi&gt;x&lt;/mi&gt;&lt;/math&gt;" title="y equals 8 minus four fifths x"/>
          <p:cNvPicPr preferRelativeResize="0"/>
          <p:nvPr/>
        </p:nvPicPr>
        <p:blipFill>
          <a:blip r:embed="rId5">
            <a:alphaModFix/>
          </a:blip>
          <a:stretch>
            <a:fillRect/>
          </a:stretch>
        </p:blipFill>
        <p:spPr>
          <a:xfrm>
            <a:off x="5561988" y="2512776"/>
            <a:ext cx="1224626" cy="540739"/>
          </a:xfrm>
          <a:prstGeom prst="rect">
            <a:avLst/>
          </a:prstGeom>
          <a:noFill/>
          <a:ln>
            <a:noFill/>
          </a:ln>
        </p:spPr>
      </p:pic>
      <p:sp>
        <p:nvSpPr>
          <p:cNvPr id="1940" name="Google Shape;1940;p157"/>
          <p:cNvSpPr/>
          <p:nvPr/>
        </p:nvSpPr>
        <p:spPr>
          <a:xfrm>
            <a:off x="6164735" y="2437275"/>
            <a:ext cx="535200" cy="7134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41" name="Google Shape;1941;p157"/>
          <p:cNvSpPr txBox="1"/>
          <p:nvPr>
            <p:ph type="body" idx="1"/>
          </p:nvPr>
        </p:nvSpPr>
        <p:spPr>
          <a:xfrm>
            <a:off x="1356280" y="1225609"/>
            <a:ext cx="208500" cy="2595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100" i="1">
                <a:latin typeface="Lexend"/>
                <a:ea typeface="Times New Roman"/>
                <a:cs typeface="Times New Roman"/>
                <a:sym typeface="Times New Roman"/>
              </a:rPr>
              <a:t>y</a:t>
            </a:r>
            <a:endParaRPr sz="2000"/>
          </a:p>
        </p:txBody>
      </p:sp>
      <p:sp>
        <p:nvSpPr>
          <p:cNvPr id="1942" name="Google Shape;1942;p157"/>
          <p:cNvSpPr txBox="1"/>
          <p:nvPr>
            <p:ph type="body" idx="1"/>
          </p:nvPr>
        </p:nvSpPr>
        <p:spPr>
          <a:xfrm>
            <a:off x="4688879" y="3674880"/>
            <a:ext cx="208500" cy="195600"/>
          </a:xfrm>
          <a:prstGeom prst="rect">
            <a:avLst/>
          </a:prstGeom>
          <a:solidFill>
            <a:schemeClr val="lt1"/>
          </a:solidFill>
        </p:spPr>
        <p:txBody>
          <a:bodyPr spcFirstLastPara="1" wrap="square" lIns="0" tIns="0" rIns="0" bIns="0" anchor="ctr" anchorCtr="0">
            <a:normAutofit/>
          </a:bodyPr>
          <a:lstStyle/>
          <a:p>
            <a:pPr marL="0" lvl="0" indent="0" algn="ctr" rtl="0">
              <a:spcBef>
                <a:spcPct val="0"/>
              </a:spcBef>
              <a:spcAft>
                <a:spcPts val="1000"/>
              </a:spcAft>
              <a:buNone/>
            </a:pPr>
            <a:r>
              <a:rPr lang="en-GB" sz="1100" i="1">
                <a:latin typeface="Lexend"/>
                <a:ea typeface="Times New Roman"/>
                <a:cs typeface="Times New Roman"/>
                <a:sym typeface="Times New Roman"/>
              </a:rPr>
              <a:t>x</a:t>
            </a:r>
            <a:endParaRPr sz="2000"/>
          </a:p>
        </p:txBody>
      </p:sp>
      <p:sp>
        <p:nvSpPr>
          <p:cNvPr id="1943" name="Google Shape;1943;p157"/>
          <p:cNvSpPr txBox="1"/>
          <p:nvPr/>
        </p:nvSpPr>
        <p:spPr>
          <a:xfrm flipH="1">
            <a:off x="5300312" y="3557526"/>
            <a:ext cx="16227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(The gradient)</a:t>
            </a:r>
            <a:r>
              <a:rPr lang="en-GB" sz="1100">
                <a:latin typeface="Lexend"/>
                <a:ea typeface="Lexend"/>
                <a:cs typeface="Lexend"/>
                <a:sym typeface="Lexend"/>
              </a:rPr>
              <a:t/>
            </a:r>
            <a:endParaRPr sz="2400" i="1">
              <a:solidFill>
                <a:srgbClr val="000000"/>
              </a:solidFill>
              <a:latin typeface="Times New Roman"/>
              <a:ea typeface="Times New Roman"/>
              <a:cs typeface="Times New Roman"/>
              <a:sym typeface="Times New Roman"/>
            </a:endParaRPr>
          </a:p>
        </p:txBody>
      </p:sp>
      <p:pic>
        <p:nvPicPr>
          <p:cNvPr id="1944" name="Google Shape;1944;p157" descr="&lt;math xmlns=&quot;http://www.w3.org/1998/Math/MathML&quot; display=&quot;block&quot; data-is-equatio=&quot;1&quot; data-latex=&quot;-\frac{4}{5}&quot;&gt;&lt;mo&gt;−&lt;/mo&gt;&lt;mfrac&gt;&lt;mn&gt;4&lt;/mn&gt;&lt;mn&gt;5&lt;/mn&gt;&lt;/mfrac&gt;&lt;/math&gt;" title="negative four fifths"/>
          <p:cNvPicPr preferRelativeResize="0"/>
          <p:nvPr/>
        </p:nvPicPr>
        <p:blipFill>
          <a:blip r:embed="rId6">
            <a:alphaModFix/>
          </a:blip>
          <a:stretch>
            <a:fillRect/>
          </a:stretch>
        </p:blipFill>
        <p:spPr>
          <a:xfrm>
            <a:off x="6999053" y="3429510"/>
            <a:ext cx="381600" cy="576640"/>
          </a:xfrm>
          <a:prstGeom prst="rect">
            <a:avLst/>
          </a:prstGeom>
          <a:noFill/>
          <a:ln>
            <a:noFill/>
          </a:ln>
        </p:spPr>
      </p:pic>
      <p:cxnSp>
        <p:nvCxnSpPr>
          <p:cNvPr id="1945" name="Google Shape;1945;p157"/>
          <p:cNvCxnSpPr/>
          <p:nvPr/>
        </p:nvCxnSpPr>
        <p:spPr>
          <a:xfrm>
            <a:off x="2911023" y="2800625"/>
            <a:ext cx="1176900" cy="0"/>
          </a:xfrm>
          <a:prstGeom prst="straightConnector1">
            <a:avLst/>
          </a:prstGeom>
          <a:noFill/>
          <a:ln w="28575" cap="flat" cmpd="sng">
            <a:solidFill>
              <a:schemeClr val="accent5"/>
            </a:solidFill>
            <a:prstDash val="solid"/>
            <a:round/>
            <a:headEnd type="none" w="med" len="med"/>
            <a:tailEnd type="triangle" w="med" len="med"/>
          </a:ln>
        </p:spPr>
      </p:cxnSp>
      <p:sp>
        <p:nvSpPr>
          <p:cNvPr id="1946" name="Google Shape;1946;p157"/>
          <p:cNvSpPr txBox="1"/>
          <p:nvPr>
            <p:ph type="body" idx="1"/>
          </p:nvPr>
        </p:nvSpPr>
        <p:spPr>
          <a:xfrm>
            <a:off x="3276272" y="2473800"/>
            <a:ext cx="381600" cy="259500"/>
          </a:xfrm>
          <a:prstGeom prst="rect">
            <a:avLst/>
          </a:prstGeom>
          <a:solidFill>
            <a:schemeClr val="lt1"/>
          </a:solidFill>
        </p:spPr>
        <p:txBody>
          <a:bodyPr spcFirstLastPara="1" wrap="square" lIns="0" tIns="0" rIns="0" bIns="0" anchor="t" anchorCtr="0">
            <a:normAutofit/>
          </a:bodyPr>
          <a:lstStyle/>
          <a:p>
            <a:pPr marL="0" lvl="0" indent="0" algn="ctr" rtl="0">
              <a:spcBef>
                <a:spcPct val="0"/>
              </a:spcBef>
              <a:spcAft>
                <a:spcPts val="1000"/>
              </a:spcAft>
              <a:buNone/>
              <a:defRPr/>
            </a:pPr>
            <a:r>
              <a:rPr lang="en-GB">
                <a:latin typeface="Lexend"/>
                <a:ea typeface="Times New Roman"/>
                <a:cs typeface="Times New Roman"/>
                <a:sym typeface="Times New Roman"/>
              </a:rPr>
              <a:t>5</a:t>
            </a:r>
            <a:endParaRPr sz="1800"/>
          </a:p>
        </p:txBody>
      </p:sp>
      <p:sp>
        <p:nvSpPr>
          <p:cNvPr id="1947" name="Google Shape;1947;p157"/>
          <p:cNvSpPr txBox="1"/>
          <p:nvPr>
            <p:ph type="body" idx="1"/>
          </p:nvPr>
        </p:nvSpPr>
        <p:spPr>
          <a:xfrm>
            <a:off x="4087599" y="3085600"/>
            <a:ext cx="381600" cy="326700"/>
          </a:xfrm>
          <a:prstGeom prst="rect">
            <a:avLst/>
          </a:prstGeom>
          <a:solidFill>
            <a:schemeClr val="lt1"/>
          </a:solidFill>
        </p:spPr>
        <p:txBody>
          <a:bodyPr spcFirstLastPara="1" wrap="square" lIns="0" tIns="0" rIns="0" bIns="0" anchor="t" anchorCtr="0">
            <a:normAutofit/>
          </a:bodyPr>
          <a:lstStyle/>
          <a:p>
            <a:pPr marL="0" lvl="0" indent="0" algn="ctr" rtl="0">
              <a:spcBef>
                <a:spcPct val="0"/>
              </a:spcBef>
              <a:spcAft>
                <a:spcPts val="1000"/>
              </a:spcAft>
              <a:buNone/>
              <a:defRPr/>
            </a:pPr>
            <a:r>
              <a:rPr lang="en-GB">
                <a:latin typeface="Lexend"/>
                <a:ea typeface="Times New Roman"/>
                <a:cs typeface="Times New Roman"/>
                <a:sym typeface="Times New Roman"/>
              </a:rPr>
              <a:t>−4</a:t>
            </a:r>
            <a:endParaRPr sz="1800"/>
          </a:p>
        </p:txBody>
      </p:sp>
      <p:cxnSp>
        <p:nvCxnSpPr>
          <p:cNvPr id="1948" name="Google Shape;1948;p157"/>
          <p:cNvCxnSpPr/>
          <p:nvPr/>
        </p:nvCxnSpPr>
        <p:spPr>
          <a:xfrm>
            <a:off x="4059825" y="2826325"/>
            <a:ext cx="3000" cy="890700"/>
          </a:xfrm>
          <a:prstGeom prst="straightConnector1">
            <a:avLst/>
          </a:prstGeom>
          <a:noFill/>
          <a:ln w="28575" cap="flat" cmpd="sng">
            <a:solidFill>
              <a:schemeClr val="accent5"/>
            </a:solidFill>
            <a:prstDash val="solid"/>
            <a:round/>
            <a:headEnd type="none" w="med" len="med"/>
            <a:tailEnd type="triangle" w="med" len="med"/>
          </a:ln>
        </p:spPr>
      </p:cxnSp>
      <p:sp>
        <p:nvSpPr>
          <p:cNvPr id="1949" name="Google Shape;1949;p157"/>
          <p:cNvSpPr txBox="1"/>
          <p:nvPr>
            <p:ph type="body" idx="1"/>
          </p:nvPr>
        </p:nvSpPr>
        <p:spPr>
          <a:xfrm>
            <a:off x="5300025" y="4222825"/>
            <a:ext cx="2631300" cy="434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Jiirada-y (y-intercept) (0, 8)</a:t>
            </a:r>
            <a:r>
              <a:rPr lang="en-GB" i="1"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endParaRPr/>
          </a:p>
        </p:txBody>
      </p:sp>
      <p:sp>
        <p:nvSpPr>
          <p:cNvPr id="1950" name="Google Shape;1950;p157"/>
          <p:cNvSpPr/>
          <p:nvPr/>
        </p:nvSpPr>
        <p:spPr>
          <a:xfrm>
            <a:off x="5875797" y="2582500"/>
            <a:ext cx="381600" cy="4101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1" name="Google Shape;1951;p157"/>
          <p:cNvSpPr/>
          <p:nvPr/>
        </p:nvSpPr>
        <p:spPr>
          <a:xfrm>
            <a:off x="1479211" y="1672447"/>
            <a:ext cx="381600" cy="410100"/>
          </a:xfrm>
          <a:prstGeom prst="ellipse">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50"/>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9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55" name="Shape 1955"/>
        <p:cNvGrpSpPr/>
        <p:nvPr/>
      </p:nvGrpSpPr>
      <p:grpSpPr>
        <a:xfrm>
          <a:off x="0" y="0"/>
          <a:ext cx="0" cy="0"/>
        </a:xfrm>
      </p:grpSpPr>
      <p:pic>
        <p:nvPicPr>
          <p:cNvPr id="1956" name="Google Shape;1956;p158" descr="&lt;math xmlns=&quot;http://www.w3.org/1998/Math/MathML&quot; display=&quot;block&quot; data-is-equatio=&quot;1&quot; data-latex=&quot;y=4-\frac{3}{7}x&quot;&gt;&lt;mi&gt;y&lt;/mi&gt;&lt;mo&gt;=&lt;/mo&gt;&lt;mn&gt;4&lt;/mn&gt;&lt;mo&gt;−&lt;/mo&gt;&lt;mfrac&gt;&lt;mn&gt;3&lt;/mn&gt;&lt;mn&gt;7&lt;/mn&gt;&lt;/mfrac&gt;&lt;mi&gt;x&lt;/mi&gt;&lt;/math&gt;" title="y equals 4 minus three sevenths x"/>
          <p:cNvPicPr preferRelativeResize="0"/>
          <p:nvPr/>
        </p:nvPicPr>
        <p:blipFill>
          <a:blip r:embed="rId3">
            <a:alphaModFix/>
          </a:blip>
          <a:stretch>
            <a:fillRect/>
          </a:stretch>
        </p:blipFill>
        <p:spPr>
          <a:xfrm>
            <a:off x="1457649" y="3510225"/>
            <a:ext cx="1111682" cy="485481"/>
          </a:xfrm>
          <a:prstGeom prst="rect">
            <a:avLst/>
          </a:prstGeom>
          <a:noFill/>
          <a:ln>
            <a:noFill/>
          </a:ln>
        </p:spPr>
      </p:pic>
      <p:pic>
        <p:nvPicPr>
          <p:cNvPr id="1957" name="Google Shape;1957;p158" descr="&lt;math xmlns=&quot;http://www.w3.org/1998/Math/MathML&quot; display=&quot;block&quot; data-is-equatio=&quot;1&quot; data-latex=&quot;\frac{1}{7}\times7y=\frac{1}{7}\times\left(28-3x\right)&quot;&gt;&lt;mfrac&gt;&lt;mn&gt;1&lt;/mn&gt;&lt;mn&gt;7&lt;/mn&gt;&lt;/mfrac&gt;&lt;mo&gt;×&lt;/mo&gt;&lt;mn&gt;7&lt;/mn&gt;&lt;mi&gt;y&lt;/mi&gt;&lt;mo&gt;=&lt;/mo&gt;&lt;mfrac&gt;&lt;mn&gt;1&lt;/mn&gt;&lt;mn&gt;7&lt;/mn&gt;&lt;/mfrac&gt;&lt;mo&gt;×&lt;/mo&gt;&lt;mrow data-mjx-texclass=&quot;INNER&quot;&gt;&lt;mo data-mjx-texclass=&quot;OPEN&quot;&gt;(&lt;/mo&gt;&lt;mn&gt;28&lt;/mn&gt;&lt;mo&gt;−&lt;/mo&gt;&lt;mn&gt;3&lt;/mn&gt;&lt;mi&gt;x&lt;/mi&gt;&lt;mo data-mjx-texclass=&quot;CLOSE&quot;&gt;)&lt;/mo&gt;&lt;/mrow&gt;&lt;/math&gt;" title="one seventh times 7 y equals one seventh times open paren 28 minus 3 x close paren"/>
          <p:cNvPicPr preferRelativeResize="0"/>
          <p:nvPr/>
        </p:nvPicPr>
        <p:blipFill>
          <a:blip r:embed="rId4">
            <a:alphaModFix/>
          </a:blip>
          <a:stretch>
            <a:fillRect/>
          </a:stretch>
        </p:blipFill>
        <p:spPr>
          <a:xfrm>
            <a:off x="905292" y="2933936"/>
            <a:ext cx="2311313" cy="485481"/>
          </a:xfrm>
          <a:prstGeom prst="rect">
            <a:avLst/>
          </a:prstGeom>
          <a:noFill/>
          <a:ln>
            <a:noFill/>
          </a:ln>
        </p:spPr>
      </p:pic>
      <p:sp>
        <p:nvSpPr>
          <p:cNvPr id="1958" name="Google Shape;1958;p158"/>
          <p:cNvSpPr txBox="1"/>
          <p:nvPr>
            <p:ph type="subTitle" idx="1"/>
          </p:nvPr>
        </p:nvSpPr>
        <p:spPr>
          <a:xfrm>
            <a:off x="337825" y="810000"/>
            <a:ext cx="4163100" cy="1152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Soo saar jiirada (gradient) iyo jiirada-y (y-intercept) ee isla'egta hoose adigoo dib u habeynaya si y u noqdo mawduuca.</a:t>
            </a:r>
            <a:r>
              <a:rPr lang="en-GB" sz="1400" i="1">
                <a:latin typeface="Lexend"/>
                <a:ea typeface="Times New Roman"/>
                <a:cs typeface="Times New Roman"/>
                <a:sym typeface="Times New Roman"/>
              </a:rPr>
              <a:t/>
            </a:r>
            <a:r>
              <a:rPr lang="en-GB" sz="1400">
                <a:latin typeface="Lexend"/>
              </a:rPr>
              <a:t/>
            </a:r>
            <a:r>
              <a:rPr lang="en-GB" sz="1400" i="1">
                <a:latin typeface="Lexend"/>
                <a:ea typeface="Times New Roman"/>
                <a:cs typeface="Times New Roman"/>
                <a:sym typeface="Times New Roman"/>
              </a:rPr>
              <a:t/>
            </a:r>
            <a:r>
              <a:rPr lang="en-GB" sz="1400">
                <a:latin typeface="Lexend"/>
              </a:rPr>
              <a:t/>
            </a:r>
            <a:endParaRPr/>
          </a:p>
        </p:txBody>
      </p:sp>
      <p:sp>
        <p:nvSpPr>
          <p:cNvPr id="1959" name="Google Shape;1959;p15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Dib u habaynta isla'egyada si loo helo jiirada (gradient)</a:t>
            </a:r>
            <a:endParaRPr/>
          </a:p>
        </p:txBody>
      </p:sp>
      <p:sp>
        <p:nvSpPr>
          <p:cNvPr id="1960" name="Google Shape;1960;p158"/>
          <p:cNvSpPr txBox="1"/>
          <p:nvPr>
            <p:ph type="subTitle" idx="1"/>
          </p:nvPr>
        </p:nvSpPr>
        <p:spPr>
          <a:xfrm>
            <a:off x="859718" y="2078040"/>
            <a:ext cx="2173800" cy="28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3</a:t>
            </a:r>
            <a:r>
              <a:rPr lang="en-GB" sz="1400" i="1">
                <a:latin typeface="Lexend"/>
                <a:ea typeface="Times New Roman"/>
                <a:cs typeface="Times New Roman"/>
                <a:sym typeface="Times New Roman"/>
              </a:rPr>
              <a:t>x</a:t>
            </a:r>
            <a:r>
              <a:rPr lang="en-GB" sz="1400">
                <a:latin typeface="Lexend"/>
                <a:ea typeface="Times New Roman"/>
                <a:cs typeface="Times New Roman"/>
                <a:sym typeface="Times New Roman"/>
              </a:rPr>
              <a:t> + 7</a:t>
            </a:r>
            <a:r>
              <a:rPr lang="en-GB" sz="1400" i="1">
                <a:latin typeface="Lexend"/>
                <a:ea typeface="Times New Roman"/>
                <a:cs typeface="Times New Roman"/>
                <a:sym typeface="Times New Roman"/>
              </a:rPr>
              <a:t>y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28</a:t>
            </a:r>
            <a:endParaRPr/>
          </a:p>
        </p:txBody>
      </p:sp>
      <p:sp>
        <p:nvSpPr>
          <p:cNvPr id="1961" name="Google Shape;1961;p158"/>
          <p:cNvSpPr txBox="1"/>
          <p:nvPr>
            <p:ph type="subTitle" idx="1"/>
          </p:nvPr>
        </p:nvSpPr>
        <p:spPr>
          <a:xfrm>
            <a:off x="1370110" y="2493548"/>
            <a:ext cx="1767000" cy="28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7</a:t>
            </a:r>
            <a:r>
              <a:rPr lang="en-GB" sz="1400" i="1">
                <a:latin typeface="Lexend"/>
                <a:ea typeface="Times New Roman"/>
                <a:cs typeface="Times New Roman"/>
                <a:sym typeface="Times New Roman"/>
              </a:rPr>
              <a:t>y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28 − 3</a:t>
            </a:r>
            <a:r>
              <a:rPr lang="en-GB" sz="1400" i="1">
                <a:latin typeface="Lexend"/>
                <a:ea typeface="Times New Roman"/>
                <a:cs typeface="Times New Roman"/>
                <a:sym typeface="Times New Roman"/>
              </a:rPr>
              <a:t>x</a:t>
            </a:r>
            <a:endParaRPr/>
          </a:p>
        </p:txBody>
      </p:sp>
      <p:sp>
        <p:nvSpPr>
          <p:cNvPr id="1962" name="Google Shape;1962;p158"/>
          <p:cNvSpPr txBox="1"/>
          <p:nvPr/>
        </p:nvSpPr>
        <p:spPr>
          <a:xfrm flipH="1">
            <a:off x="335879" y="4141299"/>
            <a:ext cx="3657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 jiirada-y (y-intercept) (0, 4)</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2000" i="1">
              <a:solidFill>
                <a:srgbClr val="000000"/>
              </a:solidFill>
              <a:latin typeface="Times New Roman"/>
              <a:ea typeface="Times New Roman"/>
              <a:cs typeface="Times New Roman"/>
              <a:sym typeface="Times New Roman"/>
            </a:endParaRPr>
          </a:p>
        </p:txBody>
      </p:sp>
      <p:pic>
        <p:nvPicPr>
          <p:cNvPr id="1963" name="Google Shape;1963;p158" descr="&lt;math xmlns=&quot;http://www.w3.org/1998/Math/MathML&quot; display=&quot;block&quot; data-is-equatio=&quot;1&quot; data-latex=&quot;-\frac{3}{7}&quot;&gt;&lt;mo&gt;−&lt;/mo&gt;&lt;mfrac&gt;&lt;mn&gt;3&lt;/mn&gt;&lt;mn&gt;7&lt;/mn&gt;&lt;/mfrac&gt;&lt;/math&gt;" title="negative three sevenths"/>
          <p:cNvPicPr preferRelativeResize="0"/>
          <p:nvPr/>
        </p:nvPicPr>
        <p:blipFill>
          <a:blip r:embed="rId5">
            <a:alphaModFix/>
          </a:blip>
          <a:stretch>
            <a:fillRect/>
          </a:stretch>
        </p:blipFill>
        <p:spPr>
          <a:xfrm>
            <a:off x="1358592" y="4083751"/>
            <a:ext cx="285900" cy="428879"/>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5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67" name="Shape 1967"/>
        <p:cNvGrpSpPr/>
        <p:nvPr/>
      </p:nvGrpSpPr>
      <p:grpSpPr>
        <a:xfrm>
          <a:off x="0" y="0"/>
          <a:ext cx="0" cy="0"/>
        </a:xfrm>
      </p:grpSpPr>
      <p:pic>
        <p:nvPicPr>
          <p:cNvPr id="1968" name="Google Shape;1968;p159" descr="&lt;math xmlns=&quot;http://www.w3.org/1998/Math/MathML&quot; display=&quot;block&quot; data-is-equatio=&quot;1&quot; data-latex=&quot;-\frac{2}{5}&quot;&gt;&lt;mo&gt;−&lt;/mo&gt;&lt;mfrac&gt;&lt;mn&gt;2&lt;/mn&gt;&lt;mn&gt;5&lt;/mn&gt;&lt;/mfrac&gt;&lt;/math&gt;" title="negative two fifths"/>
          <p:cNvPicPr preferRelativeResize="0"/>
          <p:nvPr/>
        </p:nvPicPr>
        <p:blipFill>
          <a:blip r:embed="rId3">
            <a:alphaModFix/>
          </a:blip>
          <a:stretch>
            <a:fillRect/>
          </a:stretch>
        </p:blipFill>
        <p:spPr>
          <a:xfrm>
            <a:off x="5870065" y="4096324"/>
            <a:ext cx="285900" cy="433669"/>
          </a:xfrm>
          <a:prstGeom prst="rect">
            <a:avLst/>
          </a:prstGeom>
          <a:noFill/>
          <a:ln>
            <a:noFill/>
          </a:ln>
        </p:spPr>
      </p:pic>
      <p:sp>
        <p:nvSpPr>
          <p:cNvPr id="1969" name="Google Shape;1969;p159"/>
          <p:cNvSpPr txBox="1"/>
          <p:nvPr>
            <p:ph type="subTitle" idx="2"/>
          </p:nvPr>
        </p:nvSpPr>
        <p:spPr>
          <a:xfrm>
            <a:off x="4630050" y="810000"/>
            <a:ext cx="4190100" cy="12681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400">
                <a:latin typeface="Lexend"/>
              </a:rPr>
              <a:t>Soo saar jiirada (gradient) iyo jiirada-y (y-intercept) ee isla'egta hoose adigoo dib u habeynaya si y u noqdo mawduuca.</a:t>
            </a:r>
            <a:r>
              <a:rPr lang="en-GB" sz="1400" i="1">
                <a:latin typeface="Lexend"/>
                <a:ea typeface="Times New Roman"/>
                <a:cs typeface="Times New Roman"/>
                <a:sym typeface="Times New Roman"/>
              </a:rPr>
              <a:t/>
            </a:r>
            <a:r>
              <a:rPr lang="en-GB" sz="1400">
                <a:latin typeface="Lexend"/>
              </a:rPr>
              <a:t/>
            </a:r>
            <a:r>
              <a:rPr lang="en-GB" sz="1400" i="1">
                <a:latin typeface="Lexend"/>
                <a:ea typeface="Times New Roman"/>
                <a:cs typeface="Times New Roman"/>
                <a:sym typeface="Times New Roman"/>
              </a:rPr>
              <a:t/>
            </a:r>
            <a:r>
              <a:rPr lang="en-GB" sz="1400">
                <a:latin typeface="Lexend"/>
              </a:rPr>
              <a:t/>
            </a:r>
            <a:endParaRPr/>
          </a:p>
          <a:p>
            <a:pPr marL="0" lvl="0" indent="0" algn="l" rtl="0">
              <a:spcBef>
                <a:spcPts val="1000"/>
              </a:spcBef>
              <a:spcAft>
                <a:spcPts val="1000"/>
              </a:spcAft>
              <a:buClr>
                <a:schemeClr val="dk1"/>
              </a:buClr>
              <a:buSzPts val="1100"/>
              <a:buFont typeface="Arial"/>
              <a:buNone/>
            </a:pPr>
            <a:r>
              <a:rPr lang="en-GB">
                <a:latin typeface="Lexend"/>
              </a:rPr>
              <a:t> </a:t>
            </a:r>
            <a:endParaRPr/>
          </a:p>
        </p:txBody>
      </p:sp>
      <p:sp>
        <p:nvSpPr>
          <p:cNvPr id="1970" name="Google Shape;1970;p15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 u habaynta isla'egyada si loo helo jiirada (gradient)</a:t>
            </a:r>
            <a:endParaRPr/>
          </a:p>
        </p:txBody>
      </p:sp>
      <p:sp>
        <p:nvSpPr>
          <p:cNvPr id="1971" name="Google Shape;1971;p159"/>
          <p:cNvSpPr txBox="1"/>
          <p:nvPr>
            <p:ph type="subTitle" idx="1"/>
          </p:nvPr>
        </p:nvSpPr>
        <p:spPr>
          <a:xfrm>
            <a:off x="859718" y="2078040"/>
            <a:ext cx="2173800" cy="28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3</a:t>
            </a:r>
            <a:r>
              <a:rPr lang="en-GB" sz="1400" i="1">
                <a:latin typeface="Lexend"/>
                <a:ea typeface="Times New Roman"/>
                <a:cs typeface="Times New Roman"/>
                <a:sym typeface="Times New Roman"/>
              </a:rPr>
              <a:t>x</a:t>
            </a:r>
            <a:r>
              <a:rPr lang="en-GB" sz="1400">
                <a:latin typeface="Lexend"/>
                <a:ea typeface="Times New Roman"/>
                <a:cs typeface="Times New Roman"/>
                <a:sym typeface="Times New Roman"/>
              </a:rPr>
              <a:t> + 7</a:t>
            </a:r>
            <a:r>
              <a:rPr lang="en-GB" sz="1400" i="1">
                <a:latin typeface="Lexend"/>
                <a:ea typeface="Times New Roman"/>
                <a:cs typeface="Times New Roman"/>
                <a:sym typeface="Times New Roman"/>
              </a:rPr>
              <a:t>y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28</a:t>
            </a:r>
            <a:endParaRPr/>
          </a:p>
        </p:txBody>
      </p:sp>
      <p:sp>
        <p:nvSpPr>
          <p:cNvPr id="1972" name="Google Shape;1972;p159"/>
          <p:cNvSpPr txBox="1"/>
          <p:nvPr>
            <p:ph type="subTitle" idx="1"/>
          </p:nvPr>
        </p:nvSpPr>
        <p:spPr>
          <a:xfrm>
            <a:off x="1370110" y="2493548"/>
            <a:ext cx="1767000" cy="28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7</a:t>
            </a:r>
            <a:r>
              <a:rPr lang="en-GB" sz="1400" i="1">
                <a:latin typeface="Lexend"/>
                <a:ea typeface="Times New Roman"/>
                <a:cs typeface="Times New Roman"/>
                <a:sym typeface="Times New Roman"/>
              </a:rPr>
              <a:t>y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28 − 3</a:t>
            </a:r>
            <a:r>
              <a:rPr lang="en-GB" sz="1400" i="1">
                <a:latin typeface="Lexend"/>
                <a:ea typeface="Times New Roman"/>
                <a:cs typeface="Times New Roman"/>
                <a:sym typeface="Times New Roman"/>
              </a:rPr>
              <a:t>x</a:t>
            </a:r>
            <a:endParaRPr/>
          </a:p>
        </p:txBody>
      </p:sp>
      <p:sp>
        <p:nvSpPr>
          <p:cNvPr id="1973" name="Google Shape;1973;p159"/>
          <p:cNvSpPr txBox="1"/>
          <p:nvPr/>
        </p:nvSpPr>
        <p:spPr>
          <a:xfrm flipH="1">
            <a:off x="335879" y="4141299"/>
            <a:ext cx="3657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 jiirada-y (y-intercept) (0, 4)</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2000" i="1">
              <a:solidFill>
                <a:srgbClr val="000000"/>
              </a:solidFill>
              <a:latin typeface="Times New Roman"/>
              <a:ea typeface="Times New Roman"/>
              <a:cs typeface="Times New Roman"/>
              <a:sym typeface="Times New Roman"/>
            </a:endParaRPr>
          </a:p>
        </p:txBody>
      </p:sp>
      <p:pic>
        <p:nvPicPr>
          <p:cNvPr id="1974" name="Google Shape;1974;p159" descr="&lt;math xmlns=&quot;http://www.w3.org/1998/Math/MathML&quot; display=&quot;block&quot; data-is-equatio=&quot;1&quot; data-latex=&quot;-\frac{3}{7}&quot;&gt;&lt;mo&gt;−&lt;/mo&gt;&lt;mfrac&gt;&lt;mn&gt;3&lt;/mn&gt;&lt;mn&gt;7&lt;/mn&gt;&lt;/mfrac&gt;&lt;/math&gt;" title="negative three sevenths"/>
          <p:cNvPicPr preferRelativeResize="0"/>
          <p:nvPr/>
        </p:nvPicPr>
        <p:blipFill>
          <a:blip r:embed="rId4">
            <a:alphaModFix/>
          </a:blip>
          <a:stretch>
            <a:fillRect/>
          </a:stretch>
        </p:blipFill>
        <p:spPr>
          <a:xfrm>
            <a:off x="1358592" y="4083751"/>
            <a:ext cx="285900" cy="428879"/>
          </a:xfrm>
          <a:prstGeom prst="rect">
            <a:avLst/>
          </a:prstGeom>
          <a:noFill/>
          <a:ln>
            <a:noFill/>
          </a:ln>
        </p:spPr>
      </p:pic>
      <p:sp>
        <p:nvSpPr>
          <p:cNvPr id="1975" name="Google Shape;1975;p159"/>
          <p:cNvSpPr txBox="1"/>
          <p:nvPr>
            <p:ph type="subTitle" idx="2"/>
          </p:nvPr>
        </p:nvSpPr>
        <p:spPr>
          <a:xfrm>
            <a:off x="5433600" y="2082387"/>
            <a:ext cx="18759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2</a:t>
            </a:r>
            <a:r>
              <a:rPr lang="en-GB" sz="1400" i="1">
                <a:latin typeface="Lexend"/>
                <a:ea typeface="Times New Roman"/>
                <a:cs typeface="Times New Roman"/>
                <a:sym typeface="Times New Roman"/>
              </a:rPr>
              <a:t>x</a:t>
            </a:r>
            <a:r>
              <a:rPr lang="en-GB" sz="1400">
                <a:latin typeface="Lexend"/>
                <a:ea typeface="Times New Roman"/>
                <a:cs typeface="Times New Roman"/>
                <a:sym typeface="Times New Roman"/>
              </a:rPr>
              <a:t> + 5</a:t>
            </a:r>
            <a:r>
              <a:rPr lang="en-GB" sz="1400" i="1">
                <a:latin typeface="Lexend"/>
                <a:ea typeface="Times New Roman"/>
                <a:cs typeface="Times New Roman"/>
                <a:sym typeface="Times New Roman"/>
              </a:rPr>
              <a:t>y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30</a:t>
            </a:r>
            <a:endParaRPr/>
          </a:p>
        </p:txBody>
      </p:sp>
      <p:sp>
        <p:nvSpPr>
          <p:cNvPr id="1976" name="Google Shape;1976;p159"/>
          <p:cNvSpPr txBox="1"/>
          <p:nvPr>
            <p:ph type="subTitle" idx="2"/>
          </p:nvPr>
        </p:nvSpPr>
        <p:spPr>
          <a:xfrm>
            <a:off x="5943987" y="2505055"/>
            <a:ext cx="15771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5</a:t>
            </a:r>
            <a:r>
              <a:rPr lang="en-GB" sz="1400" i="1">
                <a:latin typeface="Lexend"/>
                <a:ea typeface="Times New Roman"/>
                <a:cs typeface="Times New Roman"/>
                <a:sym typeface="Times New Roman"/>
              </a:rPr>
              <a:t>y</a:t>
            </a:r>
            <a:r>
              <a:rPr lang="en-GB" sz="1400">
                <a:latin typeface="Lexend"/>
                <a:ea typeface="Times New Roman"/>
                <a:cs typeface="Times New Roman"/>
                <a:sym typeface="Times New Roman"/>
              </a:rPr>
              <a:t> =</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30 − 2</a:t>
            </a:r>
            <a:r>
              <a:rPr lang="en-GB" sz="1400" i="1">
                <a:latin typeface="Lexend"/>
                <a:ea typeface="Times New Roman"/>
                <a:cs typeface="Times New Roman"/>
                <a:sym typeface="Times New Roman"/>
              </a:rPr>
              <a:t>x</a:t>
            </a:r>
            <a:endParaRPr/>
          </a:p>
        </p:txBody>
      </p:sp>
      <p:pic>
        <p:nvPicPr>
          <p:cNvPr id="1977" name="Google Shape;1977;p159" descr="&lt;math xmlns=&quot;http://www.w3.org/1998/Math/MathML&quot; display=&quot;block&quot; data-is-equatio=&quot;1&quot; data-latex=&quot;\frac{1}{5}\times5y=\frac{1}{5}\times\left(30-2x\right)&quot;&gt;&lt;mfrac&gt;&lt;mn&gt;1&lt;/mn&gt;&lt;mn&gt;5&lt;/mn&gt;&lt;/mfrac&gt;&lt;mo&gt;×&lt;/mo&gt;&lt;mn&gt;5&lt;/mn&gt;&lt;mi&gt;y&lt;/mi&gt;&lt;mo&gt;=&lt;/mo&gt;&lt;mfrac&gt;&lt;mn&gt;1&lt;/mn&gt;&lt;mn&gt;5&lt;/mn&gt;&lt;/mfrac&gt;&lt;mo&gt;×&lt;/mo&gt;&lt;mrow data-mjx-texclass=&quot;INNER&quot;&gt;&lt;mo data-mjx-texclass=&quot;OPEN&quot;&gt;(&lt;/mo&gt;&lt;mn&gt;30&lt;/mn&gt;&lt;mo&gt;−&lt;/mo&gt;&lt;mn&gt;2&lt;/mn&gt;&lt;mi&gt;x&lt;/mi&gt;&lt;mo data-mjx-texclass=&quot;CLOSE&quot;&gt;)&lt;/mo&gt;&lt;/mrow&gt;&lt;/math&gt;" title="one fifth times 5 y equals one fifth times open paren 30 minus 2 x close paren"/>
          <p:cNvPicPr preferRelativeResize="0"/>
          <p:nvPr/>
        </p:nvPicPr>
        <p:blipFill>
          <a:blip r:embed="rId5">
            <a:alphaModFix/>
          </a:blip>
          <a:stretch>
            <a:fillRect/>
          </a:stretch>
        </p:blipFill>
        <p:spPr>
          <a:xfrm>
            <a:off x="5528472" y="2944414"/>
            <a:ext cx="2261080" cy="479946"/>
          </a:xfrm>
          <a:prstGeom prst="rect">
            <a:avLst/>
          </a:prstGeom>
          <a:noFill/>
          <a:ln>
            <a:noFill/>
          </a:ln>
        </p:spPr>
      </p:pic>
      <p:pic>
        <p:nvPicPr>
          <p:cNvPr id="1978" name="Google Shape;1978;p159" descr="&lt;math xmlns=&quot;http://www.w3.org/1998/Math/MathML&quot; display=&quot;block&quot; data-is-equatio=&quot;1&quot; data-latex=&quot;y=6-\frac{2}{5}x&quot;&gt;&lt;mi&gt;y&lt;/mi&gt;&lt;mo&gt;=&lt;/mo&gt;&lt;mn&gt;6&lt;/mn&gt;&lt;mo&gt;−&lt;/mo&gt;&lt;mfrac&gt;&lt;mn&gt;2&lt;/mn&gt;&lt;mn&gt;5&lt;/mn&gt;&lt;/mfrac&gt;&lt;mi&gt;x&lt;/mi&gt;&lt;/math&gt;" title="y equals 6 minus two fifths x"/>
          <p:cNvPicPr preferRelativeResize="0"/>
          <p:nvPr/>
        </p:nvPicPr>
        <p:blipFill>
          <a:blip r:embed="rId6">
            <a:alphaModFix/>
          </a:blip>
          <a:stretch>
            <a:fillRect/>
          </a:stretch>
        </p:blipFill>
        <p:spPr>
          <a:xfrm>
            <a:off x="6061207" y="3504256"/>
            <a:ext cx="1087878" cy="479946"/>
          </a:xfrm>
          <a:prstGeom prst="rect">
            <a:avLst/>
          </a:prstGeom>
          <a:noFill/>
          <a:ln>
            <a:noFill/>
          </a:ln>
        </p:spPr>
      </p:pic>
      <p:sp>
        <p:nvSpPr>
          <p:cNvPr id="1979" name="Google Shape;1979;p159"/>
          <p:cNvSpPr txBox="1"/>
          <p:nvPr/>
        </p:nvSpPr>
        <p:spPr>
          <a:xfrm flipH="1">
            <a:off x="4831679" y="4141299"/>
            <a:ext cx="3657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 jiirada-y (y-intercept) (0, 6)</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2000" i="1">
              <a:solidFill>
                <a:srgbClr val="000000"/>
              </a:solidFill>
              <a:latin typeface="Times New Roman"/>
              <a:ea typeface="Times New Roman"/>
              <a:cs typeface="Times New Roman"/>
              <a:sym typeface="Times New Roman"/>
            </a:endParaRPr>
          </a:p>
        </p:txBody>
      </p:sp>
      <p:sp>
        <p:nvSpPr>
          <p:cNvPr id="1980" name="Google Shape;1980;p159"/>
          <p:cNvSpPr txBox="1"/>
          <p:nvPr>
            <p:ph type="subTitle" idx="1"/>
          </p:nvPr>
        </p:nvSpPr>
        <p:spPr>
          <a:xfrm>
            <a:off x="337825" y="810000"/>
            <a:ext cx="4163100" cy="1152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Soo saar jiirada (gradient) iyo jiirada-y (y-intercept) ee isla'egta hoose adigoo dib u habeynaya si y u noqdo mawduuca.</a:t>
            </a:r>
            <a:r>
              <a:rPr lang="en-GB" sz="1400" i="1">
                <a:latin typeface="Lexend"/>
                <a:ea typeface="Times New Roman"/>
                <a:cs typeface="Times New Roman"/>
                <a:sym typeface="Times New Roman"/>
              </a:rPr>
              <a:t/>
            </a:r>
            <a:r>
              <a:rPr lang="en-GB" sz="1400">
                <a:latin typeface="Lexend"/>
              </a:rPr>
              <a:t/>
            </a:r>
            <a:r>
              <a:rPr lang="en-GB" sz="1400" i="1">
                <a:latin typeface="Lexend"/>
                <a:ea typeface="Times New Roman"/>
                <a:cs typeface="Times New Roman"/>
                <a:sym typeface="Times New Roman"/>
              </a:rPr>
              <a:t/>
            </a:r>
            <a:r>
              <a:rPr lang="en-GB" sz="1400">
                <a:latin typeface="Lexend"/>
              </a:rPr>
              <a:t/>
            </a:r>
            <a:endParaRPr/>
          </a:p>
        </p:txBody>
      </p:sp>
      <p:pic>
        <p:nvPicPr>
          <p:cNvPr id="1981" name="Google Shape;1981;p159" descr="&lt;math xmlns=&quot;http://www.w3.org/1998/Math/MathML&quot; display=&quot;block&quot; data-is-equatio=&quot;1&quot; data-latex=&quot;y=4-\frac{3}{7}x&quot;&gt;&lt;mi&gt;y&lt;/mi&gt;&lt;mo&gt;=&lt;/mo&gt;&lt;mn&gt;4&lt;/mn&gt;&lt;mo&gt;−&lt;/mo&gt;&lt;mfrac&gt;&lt;mn&gt;3&lt;/mn&gt;&lt;mn&gt;7&lt;/mn&gt;&lt;/mfrac&gt;&lt;mi&gt;x&lt;/mi&gt;&lt;/math&gt;" title="y equals 4 minus three sevenths x"/>
          <p:cNvPicPr preferRelativeResize="0"/>
          <p:nvPr/>
        </p:nvPicPr>
        <p:blipFill>
          <a:blip r:embed="rId7">
            <a:alphaModFix/>
          </a:blip>
          <a:stretch>
            <a:fillRect/>
          </a:stretch>
        </p:blipFill>
        <p:spPr>
          <a:xfrm>
            <a:off x="1457649" y="3510225"/>
            <a:ext cx="1111682" cy="485481"/>
          </a:xfrm>
          <a:prstGeom prst="rect">
            <a:avLst/>
          </a:prstGeom>
          <a:noFill/>
          <a:ln>
            <a:noFill/>
          </a:ln>
        </p:spPr>
      </p:pic>
      <p:pic>
        <p:nvPicPr>
          <p:cNvPr id="1982" name="Google Shape;1982;p159" descr="&lt;math xmlns=&quot;http://www.w3.org/1998/Math/MathML&quot; display=&quot;block&quot; data-is-equatio=&quot;1&quot; data-latex=&quot;\frac{1}{7}\times7y=\frac{1}{7}\times\left(28-3x\right)&quot;&gt;&lt;mfrac&gt;&lt;mn&gt;1&lt;/mn&gt;&lt;mn&gt;7&lt;/mn&gt;&lt;/mfrac&gt;&lt;mo&gt;×&lt;/mo&gt;&lt;mn&gt;7&lt;/mn&gt;&lt;mi&gt;y&lt;/mi&gt;&lt;mo&gt;=&lt;/mo&gt;&lt;mfrac&gt;&lt;mn&gt;1&lt;/mn&gt;&lt;mn&gt;7&lt;/mn&gt;&lt;/mfrac&gt;&lt;mo&gt;×&lt;/mo&gt;&lt;mrow data-mjx-texclass=&quot;INNER&quot;&gt;&lt;mo data-mjx-texclass=&quot;OPEN&quot;&gt;(&lt;/mo&gt;&lt;mn&gt;28&lt;/mn&gt;&lt;mo&gt;−&lt;/mo&gt;&lt;mn&gt;3&lt;/mn&gt;&lt;mi&gt;x&lt;/mi&gt;&lt;mo data-mjx-texclass=&quot;CLOSE&quot;&gt;)&lt;/mo&gt;&lt;/mrow&gt;&lt;/math&gt;" title="one seventh times 7 y equals one seventh times open paren 28 minus 3 x close paren"/>
          <p:cNvPicPr preferRelativeResize="0"/>
          <p:nvPr/>
        </p:nvPicPr>
        <p:blipFill>
          <a:blip r:embed="rId8">
            <a:alphaModFix/>
          </a:blip>
          <a:stretch>
            <a:fillRect/>
          </a:stretch>
        </p:blipFill>
        <p:spPr>
          <a:xfrm>
            <a:off x="905292" y="2933936"/>
            <a:ext cx="2311313" cy="485481"/>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7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7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6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86" name="Shape 1986"/>
        <p:cNvGrpSpPr/>
        <p:nvPr/>
      </p:nvGrpSpPr>
      <p:grpSpPr>
        <a:xfrm>
          <a:off x="0" y="0"/>
          <a:ext cx="0" cy="0"/>
        </a:xfrm>
      </p:grpSpPr>
      <p:sp>
        <p:nvSpPr>
          <p:cNvPr id="1987" name="Google Shape;1987;p160"/>
          <p:cNvSpPr txBox="1"/>
          <p:nvPr>
            <p:ph type="body" idx="1"/>
          </p:nvPr>
        </p:nvSpPr>
        <p:spPr>
          <a:xfrm>
            <a:off x="324000" y="759300"/>
            <a:ext cx="8415300" cy="86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1) Soo saar jiirada (gradient) iyo jiirada-y (y-intercept) ee khadadka ay bixiyaan isla'egyadan adigoo dib u habeynaya si y u noqdo mawduuca.</a:t>
            </a:r>
            <a:r>
              <a:rPr lang="en-GB" i="1">
                <a:latin typeface="Lexend"/>
                <a:ea typeface="Times New Roman"/>
                <a:cs typeface="Times New Roman"/>
                <a:sym typeface="Times New Roman"/>
              </a:rPr>
              <a:t/>
            </a:r>
            <a:r>
              <a:rPr lang="en-GB">
                <a:latin typeface="Lexend"/>
              </a:rPr>
              <a:t/>
            </a:r>
            <a:r>
              <a:rPr lang="en-GB" sz="1800" i="1">
                <a:latin typeface="Lexend"/>
                <a:ea typeface="Times New Roman"/>
                <a:cs typeface="Times New Roman"/>
                <a:sym typeface="Times New Roman"/>
              </a:rPr>
              <a:t/>
            </a:r>
            <a:r>
              <a:rPr lang="en-GB">
                <a:latin typeface="Lexend"/>
              </a:rPr>
              <a:t/>
            </a:r>
            <a:endParaRPr/>
          </a:p>
          <a:p>
            <a:pPr marL="0" lvl="0" indent="0" algn="l" rtl="0">
              <a:spcBef>
                <a:spcPts val="1000"/>
              </a:spcBef>
              <a:spcAft>
                <a:spcPct val="0"/>
              </a:spcAft>
              <a:buClr>
                <a:schemeClr val="dk1"/>
              </a:buClr>
              <a:buSzPts val="1100"/>
              <a:buFont typeface="Arial"/>
              <a:buNone/>
            </a:pPr>
            <a:endParaRPr/>
          </a:p>
          <a:p>
            <a:pPr marL="0" lvl="0" indent="0" algn="l" rtl="0">
              <a:spcBef>
                <a:spcPts val="1000"/>
              </a:spcBef>
              <a:spcAft>
                <a:spcPts val="1000"/>
              </a:spcAft>
              <a:buNone/>
            </a:pPr>
            <a:endParaRPr/>
          </a:p>
        </p:txBody>
      </p:sp>
      <p:sp>
        <p:nvSpPr>
          <p:cNvPr id="1988" name="Google Shape;1988;p16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habaynta isla'egyada si loo helo jiirada (gradient)</a:t>
            </a:r>
            <a:endParaRPr/>
          </a:p>
        </p:txBody>
      </p:sp>
      <p:sp>
        <p:nvSpPr>
          <p:cNvPr id="1989" name="Google Shape;1989;p160"/>
          <p:cNvSpPr txBox="1"/>
          <p:nvPr>
            <p:ph type="body" idx="1"/>
          </p:nvPr>
        </p:nvSpPr>
        <p:spPr>
          <a:xfrm>
            <a:off x="324000"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a)  </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+ 4</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12</a:t>
            </a:r>
            <a:endParaRPr sz="2600"/>
          </a:p>
        </p:txBody>
      </p:sp>
      <p:sp>
        <p:nvSpPr>
          <p:cNvPr id="1990" name="Google Shape;1990;p160"/>
          <p:cNvSpPr txBox="1"/>
          <p:nvPr>
            <p:ph type="body" idx="1"/>
          </p:nvPr>
        </p:nvSpPr>
        <p:spPr>
          <a:xfrm>
            <a:off x="3360493"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b)  </a:t>
            </a:r>
            <a:r>
              <a:rPr lang="en-GB" sz="1800">
                <a:latin typeface="Lexend"/>
                <a:ea typeface="Times New Roman"/>
                <a:cs typeface="Times New Roman"/>
                <a:sym typeface="Times New Roman"/>
              </a:rPr>
              <a:t>2</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+ 6</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−18</a:t>
            </a:r>
            <a:endParaRPr sz="2600"/>
          </a:p>
        </p:txBody>
      </p:sp>
      <p:sp>
        <p:nvSpPr>
          <p:cNvPr id="1991" name="Google Shape;1991;p160"/>
          <p:cNvSpPr txBox="1"/>
          <p:nvPr>
            <p:ph type="body" idx="1"/>
          </p:nvPr>
        </p:nvSpPr>
        <p:spPr>
          <a:xfrm>
            <a:off x="6256093"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c)  </a:t>
            </a:r>
            <a:r>
              <a:rPr lang="en-GB" sz="1800">
                <a:latin typeface="Lexend"/>
                <a:ea typeface="Times New Roman"/>
                <a:cs typeface="Times New Roman"/>
                <a:sym typeface="Times New Roman"/>
              </a:rPr>
              <a:t>8</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− 2</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15</a:t>
            </a:r>
            <a:endParaRPr sz="2600"/>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95" name="Shape 1995"/>
        <p:cNvGrpSpPr/>
        <p:nvPr/>
      </p:nvGrpSpPr>
      <p:grpSpPr>
        <a:xfrm>
          <a:off x="0" y="0"/>
          <a:ext cx="0" cy="0"/>
        </a:xfrm>
      </p:grpSpPr>
      <p:sp>
        <p:nvSpPr>
          <p:cNvPr id="1996" name="Google Shape;1996;p161"/>
          <p:cNvSpPr txBox="1"/>
          <p:nvPr>
            <p:ph type="body" idx="1"/>
          </p:nvPr>
        </p:nvSpPr>
        <p:spPr>
          <a:xfrm>
            <a:off x="324000" y="759300"/>
            <a:ext cx="81252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Dib u habeey qaabkan guud ee isla'egta toosan (linear equation) si y u noqdo mawduuca oo hel tibaax (expression) jiirada (gradient) iyo jiirada-y (y-intercept) marka qaabkan ku jirto.</a:t>
            </a:r>
            <a:r>
              <a:rPr lang="en-GB" sz="1800" i="1">
                <a:latin typeface="Lexend"/>
                <a:ea typeface="Times New Roman"/>
                <a:cs typeface="Times New Roman"/>
                <a:sym typeface="Times New Roman"/>
              </a:rPr>
              <a:t/>
            </a:r>
            <a:r>
              <a:rPr lang="en-GB" sz="1800">
                <a:latin typeface="Lexend"/>
              </a:rPr>
              <a:t/>
            </a:r>
            <a:r>
              <a:rPr lang="en-GB" sz="1800" i="1">
                <a:latin typeface="Lexend"/>
                <a:ea typeface="Times New Roman"/>
                <a:cs typeface="Times New Roman"/>
                <a:sym typeface="Times New Roman"/>
              </a:rPr>
              <a:t/>
            </a:r>
            <a:r>
              <a:rPr lang="en-GB" sz="1800">
                <a:latin typeface="Lexend"/>
              </a:rPr>
              <a:t/>
            </a:r>
            <a:endParaRPr/>
          </a:p>
        </p:txBody>
      </p:sp>
      <p:sp>
        <p:nvSpPr>
          <p:cNvPr id="1997" name="Google Shape;1997;p16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habaynta isla'egyada si loo helo jiirada (gradient)</a:t>
            </a:r>
            <a:endParaRPr/>
          </a:p>
        </p:txBody>
      </p:sp>
      <p:sp>
        <p:nvSpPr>
          <p:cNvPr id="1998" name="Google Shape;1998;p161"/>
          <p:cNvSpPr txBox="1"/>
          <p:nvPr>
            <p:ph type="body" idx="1"/>
          </p:nvPr>
        </p:nvSpPr>
        <p:spPr>
          <a:xfrm>
            <a:off x="3360497" y="2161075"/>
            <a:ext cx="14634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ax + by = c</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endParaRPr sz="2600" i="1"/>
          </a:p>
        </p:txBody>
      </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02" name="Shape 2002"/>
        <p:cNvGrpSpPr/>
        <p:nvPr/>
      </p:nvGrpSpPr>
      <p:grpSpPr>
        <a:xfrm>
          <a:off x="0" y="0"/>
          <a:ext cx="0" cy="0"/>
        </a:xfrm>
      </p:grpSpPr>
      <p:sp>
        <p:nvSpPr>
          <p:cNvPr id="2003" name="Google Shape;2003;p16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 u habaynta isla'egyada si loo helo jiirada (gradient)</a:t>
            </a:r>
            <a:endParaRPr/>
          </a:p>
        </p:txBody>
      </p:sp>
      <p:sp>
        <p:nvSpPr>
          <p:cNvPr id="2004" name="Google Shape;2004;p162"/>
          <p:cNvSpPr txBox="1"/>
          <p:nvPr>
            <p:ph type="body" idx="1"/>
          </p:nvPr>
        </p:nvSpPr>
        <p:spPr>
          <a:xfrm>
            <a:off x="324000"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a)  </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+ 4</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12</a:t>
            </a:r>
            <a:endParaRPr sz="2600"/>
          </a:p>
        </p:txBody>
      </p:sp>
      <p:sp>
        <p:nvSpPr>
          <p:cNvPr id="2005" name="Google Shape;2005;p162"/>
          <p:cNvSpPr txBox="1"/>
          <p:nvPr>
            <p:ph type="body" idx="1"/>
          </p:nvPr>
        </p:nvSpPr>
        <p:spPr>
          <a:xfrm>
            <a:off x="4320920"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b)  </a:t>
            </a:r>
            <a:r>
              <a:rPr lang="en-GB" sz="1800">
                <a:latin typeface="Lexend"/>
                <a:ea typeface="Times New Roman"/>
                <a:cs typeface="Times New Roman"/>
                <a:sym typeface="Times New Roman"/>
              </a:rPr>
              <a:t>2</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+ 6</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−18</a:t>
            </a:r>
            <a:endParaRPr sz="2600"/>
          </a:p>
        </p:txBody>
      </p:sp>
      <p:sp>
        <p:nvSpPr>
          <p:cNvPr id="2006" name="Google Shape;2006;p162"/>
          <p:cNvSpPr txBox="1"/>
          <p:nvPr>
            <p:ph type="body" idx="1"/>
          </p:nvPr>
        </p:nvSpPr>
        <p:spPr>
          <a:xfrm>
            <a:off x="1203880" y="2237275"/>
            <a:ext cx="15891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New Roman"/>
                <a:cs typeface="Times New Roman"/>
                <a:sym typeface="Times New Roman"/>
              </a:rPr>
              <a:t>4</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12 − </a:t>
            </a:r>
            <a:r>
              <a:rPr lang="en-GB" sz="1800" i="1">
                <a:latin typeface="Lexend"/>
                <a:ea typeface="Times New Roman"/>
                <a:cs typeface="Times New Roman"/>
                <a:sym typeface="Times New Roman"/>
              </a:rPr>
              <a:t>x</a:t>
            </a:r>
            <a:endParaRPr sz="2600"/>
          </a:p>
        </p:txBody>
      </p:sp>
      <p:pic>
        <p:nvPicPr>
          <p:cNvPr id="2007" name="Google Shape;2007;p162" descr="&lt;math xmlns=&quot;http://www.w3.org/1998/Math/MathML&quot; display=&quot;block&quot; data-is-equatio=&quot;1&quot; data-latex=&quot;\frac{1}{4}\times4y=\frac{1}{4}\times\left(12-x\right)&quot;&gt;&lt;mfrac&gt;&lt;mn&gt;1&lt;/mn&gt;&lt;mn&gt;4&lt;/mn&gt;&lt;/mfrac&gt;&lt;mo&gt;×&lt;/mo&gt;&lt;mn&gt;4&lt;/mn&gt;&lt;mi&gt;y&lt;/mi&gt;&lt;mo&gt;=&lt;/mo&gt;&lt;mfrac&gt;&lt;mn&gt;1&lt;/mn&gt;&lt;mn&gt;4&lt;/mn&gt;&lt;/mfrac&gt;&lt;mo&gt;×&lt;/mo&gt;&lt;mrow data-mjx-texclass=&quot;INNER&quot;&gt;&lt;mo data-mjx-texclass=&quot;OPEN&quot;&gt;(&lt;/mo&gt;&lt;mn&gt;12&lt;/mn&gt;&lt;mo&gt;−&lt;/mo&gt;&lt;mi&gt;x&lt;/mi&gt;&lt;mo data-mjx-texclass=&quot;CLOSE&quot;&gt;)&lt;/mo&gt;&lt;/mrow&gt;&lt;/math&gt;" title="one fourth times 4 y equals one fourth times open paren 12 minus x close paren"/>
          <p:cNvPicPr preferRelativeResize="0"/>
          <p:nvPr/>
        </p:nvPicPr>
        <p:blipFill>
          <a:blip r:embed="rId3">
            <a:alphaModFix/>
          </a:blip>
          <a:stretch>
            <a:fillRect/>
          </a:stretch>
        </p:blipFill>
        <p:spPr>
          <a:xfrm>
            <a:off x="815194" y="2851609"/>
            <a:ext cx="2275614" cy="504457"/>
          </a:xfrm>
          <a:prstGeom prst="rect">
            <a:avLst/>
          </a:prstGeom>
          <a:noFill/>
          <a:ln>
            <a:noFill/>
          </a:ln>
        </p:spPr>
      </p:pic>
      <p:pic>
        <p:nvPicPr>
          <p:cNvPr id="2008" name="Google Shape;2008;p162" descr="&lt;math xmlns=&quot;http://www.w3.org/1998/Math/MathML&quot; display=&quot;block&quot; data-is-equatio=&quot;1&quot; data-latex=&quot;y=3-\frac{1}{4}x&quot;&gt;&lt;mi&gt;y&lt;/mi&gt;&lt;mo&gt;=&lt;/mo&gt;&lt;mn&gt;3&lt;/mn&gt;&lt;mo&gt;−&lt;/mo&gt;&lt;mfrac&gt;&lt;mn&gt;1&lt;/mn&gt;&lt;mn&gt;4&lt;/mn&gt;&lt;/mfrac&gt;&lt;mi&gt;x&lt;/mi&gt;&lt;/math&gt;" title="y equals 3 minus one fourth x"/>
          <p:cNvPicPr preferRelativeResize="0"/>
          <p:nvPr/>
        </p:nvPicPr>
        <p:blipFill>
          <a:blip r:embed="rId4">
            <a:alphaModFix/>
          </a:blip>
          <a:stretch>
            <a:fillRect/>
          </a:stretch>
        </p:blipFill>
        <p:spPr>
          <a:xfrm>
            <a:off x="1378457" y="3560515"/>
            <a:ext cx="1156263" cy="504475"/>
          </a:xfrm>
          <a:prstGeom prst="rect">
            <a:avLst/>
          </a:prstGeom>
          <a:noFill/>
          <a:ln>
            <a:noFill/>
          </a:ln>
        </p:spPr>
      </p:pic>
      <p:sp>
        <p:nvSpPr>
          <p:cNvPr id="2009" name="Google Shape;2009;p162"/>
          <p:cNvSpPr txBox="1"/>
          <p:nvPr/>
        </p:nvSpPr>
        <p:spPr>
          <a:xfrm flipH="1">
            <a:off x="335879" y="4369899"/>
            <a:ext cx="3657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 jiirada-y (y-intercept) (0, 3)</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2000" i="1">
              <a:solidFill>
                <a:srgbClr val="000000"/>
              </a:solidFill>
              <a:latin typeface="Times New Roman"/>
              <a:ea typeface="Times New Roman"/>
              <a:cs typeface="Times New Roman"/>
              <a:sym typeface="Times New Roman"/>
            </a:endParaRPr>
          </a:p>
        </p:txBody>
      </p:sp>
      <p:pic>
        <p:nvPicPr>
          <p:cNvPr id="2010" name="Google Shape;2010;p162" descr="&lt;math xmlns=&quot;http://www.w3.org/1998/Math/MathML&quot; display=&quot;block&quot; data-is-equatio=&quot;1&quot; data-latex=&quot;-\frac{1}{4}&quot;&gt;&lt;mo&gt;−&lt;/mo&gt;&lt;mfrac&gt;&lt;mn&gt;1&lt;/mn&gt;&lt;mn&gt;4&lt;/mn&gt;&lt;/mfrac&gt;&lt;/math&gt;" title="negative one fourth"/>
          <p:cNvPicPr preferRelativeResize="0"/>
          <p:nvPr/>
        </p:nvPicPr>
        <p:blipFill>
          <a:blip r:embed="rId5">
            <a:alphaModFix/>
          </a:blip>
          <a:stretch>
            <a:fillRect/>
          </a:stretch>
        </p:blipFill>
        <p:spPr>
          <a:xfrm>
            <a:off x="1372762" y="4320550"/>
            <a:ext cx="302325" cy="451835"/>
          </a:xfrm>
          <a:prstGeom prst="rect">
            <a:avLst/>
          </a:prstGeom>
          <a:noFill/>
          <a:ln>
            <a:noFill/>
          </a:ln>
        </p:spPr>
      </p:pic>
      <p:sp>
        <p:nvSpPr>
          <p:cNvPr id="2011" name="Google Shape;2011;p162"/>
          <p:cNvSpPr txBox="1"/>
          <p:nvPr>
            <p:ph type="body" idx="1"/>
          </p:nvPr>
        </p:nvSpPr>
        <p:spPr>
          <a:xfrm>
            <a:off x="5353205" y="2237275"/>
            <a:ext cx="18783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New Roman"/>
                <a:cs typeface="Times New Roman"/>
                <a:sym typeface="Times New Roman"/>
              </a:rPr>
              <a:t>6</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−2</a:t>
            </a:r>
            <a:r>
              <a:rPr lang="en-GB" sz="1800" i="1">
                <a:latin typeface="Lexend"/>
                <a:ea typeface="Times New Roman"/>
                <a:cs typeface="Times New Roman"/>
                <a:sym typeface="Times New Roman"/>
              </a:rPr>
              <a:t>x </a:t>
            </a:r>
            <a:r>
              <a:rPr lang="en-GB" sz="1800">
                <a:latin typeface="Lexend"/>
                <a:ea typeface="Times New Roman"/>
                <a:cs typeface="Times New Roman"/>
                <a:sym typeface="Times New Roman"/>
              </a:rPr>
              <a:t>− 18</a:t>
            </a:r>
            <a:endParaRPr sz="2600"/>
          </a:p>
        </p:txBody>
      </p:sp>
      <p:pic>
        <p:nvPicPr>
          <p:cNvPr id="2012" name="Google Shape;2012;p162" descr="&lt;math xmlns=&quot;http://www.w3.org/1998/Math/MathML&quot; display=&quot;block&quot; data-is-equatio=&quot;1&quot; data-latex=&quot;\frac{1}{6}\times6y=\frac{1}{6}\times\left(-2x-18\right)&quot;&gt;&lt;mfrac&gt;&lt;mn&gt;1&lt;/mn&gt;&lt;mn&gt;6&lt;/mn&gt;&lt;/mfrac&gt;&lt;mo&gt;×&lt;/mo&gt;&lt;mn&gt;6&lt;/mn&gt;&lt;mi&gt;y&lt;/mi&gt;&lt;mo&gt;=&lt;/mo&gt;&lt;mfrac&gt;&lt;mn&gt;1&lt;/mn&gt;&lt;mn&gt;6&lt;/mn&gt;&lt;/mfrac&gt;&lt;mo&gt;×&lt;/mo&gt;&lt;mrow data-mjx-texclass=&quot;INNER&quot;&gt;&lt;mo data-mjx-texclass=&quot;OPEN&quot;&gt;(&lt;/mo&gt;&lt;mo&gt;−&lt;/mo&gt;&lt;mn&gt;2&lt;/mn&gt;&lt;mi&gt;x&lt;/mi&gt;&lt;mo&gt;−&lt;/mo&gt;&lt;mn&gt;18&lt;/mn&gt;&lt;mo data-mjx-texclass=&quot;CLOSE&quot;&gt;)&lt;/mo&gt;&lt;/mrow&gt;&lt;/math&gt;" title="one sixth times 6 y equals one sixth times open paren negative 2 x minus 18 close paren"/>
          <p:cNvPicPr preferRelativeResize="0"/>
          <p:nvPr/>
        </p:nvPicPr>
        <p:blipFill>
          <a:blip r:embed="rId6">
            <a:alphaModFix/>
          </a:blip>
          <a:stretch>
            <a:fillRect/>
          </a:stretch>
        </p:blipFill>
        <p:spPr>
          <a:xfrm>
            <a:off x="4994761" y="2867968"/>
            <a:ext cx="2426066" cy="480938"/>
          </a:xfrm>
          <a:prstGeom prst="rect">
            <a:avLst/>
          </a:prstGeom>
          <a:noFill/>
          <a:ln>
            <a:noFill/>
          </a:ln>
        </p:spPr>
      </p:pic>
      <p:pic>
        <p:nvPicPr>
          <p:cNvPr id="2013" name="Google Shape;2013;p162" descr="&lt;math xmlns=&quot;http://www.w3.org/1998/Math/MathML&quot; display=&quot;block&quot; data-is-equatio=&quot;1&quot; data-latex=&quot;y=-\frac{1}{3}x-3&quot;&gt;&lt;mi&gt;y&lt;/mi&gt;&lt;mo&gt;=&lt;/mo&gt;&lt;mo&gt;−&lt;/mo&gt;&lt;mfrac&gt;&lt;mn&gt;1&lt;/mn&gt;&lt;mn&gt;3&lt;/mn&gt;&lt;/mfrac&gt;&lt;mi&gt;x&lt;/mi&gt;&lt;mo&gt;−&lt;/mo&gt;&lt;mn&gt;3&lt;/mn&gt;&lt;/math&gt;" title="y equals negative one third x minus 3"/>
          <p:cNvPicPr preferRelativeResize="0"/>
          <p:nvPr/>
        </p:nvPicPr>
        <p:blipFill>
          <a:blip r:embed="rId7">
            <a:alphaModFix/>
          </a:blip>
          <a:stretch>
            <a:fillRect/>
          </a:stretch>
        </p:blipFill>
        <p:spPr>
          <a:xfrm>
            <a:off x="5526300" y="3569812"/>
            <a:ext cx="1282502" cy="495188"/>
          </a:xfrm>
          <a:prstGeom prst="rect">
            <a:avLst/>
          </a:prstGeom>
          <a:noFill/>
          <a:ln>
            <a:noFill/>
          </a:ln>
        </p:spPr>
      </p:pic>
      <p:sp>
        <p:nvSpPr>
          <p:cNvPr id="2014" name="Google Shape;2014;p162"/>
          <p:cNvSpPr txBox="1"/>
          <p:nvPr/>
        </p:nvSpPr>
        <p:spPr>
          <a:xfrm flipH="1">
            <a:off x="4339775" y="4369900"/>
            <a:ext cx="3603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 jiirada-y (y-intercept) (0,−3)</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1800" i="1">
              <a:solidFill>
                <a:srgbClr val="000000"/>
              </a:solidFill>
              <a:latin typeface="Times New Roman"/>
              <a:ea typeface="Times New Roman"/>
              <a:cs typeface="Times New Roman"/>
              <a:sym typeface="Times New Roman"/>
            </a:endParaRPr>
          </a:p>
        </p:txBody>
      </p:sp>
      <p:pic>
        <p:nvPicPr>
          <p:cNvPr id="2015" name="Google Shape;2015;p162" descr="&lt;math xmlns=&quot;http://www.w3.org/1998/Math/MathML&quot; display=&quot;block&quot; data-is-equatio=&quot;1&quot; data-latex=&quot;-\frac{1}{3}&quot;&gt;&lt;mo&gt;−&lt;/mo&gt;&lt;mfrac&gt;&lt;mn&gt;1&lt;/mn&gt;&lt;mn&gt;3&lt;/mn&gt;&lt;/mfrac&gt;&lt;/math&gt;" title="negative one third"/>
          <p:cNvPicPr preferRelativeResize="0"/>
          <p:nvPr/>
        </p:nvPicPr>
        <p:blipFill>
          <a:blip r:embed="rId8">
            <a:alphaModFix/>
          </a:blip>
          <a:stretch>
            <a:fillRect/>
          </a:stretch>
        </p:blipFill>
        <p:spPr>
          <a:xfrm>
            <a:off x="5377714" y="4320364"/>
            <a:ext cx="302350" cy="456825"/>
          </a:xfrm>
          <a:prstGeom prst="rect">
            <a:avLst/>
          </a:prstGeom>
          <a:noFill/>
          <a:ln>
            <a:noFill/>
          </a:ln>
        </p:spPr>
      </p:pic>
      <p:sp>
        <p:nvSpPr>
          <p:cNvPr id="2016" name="Google Shape;2016;p162"/>
          <p:cNvSpPr txBox="1"/>
          <p:nvPr>
            <p:ph type="body" idx="1"/>
          </p:nvPr>
        </p:nvSpPr>
        <p:spPr>
          <a:xfrm>
            <a:off x="324000" y="759300"/>
            <a:ext cx="8415300" cy="86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1) Soo saar jiirada (gradient) iyo jiirada-y (y-intercept) ee khadadka ay bixiyaan isla'egyadan adigoo dib u habeynaya si y u noqdo mawduuca.</a:t>
            </a:r>
            <a:r>
              <a:rPr lang="en-GB" i="1">
                <a:latin typeface="Lexend"/>
                <a:ea typeface="Times New Roman"/>
                <a:cs typeface="Times New Roman"/>
                <a:sym typeface="Times New Roman"/>
              </a:rPr>
              <a:t/>
            </a:r>
            <a:r>
              <a:rPr lang="en-GB">
                <a:latin typeface="Lexend"/>
              </a:rPr>
              <a:t/>
            </a:r>
            <a:r>
              <a:rPr lang="en-GB" sz="1800" i="1">
                <a:latin typeface="Lexend"/>
                <a:ea typeface="Times New Roman"/>
                <a:cs typeface="Times New Roman"/>
                <a:sym typeface="Times New Roman"/>
              </a:rPr>
              <a:t/>
            </a:r>
            <a:r>
              <a:rPr lang="en-GB">
                <a:latin typeface="Lexend"/>
              </a:rPr>
              <a:t/>
            </a:r>
            <a:endParaRPr/>
          </a:p>
          <a:p>
            <a:pPr marL="0" lvl="0" indent="0" algn="l" rtl="0">
              <a:spcBef>
                <a:spcPts val="1000"/>
              </a:spcBef>
              <a:spcAft>
                <a:spcPct val="0"/>
              </a:spcAft>
              <a:buNone/>
            </a:pPr>
            <a:endParaRPr/>
          </a:p>
          <a:p>
            <a:pPr marL="0" lvl="0" indent="0" algn="l" rtl="0">
              <a:spcBef>
                <a:spcPts val="1000"/>
              </a:spcBef>
              <a:spcAft>
                <a:spcPts val="100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0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1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1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1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20" name="Shape 2020"/>
        <p:cNvGrpSpPr/>
        <p:nvPr/>
      </p:nvGrpSpPr>
      <p:grpSpPr>
        <a:xfrm>
          <a:off x="0" y="0"/>
          <a:ext cx="0" cy="0"/>
        </a:xfrm>
      </p:grpSpPr>
      <p:pic>
        <p:nvPicPr>
          <p:cNvPr id="2021" name="Google Shape;2021;p163" descr="&lt;math xmlns=&quot;http://www.w3.org/1998/Math/MathML&quot; display=&quot;block&quot; data-is-equatio=&quot;1&quot; data-latex=&quot;\left(0,\ -\frac{15}{2}\right)&quot;&gt;&lt;mrow data-mjx-texclass=&quot;INNER&quot;&gt;&lt;mo data-mjx-texclass=&quot;OPEN&quot;&gt;(&lt;/mo&gt;&lt;mn&gt;0&lt;/mn&gt;&lt;mo&gt;,&lt;/mo&gt;&lt;mtext&gt;&lt;/mtext&gt;&lt;mo&gt;−&lt;/mo&gt;&lt;mfrac&gt;&lt;mn&gt;15&lt;/mn&gt;&lt;mn&gt;2&lt;/mn&gt;&lt;/mfrac&gt;&lt;mo data-mjx-texclass=&quot;CLOSE&quot;&gt;)&lt;/mo&gt;&lt;/mrow&gt;&lt;/math&gt;" title="open paren 0 comma negative fifteen halves close paren"/>
          <p:cNvPicPr preferRelativeResize="0"/>
          <p:nvPr/>
        </p:nvPicPr>
        <p:blipFill>
          <a:blip r:embed="rId3">
            <a:alphaModFix/>
          </a:blip>
          <a:stretch>
            <a:fillRect/>
          </a:stretch>
        </p:blipFill>
        <p:spPr>
          <a:xfrm>
            <a:off x="5966613" y="4209737"/>
            <a:ext cx="1050233" cy="540025"/>
          </a:xfrm>
          <a:prstGeom prst="rect">
            <a:avLst/>
          </a:prstGeom>
          <a:noFill/>
          <a:ln>
            <a:noFill/>
          </a:ln>
        </p:spPr>
      </p:pic>
      <p:sp>
        <p:nvSpPr>
          <p:cNvPr id="2022" name="Google Shape;2022;p16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Dib u habaynta isla'egyada si loo helo jiirada (gradient)</a:t>
            </a:r>
            <a:endParaRPr/>
          </a:p>
        </p:txBody>
      </p:sp>
      <p:sp>
        <p:nvSpPr>
          <p:cNvPr id="2023" name="Google Shape;2023;p163"/>
          <p:cNvSpPr txBox="1"/>
          <p:nvPr>
            <p:ph type="body" idx="1"/>
          </p:nvPr>
        </p:nvSpPr>
        <p:spPr>
          <a:xfrm>
            <a:off x="3372000" y="1627673"/>
            <a:ext cx="25632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c)  </a:t>
            </a:r>
            <a:r>
              <a:rPr lang="en-GB" sz="1800">
                <a:latin typeface="Lexend"/>
                <a:ea typeface="Times New Roman"/>
                <a:cs typeface="Times New Roman"/>
                <a:sym typeface="Times New Roman"/>
              </a:rPr>
              <a:t>8</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− 2</a:t>
            </a:r>
            <a:r>
              <a:rPr lang="en-GB" sz="1800" i="1">
                <a:latin typeface="Lexend"/>
                <a:ea typeface="Times New Roman"/>
                <a:cs typeface="Times New Roman"/>
                <a:sym typeface="Times New Roman"/>
              </a:rPr>
              <a:t>y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15</a:t>
            </a:r>
            <a:endParaRPr sz="2600"/>
          </a:p>
        </p:txBody>
      </p:sp>
      <p:sp>
        <p:nvSpPr>
          <p:cNvPr id="2024" name="Google Shape;2024;p163"/>
          <p:cNvSpPr txBox="1"/>
          <p:nvPr>
            <p:ph type="body" idx="1"/>
          </p:nvPr>
        </p:nvSpPr>
        <p:spPr>
          <a:xfrm>
            <a:off x="4392778" y="2237275"/>
            <a:ext cx="18783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New Roman"/>
                <a:cs typeface="Times New Roman"/>
                <a:sym typeface="Times New Roman"/>
              </a:rPr>
              <a:t>8</a:t>
            </a:r>
            <a:r>
              <a:rPr lang="en-GB" sz="1800" i="1">
                <a:latin typeface="Lexend"/>
                <a:ea typeface="Times New Roman"/>
                <a:cs typeface="Times New Roman"/>
                <a:sym typeface="Times New Roman"/>
              </a:rPr>
              <a:t>x </a:t>
            </a:r>
            <a:r>
              <a:rPr lang="en-GB" sz="1800">
                <a:latin typeface="Lexend"/>
                <a:ea typeface="Times New Roman"/>
                <a:cs typeface="Times New Roman"/>
                <a:sym typeface="Times New Roman"/>
              </a:rPr>
              <a:t>=</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15 + 2</a:t>
            </a:r>
            <a:r>
              <a:rPr lang="en-GB" sz="1800" i="1">
                <a:latin typeface="Lexend"/>
                <a:ea typeface="Times New Roman"/>
                <a:cs typeface="Times New Roman"/>
                <a:sym typeface="Times New Roman"/>
              </a:rPr>
              <a:t>y</a:t>
            </a:r>
            <a:endParaRPr sz="2600"/>
          </a:p>
        </p:txBody>
      </p:sp>
      <p:sp>
        <p:nvSpPr>
          <p:cNvPr id="2025" name="Google Shape;2025;p163"/>
          <p:cNvSpPr txBox="1"/>
          <p:nvPr/>
        </p:nvSpPr>
        <p:spPr>
          <a:xfrm flipH="1">
            <a:off x="3379401" y="4293700"/>
            <a:ext cx="3081000" cy="259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Lexend"/>
                <a:ea typeface="Lexend"/>
                <a:cs typeface="Lexend"/>
                <a:sym typeface="Lexend"/>
              </a:rPr>
              <a:t>Jiirada (Gradient) 4, jiirada-y (y-intercept)</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i="1">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000" i="1">
              <a:solidFill>
                <a:srgbClr val="000000"/>
              </a:solidFill>
              <a:latin typeface="Times New Roman"/>
              <a:ea typeface="Times New Roman"/>
              <a:cs typeface="Times New Roman"/>
              <a:sym typeface="Times New Roman"/>
            </a:endParaRPr>
          </a:p>
        </p:txBody>
      </p:sp>
      <p:sp>
        <p:nvSpPr>
          <p:cNvPr id="2026" name="Google Shape;2026;p163"/>
          <p:cNvSpPr txBox="1"/>
          <p:nvPr>
            <p:ph type="body" idx="1"/>
          </p:nvPr>
        </p:nvSpPr>
        <p:spPr>
          <a:xfrm>
            <a:off x="3771671" y="2846875"/>
            <a:ext cx="18783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New Roman"/>
                <a:cs typeface="Times New Roman"/>
                <a:sym typeface="Times New Roman"/>
              </a:rPr>
              <a:t>8</a:t>
            </a:r>
            <a:r>
              <a:rPr lang="en-GB" sz="1800" i="1">
                <a:latin typeface="Lexend"/>
                <a:ea typeface="Times New Roman"/>
                <a:cs typeface="Times New Roman"/>
                <a:sym typeface="Times New Roman"/>
              </a:rPr>
              <a:t>x</a:t>
            </a:r>
            <a:r>
              <a:rPr lang="en-GB" sz="1800">
                <a:latin typeface="Lexend"/>
                <a:ea typeface="Times New Roman"/>
                <a:cs typeface="Times New Roman"/>
                <a:sym typeface="Times New Roman"/>
              </a:rPr>
              <a:t> − 15 =</a:t>
            </a:r>
            <a:r>
              <a:rPr lang="en-GB" sz="1800" i="1">
                <a:latin typeface="Lexend"/>
                <a:ea typeface="Times New Roman"/>
                <a:cs typeface="Times New Roman"/>
                <a:sym typeface="Times New Roman"/>
              </a:rPr>
              <a:t> </a:t>
            </a:r>
            <a:r>
              <a:rPr lang="en-GB" sz="1800">
                <a:latin typeface="Lexend"/>
                <a:ea typeface="Times New Roman"/>
                <a:cs typeface="Times New Roman"/>
                <a:sym typeface="Times New Roman"/>
              </a:rPr>
              <a:t>2</a:t>
            </a:r>
            <a:r>
              <a:rPr lang="en-GB" sz="1800" i="1">
                <a:latin typeface="Lexend"/>
                <a:ea typeface="Times New Roman"/>
                <a:cs typeface="Times New Roman"/>
                <a:sym typeface="Times New Roman"/>
              </a:rPr>
              <a:t>y</a:t>
            </a:r>
            <a:endParaRPr sz="2600"/>
          </a:p>
        </p:txBody>
      </p:sp>
      <p:pic>
        <p:nvPicPr>
          <p:cNvPr id="2027" name="Google Shape;2027;p163" descr="&lt;math xmlns=&quot;http://www.w3.org/1998/Math/MathML&quot; display=&quot;block&quot; data-is-equatio=&quot;1&quot; data-latex=&quot;4x-\frac{15}{2}=y&quot;&gt;&lt;mn&gt;4&lt;/mn&gt;&lt;mi&gt;x&lt;/mi&gt;&lt;mo&gt;−&lt;/mo&gt;&lt;mfrac&gt;&lt;mn&gt;15&lt;/mn&gt;&lt;mn&gt;2&lt;/mn&gt;&lt;/mfrac&gt;&lt;mo&gt;=&lt;/mo&gt;&lt;mi&gt;y&lt;/mi&gt;&lt;/math&gt;" title="4 x minus fifteen halves equals y"/>
          <p:cNvPicPr preferRelativeResize="0"/>
          <p:nvPr/>
        </p:nvPicPr>
        <p:blipFill>
          <a:blip r:embed="rId4">
            <a:alphaModFix/>
          </a:blip>
          <a:stretch>
            <a:fillRect/>
          </a:stretch>
        </p:blipFill>
        <p:spPr>
          <a:xfrm>
            <a:off x="3763980" y="3445775"/>
            <a:ext cx="1376450" cy="540025"/>
          </a:xfrm>
          <a:prstGeom prst="rect">
            <a:avLst/>
          </a:prstGeom>
          <a:noFill/>
          <a:ln>
            <a:noFill/>
          </a:ln>
        </p:spPr>
      </p:pic>
      <p:sp>
        <p:nvSpPr>
          <p:cNvPr id="2028" name="Google Shape;2028;p163"/>
          <p:cNvSpPr txBox="1"/>
          <p:nvPr>
            <p:ph type="body" idx="1"/>
          </p:nvPr>
        </p:nvSpPr>
        <p:spPr>
          <a:xfrm>
            <a:off x="324000" y="759300"/>
            <a:ext cx="8415300" cy="86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1) Soo saar jiirada (gradient) iyo jiirada-y (y-intercept) ee khadadka ay bixiyaan isla'egyadan adigoo dib u habeynaya si y u noqdo mawduuca.</a:t>
            </a:r>
            <a:r>
              <a:rPr lang="en-GB" i="1">
                <a:latin typeface="Lexend"/>
                <a:ea typeface="Times New Roman"/>
                <a:cs typeface="Times New Roman"/>
                <a:sym typeface="Times New Roman"/>
              </a:rPr>
              <a:t/>
            </a:r>
            <a:r>
              <a:rPr lang="en-GB">
                <a:latin typeface="Lexend"/>
              </a:rPr>
              <a:t/>
            </a:r>
            <a:r>
              <a:rPr lang="en-GB" sz="1800" i="1">
                <a:latin typeface="Lexend"/>
                <a:ea typeface="Times New Roman"/>
                <a:cs typeface="Times New Roman"/>
                <a:sym typeface="Times New Roman"/>
              </a:rPr>
              <a:t/>
            </a:r>
            <a:r>
              <a:rPr lang="en-GB">
                <a:latin typeface="Lexend"/>
              </a:rPr>
              <a:t/>
            </a:r>
            <a:endParaRPr/>
          </a:p>
          <a:p>
            <a:pPr marL="0" lvl="0" indent="0" algn="l" rtl="0">
              <a:spcBef>
                <a:spcPts val="1000"/>
              </a:spcBef>
              <a:spcAft>
                <a:spcPct val="0"/>
              </a:spcAft>
              <a:buNone/>
            </a:pPr>
            <a:endParaRPr/>
          </a:p>
          <a:p>
            <a:pPr marL="0" lvl="0" indent="0" algn="l" rtl="0">
              <a:spcBef>
                <a:spcPts val="1000"/>
              </a:spcBef>
              <a:spcAft>
                <a:spcPts val="100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32" name="Shape 2032"/>
        <p:cNvGrpSpPr/>
        <p:nvPr/>
      </p:nvGrpSpPr>
      <p:grpSpPr>
        <a:xfrm>
          <a:off x="0" y="0"/>
          <a:ext cx="0" cy="0"/>
        </a:xfrm>
      </p:grpSpPr>
      <p:pic>
        <p:nvPicPr>
          <p:cNvPr id="2033" name="Google Shape;2033;p164" descr="&lt;math xmlns=&quot;http://www.w3.org/1998/Math/MathML&quot; display=&quot;block&quot; data-is-equatio=&quot;1&quot; data-latex=&quot;\left(0,\frac{c}{b}\right)&quot;&gt;&lt;mrow data-mjx-texclass=&quot;INNER&quot;&gt;&lt;mo data-mjx-texclass=&quot;OPEN&quot;&gt;(&lt;/mo&gt;&lt;mn&gt;0&lt;/mn&gt;&lt;mo&gt;,&lt;/mo&gt;&lt;mfrac&gt;&lt;mi&gt;c&lt;/mi&gt;&lt;mi&gt;b&lt;/mi&gt;&lt;/mfrac&gt;&lt;mo data-mjx-texclass=&quot;CLOSE&quot;&gt;)&lt;/mo&gt;&lt;/mrow&gt;&lt;/math&gt;" title="open paren 0 comma c over b close paren"/>
          <p:cNvPicPr preferRelativeResize="0"/>
          <p:nvPr/>
        </p:nvPicPr>
        <p:blipFill>
          <a:blip r:embed="rId3">
            <a:alphaModFix/>
          </a:blip>
          <a:stretch>
            <a:fillRect/>
          </a:stretch>
        </p:blipFill>
        <p:spPr>
          <a:xfrm>
            <a:off x="7053848" y="3206196"/>
            <a:ext cx="769264" cy="534950"/>
          </a:xfrm>
          <a:prstGeom prst="rect">
            <a:avLst/>
          </a:prstGeom>
          <a:noFill/>
          <a:ln>
            <a:noFill/>
          </a:ln>
        </p:spPr>
      </p:pic>
      <p:sp>
        <p:nvSpPr>
          <p:cNvPr id="2034" name="Google Shape;2034;p164"/>
          <p:cNvSpPr txBox="1"/>
          <p:nvPr>
            <p:ph type="body" idx="1"/>
          </p:nvPr>
        </p:nvSpPr>
        <p:spPr>
          <a:xfrm>
            <a:off x="324000" y="759300"/>
            <a:ext cx="8125200" cy="116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2) Dib u habayn qaabkan guud ee isla'egta toosan si y (subject) uga dhahdid oo hel tibaax (expression) jiirada (gradient) iyo y-intercept marka qaabkan ku jirto.</a:t>
            </a:r>
            <a:r>
              <a:rPr lang="en-GB" sz="1800" i="1">
                <a:latin typeface="Lexend"/>
                <a:ea typeface="Times New Roman"/>
                <a:cs typeface="Times New Roman"/>
                <a:sym typeface="Times New Roman"/>
              </a:rPr>
              <a:t/>
            </a:r>
            <a:r>
              <a:rPr lang="en-GB">
                <a:latin typeface="Lexend"/>
              </a:rPr>
              <a:t/>
            </a:r>
            <a:r>
              <a:rPr lang="en-GB" sz="1800" i="1">
                <a:latin typeface="Lexend"/>
                <a:ea typeface="Times New Roman"/>
                <a:cs typeface="Times New Roman"/>
                <a:sym typeface="Times New Roman"/>
              </a:rPr>
              <a:t/>
            </a:r>
            <a:r>
              <a:rPr lang="en-GB">
                <a:latin typeface="Lexend"/>
              </a:rPr>
              <a:t/>
            </a:r>
            <a:endParaRPr/>
          </a:p>
        </p:txBody>
      </p:sp>
      <p:sp>
        <p:nvSpPr>
          <p:cNvPr id="2035" name="Google Shape;2035;p16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habaynta isla'egyada si loo helo jiirada (gradient)</a:t>
            </a:r>
            <a:endParaRPr/>
          </a:p>
        </p:txBody>
      </p:sp>
      <p:sp>
        <p:nvSpPr>
          <p:cNvPr id="2036" name="Google Shape;2036;p164"/>
          <p:cNvSpPr txBox="1"/>
          <p:nvPr>
            <p:ph type="body" idx="1"/>
          </p:nvPr>
        </p:nvSpPr>
        <p:spPr>
          <a:xfrm>
            <a:off x="1386457" y="2084875"/>
            <a:ext cx="14634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ax + by = c</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endParaRPr sz="2600" i="1"/>
          </a:p>
        </p:txBody>
      </p:sp>
      <p:sp>
        <p:nvSpPr>
          <p:cNvPr id="2037" name="Google Shape;2037;p164"/>
          <p:cNvSpPr txBox="1"/>
          <p:nvPr>
            <p:ph type="body" idx="1"/>
          </p:nvPr>
        </p:nvSpPr>
        <p:spPr>
          <a:xfrm>
            <a:off x="2014728" y="2694475"/>
            <a:ext cx="1463400" cy="410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by = c − ax</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i="1">
                <a:latin typeface="Lexend"/>
                <a:ea typeface="Times New Roman"/>
                <a:cs typeface="Times New Roman"/>
                <a:sym typeface="Times New Roman"/>
              </a:rPr>
              <a:t/>
            </a:r>
            <a:endParaRPr sz="2600"/>
          </a:p>
        </p:txBody>
      </p:sp>
      <p:pic>
        <p:nvPicPr>
          <p:cNvPr id="2038" name="Google Shape;2038;p164" descr="&lt;math xmlns=&quot;http://www.w3.org/1998/Math/MathML&quot; display=&quot;block&quot; data-is-equatio=&quot;1&quot; data-latex=&quot;\frac{1}{b}\times by=\frac{1}{b}\times\left(c-ax\right)&quot;&gt;&lt;mfrac&gt;&lt;mn&gt;1&lt;/mn&gt;&lt;mi&gt;b&lt;/mi&gt;&lt;/mfrac&gt;&lt;mo&gt;×&lt;/mo&gt;&lt;mi&gt;b&lt;/mi&gt;&lt;mi&gt;y&lt;/mi&gt;&lt;mo&gt;=&lt;/mo&gt;&lt;mfrac&gt;&lt;mn&gt;1&lt;/mn&gt;&lt;mi&gt;b&lt;/mi&gt;&lt;/mfrac&gt;&lt;mo&gt;×&lt;/mo&gt;&lt;mrow data-mjx-texclass=&quot;INNER&quot;&gt;&lt;mo data-mjx-texclass=&quot;OPEN&quot;&gt;(&lt;/mo&gt;&lt;mi&gt;c&lt;/mi&gt;&lt;mo&gt;−&lt;/mo&gt;&lt;mi&gt;a&lt;/mi&gt;&lt;mi&gt;x&lt;/mi&gt;&lt;mo data-mjx-texclass=&quot;CLOSE&quot;&gt;)&lt;/mo&gt;&lt;/mrow&gt;&lt;/math&gt;" title="1 over b times b y equals 1 over b times open paren c minus a x close paren"/>
          <p:cNvPicPr preferRelativeResize="0"/>
          <p:nvPr/>
        </p:nvPicPr>
        <p:blipFill>
          <a:blip r:embed="rId4">
            <a:alphaModFix/>
          </a:blip>
          <a:stretch>
            <a:fillRect/>
          </a:stretch>
        </p:blipFill>
        <p:spPr>
          <a:xfrm>
            <a:off x="1492283" y="3345755"/>
            <a:ext cx="2587448" cy="581550"/>
          </a:xfrm>
          <a:prstGeom prst="rect">
            <a:avLst/>
          </a:prstGeom>
          <a:noFill/>
          <a:ln>
            <a:noFill/>
          </a:ln>
        </p:spPr>
      </p:pic>
      <p:pic>
        <p:nvPicPr>
          <p:cNvPr id="2039" name="Google Shape;2039;p164" descr="&lt;math xmlns=&quot;http://www.w3.org/1998/Math/MathML&quot; display=&quot;block&quot; data-is-equatio=&quot;1&quot; data-latex=&quot;y=\frac{c}{b}-\frac{a}{b}x&quot;&gt;&lt;mi&gt;y&lt;/mi&gt;&lt;mo&gt;=&lt;/mo&gt;&lt;mfrac&gt;&lt;mi&gt;c&lt;/mi&gt;&lt;mi&gt;b&lt;/mi&gt;&lt;/mfrac&gt;&lt;mo&gt;−&lt;/mo&gt;&lt;mfrac&gt;&lt;mi&gt;a&lt;/mi&gt;&lt;mi&gt;b&lt;/mi&gt;&lt;/mfrac&gt;&lt;mi&gt;x&lt;/mi&gt;&lt;/math&gt;" title="y equals c over b minus a over b x"/>
          <p:cNvPicPr preferRelativeResize="0"/>
          <p:nvPr/>
        </p:nvPicPr>
        <p:blipFill>
          <a:blip r:embed="rId5">
            <a:alphaModFix/>
          </a:blip>
          <a:stretch>
            <a:fillRect/>
          </a:stretch>
        </p:blipFill>
        <p:spPr>
          <a:xfrm>
            <a:off x="2133607" y="4169740"/>
            <a:ext cx="1463400" cy="534961"/>
          </a:xfrm>
          <a:prstGeom prst="rect">
            <a:avLst/>
          </a:prstGeom>
          <a:noFill/>
          <a:ln>
            <a:noFill/>
          </a:ln>
        </p:spPr>
      </p:pic>
      <p:sp>
        <p:nvSpPr>
          <p:cNvPr id="2040" name="Google Shape;2040;p164"/>
          <p:cNvSpPr txBox="1"/>
          <p:nvPr/>
        </p:nvSpPr>
        <p:spPr>
          <a:xfrm flipH="1">
            <a:off x="4535600" y="2313750"/>
            <a:ext cx="3108000" cy="298200"/>
          </a:xfrm>
          <a:prstGeom prst="rect">
            <a:avLst/>
          </a:prstGeom>
          <a:noFill/>
          <a:ln>
            <a:noFill/>
          </a:ln>
        </p:spPr>
        <p:txBody>
          <a:bodyPr spcFirstLastPara="1" wrap="square" lIns="0" tIns="0" rIns="0" bIns="0" anchor="t" anchorCtr="0">
            <a:normAutofit/>
          </a:bodyPr>
          <a:lstStyle/>
          <a:p>
            <a:pPr marL="0" lvl="0" indent="0" algn="l" rtl="0">
              <a:lnSpc>
                <a:spcPct val="150000"/>
              </a:lnSpc>
              <a:spcBef>
                <a:spcPct val="0"/>
              </a:spcBef>
              <a:spcAft>
                <a:spcPct val="0"/>
              </a:spcAft>
              <a:buNone/>
            </a:pPr>
            <a:r>
              <a:rPr lang="en-GB" sz="1100">
                <a:latin typeface="Kalam"/>
                <a:ea typeface="Kalam"/>
                <a:cs typeface="Kalam"/>
                <a:sym typeface="Kalam"/>
              </a:rPr>
              <a:t>Qaabka ax + by = c jiirada (gradient) waa</a:t>
            </a:r>
            <a:r>
              <a:rPr lang="en-GB" sz="1800" i="1">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i="1">
                <a:solidFill>
                  <a:schemeClr val="dk1"/>
                </a:solidFill>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a:p>
            <a:pPr marL="0" lvl="0" indent="0" algn="l" rtl="0">
              <a:lnSpc>
                <a:spcPct val="150000"/>
              </a:lnSpc>
              <a:spcBef>
                <a:spcPct val="0"/>
              </a:spcBef>
              <a:spcAft>
                <a:spcPct val="0"/>
              </a:spcAft>
              <a:buNone/>
            </a:pPr>
            <a:r>
              <a:rPr lang="en-GB" sz="1100">
                <a:latin typeface="Kalam"/>
                <a:ea typeface="Kalam"/>
                <a:cs typeface="Kalam"/>
                <a:sym typeface="Kalam"/>
              </a:rPr>
              <a:t>iyo y-intercept waa</a:t>
            </a:r>
            <a:r>
              <a:rPr lang="en-GB" sz="1800" i="1">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pic>
        <p:nvPicPr>
          <p:cNvPr id="2041" name="Google Shape;2041;p164" descr="&lt;math xmlns=&quot;http://www.w3.org/1998/Math/MathML&quot; display=&quot;block&quot; data-is-equatio=&quot;1&quot; data-latex=&quot;-\frac{a}{b}&quot;&gt;&lt;mo&gt;−&lt;/mo&gt;&lt;mfrac&gt;&lt;mi&gt;a&lt;/mi&gt;&lt;mi&gt;b&lt;/mi&gt;&lt;/mfrac&gt;&lt;/math&gt;" title="negative a over b"/>
          <p:cNvPicPr preferRelativeResize="0"/>
          <p:nvPr/>
        </p:nvPicPr>
        <p:blipFill>
          <a:blip r:embed="rId6">
            <a:alphaModFix/>
          </a:blip>
          <a:stretch>
            <a:fillRect/>
          </a:stretch>
        </p:blipFill>
        <p:spPr>
          <a:xfrm>
            <a:off x="6264645" y="2729201"/>
            <a:ext cx="397883" cy="5349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3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45" name="Shape 2045"/>
        <p:cNvGrpSpPr/>
        <p:nvPr/>
      </p:nvGrpSpPr>
      <p:grpSpPr>
        <a:xfrm>
          <a:off x="0" y="0"/>
          <a:ext cx="0" cy="0"/>
        </a:xfrm>
      </p:grpSpPr>
      <p:sp>
        <p:nvSpPr>
          <p:cNvPr id="2046" name="Google Shape;2046;p165"/>
          <p:cNvSpPr txBox="1"/>
          <p:nvPr>
            <p:ph type="body" idx="1"/>
          </p:nvPr>
        </p:nvSpPr>
        <p:spPr>
          <a:xfrm>
            <a:off x="324000" y="1232400"/>
            <a:ext cx="8496000" cy="10800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400">
                <a:latin typeface="Lexend"/>
              </a:rPr>
              <a:t>Dib u habaynta waxay faa'iido u yeelan kartaa iyadoo ku xiran waxa aan raadineyno ee qaacidada (formula) ku jira.</a:t>
            </a:r>
            <a:endParaRPr sz="2000"/>
          </a:p>
          <a:p>
            <a:pPr marL="0" lvl="0" indent="0" algn="l" rtl="0">
              <a:spcBef>
                <a:spcPts val="1000"/>
              </a:spcBef>
              <a:spcAft>
                <a:spcPct val="0"/>
              </a:spcAft>
              <a:buClr>
                <a:schemeClr val="dk1"/>
              </a:buClr>
              <a:buSzPts val="1100"/>
              <a:buFont typeface="Arial"/>
              <a:buNone/>
            </a:pPr>
            <a:r>
              <a:rPr lang="en-GB" sz="1400">
                <a:latin typeface="Lexend"/>
              </a:rPr>
              <a:t>Tani way isbedeli doontaa iyadoo ku xiran macnaha (context).</a:t>
            </a:r>
            <a:endParaRPr sz="2000"/>
          </a:p>
          <a:p>
            <a:pPr marL="0" lvl="0" indent="0" algn="l" rtl="0">
              <a:spcBef>
                <a:spcPts val="1000"/>
              </a:spcBef>
              <a:spcAft>
                <a:spcPts val="1000"/>
              </a:spcAft>
              <a:buClr>
                <a:schemeClr val="dk1"/>
              </a:buClr>
              <a:buSzPts val="1100"/>
              <a:buFont typeface="Arial"/>
              <a:buNone/>
            </a:pPr>
            <a:r>
              <a:rPr lang="en-GB" sz="1400">
                <a:latin typeface="Lexend"/>
              </a:rPr>
              <a:t>Bedelka mawduuca (subject) wuxuu u baahan yahay xirfado la mid ah xallinta isla'egta.</a:t>
            </a:r>
            <a:endParaRPr sz="2000"/>
          </a:p>
        </p:txBody>
      </p:sp>
      <p:sp>
        <p:nvSpPr>
          <p:cNvPr id="2047" name="Google Shape;2047;p165"/>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Bedelka mawduuca (subject) si uu ugu habboonaado macnaha (context)</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250</Paragraphs>
  <Slides>43</Slides>
  <Notes>43</Notes>
  <TotalTime>0</TotalTime>
  <HiddenSlides>1</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43</vt:i4>
      </vt:variant>
    </vt:vector>
  </HeadingPairs>
  <TitlesOfParts>
    <vt:vector baseType="lpstr" size="53">
      <vt:lpstr>Arial</vt:lpstr>
      <vt:lpstr>Lexend</vt:lpstr>
      <vt:lpstr>Lexend Medium</vt:lpstr>
      <vt:lpstr>Kalam</vt:lpstr>
      <vt:lpstr>Lexend Light</vt:lpstr>
      <vt:lpstr>Calibri</vt:lpstr>
      <vt:lpstr>ABeeZee</vt:lpstr>
      <vt:lpstr>Times New Roman</vt:lpstr>
      <vt:lpstr>Times</vt:lpstr>
      <vt:lpstr>simple-light-2</vt:lpstr>
      <vt:lpstr>Changing the subject to suit the context</vt:lpstr>
      <vt:lpstr>PowerPoint Presentation</vt:lpstr>
      <vt:lpstr>PowerPoint Presentation</vt:lpstr>
      <vt:lpstr>PowerPoint Presentation</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Which of these rearrangements would be most useful if we knew a, v, and t and wanted to know u, the initial velocity?</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additive and multiplicative steps</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Rearranging equations to find the gradient</vt:lpstr>
      <vt:lpstr>Changing the subject to suit the context</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2024-02-06T11:43:47.270</cp:lastPrinted>
  <dcterms:created xsi:type="dcterms:W3CDTF">2024-02-06T11:43:47Z</dcterms:created>
  <dcterms:modified xsi:type="dcterms:W3CDTF">2024-02-06T11:44:05Z</dcterms:modified>
</cp:coreProperties>
</file>