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69" r:id="rId1"/>
    <p:sldMasterId id="2147483770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</p:sldIdLst>
  <p:sldSz cx="9144000" cy="5143500"/>
  <p:notesSz cx="6858000" cy="9144000"/>
  <p:embeddedFontLst>
    <p:embeddedFont>
      <p:font typeface="Lexend" panose="00000000000000000000"/>
      <p:regular r:id="rId48"/>
    </p:embeddedFont>
    <p:embeddedFont>
      <p:font typeface="Lexend Medium" panose="00000000000000000000"/>
      <p:regular r:id="rId49"/>
    </p:embeddedFont>
    <p:embeddedFont>
      <p:font typeface="Kalam" panose="02000000000000000000"/>
      <p:regular r:id="rId50"/>
    </p:embeddedFont>
    <p:embeddedFont>
      <p:font typeface="Lexend Light" panose="00000000000000000000"/>
      <p:regular r:id="rId51"/>
    </p:embeddedFont>
  </p:embeddedFontLst>
  <p:custDataLst>
    <p:tags r:id="rId47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7" Type="http://schemas.openxmlformats.org/officeDocument/2006/relationships/tags" Target="tags/tag1.xml"/><Relationship Id="rId48" Type="http://schemas.openxmlformats.org/officeDocument/2006/relationships/font" Target="fonts/font1.fntdata"/><Relationship Id="rId49" Type="http://schemas.openxmlformats.org/officeDocument/2006/relationships/font" Target="fonts/font2.fntdata"/><Relationship Id="rId50" Type="http://schemas.openxmlformats.org/officeDocument/2006/relationships/font" Target="fonts/font3.fntdata"/><Relationship Id="rId51" Type="http://schemas.openxmlformats.org/officeDocument/2006/relationships/font" Target="fonts/font4.fntdata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87" name="Shape 1487"/>
        <p:cNvGrpSpPr/>
        <p:nvPr/>
      </p:nvGrpSpPr>
      <p:grpSpPr>
        <a:xfrm>
          <a:off x="0" y="0"/>
          <a:ext cx="0" cy="0"/>
        </a:xfrm>
      </p:grpSpPr>
      <p:sp>
        <p:nvSpPr>
          <p:cNvPr id="1488" name="Google Shape;1488;g279955a40ae_0_8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9" name="Google Shape;1489;g279955a40ae_0_8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93" name="Shape 1493"/>
        <p:cNvGrpSpPr/>
        <p:nvPr/>
      </p:nvGrpSpPr>
      <p:grpSpPr>
        <a:xfrm>
          <a:off x="0" y="0"/>
          <a:ext cx="0" cy="0"/>
        </a:xfrm>
      </p:grpSpPr>
      <p:sp>
        <p:nvSpPr>
          <p:cNvPr id="1494" name="Google Shape;1494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98" name="Shape 1498"/>
        <p:cNvGrpSpPr/>
        <p:nvPr/>
      </p:nvGrpSpPr>
      <p:grpSpPr>
        <a:xfrm>
          <a:off x="0" y="0"/>
          <a:ext cx="0" cy="0"/>
        </a:xfrm>
      </p:grpSpPr>
      <p:sp>
        <p:nvSpPr>
          <p:cNvPr id="1499" name="Google Shape;1499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03" name="Shape 1503"/>
        <p:cNvGrpSpPr/>
        <p:nvPr/>
      </p:nvGrpSpPr>
      <p:grpSpPr>
        <a:xfrm>
          <a:off x="0" y="0"/>
          <a:ext cx="0" cy="0"/>
        </a:xfrm>
      </p:grpSpPr>
      <p:sp>
        <p:nvSpPr>
          <p:cNvPr id="1504" name="Google Shape;1504;g1ef8e372046_0_76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5" name="Google Shape;1505;g1ef8e372046_0_76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12" name="Shape 1512"/>
        <p:cNvGrpSpPr/>
        <p:nvPr/>
      </p:nvGrpSpPr>
      <p:grpSpPr>
        <a:xfrm>
          <a:off x="0" y="0"/>
          <a:ext cx="0" cy="0"/>
        </a:xfrm>
      </p:grpSpPr>
      <p:sp>
        <p:nvSpPr>
          <p:cNvPr id="1513" name="Google Shape;1513;g1ef8e372046_0_15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4" name="Google Shape;1514;g1ef8e372046_0_15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20" name="Shape 1520"/>
        <p:cNvGrpSpPr/>
        <p:nvPr/>
      </p:nvGrpSpPr>
      <p:grpSpPr>
        <a:xfrm>
          <a:off x="0" y="0"/>
          <a:ext cx="0" cy="0"/>
        </a:xfrm>
      </p:grpSpPr>
      <p:sp>
        <p:nvSpPr>
          <p:cNvPr id="1521" name="Google Shape;1521;g1ef8e372046_0_15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2" name="Google Shape;1522;g1ef8e372046_0_15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38" name="Shape 1538"/>
        <p:cNvGrpSpPr/>
        <p:nvPr/>
      </p:nvGrpSpPr>
      <p:grpSpPr>
        <a:xfrm>
          <a:off x="0" y="0"/>
          <a:ext cx="0" cy="0"/>
        </a:xfrm>
      </p:grpSpPr>
      <p:sp>
        <p:nvSpPr>
          <p:cNvPr id="1539" name="Google Shape;1539;g1ef8e372046_0_232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0" name="Google Shape;1540;g1ef8e372046_0_232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56" name="Shape 1556"/>
        <p:cNvGrpSpPr/>
        <p:nvPr/>
      </p:nvGrpSpPr>
      <p:grpSpPr>
        <a:xfrm>
          <a:off x="0" y="0"/>
          <a:ext cx="0" cy="0"/>
        </a:xfrm>
      </p:grpSpPr>
      <p:sp>
        <p:nvSpPr>
          <p:cNvPr id="1557" name="Google Shape;1557;g2b2b4ec1c6b_0_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8" name="Google Shape;1558;g2b2b4ec1c6b_0_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77" name="Shape 1577"/>
        <p:cNvGrpSpPr/>
        <p:nvPr/>
      </p:nvGrpSpPr>
      <p:grpSpPr>
        <a:xfrm>
          <a:off x="0" y="0"/>
          <a:ext cx="0" cy="0"/>
        </a:xfrm>
      </p:grpSpPr>
      <p:sp>
        <p:nvSpPr>
          <p:cNvPr id="1578" name="Google Shape;1578;g2b2b4ec1c6b_0_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9" name="Google Shape;1579;g2b2b4ec1c6b_0_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93" name="Shape 1593"/>
        <p:cNvGrpSpPr/>
        <p:nvPr/>
      </p:nvGrpSpPr>
      <p:grpSpPr>
        <a:xfrm>
          <a:off x="0" y="0"/>
          <a:ext cx="0" cy="0"/>
        </a:xfrm>
      </p:grpSpPr>
      <p:sp>
        <p:nvSpPr>
          <p:cNvPr id="1594" name="Google Shape;1594;g2b2b4ec1c6b_0_9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5" name="Google Shape;1595;g2b2b4ec1c6b_0_9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07" name="Shape 1607"/>
        <p:cNvGrpSpPr/>
        <p:nvPr/>
      </p:nvGrpSpPr>
      <p:grpSpPr>
        <a:xfrm>
          <a:off x="0" y="0"/>
          <a:ext cx="0" cy="0"/>
        </a:xfrm>
      </p:grpSpPr>
      <p:sp>
        <p:nvSpPr>
          <p:cNvPr id="1608" name="Google Shape;1608;g2b2b4ec1c6b_0_10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9" name="Google Shape;1609;g2b2b4ec1c6b_0_10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26" name="Shape 1626"/>
        <p:cNvGrpSpPr/>
        <p:nvPr/>
      </p:nvGrpSpPr>
      <p:grpSpPr>
        <a:xfrm>
          <a:off x="0" y="0"/>
          <a:ext cx="0" cy="0"/>
        </a:xfrm>
      </p:grpSpPr>
      <p:sp>
        <p:nvSpPr>
          <p:cNvPr id="1627" name="Google Shape;1627;g1ef8e372046_0_235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8" name="Google Shape;1628;g1ef8e372046_0_235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41" name="Shape 1641"/>
        <p:cNvGrpSpPr/>
        <p:nvPr/>
      </p:nvGrpSpPr>
      <p:grpSpPr>
        <a:xfrm>
          <a:off x="0" y="0"/>
          <a:ext cx="0" cy="0"/>
        </a:xfrm>
      </p:grpSpPr>
      <p:sp>
        <p:nvSpPr>
          <p:cNvPr id="1642" name="Google Shape;1642;g2b2b4ec1c6b_0_1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3" name="Google Shape;1643;g2b2b4ec1c6b_0_1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59" name="Shape 1659"/>
        <p:cNvGrpSpPr/>
        <p:nvPr/>
      </p:nvGrpSpPr>
      <p:grpSpPr>
        <a:xfrm>
          <a:off x="0" y="0"/>
          <a:ext cx="0" cy="0"/>
        </a:xfrm>
      </p:grpSpPr>
      <p:sp>
        <p:nvSpPr>
          <p:cNvPr id="1660" name="Google Shape;1660;g2b2b4ec1c6b_0_16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1" name="Google Shape;1661;g2b2b4ec1c6b_0_1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70" name="Shape 1670"/>
        <p:cNvGrpSpPr/>
        <p:nvPr/>
      </p:nvGrpSpPr>
      <p:grpSpPr>
        <a:xfrm>
          <a:off x="0" y="0"/>
          <a:ext cx="0" cy="0"/>
        </a:xfrm>
      </p:grpSpPr>
      <p:sp>
        <p:nvSpPr>
          <p:cNvPr id="1671" name="Google Shape;1671;g2b2b4ec1c6b_1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2" name="Google Shape;1672;g2b2b4ec1c6b_1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91" name="Shape 1691"/>
        <p:cNvGrpSpPr/>
        <p:nvPr/>
      </p:nvGrpSpPr>
      <p:grpSpPr>
        <a:xfrm>
          <a:off x="0" y="0"/>
          <a:ext cx="0" cy="0"/>
        </a:xfrm>
      </p:grpSpPr>
      <p:sp>
        <p:nvSpPr>
          <p:cNvPr id="1692" name="Google Shape;1692;g2b2b4ec1c6b_1_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3" name="Google Shape;1693;g2b2b4ec1c6b_1_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03" name="Shape 1703"/>
        <p:cNvGrpSpPr/>
        <p:nvPr/>
      </p:nvGrpSpPr>
      <p:grpSpPr>
        <a:xfrm>
          <a:off x="0" y="0"/>
          <a:ext cx="0" cy="0"/>
        </a:xfrm>
      </p:grpSpPr>
      <p:sp>
        <p:nvSpPr>
          <p:cNvPr id="1704" name="Google Shape;1704;g2b2b4ec1c6b_0_20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5" name="Google Shape;1705;g2b2b4ec1c6b_0_20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23" name="Shape 1723"/>
        <p:cNvGrpSpPr/>
        <p:nvPr/>
      </p:nvGrpSpPr>
      <p:grpSpPr>
        <a:xfrm>
          <a:off x="0" y="0"/>
          <a:ext cx="0" cy="0"/>
        </a:xfrm>
      </p:grpSpPr>
      <p:sp>
        <p:nvSpPr>
          <p:cNvPr id="1724" name="Google Shape;1724;g2b2b4ec1c6b_1_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5" name="Google Shape;1725;g2b2b4ec1c6b_1_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43" name="Shape 1743"/>
        <p:cNvGrpSpPr/>
        <p:nvPr/>
      </p:nvGrpSpPr>
      <p:grpSpPr>
        <a:xfrm>
          <a:off x="0" y="0"/>
          <a:ext cx="0" cy="0"/>
        </a:xfrm>
      </p:grpSpPr>
      <p:sp>
        <p:nvSpPr>
          <p:cNvPr id="1744" name="Google Shape;1744;g2b2b4ec1c6b_1_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5" name="Google Shape;1745;g2b2b4ec1c6b_1_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61" name="Shape 1761"/>
        <p:cNvGrpSpPr/>
        <p:nvPr/>
      </p:nvGrpSpPr>
      <p:grpSpPr>
        <a:xfrm>
          <a:off x="0" y="0"/>
          <a:ext cx="0" cy="0"/>
        </a:xfrm>
      </p:grpSpPr>
      <p:sp>
        <p:nvSpPr>
          <p:cNvPr id="1762" name="Google Shape;1762;g2b2b4ec1c6b_1_10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3" name="Google Shape;1763;g2b2b4ec1c6b_1_1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85" name="Shape 1785"/>
        <p:cNvGrpSpPr/>
        <p:nvPr/>
      </p:nvGrpSpPr>
      <p:grpSpPr>
        <a:xfrm>
          <a:off x="0" y="0"/>
          <a:ext cx="0" cy="0"/>
        </a:xfrm>
      </p:grpSpPr>
      <p:sp>
        <p:nvSpPr>
          <p:cNvPr id="1786" name="Google Shape;1786;g2b2b4ec1c6b_1_1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7" name="Google Shape;1787;g2b2b4ec1c6b_1_1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08" name="Shape 1808"/>
        <p:cNvGrpSpPr/>
        <p:nvPr/>
      </p:nvGrpSpPr>
      <p:grpSpPr>
        <a:xfrm>
          <a:off x="0" y="0"/>
          <a:ext cx="0" cy="0"/>
        </a:xfrm>
      </p:grpSpPr>
      <p:sp>
        <p:nvSpPr>
          <p:cNvPr id="1809" name="Google Shape;1809;g2b2b4ec1c6b_1_14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2b2b4ec1c6b_1_14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23" name="Shape 1823"/>
        <p:cNvGrpSpPr/>
        <p:nvPr/>
      </p:nvGrpSpPr>
      <p:grpSpPr>
        <a:xfrm>
          <a:off x="0" y="0"/>
          <a:ext cx="0" cy="0"/>
        </a:xfrm>
      </p:grpSpPr>
      <p:sp>
        <p:nvSpPr>
          <p:cNvPr id="1824" name="Google Shape;1824;g2b2b4ec1c6b_1_2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5" name="Google Shape;1825;g2b2b4ec1c6b_1_2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50" name="Shape 1850"/>
        <p:cNvGrpSpPr/>
        <p:nvPr/>
      </p:nvGrpSpPr>
      <p:grpSpPr>
        <a:xfrm>
          <a:off x="0" y="0"/>
          <a:ext cx="0" cy="0"/>
        </a:xfrm>
      </p:grpSpPr>
      <p:sp>
        <p:nvSpPr>
          <p:cNvPr id="1851" name="Google Shape;1851;g2b2b4ec1c6b_1_2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2" name="Google Shape;1852;g2b2b4ec1c6b_1_2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58" name="Shape 1858"/>
        <p:cNvGrpSpPr/>
        <p:nvPr/>
      </p:nvGrpSpPr>
      <p:grpSpPr>
        <a:xfrm>
          <a:off x="0" y="0"/>
          <a:ext cx="0" cy="0"/>
        </a:xfrm>
      </p:grpSpPr>
      <p:sp>
        <p:nvSpPr>
          <p:cNvPr id="1859" name="Google Shape;1859;g2b2b4ec1c6b_1_26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0" name="Google Shape;1860;g2b2b4ec1c6b_1_26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67" name="Shape 1867"/>
        <p:cNvGrpSpPr/>
        <p:nvPr/>
      </p:nvGrpSpPr>
      <p:grpSpPr>
        <a:xfrm>
          <a:off x="0" y="0"/>
          <a:ext cx="0" cy="0"/>
        </a:xfrm>
      </p:grpSpPr>
      <p:sp>
        <p:nvSpPr>
          <p:cNvPr id="1868" name="Google Shape;1868;g2b2b4ec1c6b_1_2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9" name="Google Shape;1869;g2b2b4ec1c6b_1_2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81" name="Shape 1881"/>
        <p:cNvGrpSpPr/>
        <p:nvPr/>
      </p:nvGrpSpPr>
      <p:grpSpPr>
        <a:xfrm>
          <a:off x="0" y="0"/>
          <a:ext cx="0" cy="0"/>
        </a:xfrm>
      </p:grpSpPr>
      <p:sp>
        <p:nvSpPr>
          <p:cNvPr id="1882" name="Google Shape;1882;g2b2b4ec1c6b_1_27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3" name="Google Shape;1883;g2b2b4ec1c6b_1_27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99" name="Shape 1899"/>
        <p:cNvGrpSpPr/>
        <p:nvPr/>
      </p:nvGrpSpPr>
      <p:grpSpPr>
        <a:xfrm>
          <a:off x="0" y="0"/>
          <a:ext cx="0" cy="0"/>
        </a:xfrm>
      </p:grpSpPr>
      <p:sp>
        <p:nvSpPr>
          <p:cNvPr id="1900" name="Google Shape;1900;g2b2b4ec1c6b_1_3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1" name="Google Shape;1901;g2b2b4ec1c6b_1_3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20" name="Shape 1920"/>
        <p:cNvGrpSpPr/>
        <p:nvPr/>
      </p:nvGrpSpPr>
      <p:grpSpPr>
        <a:xfrm>
          <a:off x="0" y="0"/>
          <a:ext cx="0" cy="0"/>
        </a:xfrm>
      </p:grpSpPr>
      <p:sp>
        <p:nvSpPr>
          <p:cNvPr id="1921" name="Google Shape;1921;g2b2b4ec1c6b_1_3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2" name="Google Shape;1922;g2b2b4ec1c6b_1_3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36" name="Shape 1936"/>
        <p:cNvGrpSpPr/>
        <p:nvPr/>
      </p:nvGrpSpPr>
      <p:grpSpPr>
        <a:xfrm>
          <a:off x="0" y="0"/>
          <a:ext cx="0" cy="0"/>
        </a:xfrm>
      </p:grpSpPr>
      <p:sp>
        <p:nvSpPr>
          <p:cNvPr id="1937" name="Google Shape;1937;g2b2b4ec1c6b_1_3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8" name="Google Shape;1938;g2b2b4ec1c6b_1_3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50" name="Shape 1950"/>
        <p:cNvGrpSpPr/>
        <p:nvPr/>
      </p:nvGrpSpPr>
      <p:grpSpPr>
        <a:xfrm>
          <a:off x="0" y="0"/>
          <a:ext cx="0" cy="0"/>
        </a:xfrm>
      </p:grpSpPr>
      <p:sp>
        <p:nvSpPr>
          <p:cNvPr id="1951" name="Google Shape;1951;g2b2b4ec1c6b_1_3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2" name="Google Shape;1952;g2b2b4ec1c6b_1_3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71" name="Shape 1971"/>
        <p:cNvGrpSpPr/>
        <p:nvPr/>
      </p:nvGrpSpPr>
      <p:grpSpPr>
        <a:xfrm>
          <a:off x="0" y="0"/>
          <a:ext cx="0" cy="0"/>
        </a:xfrm>
      </p:grpSpPr>
      <p:sp>
        <p:nvSpPr>
          <p:cNvPr id="1972" name="Google Shape;1972;g2b2b4ec1c6b_1_4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3" name="Google Shape;1973;g2b2b4ec1c6b_1_4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89" name="Shape 1989"/>
        <p:cNvGrpSpPr/>
        <p:nvPr/>
      </p:nvGrpSpPr>
      <p:grpSpPr>
        <a:xfrm>
          <a:off x="0" y="0"/>
          <a:ext cx="0" cy="0"/>
        </a:xfrm>
      </p:grpSpPr>
      <p:sp>
        <p:nvSpPr>
          <p:cNvPr id="1990" name="Google Shape;1990;g2b2b4ec1c6b_1_4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1" name="Google Shape;1991;g2b2b4ec1c6b_1_4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04" name="Shape 2004"/>
        <p:cNvGrpSpPr/>
        <p:nvPr/>
      </p:nvGrpSpPr>
      <p:grpSpPr>
        <a:xfrm>
          <a:off x="0" y="0"/>
          <a:ext cx="0" cy="0"/>
        </a:xfrm>
      </p:grpSpPr>
      <p:sp>
        <p:nvSpPr>
          <p:cNvPr id="2005" name="Google Shape;2005;g2b2b4ec1c6b_1_4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6" name="Google Shape;2006;g2b2b4ec1c6b_1_4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35" name="Shape 2035"/>
        <p:cNvGrpSpPr/>
        <p:nvPr/>
      </p:nvGrpSpPr>
      <p:grpSpPr>
        <a:xfrm>
          <a:off x="0" y="0"/>
          <a:ext cx="0" cy="0"/>
        </a:xfrm>
      </p:grpSpPr>
      <p:sp>
        <p:nvSpPr>
          <p:cNvPr id="2036" name="Google Shape;2036;g2b2b4ec1c6b_1_4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7" name="Google Shape;2037;g2b2b4ec1c6b_1_4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52" name="Shape 2052"/>
        <p:cNvGrpSpPr/>
        <p:nvPr/>
      </p:nvGrpSpPr>
      <p:grpSpPr>
        <a:xfrm>
          <a:off x="0" y="0"/>
          <a:ext cx="0" cy="0"/>
        </a:xfrm>
      </p:grpSpPr>
      <p:sp>
        <p:nvSpPr>
          <p:cNvPr id="2053" name="Google Shape;2053;g2b2b4ec1c6b_1_50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4" name="Google Shape;2054;g2b2b4ec1c6b_1_50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77" name="Shape 2077"/>
        <p:cNvGrpSpPr/>
        <p:nvPr/>
      </p:nvGrpSpPr>
      <p:grpSpPr>
        <a:xfrm>
          <a:off x="0" y="0"/>
          <a:ext cx="0" cy="0"/>
        </a:xfrm>
      </p:grpSpPr>
      <p:sp>
        <p:nvSpPr>
          <p:cNvPr id="2078" name="Google Shape;2078;g2b2b4ec1c6b_1_5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2b2b4ec1c6b_1_5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94" name="Shape 2094"/>
        <p:cNvGrpSpPr/>
        <p:nvPr/>
      </p:nvGrpSpPr>
      <p:grpSpPr>
        <a:xfrm>
          <a:off x="0" y="0"/>
          <a:ext cx="0" cy="0"/>
        </a:xfrm>
      </p:grpSpPr>
      <p:sp>
        <p:nvSpPr>
          <p:cNvPr id="2095" name="Google Shape;2095;g2b2b4ec1c6b_1_5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6" name="Google Shape;2096;g2b2b4ec1c6b_1_5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18" name="Shape 2118"/>
        <p:cNvGrpSpPr/>
        <p:nvPr/>
      </p:nvGrpSpPr>
      <p:grpSpPr>
        <a:xfrm>
          <a:off x="0" y="0"/>
          <a:ext cx="0" cy="0"/>
        </a:xfrm>
      </p:grpSpPr>
      <p:sp>
        <p:nvSpPr>
          <p:cNvPr id="2119" name="Google Shape;2119;g2b2b4ec1c6b_1_63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0" name="Google Shape;2120;g2b2b4ec1c6b_1_63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37" name="Shape 2137"/>
        <p:cNvGrpSpPr/>
        <p:nvPr/>
      </p:nvGrpSpPr>
      <p:grpSpPr>
        <a:xfrm>
          <a:off x="0" y="0"/>
          <a:ext cx="0" cy="0"/>
        </a:xfrm>
      </p:grpSpPr>
      <p:sp>
        <p:nvSpPr>
          <p:cNvPr id="2138" name="Google Shape;2138;g2b2b4ec1c6b_1_59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9" name="Google Shape;2139;g2b2b4ec1c6b_1_59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57" name="Shape 2157"/>
        <p:cNvGrpSpPr/>
        <p:nvPr/>
      </p:nvGrpSpPr>
      <p:grpSpPr>
        <a:xfrm>
          <a:off x="0" y="0"/>
          <a:ext cx="0" cy="0"/>
        </a:xfrm>
      </p:grpSpPr>
      <p:sp>
        <p:nvSpPr>
          <p:cNvPr id="2158" name="Google Shape;2158;g2b2b4ec1c6b_1_66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9" name="Google Shape;2159;g2b2b4ec1c6b_1_66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75" name="Shape 2175"/>
        <p:cNvGrpSpPr/>
        <p:nvPr/>
      </p:nvGrpSpPr>
      <p:grpSpPr>
        <a:xfrm>
          <a:off x="0" y="0"/>
          <a:ext cx="0" cy="0"/>
        </a:xfrm>
      </p:grpSpPr>
      <p:sp>
        <p:nvSpPr>
          <p:cNvPr id="2176" name="Google Shape;2176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7" name="Google Shape;2177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2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2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2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2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2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2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2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2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2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2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2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2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2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2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2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7" name="Google Shape;15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</a:xfrm>
      </p:grpSpPr>
      <p:pic>
        <p:nvPicPr>
          <p:cNvPr id="165" name="Google Shape;165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</a:xfrm>
      </p:grpSpPr>
      <p:pic>
        <p:nvPicPr>
          <p:cNvPr id="183" name="Google Shape;183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9" name="Google Shape;20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4" name="Google Shape;214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7" name="Google Shape;21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pic>
        <p:nvPicPr>
          <p:cNvPr id="219" name="Google Shape;219;p2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1" name="Google Shape;221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</a:xfrm>
      </p:grpSpPr>
      <p:pic>
        <p:nvPicPr>
          <p:cNvPr id="226" name="Google Shape;226;p2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" name="Google Shape;228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" name="Google Shape;236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9" name="Google Shape;249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2" name="Google Shape;262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5" name="Google Shape;275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</a:xfrm>
      </p:grpSpPr>
      <p:pic>
        <p:nvPicPr>
          <p:cNvPr id="308" name="Google Shape;308;p2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</a:xfrm>
      </p:grpSpPr>
      <p:pic>
        <p:nvPicPr>
          <p:cNvPr id="331" name="Google Shape;331;p3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</a:xfrm>
      </p:grpSpPr>
      <p:pic>
        <p:nvPicPr>
          <p:cNvPr id="354" name="Google Shape;354;p3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</a:xfrm>
      </p:grpSpPr>
      <p:pic>
        <p:nvPicPr>
          <p:cNvPr id="396" name="Google Shape;396;p3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</a:xfrm>
      </p:grpSpPr>
      <p:pic>
        <p:nvPicPr>
          <p:cNvPr id="415" name="Google Shape;415;p3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</a:xfrm>
      </p:grpSpPr>
      <p:pic>
        <p:nvPicPr>
          <p:cNvPr id="434" name="Google Shape;434;p3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</a:xfrm>
      </p:grpSpPr>
      <p:pic>
        <p:nvPicPr>
          <p:cNvPr id="476" name="Google Shape;476;p3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</a:xfrm>
      </p:grpSpPr>
      <p:pic>
        <p:nvPicPr>
          <p:cNvPr id="499" name="Google Shape;499;p3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</a:xfrm>
      </p:grpSpPr>
      <p:pic>
        <p:nvPicPr>
          <p:cNvPr id="522" name="Google Shape;522;p3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2" name="Google Shape;552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</a:xfrm>
      </p:grpSpPr>
      <p:pic>
        <p:nvPicPr>
          <p:cNvPr id="564" name="Google Shape;564;p4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1" name="Google Shape;571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</a:xfrm>
      </p:grpSpPr>
      <p:pic>
        <p:nvPicPr>
          <p:cNvPr id="583" name="Google Shape;583;p4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0" name="Google Shape;590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</a:xfrm>
      </p:grpSpPr>
      <p:pic>
        <p:nvPicPr>
          <p:cNvPr id="602" name="Google Shape;602;p4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09" name="Google Shape;609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3" name="Google Shape;623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</a:xfrm>
      </p:grpSpPr>
      <p:pic>
        <p:nvPicPr>
          <p:cNvPr id="628" name="Google Shape;628;p4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0" name="Google Shape;630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</a:xfrm>
      </p:grpSpPr>
      <p:pic>
        <p:nvPicPr>
          <p:cNvPr id="635" name="Google Shape;635;p4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7" name="Google Shape;637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</a:xfrm>
      </p:grpSpPr>
      <p:pic>
        <p:nvPicPr>
          <p:cNvPr id="642" name="Google Shape;642;p4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4" name="Google Shape;644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1" name="Google Shape;651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</a:xfrm>
      </p:grpSpPr>
      <p:pic>
        <p:nvPicPr>
          <p:cNvPr id="657" name="Google Shape;657;p4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9" name="Google Shape;659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</a:xfrm>
      </p:grpSpPr>
      <p:pic>
        <p:nvPicPr>
          <p:cNvPr id="665" name="Google Shape;665;p5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7" name="Google Shape;667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</a:xfrm>
      </p:grpSpPr>
      <p:pic>
        <p:nvPicPr>
          <p:cNvPr id="673" name="Google Shape;673;p5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5" name="Google Shape;675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3" name="Google Shape;683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</a:xfrm>
      </p:grpSpPr>
      <p:pic>
        <p:nvPicPr>
          <p:cNvPr id="689" name="Google Shape;689;p5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1" name="Google Shape;691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</a:xfrm>
      </p:grpSpPr>
      <p:pic>
        <p:nvPicPr>
          <p:cNvPr id="697" name="Google Shape;697;p5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9" name="Google Shape;699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</a:xfrm>
      </p:grpSpPr>
      <p:pic>
        <p:nvPicPr>
          <p:cNvPr id="705" name="Google Shape;705;p5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7" name="Google Shape;707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746" name="Shape 746"/>
        <p:cNvGrpSpPr/>
        <p:nvPr/>
      </p:nvGrpSpPr>
      <p:grpSpPr>
        <a:xfrm>
          <a:off x="0" y="0"/>
          <a:ext cx="0" cy="0"/>
        </a:xfrm>
      </p:grpSpPr>
      <p:pic>
        <p:nvPicPr>
          <p:cNvPr id="747" name="Google Shape;747;p63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6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9" name="Google Shape;749;p63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0" name="Google Shape;750;p63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2" name="Google Shape;752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754" name="Shape 754"/>
        <p:cNvGrpSpPr/>
        <p:nvPr/>
      </p:nvGrpSpPr>
      <p:grpSpPr>
        <a:xfrm>
          <a:off x="0" y="0"/>
          <a:ext cx="0" cy="0"/>
        </a:xfrm>
      </p:grpSpPr>
      <p:pic>
        <p:nvPicPr>
          <p:cNvPr id="755" name="Google Shape;755;p6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6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7" name="Google Shape;757;p6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8" name="Google Shape;758;p64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0" name="Google Shape;760;p6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61" name="Google Shape;761;p64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</a:xfrm>
      </p:grpSpPr>
      <p:pic>
        <p:nvPicPr>
          <p:cNvPr id="763" name="Google Shape;763;p6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6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6" name="Google Shape;766;p6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7" name="Google Shape;767;p65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9" name="Google Shape;769;p6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770" name="Shape 770"/>
        <p:cNvGrpSpPr/>
        <p:nvPr/>
      </p:nvGrpSpPr>
      <p:grpSpPr>
        <a:xfrm>
          <a:off x="0" y="0"/>
          <a:ext cx="0" cy="0"/>
        </a:xfrm>
      </p:grpSpPr>
      <p:pic>
        <p:nvPicPr>
          <p:cNvPr id="771" name="Google Shape;771;p66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6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3" name="Google Shape;773;p6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4" name="Google Shape;774;p66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6" name="Google Shape;776;p6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77" name="Google Shape;777;p6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78" name="Google Shape;778;p6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9" name="Google Shape;779;p66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780" name="Google Shape;780;p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781" name="Shape 781"/>
        <p:cNvGrpSpPr/>
        <p:nvPr/>
      </p:nvGrpSpPr>
      <p:grpSpPr>
        <a:xfrm>
          <a:off x="0" y="0"/>
          <a:ext cx="0" cy="0"/>
        </a:xfrm>
      </p:grpSpPr>
      <p:pic>
        <p:nvPicPr>
          <p:cNvPr id="782" name="Google Shape;782;p6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4" name="Google Shape;784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5" name="Google Shape;785;p67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7" name="Google Shape;787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88" name="Google Shape;788;p67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789" name="Shape 789"/>
        <p:cNvGrpSpPr/>
        <p:nvPr/>
      </p:nvGrpSpPr>
      <p:grpSpPr>
        <a:xfrm>
          <a:off x="0" y="0"/>
          <a:ext cx="0" cy="0"/>
        </a:xfrm>
      </p:grpSpPr>
      <p:sp>
        <p:nvSpPr>
          <p:cNvPr id="790" name="Google Shape;790;p6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1" name="Google Shape;791;p6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2" name="Google Shape;792;p68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4" name="Google Shape;794;p6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95" name="Google Shape;795;p68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6" name="Google Shape;796;p6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7" name="Google Shape;797;p6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8" name="Google Shape;798;p68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799" name="Google Shape;799;p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800" name="Shape 800"/>
        <p:cNvGrpSpPr/>
        <p:nvPr/>
      </p:nvGrpSpPr>
      <p:grpSpPr>
        <a:xfrm>
          <a:off x="0" y="0"/>
          <a:ext cx="0" cy="0"/>
        </a:xfrm>
      </p:grpSpPr>
      <p:pic>
        <p:nvPicPr>
          <p:cNvPr id="801" name="Google Shape;801;p6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4" name="Google Shape;804;p6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5" name="Google Shape;805;p69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7" name="Google Shape;807;p6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</a:xfrm>
      </p:grpSpPr>
      <p:pic>
        <p:nvPicPr>
          <p:cNvPr id="809" name="Google Shape;809;p7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7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1" name="Google Shape;811;p7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2" name="Google Shape;812;p70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14" name="Google Shape;814;p7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15" name="Google Shape;815;p7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16" name="Google Shape;816;p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7" name="Google Shape;817;p70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8" name="Google Shape;818;p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19" name="Shape 819"/>
        <p:cNvGrpSpPr/>
        <p:nvPr/>
      </p:nvGrpSpPr>
      <p:grpSpPr>
        <a:xfrm>
          <a:off x="0" y="0"/>
          <a:ext cx="0" cy="0"/>
        </a:xfrm>
      </p:grpSpPr>
      <p:pic>
        <p:nvPicPr>
          <p:cNvPr id="820" name="Google Shape;820;p71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7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3" name="Google Shape;823;p7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1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6" name="Google Shape;826;p7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</a:xfrm>
      </p:grpSpPr>
      <p:pic>
        <p:nvPicPr>
          <p:cNvPr id="828" name="Google Shape;828;p7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72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831" name="Shape 831"/>
        <p:cNvGrpSpPr/>
        <p:nvPr/>
      </p:nvGrpSpPr>
      <p:grpSpPr>
        <a:xfrm>
          <a:off x="0" y="0"/>
          <a:ext cx="0" cy="0"/>
        </a:xfrm>
      </p:grpSpPr>
      <p:sp>
        <p:nvSpPr>
          <p:cNvPr id="832" name="Google Shape;832;p7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3" name="Google Shape;833;p7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7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7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73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7" name="Google Shape;837;p7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838" name="Google Shape;838;p73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39" name="Google Shape;839;p7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40" name="Google Shape;840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41" name="Google Shape;841;p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842" name="Google Shape;842;p73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44" name="Google Shape;844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845" name="Shape 845"/>
        <p:cNvGrpSpPr/>
        <p:nvPr/>
      </p:nvGrpSpPr>
      <p:grpSpPr>
        <a:xfrm>
          <a:off x="0" y="0"/>
          <a:ext cx="0" cy="0"/>
        </a:xfrm>
      </p:grpSpPr>
      <p:sp>
        <p:nvSpPr>
          <p:cNvPr id="846" name="Google Shape;846;p7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47" name="Google Shape;847;p7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7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7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0" name="Google Shape;850;p7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1" name="Google Shape;851;p74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2" name="Google Shape;852;p74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3" name="Google Shape;853;p74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4" name="Google Shape;854;p74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855" name="Shape 855"/>
        <p:cNvGrpSpPr/>
        <p:nvPr/>
      </p:nvGrpSpPr>
      <p:grpSpPr>
        <a:xfrm>
          <a:off x="0" y="0"/>
          <a:ext cx="0" cy="0"/>
        </a:xfrm>
      </p:grpSpPr>
      <p:sp>
        <p:nvSpPr>
          <p:cNvPr id="856" name="Google Shape;856;p7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57" name="Google Shape;857;p7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7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7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0" name="Google Shape;860;p7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1" name="Google Shape;861;p75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2" name="Google Shape;862;p75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3" name="Google Shape;863;p75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4" name="Google Shape;864;p75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5" name="Google Shape;865;p75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6" name="Google Shape;866;p75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867" name="Shape 867"/>
        <p:cNvGrpSpPr/>
        <p:nvPr/>
      </p:nvGrpSpPr>
      <p:grpSpPr>
        <a:xfrm>
          <a:off x="0" y="0"/>
          <a:ext cx="0" cy="0"/>
        </a:xfrm>
      </p:grpSpPr>
      <p:sp>
        <p:nvSpPr>
          <p:cNvPr id="868" name="Google Shape;868;p7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69" name="Google Shape;869;p7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7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7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2" name="Google Shape;872;p7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3" name="Google Shape;873;p76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4" name="Google Shape;874;p76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5" name="Google Shape;875;p76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6" name="Google Shape;876;p76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7" name="Google Shape;877;p76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8" name="Google Shape;878;p76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9" name="Google Shape;879;p76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76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881" name="Shape 881"/>
        <p:cNvGrpSpPr/>
        <p:nvPr/>
      </p:nvGrpSpPr>
      <p:grpSpPr>
        <a:xfrm>
          <a:off x="0" y="0"/>
          <a:ext cx="0" cy="0"/>
        </a:xfrm>
      </p:grpSpPr>
      <p:sp>
        <p:nvSpPr>
          <p:cNvPr id="882" name="Google Shape;882;p7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83" name="Google Shape;883;p7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7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77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6" name="Google Shape;886;p77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7" name="Google Shape;887;p77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8" name="Google Shape;888;p77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889" name="Shape 889"/>
        <p:cNvGrpSpPr/>
        <p:nvPr/>
      </p:nvGrpSpPr>
      <p:grpSpPr>
        <a:xfrm>
          <a:off x="0" y="0"/>
          <a:ext cx="0" cy="0"/>
        </a:xfrm>
      </p:grpSpPr>
      <p:sp>
        <p:nvSpPr>
          <p:cNvPr id="890" name="Google Shape;890;p7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91" name="Google Shape;891;p78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78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78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4" name="Google Shape;894;p78"/>
          <p:cNvCxnSpPr>
            <a:endCxn id="895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96" name="Google Shape;896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898" name="Google Shape;898;p78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895" name="Google Shape;895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78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7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78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902" name="Shape 902"/>
        <p:cNvGrpSpPr/>
        <p:nvPr/>
      </p:nvGrpSpPr>
      <p:grpSpPr>
        <a:xfrm>
          <a:off x="0" y="0"/>
          <a:ext cx="0" cy="0"/>
        </a:xfrm>
      </p:grpSpPr>
      <p:pic>
        <p:nvPicPr>
          <p:cNvPr id="903" name="Google Shape;903;p7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7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79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7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7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9" name="Google Shape;909;p79"/>
          <p:cNvCxnSpPr>
            <a:endCxn id="910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10" name="Google Shape;910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7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3" name="Google Shape;913;p79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4" name="Google Shape;914;p79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15" name="Google Shape;915;p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7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17" name="Google Shape;917;p79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7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9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920" name="Shape 920"/>
        <p:cNvGrpSpPr/>
        <p:nvPr/>
      </p:nvGrpSpPr>
      <p:grpSpPr>
        <a:xfrm>
          <a:off x="0" y="0"/>
          <a:ext cx="0" cy="0"/>
        </a:xfrm>
      </p:grpSpPr>
      <p:pic>
        <p:nvPicPr>
          <p:cNvPr id="921" name="Google Shape;921;p80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80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80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80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80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80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80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80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9" name="Google Shape;929;p8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30" name="Google Shape;930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8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8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4" name="Google Shape;934;p80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5" name="Google Shape;935;p80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6" name="Google Shape;936;p80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37" name="Google Shape;937;p8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8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39" name="Google Shape;939;p80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8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1" name="Google Shape;941;p80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942" name="Shape 942"/>
        <p:cNvGrpSpPr/>
        <p:nvPr/>
      </p:nvGrpSpPr>
      <p:grpSpPr>
        <a:xfrm>
          <a:off x="0" y="0"/>
          <a:ext cx="0" cy="0"/>
        </a:xfrm>
      </p:grpSpPr>
      <p:pic>
        <p:nvPicPr>
          <p:cNvPr id="943" name="Google Shape;943;p8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8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45" name="Google Shape;945;p8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46" name="Google Shape;946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947" name="Google Shape;947;p8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8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949" name="Shape 949"/>
        <p:cNvGrpSpPr/>
        <p:nvPr/>
      </p:nvGrpSpPr>
      <p:grpSpPr>
        <a:xfrm>
          <a:off x="0" y="0"/>
          <a:ext cx="0" cy="0"/>
        </a:xfrm>
      </p:grpSpPr>
      <p:pic>
        <p:nvPicPr>
          <p:cNvPr id="950" name="Google Shape;950;p8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8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52" name="Google Shape;952;p8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53" name="Google Shape;953;p8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955" name="Google Shape;955;p8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956" name="Shape 956"/>
        <p:cNvGrpSpPr/>
        <p:nvPr/>
      </p:nvGrpSpPr>
      <p:grpSpPr>
        <a:xfrm>
          <a:off x="0" y="0"/>
          <a:ext cx="0" cy="0"/>
        </a:xfrm>
      </p:grpSpPr>
      <p:pic>
        <p:nvPicPr>
          <p:cNvPr id="957" name="Google Shape;957;p8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8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59" name="Google Shape;959;p8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60" name="Google Shape;960;p8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1" name="Google Shape;961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62" name="Google Shape;962;p8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963" name="Shape 963"/>
        <p:cNvGrpSpPr/>
        <p:nvPr/>
      </p:nvGrpSpPr>
      <p:grpSpPr>
        <a:xfrm>
          <a:off x="0" y="0"/>
          <a:ext cx="0" cy="0"/>
        </a:xfrm>
      </p:grpSpPr>
      <p:pic>
        <p:nvPicPr>
          <p:cNvPr id="964" name="Google Shape;964;p8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p8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66" name="Google Shape;966;p8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67" name="Google Shape;967;p8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69" name="Google Shape;969;p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970" name="Shape 970"/>
        <p:cNvGrpSpPr/>
        <p:nvPr/>
      </p:nvGrpSpPr>
      <p:grpSpPr>
        <a:xfrm>
          <a:off x="0" y="0"/>
          <a:ext cx="0" cy="0"/>
        </a:xfrm>
      </p:grpSpPr>
      <p:sp>
        <p:nvSpPr>
          <p:cNvPr id="971" name="Google Shape;971;p8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72" name="Google Shape;972;p8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74" name="Google Shape;974;p8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5" name="Google Shape;975;p8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6" name="Google Shape;976;p8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977" name="Google Shape;977;p8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78" name="Google Shape;978;p8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9" name="Google Shape;979;p8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0" name="Google Shape;980;p8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81" name="Google Shape;981;p8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2" name="Google Shape;982;p8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983" name="Shape 983"/>
        <p:cNvGrpSpPr/>
        <p:nvPr/>
      </p:nvGrpSpPr>
      <p:grpSpPr>
        <a:xfrm>
          <a:off x="0" y="0"/>
          <a:ext cx="0" cy="0"/>
        </a:xfrm>
      </p:grpSpPr>
      <p:sp>
        <p:nvSpPr>
          <p:cNvPr id="984" name="Google Shape;984;p8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85" name="Google Shape;985;p8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8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87" name="Google Shape;987;p8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88" name="Google Shape;988;p8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89" name="Google Shape;989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990" name="Google Shape;990;p8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91" name="Google Shape;991;p8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2" name="Google Shape;992;p8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3" name="Google Shape;993;p8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94" name="Google Shape;994;p8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5" name="Google Shape;995;p8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996" name="Shape 996"/>
        <p:cNvGrpSpPr/>
        <p:nvPr/>
      </p:nvGrpSpPr>
      <p:grpSpPr>
        <a:xfrm>
          <a:off x="0" y="0"/>
          <a:ext cx="0" cy="0"/>
        </a:xfrm>
      </p:grpSpPr>
      <p:sp>
        <p:nvSpPr>
          <p:cNvPr id="997" name="Google Shape;997;p8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98" name="Google Shape;998;p8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00" name="Google Shape;1000;p8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1" name="Google Shape;1001;p8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2" name="Google Shape;1002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03" name="Google Shape;1003;p8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04" name="Google Shape;1004;p8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5" name="Google Shape;1005;p8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6" name="Google Shape;1006;p8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07" name="Google Shape;1007;p8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8" name="Google Shape;1008;p8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009" name="Shape 1009"/>
        <p:cNvGrpSpPr/>
        <p:nvPr/>
      </p:nvGrpSpPr>
      <p:grpSpPr>
        <a:xfrm>
          <a:off x="0" y="0"/>
          <a:ext cx="0" cy="0"/>
        </a:xfrm>
      </p:grpSpPr>
      <p:sp>
        <p:nvSpPr>
          <p:cNvPr id="1010" name="Google Shape;1010;p8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11" name="Google Shape;1011;p8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8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13" name="Google Shape;1013;p88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4" name="Google Shape;1014;p88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5" name="Google Shape;1015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16" name="Google Shape;1016;p8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17" name="Google Shape;1017;p8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8" name="Google Shape;1018;p8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9" name="Google Shape;1019;p8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20" name="Google Shape;1020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1" name="Google Shape;1021;p8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022" name="Shape 1022"/>
        <p:cNvGrpSpPr/>
        <p:nvPr/>
      </p:nvGrpSpPr>
      <p:grpSpPr>
        <a:xfrm>
          <a:off x="0" y="0"/>
          <a:ext cx="0" cy="0"/>
        </a:xfrm>
      </p:grpSpPr>
      <p:pic>
        <p:nvPicPr>
          <p:cNvPr id="1023" name="Google Shape;1023;p8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8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8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Google Shape;1026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27" name="Google Shape;1027;p8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8" name="Google Shape;1028;p8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9" name="Google Shape;1029;p8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0" name="Google Shape;1030;p89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1" name="Google Shape;1031;p89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2" name="Google Shape;1032;p8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033" name="Google Shape;1033;p8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4" name="Google Shape;1034;p8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8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6" name="Google Shape;1036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8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39" name="Google Shape;1039;p8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40" name="Google Shape;1040;p8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1" name="Google Shape;1041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2" name="Google Shape;1042;p8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43" name="Google Shape;1043;p8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4" name="Google Shape;1044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045" name="Shape 1045"/>
        <p:cNvGrpSpPr/>
        <p:nvPr/>
      </p:nvGrpSpPr>
      <p:grpSpPr>
        <a:xfrm>
          <a:off x="0" y="0"/>
          <a:ext cx="0" cy="0"/>
        </a:xfrm>
      </p:grpSpPr>
      <p:pic>
        <p:nvPicPr>
          <p:cNvPr id="1046" name="Google Shape;1046;p9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9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48" name="Google Shape;1048;p9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9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9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9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2" name="Google Shape;1052;p9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53" name="Google Shape;1053;p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9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5" name="Google Shape;1055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6" name="Google Shape;1056;p9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7" name="Google Shape;1057;p9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58" name="Google Shape;1058;p9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59" name="Google Shape;1059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0" name="Google Shape;1060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1" name="Google Shape;1061;p9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62" name="Google Shape;1062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3" name="Google Shape;1063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4" name="Google Shape;106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6" name="Google Shape;1066;p9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7" name="Google Shape;1067;p9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068" name="Shape 1068"/>
        <p:cNvGrpSpPr/>
        <p:nvPr/>
      </p:nvGrpSpPr>
      <p:grpSpPr>
        <a:xfrm>
          <a:off x="0" y="0"/>
          <a:ext cx="0" cy="0"/>
        </a:xfrm>
      </p:grpSpPr>
      <p:pic>
        <p:nvPicPr>
          <p:cNvPr id="1069" name="Google Shape;1069;p9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9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71" name="Google Shape;1071;p9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2" name="Google Shape;1072;p9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9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75" name="Google Shape;1075;p9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76" name="Google Shape;1076;p9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9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79" name="Google Shape;1079;p9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0" name="Google Shape;1080;p9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81" name="Google Shape;1081;p9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82" name="Google Shape;1082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3" name="Google Shape;1083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4" name="Google Shape;1084;p9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85" name="Google Shape;1085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6" name="Google Shape;1086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87" name="Google Shape;1087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9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0" name="Google Shape;1090;p9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091" name="Shape 1091"/>
        <p:cNvGrpSpPr/>
        <p:nvPr/>
      </p:nvGrpSpPr>
      <p:grpSpPr>
        <a:xfrm>
          <a:off x="0" y="0"/>
          <a:ext cx="0" cy="0"/>
        </a:xfrm>
      </p:grpSpPr>
      <p:pic>
        <p:nvPicPr>
          <p:cNvPr id="1092" name="Google Shape;1092;p9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9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94" name="Google Shape;1094;p9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5" name="Google Shape;1095;p9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6" name="Google Shape;1096;p9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7" name="Google Shape;1097;p92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98" name="Google Shape;1098;p9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99" name="Google Shape;1099;p9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9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2" name="Google Shape;1102;p92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3" name="Google Shape;1103;p92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04" name="Google Shape;1104;p9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05" name="Google Shape;1105;p9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6" name="Google Shape;1106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7" name="Google Shape;1107;p9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08" name="Google Shape;1108;p9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9" name="Google Shape;1109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10" name="Google Shape;1110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9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3" name="Google Shape;1113;p9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114" name="Shape 1114"/>
        <p:cNvGrpSpPr/>
        <p:nvPr/>
      </p:nvGrpSpPr>
      <p:grpSpPr>
        <a:xfrm>
          <a:off x="0" y="0"/>
          <a:ext cx="0" cy="0"/>
        </a:xfrm>
      </p:grpSpPr>
      <p:pic>
        <p:nvPicPr>
          <p:cNvPr id="1115" name="Google Shape;1115;p9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17" name="Google Shape;1117;p9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118" name="Google Shape;1118;p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9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0" name="Google Shape;1120;p9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21" name="Google Shape;1121;p9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2" name="Google Shape;1122;p9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3" name="Google Shape;1123;p9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24" name="Google Shape;1124;p9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25" name="Google Shape;1125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6" name="Google Shape;1126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7" name="Google Shape;1127;p9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28" name="Google Shape;1128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9" name="Google Shape;1129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0" name="Google Shape;1130;p9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31" name="Google Shape;1131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2" name="Google Shape;1132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133" name="Shape 1133"/>
        <p:cNvGrpSpPr/>
        <p:nvPr/>
      </p:nvGrpSpPr>
      <p:grpSpPr>
        <a:xfrm>
          <a:off x="0" y="0"/>
          <a:ext cx="0" cy="0"/>
        </a:xfrm>
      </p:grpSpPr>
      <p:pic>
        <p:nvPicPr>
          <p:cNvPr id="1134" name="Google Shape;1134;p9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5" name="Google Shape;1135;p9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36" name="Google Shape;1136;p9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37" name="Google Shape;1137;p9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9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9" name="Google Shape;1139;p9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40" name="Google Shape;1140;p9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1" name="Google Shape;1141;p9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2" name="Google Shape;1142;p9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43" name="Google Shape;1143;p9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44" name="Google Shape;1144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5" name="Google Shape;1145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6" name="Google Shape;1146;p9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47" name="Google Shape;1147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8" name="Google Shape;1148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9" name="Google Shape;1149;p9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50" name="Google Shape;1150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1" name="Google Shape;1151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152" name="Shape 1152"/>
        <p:cNvGrpSpPr/>
        <p:nvPr/>
      </p:nvGrpSpPr>
      <p:grpSpPr>
        <a:xfrm>
          <a:off x="0" y="0"/>
          <a:ext cx="0" cy="0"/>
        </a:xfrm>
      </p:grpSpPr>
      <p:pic>
        <p:nvPicPr>
          <p:cNvPr id="1153" name="Google Shape;1153;p9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4" name="Google Shape;1154;p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55" name="Google Shape;1155;p9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56" name="Google Shape;1156;p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p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9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9" name="Google Shape;1159;p9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0" name="Google Shape;1160;p9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1" name="Google Shape;1161;p9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62" name="Google Shape;1162;p9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63" name="Google Shape;1163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4" name="Google Shape;1164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5" name="Google Shape;1165;p9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66" name="Google Shape;1166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7" name="Google Shape;1167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8" name="Google Shape;1168;p9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69" name="Google Shape;1169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0" name="Google Shape;1170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171" name="Shape 1171"/>
        <p:cNvGrpSpPr/>
        <p:nvPr/>
      </p:nvGrpSpPr>
      <p:grpSpPr>
        <a:xfrm>
          <a:off x="0" y="0"/>
          <a:ext cx="0" cy="0"/>
        </a:xfrm>
      </p:grpSpPr>
      <p:pic>
        <p:nvPicPr>
          <p:cNvPr id="1172" name="Google Shape;1172;p9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3" name="Google Shape;1173;p9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74" name="Google Shape;1174;p9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75" name="Google Shape;1175;p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6" name="Google Shape;1176;p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7" name="Google Shape;1177;p9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8" name="Google Shape;1178;p96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9" name="Google Shape;1179;p96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0" name="Google Shape;1180;p96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81" name="Google Shape;1181;p9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82" name="Google Shape;1182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3" name="Google Shape;1183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4" name="Google Shape;1184;p9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85" name="Google Shape;1185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6" name="Google Shape;1186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7" name="Google Shape;1187;p9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88" name="Google Shape;1188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9" name="Google Shape;1189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190" name="Shape 1190"/>
        <p:cNvGrpSpPr/>
        <p:nvPr/>
      </p:nvGrpSpPr>
      <p:grpSpPr>
        <a:xfrm>
          <a:off x="0" y="0"/>
          <a:ext cx="0" cy="0"/>
        </a:xfrm>
      </p:grpSpPr>
      <p:pic>
        <p:nvPicPr>
          <p:cNvPr id="1191" name="Google Shape;1191;p9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93" name="Google Shape;1193;p9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94" name="Google Shape;1194;p9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Google Shape;1195;p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6" name="Google Shape;1196;p9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97" name="Google Shape;1197;p9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8" name="Google Shape;1198;p9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9" name="Google Shape;1199;p9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0" name="Google Shape;1200;p9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1" name="Google Shape;1201;p9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02" name="Google Shape;1202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3" name="Google Shape;1203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4" name="Google Shape;1204;p9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05" name="Google Shape;1205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6" name="Google Shape;1206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7" name="Google Shape;1207;p9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08" name="Google Shape;1208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9" name="Google Shape;1209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0" name="Google Shape;1210;p9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11" name="Google Shape;1211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2" name="Google Shape;1212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213" name="Shape 1213"/>
        <p:cNvGrpSpPr/>
        <p:nvPr/>
      </p:nvGrpSpPr>
      <p:grpSpPr>
        <a:xfrm>
          <a:off x="0" y="0"/>
          <a:ext cx="0" cy="0"/>
        </a:xfrm>
      </p:grpSpPr>
      <p:pic>
        <p:nvPicPr>
          <p:cNvPr id="1214" name="Google Shape;1214;p9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5" name="Google Shape;1215;p9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16" name="Google Shape;1216;p9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17" name="Google Shape;1217;p9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8" name="Google Shape;1218;p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9" name="Google Shape;1219;p9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0" name="Google Shape;1220;p9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1" name="Google Shape;1221;p9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2" name="Google Shape;1222;p9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3" name="Google Shape;1223;p9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24" name="Google Shape;1224;p9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25" name="Google Shape;1225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6" name="Google Shape;1226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7" name="Google Shape;1227;p9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28" name="Google Shape;1228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9" name="Google Shape;1229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0" name="Google Shape;1230;p9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31" name="Google Shape;1231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2" name="Google Shape;1232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3" name="Google Shape;1233;p9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34" name="Google Shape;1234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5" name="Google Shape;1235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236" name="Shape 1236"/>
        <p:cNvGrpSpPr/>
        <p:nvPr/>
      </p:nvGrpSpPr>
      <p:grpSpPr>
        <a:xfrm>
          <a:off x="0" y="0"/>
          <a:ext cx="0" cy="0"/>
        </a:xfrm>
      </p:grpSpPr>
      <p:pic>
        <p:nvPicPr>
          <p:cNvPr id="1237" name="Google Shape;1237;p9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38" name="Google Shape;1238;p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39" name="Google Shape;1239;p9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40" name="Google Shape;1240;p9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9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3" name="Google Shape;1243;p9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4" name="Google Shape;1244;p9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5" name="Google Shape;1245;p9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6" name="Google Shape;1246;p9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47" name="Google Shape;1247;p9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48" name="Google Shape;1248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9" name="Google Shape;1249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0" name="Google Shape;1250;p9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51" name="Google Shape;1251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2" name="Google Shape;1252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3" name="Google Shape;1253;p9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54" name="Google Shape;1254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5" name="Google Shape;1255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6" name="Google Shape;1256;p9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57" name="Google Shape;1257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8" name="Google Shape;1258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259" name="Shape 1259"/>
        <p:cNvGrpSpPr/>
        <p:nvPr/>
      </p:nvGrpSpPr>
      <p:grpSpPr>
        <a:xfrm>
          <a:off x="0" y="0"/>
          <a:ext cx="0" cy="0"/>
        </a:xfrm>
      </p:grpSpPr>
      <p:pic>
        <p:nvPicPr>
          <p:cNvPr id="1260" name="Google Shape;1260;p10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1" name="Google Shape;1261;p10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62" name="Google Shape;1262;p10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63" name="Google Shape;1263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10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6" name="Google Shape;1266;p100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7" name="Google Shape;1267;p100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8" name="Google Shape;1268;p100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9" name="Google Shape;1269;p100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70" name="Google Shape;1270;p10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71" name="Google Shape;1271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2" name="Google Shape;1272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3" name="Google Shape;1273;p10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74" name="Google Shape;1274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5" name="Google Shape;1275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6" name="Google Shape;1276;p10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77" name="Google Shape;1277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8" name="Google Shape;1278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9" name="Google Shape;1279;p10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80" name="Google Shape;1280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1" name="Google Shape;1281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282" name="Shape 1282"/>
        <p:cNvGrpSpPr/>
        <p:nvPr/>
      </p:nvGrpSpPr>
      <p:grpSpPr>
        <a:xfrm>
          <a:off x="0" y="0"/>
          <a:ext cx="0" cy="0"/>
        </a:xfrm>
      </p:grpSpPr>
      <p:pic>
        <p:nvPicPr>
          <p:cNvPr id="1283" name="Google Shape;1283;p10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85" name="Google Shape;1285;p10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86" name="Google Shape;1286;p10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8" name="Google Shape;1288;p10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9" name="Google Shape;1289;p10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90" name="Google Shape;1290;p10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91" name="Google Shape;1291;p10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292" name="Google Shape;1292;p10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93" name="Google Shape;1293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4" name="Google Shape;1294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5" name="Google Shape;1295;p10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296" name="Google Shape;1296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7" name="Google Shape;1297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8" name="Google Shape;1298;p10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299" name="Google Shape;1299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0" name="Google Shape;1300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301" name="Shape 1301"/>
        <p:cNvGrpSpPr/>
        <p:nvPr/>
      </p:nvGrpSpPr>
      <p:grpSpPr>
        <a:xfrm>
          <a:off x="0" y="0"/>
          <a:ext cx="0" cy="0"/>
        </a:xfrm>
      </p:grpSpPr>
      <p:pic>
        <p:nvPicPr>
          <p:cNvPr id="1302" name="Google Shape;1302;p10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10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4" name="Google Shape;1304;p10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05" name="Google Shape;1305;p10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6" name="Google Shape;1306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7" name="Google Shape;1307;p10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08" name="Google Shape;1308;p10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09" name="Google Shape;1309;p10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10" name="Google Shape;1310;p10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311" name="Google Shape;1311;p10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12" name="Google Shape;1312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3" name="Google Shape;1313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4" name="Google Shape;1314;p10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15" name="Google Shape;1315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6" name="Google Shape;1316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7" name="Google Shape;1317;p10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18" name="Google Shape;1318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9" name="Google Shape;1319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320" name="Shape 1320"/>
        <p:cNvGrpSpPr/>
        <p:nvPr/>
      </p:nvGrpSpPr>
      <p:grpSpPr>
        <a:xfrm>
          <a:off x="0" y="0"/>
          <a:ext cx="0" cy="0"/>
        </a:xfrm>
      </p:grpSpPr>
      <p:pic>
        <p:nvPicPr>
          <p:cNvPr id="1321" name="Google Shape;1321;p10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2" name="Google Shape;1322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23" name="Google Shape;1323;p10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24" name="Google Shape;1324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5" name="Google Shape;1325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6" name="Google Shape;1326;p10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7" name="Google Shape;1327;p10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28" name="Google Shape;1328;p10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29" name="Google Shape;1329;p10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330" name="Google Shape;1330;p10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31" name="Google Shape;1331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2" name="Google Shape;1332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3" name="Google Shape;1333;p10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34" name="Google Shape;1334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5" name="Google Shape;1335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6" name="Google Shape;1336;p10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37" name="Google Shape;1337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8" name="Google Shape;1338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339" name="Shape 1339"/>
        <p:cNvGrpSpPr/>
        <p:nvPr/>
      </p:nvGrpSpPr>
      <p:grpSpPr>
        <a:xfrm>
          <a:off x="0" y="0"/>
          <a:ext cx="0" cy="0"/>
        </a:xfrm>
      </p:grpSpPr>
      <p:pic>
        <p:nvPicPr>
          <p:cNvPr id="1340" name="Google Shape;1340;p10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10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2" name="Google Shape;1342;p10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43" name="Google Shape;1343;p10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4" name="Google Shape;1344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5" name="Google Shape;1345;p10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6" name="Google Shape;1346;p104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47" name="Google Shape;1347;p104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48" name="Google Shape;1348;p104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349" name="Google Shape;1349;p10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50" name="Google Shape;1350;p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1" name="Google Shape;1351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2" name="Google Shape;1352;p10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53" name="Google Shape;1353;p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4" name="Google Shape;1354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5" name="Google Shape;1355;p10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56" name="Google Shape;1356;p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7" name="Google Shape;1357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358" name="Shape 1358"/>
        <p:cNvGrpSpPr/>
        <p:nvPr/>
      </p:nvGrpSpPr>
      <p:grpSpPr>
        <a:xfrm>
          <a:off x="0" y="0"/>
          <a:ext cx="0" cy="0"/>
        </a:xfrm>
      </p:grpSpPr>
      <p:pic>
        <p:nvPicPr>
          <p:cNvPr id="1359" name="Google Shape;1359;p10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0" name="Google Shape;1360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61" name="Google Shape;1361;p10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62" name="Google Shape;1362;p10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3" name="Google Shape;1363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4" name="Google Shape;1364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365" name="Shape 1365"/>
        <p:cNvGrpSpPr/>
        <p:nvPr/>
      </p:nvGrpSpPr>
      <p:grpSpPr>
        <a:xfrm>
          <a:off x="0" y="0"/>
          <a:ext cx="0" cy="0"/>
        </a:xfrm>
      </p:grpSpPr>
      <p:pic>
        <p:nvPicPr>
          <p:cNvPr id="1366" name="Google Shape;1366;p10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7" name="Google Shape;1367;p10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68" name="Google Shape;1368;p10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69" name="Google Shape;1369;p10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0" name="Google Shape;1370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1" name="Google Shape;1371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372" name="Shape 1372"/>
        <p:cNvGrpSpPr/>
        <p:nvPr/>
      </p:nvGrpSpPr>
      <p:grpSpPr>
        <a:xfrm>
          <a:off x="0" y="0"/>
          <a:ext cx="0" cy="0"/>
        </a:xfrm>
      </p:grpSpPr>
      <p:pic>
        <p:nvPicPr>
          <p:cNvPr id="1373" name="Google Shape;1373;p10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74" name="Google Shape;1374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5" name="Google Shape;1375;p10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76" name="Google Shape;1376;p10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7" name="Google Shape;1377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8" name="Google Shape;1378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379" name="Shape 1379"/>
        <p:cNvGrpSpPr/>
        <p:nvPr/>
      </p:nvGrpSpPr>
      <p:grpSpPr>
        <a:xfrm>
          <a:off x="0" y="0"/>
          <a:ext cx="0" cy="0"/>
        </a:xfrm>
      </p:grpSpPr>
      <p:pic>
        <p:nvPicPr>
          <p:cNvPr id="1380" name="Google Shape;1380;p10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10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82" name="Google Shape;1382;p10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83" name="Google Shape;1383;p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4" name="Google Shape;1384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1386" name="Shape 1386"/>
        <p:cNvGrpSpPr/>
        <p:nvPr/>
      </p:nvGrpSpPr>
      <p:grpSpPr>
        <a:xfrm>
          <a:off x="0" y="0"/>
          <a:ext cx="0" cy="0"/>
        </a:xfrm>
      </p:grpSpPr>
      <p:pic>
        <p:nvPicPr>
          <p:cNvPr id="1387" name="Google Shape;1387;p10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8" name="Google Shape;1388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89" name="Google Shape;1389;p10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90" name="Google Shape;1390;p10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1" name="Google Shape;1391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2" name="Google Shape;1392;p10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393" name="Google Shape;1393;p10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1394" name="Shape 1394"/>
        <p:cNvGrpSpPr/>
        <p:nvPr/>
      </p:nvGrpSpPr>
      <p:grpSpPr>
        <a:xfrm>
          <a:off x="0" y="0"/>
          <a:ext cx="0" cy="0"/>
        </a:xfrm>
      </p:grpSpPr>
      <p:pic>
        <p:nvPicPr>
          <p:cNvPr id="1395" name="Google Shape;1395;p11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6" name="Google Shape;1396;p11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97" name="Google Shape;1397;p11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8" name="Google Shape;1398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99" name="Google Shape;1399;p1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11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401" name="Google Shape;1401;p11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1402" name="Shape 1402"/>
        <p:cNvGrpSpPr/>
        <p:nvPr/>
      </p:nvGrpSpPr>
      <p:grpSpPr>
        <a:xfrm>
          <a:off x="0" y="0"/>
          <a:ext cx="0" cy="0"/>
        </a:xfrm>
      </p:grpSpPr>
      <p:pic>
        <p:nvPicPr>
          <p:cNvPr id="1403" name="Google Shape;1403;p11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05" name="Google Shape;1405;p11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6" name="Google Shape;1406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07" name="Google Shape;1407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1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09" name="Google Shape;1409;p11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1410" name="Shape 1410"/>
        <p:cNvGrpSpPr/>
        <p:nvPr/>
      </p:nvGrpSpPr>
      <p:grpSpPr>
        <a:xfrm>
          <a:off x="0" y="0"/>
          <a:ext cx="0" cy="0"/>
        </a:xfrm>
      </p:grpSpPr>
      <p:pic>
        <p:nvPicPr>
          <p:cNvPr id="1411" name="Google Shape;1411;p11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2" name="Google Shape;1412;p11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13" name="Google Shape;1413;p11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4" name="Google Shape;1414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15" name="Google Shape;1415;p1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1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17" name="Google Shape;1417;p11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418" name="Shape 1418"/>
        <p:cNvGrpSpPr/>
        <p:nvPr/>
      </p:nvGrpSpPr>
      <p:grpSpPr>
        <a:xfrm>
          <a:off x="0" y="0"/>
          <a:ext cx="0" cy="0"/>
        </a:xfrm>
      </p:grpSpPr>
      <p:pic>
        <p:nvPicPr>
          <p:cNvPr id="1419" name="Google Shape;1419;p11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0" name="Google Shape;1420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21" name="Google Shape;1421;p11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22" name="Google Shape;1422;p1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4" name="Google Shape;1424;p11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425" name="Google Shape;1425;p11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426" name="Shape 1426"/>
        <p:cNvGrpSpPr/>
        <p:nvPr/>
      </p:nvGrpSpPr>
      <p:grpSpPr>
        <a:xfrm>
          <a:off x="0" y="0"/>
          <a:ext cx="0" cy="0"/>
        </a:xfrm>
      </p:grpSpPr>
      <p:pic>
        <p:nvPicPr>
          <p:cNvPr id="1427" name="Google Shape;1427;p11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11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29" name="Google Shape;1429;p11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0" name="Google Shape;1430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31" name="Google Shape;1431;p1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11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433" name="Google Shape;1433;p11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434" name="Shape 1434"/>
        <p:cNvGrpSpPr/>
        <p:nvPr/>
      </p:nvGrpSpPr>
      <p:grpSpPr>
        <a:xfrm>
          <a:off x="0" y="0"/>
          <a:ext cx="0" cy="0"/>
        </a:xfrm>
      </p:grpSpPr>
      <p:pic>
        <p:nvPicPr>
          <p:cNvPr id="1435" name="Google Shape;1435;p11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6" name="Google Shape;1436;p1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37" name="Google Shape;1437;p11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8" name="Google Shape;1438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39" name="Google Shape;1439;p1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p11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41" name="Google Shape;1441;p11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442" name="Shape 1442"/>
        <p:cNvGrpSpPr/>
        <p:nvPr/>
      </p:nvGrpSpPr>
      <p:grpSpPr>
        <a:xfrm>
          <a:off x="0" y="0"/>
          <a:ext cx="0" cy="0"/>
        </a:xfrm>
      </p:grpSpPr>
      <p:pic>
        <p:nvPicPr>
          <p:cNvPr id="1443" name="Google Shape;1443;p11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1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45" name="Google Shape;1445;p11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46" name="Google Shape;1446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7" name="Google Shape;1447;p1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8" name="Google Shape;1448;p11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11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1450" name="Shape 1450"/>
        <p:cNvGrpSpPr/>
        <p:nvPr/>
      </p:nvGrpSpPr>
      <p:grpSpPr>
        <a:xfrm>
          <a:off x="0" y="0"/>
          <a:ext cx="0" cy="0"/>
        </a:xfrm>
      </p:grpSpPr>
      <p:sp>
        <p:nvSpPr>
          <p:cNvPr id="1451" name="Google Shape;1451;p11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52" name="Google Shape;1452;p11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3" name="Google Shape;1453;p11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4" name="Google Shape;1454;p11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11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1456" name="Shape 1456"/>
        <p:cNvGrpSpPr/>
        <p:nvPr/>
      </p:nvGrpSpPr>
      <p:grpSpPr>
        <a:xfrm>
          <a:off x="0" y="0"/>
          <a:ext cx="0" cy="0"/>
        </a:xfrm>
      </p:grpSpPr>
      <p:sp>
        <p:nvSpPr>
          <p:cNvPr id="1457" name="Google Shape;1457;p11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58" name="Google Shape;1458;p118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9" name="Google Shape;1459;p118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60" name="Google Shape;1460;p11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1" name="Google Shape;1461;p11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1462" name="Shape 1462"/>
        <p:cNvGrpSpPr/>
        <p:nvPr/>
      </p:nvGrpSpPr>
      <p:grpSpPr>
        <a:xfrm>
          <a:off x="0" y="0"/>
          <a:ext cx="0" cy="0"/>
        </a:xfrm>
      </p:grpSpPr>
      <p:sp>
        <p:nvSpPr>
          <p:cNvPr id="1464" name="Google Shape;1464;p11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1465" name="Shape 1465"/>
        <p:cNvGrpSpPr/>
        <p:nvPr/>
      </p:nvGrpSpPr>
      <p:grpSpPr>
        <a:xfrm>
          <a:off x="0" y="0"/>
          <a:ext cx="0" cy="0"/>
        </a:xfrm>
      </p:grpSpPr>
      <p:sp>
        <p:nvSpPr>
          <p:cNvPr id="1466" name="Google Shape;1466;p12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7" name="Google Shape;1467;p12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8" name="Google Shape;1468;p12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9" name="Google Shape;1469;p12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0" name="Google Shape;1470;p12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12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2" name="Google Shape;1472;p12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12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12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1475" name="Shape 1475"/>
        <p:cNvGrpSpPr/>
        <p:nvPr/>
      </p:nvGrpSpPr>
      <p:grpSpPr>
        <a:xfrm>
          <a:off x="0" y="0"/>
          <a:ext cx="0" cy="0"/>
        </a:xfrm>
      </p:grpSpPr>
      <p:pic>
        <p:nvPicPr>
          <p:cNvPr id="1476" name="Google Shape;1476;p12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477" name="Google Shape;1477;p121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1478" name="Shape 1478"/>
        <p:cNvGrpSpPr/>
        <p:nvPr/>
      </p:nvGrpSpPr>
      <p:grpSpPr>
        <a:xfrm>
          <a:off x="0" y="0"/>
          <a:ext cx="0" cy="0"/>
        </a:xfrm>
      </p:grpSpPr>
      <p:sp>
        <p:nvSpPr>
          <p:cNvPr id="1479" name="Google Shape;1479;p12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.1 Keywords definitions (3)">
  <p:cSld name="CUSTOM_3_1_1_2">
    <p:spTree>
      <p:nvGrpSpPr>
        <p:cNvPr id="1480" name="Shape 1480"/>
        <p:cNvGrpSpPr/>
        <p:nvPr/>
      </p:nvGrpSpPr>
      <p:grpSpPr>
        <a:xfrm>
          <a:off x="0" y="0"/>
          <a:ext cx="0" cy="0"/>
        </a:xfrm>
      </p:grpSpPr>
      <p:sp>
        <p:nvSpPr>
          <p:cNvPr id="1481" name="Google Shape;1481;p1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82" name="Google Shape;1482;p12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1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123"/>
          <p:cNvSpPr txBox="1"/>
          <p:nvPr>
            <p:ph type="subTitle" idx="1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5" name="Google Shape;1485;p123"/>
          <p:cNvSpPr txBox="1"/>
          <p:nvPr>
            <p:ph type="subTitle" idx="2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6" name="Google Shape;1486;p123"/>
          <p:cNvSpPr txBox="1"/>
          <p:nvPr>
            <p:ph type="subTitle" idx="3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image" Target="../media/image42.png"/><Relationship Id="rId6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81.xml"/><Relationship Id="rId22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84.xml"/><Relationship Id="rId25" Type="http://schemas.openxmlformats.org/officeDocument/2006/relationships/slideLayout" Target="../slideLayouts/slideLayout85.xml"/><Relationship Id="rId26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89.xml"/><Relationship Id="rId30" Type="http://schemas.openxmlformats.org/officeDocument/2006/relationships/slideLayout" Target="../slideLayouts/slideLayout90.xml"/><Relationship Id="rId31" Type="http://schemas.openxmlformats.org/officeDocument/2006/relationships/slideLayout" Target="../slideLayouts/slideLayout91.xml"/><Relationship Id="rId32" Type="http://schemas.openxmlformats.org/officeDocument/2006/relationships/slideLayout" Target="../slideLayouts/slideLayout92.xml"/><Relationship Id="rId33" Type="http://schemas.openxmlformats.org/officeDocument/2006/relationships/slideLayout" Target="../slideLayouts/slideLayout93.xml"/><Relationship Id="rId34" Type="http://schemas.openxmlformats.org/officeDocument/2006/relationships/slideLayout" Target="../slideLayouts/slideLayout94.xml"/><Relationship Id="rId35" Type="http://schemas.openxmlformats.org/officeDocument/2006/relationships/slideLayout" Target="../slideLayouts/slideLayout95.xml"/><Relationship Id="rId36" Type="http://schemas.openxmlformats.org/officeDocument/2006/relationships/slideLayout" Target="../slideLayouts/slideLayout96.xml"/><Relationship Id="rId37" Type="http://schemas.openxmlformats.org/officeDocument/2006/relationships/slideLayout" Target="../slideLayouts/slideLayout97.xml"/><Relationship Id="rId38" Type="http://schemas.openxmlformats.org/officeDocument/2006/relationships/slideLayout" Target="../slideLayouts/slideLayout98.xml"/><Relationship Id="rId39" Type="http://schemas.openxmlformats.org/officeDocument/2006/relationships/slideLayout" Target="../slideLayouts/slideLayout99.xml"/><Relationship Id="rId40" Type="http://schemas.openxmlformats.org/officeDocument/2006/relationships/slideLayout" Target="../slideLayouts/slideLayout100.xml"/><Relationship Id="rId41" Type="http://schemas.openxmlformats.org/officeDocument/2006/relationships/slideLayout" Target="../slideLayouts/slideLayout101.xml"/><Relationship Id="rId42" Type="http://schemas.openxmlformats.org/officeDocument/2006/relationships/slideLayout" Target="../slideLayouts/slideLayout102.xml"/><Relationship Id="rId43" Type="http://schemas.openxmlformats.org/officeDocument/2006/relationships/slideLayout" Target="../slideLayouts/slideLayout103.xml"/><Relationship Id="rId44" Type="http://schemas.openxmlformats.org/officeDocument/2006/relationships/slideLayout" Target="../slideLayouts/slideLayout104.xml"/><Relationship Id="rId45" Type="http://schemas.openxmlformats.org/officeDocument/2006/relationships/slideLayout" Target="../slideLayouts/slideLayout105.xml"/><Relationship Id="rId46" Type="http://schemas.openxmlformats.org/officeDocument/2006/relationships/slideLayout" Target="../slideLayouts/slideLayout106.xml"/><Relationship Id="rId47" Type="http://schemas.openxmlformats.org/officeDocument/2006/relationships/slideLayout" Target="../slideLayouts/slideLayout107.xml"/><Relationship Id="rId48" Type="http://schemas.openxmlformats.org/officeDocument/2006/relationships/slideLayout" Target="../slideLayouts/slideLayout108.xml"/><Relationship Id="rId49" Type="http://schemas.openxmlformats.org/officeDocument/2006/relationships/slideLayout" Target="../slideLayouts/slideLayout109.xml"/><Relationship Id="rId50" Type="http://schemas.openxmlformats.org/officeDocument/2006/relationships/slideLayout" Target="../slideLayouts/slideLayout110.xml"/><Relationship Id="rId51" Type="http://schemas.openxmlformats.org/officeDocument/2006/relationships/slideLayout" Target="../slideLayouts/slideLayout111.xml"/><Relationship Id="rId52" Type="http://schemas.openxmlformats.org/officeDocument/2006/relationships/slideLayout" Target="../slideLayouts/slideLayout112.xml"/><Relationship Id="rId53" Type="http://schemas.openxmlformats.org/officeDocument/2006/relationships/slideLayout" Target="../slideLayouts/slideLayout113.xml"/><Relationship Id="rId54" Type="http://schemas.openxmlformats.org/officeDocument/2006/relationships/slideLayout" Target="../slideLayouts/slideLayout114.xml"/><Relationship Id="rId55" Type="http://schemas.openxmlformats.org/officeDocument/2006/relationships/slideLayout" Target="../slideLayouts/slideLayout115.xml"/><Relationship Id="rId56" Type="http://schemas.openxmlformats.org/officeDocument/2006/relationships/slideLayout" Target="../slideLayouts/slideLayout116.xml"/><Relationship Id="rId57" Type="http://schemas.openxmlformats.org/officeDocument/2006/relationships/slideLayout" Target="../slideLayouts/slideLayout117.xml"/><Relationship Id="rId58" Type="http://schemas.openxmlformats.org/officeDocument/2006/relationships/slideLayout" Target="../slideLayouts/slideLayout118.xml"/><Relationship Id="rId59" Type="http://schemas.openxmlformats.org/officeDocument/2006/relationships/slideLayout" Target="../slideLayouts/slideLayout119.xml"/><Relationship Id="rId60" Type="http://schemas.openxmlformats.org/officeDocument/2006/relationships/slideLayout" Target="../slideLayouts/slideLayout120.xml"/><Relationship Id="rId61" Type="http://schemas.openxmlformats.org/officeDocument/2006/relationships/slideLayout" Target="../slideLayouts/slideLayout121.xml"/><Relationship Id="rId62" Type="http://schemas.openxmlformats.org/officeDocument/2006/relationships/image" Target="../media/image42.png"/><Relationship Id="rId6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742" name="Shape 742"/>
        <p:cNvGrpSpPr/>
        <p:nvPr/>
      </p:nvGrpSpPr>
      <p:grpSpPr>
        <a:xfrm>
          <a:off x="0" y="0"/>
          <a:ext cx="0" cy="0"/>
        </a:xfrm>
      </p:grpSpPr>
      <p:sp>
        <p:nvSpPr>
          <p:cNvPr id="743" name="Google Shape;743;p6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44" name="Google Shape;744;p62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  <p:sldLayoutId id="2147483742" r:id="rId35"/>
    <p:sldLayoutId id="2147483743" r:id="rId36"/>
    <p:sldLayoutId id="2147483744" r:id="rId37"/>
    <p:sldLayoutId id="2147483745" r:id="rId38"/>
    <p:sldLayoutId id="2147483746" r:id="rId39"/>
    <p:sldLayoutId id="2147483747" r:id="rId40"/>
    <p:sldLayoutId id="2147483748" r:id="rId41"/>
    <p:sldLayoutId id="2147483749" r:id="rId42"/>
    <p:sldLayoutId id="2147483750" r:id="rId43"/>
    <p:sldLayoutId id="2147483751" r:id="rId44"/>
    <p:sldLayoutId id="2147483752" r:id="rId45"/>
    <p:sldLayoutId id="2147483753" r:id="rId46"/>
    <p:sldLayoutId id="2147483754" r:id="rId47"/>
    <p:sldLayoutId id="2147483755" r:id="rId48"/>
    <p:sldLayoutId id="2147483756" r:id="rId49"/>
    <p:sldLayoutId id="2147483757" r:id="rId50"/>
    <p:sldLayoutId id="2147483758" r:id="rId51"/>
    <p:sldLayoutId id="2147483759" r:id="rId52"/>
    <p:sldLayoutId id="2147483760" r:id="rId53"/>
    <p:sldLayoutId id="2147483761" r:id="rId54"/>
    <p:sldLayoutId id="2147483762" r:id="rId55"/>
    <p:sldLayoutId id="2147483763" r:id="rId56"/>
    <p:sldLayoutId id="2147483764" r:id="rId57"/>
    <p:sldLayoutId id="2147483765" r:id="rId58"/>
    <p:sldLayoutId id="2147483766" r:id="rId59"/>
    <p:sldLayoutId id="2147483767" r:id="rId60"/>
    <p:sldLayoutId id="2147483768" r:id="rId6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14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image" Target="../media/image14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0.png"/><Relationship Id="rId4" Type="http://schemas.openxmlformats.org/officeDocument/2006/relationships/image" Target="../media/image6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0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0" Type="http://schemas.openxmlformats.org/officeDocument/2006/relationships/image" Target="../media/image68.png"/><Relationship Id="rId11" Type="http://schemas.openxmlformats.org/officeDocument/2006/relationships/image" Target="../media/image69.png"/><Relationship Id="rId12" Type="http://schemas.openxmlformats.org/officeDocument/2006/relationships/image" Target="../media/image7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6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1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78.png"/><Relationship Id="rId10" Type="http://schemas.openxmlformats.org/officeDocument/2006/relationships/image" Target="../media/image79.png"/><Relationship Id="rId11" Type="http://schemas.openxmlformats.org/officeDocument/2006/relationships/image" Target="../media/image8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image" Target="../media/image85.png"/><Relationship Id="rId8" Type="http://schemas.openxmlformats.org/officeDocument/2006/relationships/image" Target="../media/image86.png"/><Relationship Id="rId9" Type="http://schemas.openxmlformats.org/officeDocument/2006/relationships/image" Target="../media/image8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8.png"/><Relationship Id="rId4" Type="http://schemas.openxmlformats.org/officeDocument/2006/relationships/image" Target="../media/image8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84.png"/><Relationship Id="rId7" Type="http://schemas.openxmlformats.org/officeDocument/2006/relationships/image" Target="../media/image57.png"/><Relationship Id="rId8" Type="http://schemas.openxmlformats.org/officeDocument/2006/relationships/image" Target="../media/image14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3.png"/><Relationship Id="rId4" Type="http://schemas.openxmlformats.org/officeDocument/2006/relationships/image" Target="../media/image94.png"/><Relationship Id="rId5" Type="http://schemas.openxmlformats.org/officeDocument/2006/relationships/image" Target="../media/image9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image" Target="../media/image98.png"/><Relationship Id="rId8" Type="http://schemas.openxmlformats.org/officeDocument/2006/relationships/image" Target="../media/image99.png"/><Relationship Id="rId9" Type="http://schemas.openxmlformats.org/officeDocument/2006/relationships/image" Target="../media/image100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84.png"/><Relationship Id="rId7" Type="http://schemas.openxmlformats.org/officeDocument/2006/relationships/image" Target="../media/image145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1.png"/><Relationship Id="rId4" Type="http://schemas.openxmlformats.org/officeDocument/2006/relationships/image" Target="../media/image10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7.png"/><Relationship Id="rId4" Type="http://schemas.openxmlformats.org/officeDocument/2006/relationships/image" Target="../media/image103.png"/><Relationship Id="rId5" Type="http://schemas.openxmlformats.org/officeDocument/2006/relationships/image" Target="../media/image92.png"/><Relationship Id="rId6" Type="http://schemas.openxmlformats.org/officeDocument/2006/relationships/image" Target="../media/image58.png"/><Relationship Id="rId7" Type="http://schemas.openxmlformats.org/officeDocument/2006/relationships/image" Target="../media/image104.png"/><Relationship Id="rId8" Type="http://schemas.openxmlformats.org/officeDocument/2006/relationships/image" Target="../media/image145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7.png"/><Relationship Id="rId4" Type="http://schemas.openxmlformats.org/officeDocument/2006/relationships/image" Target="../media/image103.png"/><Relationship Id="rId5" Type="http://schemas.openxmlformats.org/officeDocument/2006/relationships/image" Target="../media/image92.png"/><Relationship Id="rId6" Type="http://schemas.openxmlformats.org/officeDocument/2006/relationships/image" Target="../media/image58.png"/><Relationship Id="rId7" Type="http://schemas.openxmlformats.org/officeDocument/2006/relationships/image" Target="../media/image104.png"/><Relationship Id="rId8" Type="http://schemas.openxmlformats.org/officeDocument/2006/relationships/image" Target="../media/image105.png"/><Relationship Id="rId9" Type="http://schemas.openxmlformats.org/officeDocument/2006/relationships/image" Target="../media/image14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7.png"/><Relationship Id="rId4" Type="http://schemas.openxmlformats.org/officeDocument/2006/relationships/image" Target="../media/image92.png"/><Relationship Id="rId5" Type="http://schemas.openxmlformats.org/officeDocument/2006/relationships/image" Target="../media/image58.png"/><Relationship Id="rId6" Type="http://schemas.openxmlformats.org/officeDocument/2006/relationships/image" Target="../media/image105.png"/><Relationship Id="rId7" Type="http://schemas.openxmlformats.org/officeDocument/2006/relationships/image" Target="../media/image14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6.png"/><Relationship Id="rId4" Type="http://schemas.openxmlformats.org/officeDocument/2006/relationships/image" Target="../media/image107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5" Type="http://schemas.openxmlformats.org/officeDocument/2006/relationships/image" Target="../media/image112.png"/><Relationship Id="rId6" Type="http://schemas.openxmlformats.org/officeDocument/2006/relationships/image" Target="../media/image113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8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4.png"/><Relationship Id="rId4" Type="http://schemas.openxmlformats.org/officeDocument/2006/relationships/image" Target="../media/image115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image" Target="../media/image11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0.png"/><Relationship Id="rId4" Type="http://schemas.openxmlformats.org/officeDocument/2006/relationships/image" Target="../media/image11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4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116.png"/><Relationship Id="rId7" Type="http://schemas.openxmlformats.org/officeDocument/2006/relationships/image" Target="../media/image11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8.png"/><Relationship Id="rId4" Type="http://schemas.openxmlformats.org/officeDocument/2006/relationships/image" Target="../media/image119.png"/><Relationship Id="rId5" Type="http://schemas.openxmlformats.org/officeDocument/2006/relationships/image" Target="../media/image120.png"/><Relationship Id="rId6" Type="http://schemas.openxmlformats.org/officeDocument/2006/relationships/image" Target="../media/image121.png"/><Relationship Id="rId7" Type="http://schemas.openxmlformats.org/officeDocument/2006/relationships/image" Target="../media/image12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image" Target="../media/image127.png"/><Relationship Id="rId8" Type="http://schemas.openxmlformats.org/officeDocument/2006/relationships/image" Target="../media/image128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image" Target="../media/image132.png"/><Relationship Id="rId9" Type="http://schemas.openxmlformats.org/officeDocument/2006/relationships/image" Target="../media/image133.png"/><Relationship Id="rId10" Type="http://schemas.openxmlformats.org/officeDocument/2006/relationships/image" Target="../media/image134.png"/><Relationship Id="rId11" Type="http://schemas.openxmlformats.org/officeDocument/2006/relationships/image" Target="../media/image135.png"/><Relationship Id="rId12" Type="http://schemas.openxmlformats.org/officeDocument/2006/relationships/image" Target="../media/image136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18.png"/><Relationship Id="rId4" Type="http://schemas.openxmlformats.org/officeDocument/2006/relationships/image" Target="../media/image121.png"/><Relationship Id="rId5" Type="http://schemas.openxmlformats.org/officeDocument/2006/relationships/image" Target="../media/image122.png"/><Relationship Id="rId6" Type="http://schemas.openxmlformats.org/officeDocument/2006/relationships/image" Target="../media/image137.png"/><Relationship Id="rId7" Type="http://schemas.openxmlformats.org/officeDocument/2006/relationships/image" Target="../media/image138.png"/><Relationship Id="rId8" Type="http://schemas.openxmlformats.org/officeDocument/2006/relationships/image" Target="../media/image139.png"/><Relationship Id="rId9" Type="http://schemas.openxmlformats.org/officeDocument/2006/relationships/image" Target="../media/image140.png"/><Relationship Id="rId10" Type="http://schemas.openxmlformats.org/officeDocument/2006/relationships/image" Target="../media/image141.png"/><Relationship Id="rId11" Type="http://schemas.openxmlformats.org/officeDocument/2006/relationships/image" Target="../media/image142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43.png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0" name="Shape 1490"/>
        <p:cNvGrpSpPr/>
        <p:nvPr/>
      </p:nvGrpSpPr>
      <p:grpSpPr>
        <a:xfrm>
          <a:off x="0" y="0"/>
          <a:ext cx="0" cy="0"/>
        </a:xfrm>
      </p:grpSpPr>
      <p:sp>
        <p:nvSpPr>
          <p:cNvPr id="1491" name="Google Shape;1491;p12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mawduuca iyadoo la adeegsanayo qaacidada (formula) adag</a:t>
            </a:r>
            <a:endParaRPr/>
          </a:p>
        </p:txBody>
      </p:sp>
      <p:sp>
        <p:nvSpPr>
          <p:cNvPr id="1492" name="Google Shape;1492;p124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Tibaaxaha iyo qaacidada (formula)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1496" name="Shape 1496"/>
        <p:cNvGrpSpPr/>
        <p:nvPr/>
      </p:nvGrpSpPr>
      <p:grpSpPr>
        <a:xfrm>
          <a:off x="0" y="0"/>
          <a:ext cx="0" cy="0"/>
        </a:xfrm>
      </p:grpSpPr>
      <p:sp>
        <p:nvSpPr>
          <p:cNvPr id="1497" name="Google Shape;1497;p12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01" name="Shape 1501"/>
        <p:cNvGrpSpPr/>
        <p:nvPr/>
      </p:nvGrpSpPr>
      <p:grpSpPr>
        <a:xfrm>
          <a:off x="0" y="0"/>
          <a:ext cx="0" cy="0"/>
        </a:xfrm>
      </p:grpSpPr>
      <p:sp>
        <p:nvSpPr>
          <p:cNvPr id="1502" name="Google Shape;1502;p126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fahmi karaa fahanka hawlgallada (operations) rogaal-celinta ah ee qaacidada (formula) adag si aan uga dhigo doorsoome (variable) gaar ah mawduuca.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06" name="Shape 1506"/>
        <p:cNvGrpSpPr/>
        <p:nvPr/>
      </p:nvGrpSpPr>
      <p:grpSpPr>
        <a:xfrm>
          <a:off x="0" y="0"/>
          <a:ext cx="0" cy="0"/>
        </a:xfrm>
      </p:grpSpPr>
      <p:sp>
        <p:nvSpPr>
          <p:cNvPr id="1507" name="Google Shape;1507;p127"/>
          <p:cNvSpPr txBox="1"/>
          <p:nvPr>
            <p:ph type="subTitle" idx="1"/>
          </p:nvPr>
        </p:nvSpPr>
        <p:spPr>
          <a:xfrm>
            <a:off x="324000" y="2551372"/>
            <a:ext cx="6042300" cy="37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Tusaale ahaan, a waa mawduuca qaacidada (formula) tan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08" name="Google Shape;1508;p127"/>
          <p:cNvSpPr txBox="1"/>
          <p:nvPr>
            <p:ph type="subTitle" idx="1"/>
          </p:nvPr>
        </p:nvSpPr>
        <p:spPr>
          <a:xfrm>
            <a:off x="324000" y="1092072"/>
            <a:ext cx="8496000" cy="9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Mawduuca isla'egta (equation)/qaacidada (formula) waa doorsoome (variable) lagu muujiyay doorsoomayaal kale. Waa inuu leeyahay jibbaar (exponent) 1 iyo isugeyn (coefficient) 1.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09" name="Google Shape;1509;p127"/>
          <p:cNvSpPr txBox="1"/>
          <p:nvPr>
            <p:ph type="subTitle" idx="1"/>
          </p:nvPr>
        </p:nvSpPr>
        <p:spPr>
          <a:xfrm>
            <a:off x="324000" y="3172475"/>
            <a:ext cx="6042300" cy="48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laakiin, a2 ma aha mawduuca qaacidada (formula) tan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510" name="Google Shape;1510;p127" descr="&lt;math xmlns=&quot;http://www.w3.org/1998/Math/MathML&quot; display=&quot;block&quot; data-is-equatio=&quot;1&quot; data-latex=&quot;a^2=c^2-b^2&quot;&gt;&lt;msup&gt;&lt;mi&gt;a&lt;/mi&gt;&lt;mn&gt;2&lt;/mn&gt;&lt;/msup&gt;&lt;mo&gt;=&lt;/mo&gt;&lt;msup&gt;&lt;mi&gt;c&lt;/mi&gt;&lt;mn&gt;2&lt;/mn&gt;&lt;/msup&gt;&lt;mo&gt;−&lt;/mo&gt;&lt;msup&gt;&lt;mi&gt;b&lt;/mi&gt;&lt;mn&gt;2&lt;/mn&gt;&lt;/msup&gt;&lt;/math&gt;" title="a squared equals c squared minus b squa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7906" y="3171575"/>
            <a:ext cx="1549157" cy="28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1" name="Google Shape;1511;p127" descr="&lt;math xmlns=&quot;http://www.w3.org/1998/Math/MathML&quot; display=&quot;block&quot; data-is-equatio=&quot;1&quot; data-latex=&quot;a=\sqrt{c^2-b^2}&quot;&gt;&lt;mi&gt;a&lt;/mi&gt;&lt;mo&gt;=&lt;/mo&gt;&lt;msqrt&gt;&lt;msup&gt;&lt;mi&gt;c&lt;/mi&gt;&lt;mn&gt;2&lt;/mn&gt;&lt;/msup&gt;&lt;mo&gt;−&lt;/mo&gt;&lt;msup&gt;&lt;mi&gt;b&lt;/mi&gt;&lt;mn&gt;2&lt;/mn&gt;&lt;/msup&gt;&lt;/msqrt&gt;&lt;/math&gt;" title="a equals the square root of c squared minus b squa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3151" y="2521901"/>
            <a:ext cx="1656880" cy="374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15" name="Shape 1515"/>
        <p:cNvGrpSpPr/>
        <p:nvPr/>
      </p:nvGrpSpPr>
      <p:grpSpPr>
        <a:xfrm>
          <a:off x="0" y="0"/>
          <a:ext cx="0" cy="0"/>
        </a:xfrm>
      </p:grpSpPr>
      <p:sp>
        <p:nvSpPr>
          <p:cNvPr id="1516" name="Google Shape;1516;p1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mawduuca laba tillaabo</a:t>
            </a:r>
            <a:endParaRPr/>
          </a:p>
        </p:txBody>
      </p:sp>
      <p:sp>
        <p:nvSpPr>
          <p:cNvPr id="1517" name="Google Shape;1517;p128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Dib-u-habaynta qaacidada (formula) adag</a:t>
            </a:r>
            <a:endParaRPr/>
          </a:p>
        </p:txBody>
      </p:sp>
      <p:sp>
        <p:nvSpPr>
          <p:cNvPr id="1518" name="Google Shape;1518;p128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mawduuca iyadoo la adeegsanayo qaacidada (formula) adag</a:t>
            </a:r>
            <a:endParaRPr/>
          </a:p>
        </p:txBody>
      </p:sp>
      <p:pic>
        <p:nvPicPr>
          <p:cNvPr id="1519" name="Google Shape;1519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843" y="205434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23" name="Shape 1523"/>
        <p:cNvGrpSpPr/>
        <p:nvPr/>
      </p:nvGrpSpPr>
      <p:grpSpPr>
        <a:xfrm>
          <a:off x="0" y="0"/>
          <a:ext cx="0" cy="0"/>
        </a:xfrm>
      </p:grpSpPr>
      <p:sp>
        <p:nvSpPr>
          <p:cNvPr id="1524" name="Google Shape;1524;p129"/>
          <p:cNvSpPr txBox="1"/>
          <p:nvPr>
            <p:ph type="body" idx="1"/>
          </p:nvPr>
        </p:nvSpPr>
        <p:spPr>
          <a:xfrm>
            <a:off x="324000" y="759300"/>
            <a:ext cx="7135200" cy="122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Dib-u-habaynta waa xirfad muhiim ah xisaabta. Waxay naga caawisaa xaalado badan.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 ahaan, sida aan u xallino isla'egtan (equation).</a:t>
            </a:r>
            <a:endParaRPr sz="2000"/>
          </a:p>
        </p:txBody>
      </p:sp>
      <p:sp>
        <p:nvSpPr>
          <p:cNvPr id="1525" name="Google Shape;1525;p1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mawduuca laba tillaabo</a:t>
            </a:r>
            <a:endParaRPr/>
          </a:p>
        </p:txBody>
      </p:sp>
      <p:sp>
        <p:nvSpPr>
          <p:cNvPr id="1526" name="Google Shape;1526;p129"/>
          <p:cNvSpPr txBox="1"/>
          <p:nvPr>
            <p:ph type="body" idx="1"/>
          </p:nvPr>
        </p:nvSpPr>
        <p:spPr>
          <a:xfrm>
            <a:off x="910568" y="2013025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+ 12 = 42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7" name="Google Shape;1527;p129"/>
          <p:cNvSpPr txBox="1"/>
          <p:nvPr>
            <p:ph type="body" idx="1"/>
          </p:nvPr>
        </p:nvSpPr>
        <p:spPr>
          <a:xfrm>
            <a:off x="323982" y="2517293"/>
            <a:ext cx="25914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+ 12</a:t>
            </a:r>
            <a:r>
              <a:rPr lang="en-GB" sz="11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− 12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= 42</a:t>
            </a:r>
            <a:r>
              <a:rPr lang="en-GB" sz="11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− 12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8" name="Google Shape;1528;p129"/>
          <p:cNvSpPr txBox="1"/>
          <p:nvPr>
            <p:ph type="body" idx="1"/>
          </p:nvPr>
        </p:nvSpPr>
        <p:spPr>
          <a:xfrm>
            <a:off x="1478495" y="3478524"/>
            <a:ext cx="14934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= 30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9" name="Google Shape;1529;p129"/>
          <p:cNvSpPr txBox="1"/>
          <p:nvPr>
            <p:ph type="body" idx="1"/>
          </p:nvPr>
        </p:nvSpPr>
        <p:spPr>
          <a:xfrm>
            <a:off x="1630901" y="4527618"/>
            <a:ext cx="7770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= 6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0" name="Google Shape;1530;p129"/>
          <p:cNvSpPr txBox="1"/>
          <p:nvPr>
            <p:ph type="body" idx="1"/>
          </p:nvPr>
        </p:nvSpPr>
        <p:spPr>
          <a:xfrm>
            <a:off x="1466982" y="3007242"/>
            <a:ext cx="1650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= 42 − 12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31" name="Google Shape;1531;p129" descr="&lt;math xmlns=&quot;http://www.w3.org/1998/Math/MathML&quot; display=&quot;block&quot; data-is-equatio=&quot;1&quot; data-latex=&quot;5x\times\frac{1}{5}=30\times\frac{1}{5}&quot;&gt;&lt;mn&gt;5&lt;/mn&gt;&lt;mi&gt;x&lt;/mi&gt;&lt;mo&gt;×&lt;/mo&gt;&lt;mfrac&gt;&lt;mn&gt;1&lt;/mn&gt;&lt;mn&gt;5&lt;/mn&gt;&lt;/mfrac&gt;&lt;mo&gt;=&lt;/mo&gt;&lt;mn&gt;30&lt;/mn&gt;&lt;mo&gt;×&lt;/mo&gt;&lt;mfrac&gt;&lt;mn&gt;1&lt;/mn&gt;&lt;mn&gt;5&lt;/mn&gt;&lt;/mfrac&gt;&lt;/math&gt;" title="5 x times one fifth equals 30 times 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7305" y="3933953"/>
            <a:ext cx="1838925" cy="544417"/>
          </a:xfrm>
          <a:prstGeom prst="rect">
            <a:avLst/>
          </a:prstGeom>
          <a:noFill/>
          <a:ln>
            <a:noFill/>
          </a:ln>
        </p:spPr>
      </p:pic>
      <p:sp>
        <p:nvSpPr>
          <p:cNvPr id="1532" name="Google Shape;1532;p129"/>
          <p:cNvSpPr txBox="1"/>
          <p:nvPr>
            <p:ph type="body" idx="1"/>
          </p:nvPr>
        </p:nvSpPr>
        <p:spPr>
          <a:xfrm>
            <a:off x="3360500" y="2537728"/>
            <a:ext cx="5459400" cy="29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Hawlgalka (operation) isku mid ah labada dhinac si loo ilaaliyo sinnaanta (equality)</a:t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3" name="Google Shape;1533;p129"/>
          <p:cNvSpPr txBox="1"/>
          <p:nvPr>
            <p:ph type="body" idx="1"/>
          </p:nvPr>
        </p:nvSpPr>
        <p:spPr>
          <a:xfrm>
            <a:off x="3360500" y="3505300"/>
            <a:ext cx="4526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RHS la fududeeyay laakiin x weli lama go'doomin</a:t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4" name="Google Shape;1534;p129"/>
          <p:cNvSpPr txBox="1"/>
          <p:nvPr>
            <p:ph type="body" idx="1"/>
          </p:nvPr>
        </p:nvSpPr>
        <p:spPr>
          <a:xfrm>
            <a:off x="3360497" y="2027343"/>
            <a:ext cx="34146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isku dayaynaa inaan go'doomino x</a:t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5" name="Google Shape;1535;p129"/>
          <p:cNvSpPr txBox="1"/>
          <p:nvPr>
            <p:ph type="body" idx="1"/>
          </p:nvPr>
        </p:nvSpPr>
        <p:spPr>
          <a:xfrm>
            <a:off x="3360500" y="3006423"/>
            <a:ext cx="3880500" cy="29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Dib-u-habayn ka mid ah 5x + 12 = 42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6" name="Google Shape;1536;p129"/>
          <p:cNvSpPr txBox="1"/>
          <p:nvPr>
            <p:ph type="body" idx="1"/>
          </p:nvPr>
        </p:nvSpPr>
        <p:spPr>
          <a:xfrm>
            <a:off x="3360500" y="4518925"/>
            <a:ext cx="2027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 hadda waa go'doon</a:t>
            </a:r>
            <a:r>
              <a:rPr lang="en-GB" sz="1400">
                <a:latin typeface="Lexend"/>
              </a:rPr>
              <a:t/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7" name="Google Shape;1537;p129"/>
          <p:cNvSpPr txBox="1"/>
          <p:nvPr>
            <p:ph type="body" idx="1"/>
          </p:nvPr>
        </p:nvSpPr>
        <p:spPr>
          <a:xfrm>
            <a:off x="3360500" y="4061725"/>
            <a:ext cx="4526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dhufo labada dhinac isku-dhafka (reciprocal) ee 5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41" name="Shape 1541"/>
        <p:cNvGrpSpPr/>
        <p:nvPr/>
      </p:nvGrpSpPr>
      <p:grpSpPr>
        <a:xfrm>
          <a:off x="0" y="0"/>
          <a:ext cx="0" cy="0"/>
        </a:xfrm>
      </p:grpSpPr>
      <p:sp>
        <p:nvSpPr>
          <p:cNvPr id="1542" name="Google Shape;1542;p130"/>
          <p:cNvSpPr txBox="1"/>
          <p:nvPr>
            <p:ph type="body" idx="1"/>
          </p:nvPr>
        </p:nvSpPr>
        <p:spPr>
          <a:xfrm>
            <a:off x="324000" y="759300"/>
            <a:ext cx="7135200" cy="122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Dib-u-habaynta waa xirfad muhiim ah xisaabta. Waxay naga caawisaa xaalado badan.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Tusaale ahaan, sida aan u xallino isla'egtan (equation).</a:t>
            </a:r>
            <a:endParaRPr sz="2000"/>
          </a:p>
        </p:txBody>
      </p:sp>
      <p:sp>
        <p:nvSpPr>
          <p:cNvPr id="1543" name="Google Shape;1543;p1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Beddelka mawduuca laba tillaabo</a:t>
            </a:r>
            <a:endParaRPr/>
          </a:p>
        </p:txBody>
      </p:sp>
      <p:sp>
        <p:nvSpPr>
          <p:cNvPr id="1544" name="Google Shape;1544;p130"/>
          <p:cNvSpPr txBox="1"/>
          <p:nvPr>
            <p:ph type="body" idx="1"/>
          </p:nvPr>
        </p:nvSpPr>
        <p:spPr>
          <a:xfrm>
            <a:off x="910568" y="2013025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+ 12 = 42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5" name="Google Shape;1545;p130"/>
          <p:cNvSpPr txBox="1"/>
          <p:nvPr>
            <p:ph type="body" idx="1"/>
          </p:nvPr>
        </p:nvSpPr>
        <p:spPr>
          <a:xfrm>
            <a:off x="1466982" y="2736962"/>
            <a:ext cx="1650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= 42 − 12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6" name="Google Shape;1546;p130"/>
          <p:cNvSpPr txBox="1"/>
          <p:nvPr>
            <p:ph type="body" idx="1"/>
          </p:nvPr>
        </p:nvSpPr>
        <p:spPr>
          <a:xfrm>
            <a:off x="3360500" y="1951150"/>
            <a:ext cx="52380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qabanay laba hawlgal rogan (inverse operations) oo ah −12 iyo si aan u go'doominno x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7" name="Google Shape;1547;p130"/>
          <p:cNvSpPr txBox="1"/>
          <p:nvPr>
            <p:ph type="body" idx="1"/>
          </p:nvPr>
        </p:nvSpPr>
        <p:spPr>
          <a:xfrm>
            <a:off x="3360500" y="2747652"/>
            <a:ext cx="3880500" cy="29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Dib-u-habayn (rearrangement) ah 5x + 12 = 42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48" name="Google Shape;1548;p130" descr="&lt;math xmlns=&quot;http://www.w3.org/1998/Math/MathML&quot; display=&quot;block&quot; data-is-equatio=&quot;1&quot; data-latex=&quot;\times\frac{1}{5}&quot;&gt;&lt;mo&gt;×&lt;/mo&gt;&lt;mfrac&gt;&lt;mn&gt;1&lt;/mn&gt;&lt;mn&gt;5&lt;/mn&gt;&lt;/mfrac&gt;&lt;/math&gt;" title="times 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7800" y="2273862"/>
            <a:ext cx="262077" cy="40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9" name="Google Shape;1549;p130" descr="&lt;math xmlns=&quot;http://www.w3.org/1998/Math/MathML&quot; display=&quot;block&quot; data-is-equatio=&quot;1&quot; data-latex=&quot;x=\frac{42-12}{5}&quot;&gt;&lt;mi&gt;x&lt;/mi&gt;&lt;mo&gt;=&lt;/mo&gt;&lt;mfrac&gt;&lt;mrow&gt;&lt;mn&gt;42&lt;/mn&gt;&lt;mo&gt;−&lt;/mo&gt;&lt;mn&gt;12&lt;/mn&gt;&lt;/mrow&gt;&lt;mn&gt;5&lt;/mn&gt;&lt;/mfrac&gt;&lt;/math&gt;" title="x equals the fraction with numerator 42 minus 12 and denominator 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1954" y="3275931"/>
            <a:ext cx="1341047" cy="544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0" name="Google Shape;1550;p130"/>
          <p:cNvSpPr txBox="1"/>
          <p:nvPr>
            <p:ph type="body" idx="1"/>
          </p:nvPr>
        </p:nvSpPr>
        <p:spPr>
          <a:xfrm>
            <a:off x="3360500" y="3387425"/>
            <a:ext cx="4848600" cy="29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Dib-u-habayn (rearrangement) ah 5x = 42 − 12 taas oo…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1" name="Google Shape;1551;p130"/>
          <p:cNvSpPr/>
          <p:nvPr/>
        </p:nvSpPr>
        <p:spPr>
          <a:xfrm>
            <a:off x="7793187" y="1931235"/>
            <a:ext cx="685200" cy="3645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2" name="Google Shape;1552;p130"/>
          <p:cNvSpPr/>
          <p:nvPr/>
        </p:nvSpPr>
        <p:spPr>
          <a:xfrm>
            <a:off x="3789113" y="2213012"/>
            <a:ext cx="494400" cy="5445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3" name="Google Shape;1553;p130"/>
          <p:cNvSpPr/>
          <p:nvPr/>
        </p:nvSpPr>
        <p:spPr>
          <a:xfrm>
            <a:off x="1480107" y="3390532"/>
            <a:ext cx="352500" cy="3645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4" name="Google Shape;1554;p130"/>
          <p:cNvSpPr txBox="1"/>
          <p:nvPr>
            <p:ph type="body" idx="1"/>
          </p:nvPr>
        </p:nvSpPr>
        <p:spPr>
          <a:xfrm>
            <a:off x="332482" y="4237132"/>
            <a:ext cx="80202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dib-u-habayn (rearrangement) la sameynayo, mawduuca (subject) inta badan waxaa loo fahmi karaa inuu yahay tirada aan la garanayn ee aad raadinayso qiimeheeda (value).</a:t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5" name="Google Shape;1555;p130"/>
          <p:cNvSpPr txBox="1"/>
          <p:nvPr>
            <p:ph type="body" idx="1"/>
          </p:nvPr>
        </p:nvSpPr>
        <p:spPr>
          <a:xfrm>
            <a:off x="3360500" y="3387425"/>
            <a:ext cx="5459400" cy="29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Dib-u-habayn (rearrangement) ah 5x = 42 − 12 taas oo… x hadda waa mawduuca (subject).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9" name="Shape 1559"/>
        <p:cNvGrpSpPr/>
        <p:nvPr/>
      </p:nvGrpSpPr>
      <p:grpSpPr>
        <a:xfrm>
          <a:off x="0" y="0"/>
          <a:ext cx="0" cy="0"/>
        </a:xfrm>
      </p:grpSpPr>
      <p:sp>
        <p:nvSpPr>
          <p:cNvPr id="1560" name="Google Shape;1560;p131"/>
          <p:cNvSpPr txBox="1"/>
          <p:nvPr>
            <p:ph type="body" idx="1"/>
          </p:nvPr>
        </p:nvSpPr>
        <p:spPr>
          <a:xfrm>
            <a:off x="324000" y="759300"/>
            <a:ext cx="7135200" cy="122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Marka dib-u-habayn (rearrangement) la sameynayo, had iyo jeer ma raadinayno qiime (value) la siiyay, sida milan (solution) isla'egta (equation).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Tusaale ahaan, shaqada toosan (linear function) 2x + y = 12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/>
          </a:p>
        </p:txBody>
      </p:sp>
      <p:sp>
        <p:nvSpPr>
          <p:cNvPr id="1561" name="Google Shape;1561;p131"/>
          <p:cNvSpPr/>
          <p:nvPr/>
        </p:nvSpPr>
        <p:spPr>
          <a:xfrm>
            <a:off x="2965213" y="3023899"/>
            <a:ext cx="1650300" cy="3612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2" name="Google Shape;1562;p131"/>
          <p:cNvSpPr/>
          <p:nvPr/>
        </p:nvSpPr>
        <p:spPr>
          <a:xfrm>
            <a:off x="2965213" y="2595245"/>
            <a:ext cx="1650300" cy="3612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3" name="Google Shape;1563;p131"/>
          <p:cNvSpPr/>
          <p:nvPr/>
        </p:nvSpPr>
        <p:spPr>
          <a:xfrm>
            <a:off x="3773227" y="1492700"/>
            <a:ext cx="1534500" cy="3645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4" name="Google Shape;1564;p1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Beddelidda mawduuca (subject) laba tillaabo</a:t>
            </a:r>
            <a:endParaRPr/>
          </a:p>
        </p:txBody>
      </p:sp>
      <p:sp>
        <p:nvSpPr>
          <p:cNvPr id="1565" name="Google Shape;1565;p131"/>
          <p:cNvSpPr txBox="1"/>
          <p:nvPr>
            <p:ph type="body" idx="1"/>
          </p:nvPr>
        </p:nvSpPr>
        <p:spPr>
          <a:xfrm>
            <a:off x="332475" y="2202738"/>
            <a:ext cx="84876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Xiriir kasta oo isku-dar (additive) ah sidaan waxaan si dhakhso leh u arki karnaa afar habayn (arrangements).</a:t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6" name="Google Shape;1566;p131"/>
          <p:cNvSpPr txBox="1"/>
          <p:nvPr/>
        </p:nvSpPr>
        <p:spPr>
          <a:xfrm>
            <a:off x="914400" y="2595147"/>
            <a:ext cx="165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12</a:t>
            </a:r>
            <a:endParaRPr sz="1200"/>
          </a:p>
        </p:txBody>
      </p:sp>
      <p:sp>
        <p:nvSpPr>
          <p:cNvPr id="1567" name="Google Shape;1567;p131"/>
          <p:cNvSpPr txBox="1"/>
          <p:nvPr/>
        </p:nvSpPr>
        <p:spPr>
          <a:xfrm>
            <a:off x="914400" y="3029325"/>
            <a:ext cx="1602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12</a:t>
            </a:r>
            <a:endParaRPr sz="1200"/>
          </a:p>
        </p:txBody>
      </p:sp>
      <p:sp>
        <p:nvSpPr>
          <p:cNvPr id="1568" name="Google Shape;1568;p131"/>
          <p:cNvSpPr txBox="1"/>
          <p:nvPr/>
        </p:nvSpPr>
        <p:spPr>
          <a:xfrm>
            <a:off x="3200400" y="2595150"/>
            <a:ext cx="1299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12 − 2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1200"/>
          </a:p>
        </p:txBody>
      </p:sp>
      <p:sp>
        <p:nvSpPr>
          <p:cNvPr id="1569" name="Google Shape;1569;p131"/>
          <p:cNvSpPr txBox="1"/>
          <p:nvPr/>
        </p:nvSpPr>
        <p:spPr>
          <a:xfrm>
            <a:off x="3200400" y="3029325"/>
            <a:ext cx="1299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12 −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1200"/>
          </a:p>
        </p:txBody>
      </p:sp>
      <p:sp>
        <p:nvSpPr>
          <p:cNvPr id="1570" name="Google Shape;1570;p131"/>
          <p:cNvSpPr txBox="1"/>
          <p:nvPr>
            <p:ph type="body" idx="1"/>
          </p:nvPr>
        </p:nvSpPr>
        <p:spPr>
          <a:xfrm>
            <a:off x="5761559" y="1246675"/>
            <a:ext cx="28578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Qaabkani wuxuu noo sahlayaa inaan si hufan u sawirno khadka (graph the line).</a:t>
            </a:r>
            <a:endParaRPr sz="1800"/>
          </a:p>
        </p:txBody>
      </p:sp>
      <p:sp>
        <p:nvSpPr>
          <p:cNvPr id="1571" name="Google Shape;1571;p131"/>
          <p:cNvSpPr txBox="1"/>
          <p:nvPr/>
        </p:nvSpPr>
        <p:spPr>
          <a:xfrm>
            <a:off x="6259907" y="1833138"/>
            <a:ext cx="77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(0, 12)</a:t>
            </a:r>
            <a:endParaRPr sz="1200"/>
          </a:p>
        </p:txBody>
      </p:sp>
      <p:sp>
        <p:nvSpPr>
          <p:cNvPr id="1572" name="Google Shape;1572;p131"/>
          <p:cNvSpPr txBox="1"/>
          <p:nvPr/>
        </p:nvSpPr>
        <p:spPr>
          <a:xfrm>
            <a:off x="7402907" y="1833138"/>
            <a:ext cx="77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(6, 0)</a:t>
            </a:r>
            <a:endParaRPr sz="1200"/>
          </a:p>
        </p:txBody>
      </p:sp>
      <p:sp>
        <p:nvSpPr>
          <p:cNvPr id="1573" name="Google Shape;1573;p131"/>
          <p:cNvSpPr txBox="1"/>
          <p:nvPr>
            <p:ph type="body" idx="1"/>
          </p:nvPr>
        </p:nvSpPr>
        <p:spPr>
          <a:xfrm>
            <a:off x="4828282" y="2572232"/>
            <a:ext cx="39057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Iyadoo y yahay mawduuca (subject), waxaan si degdeg ah u ogaanaynaa jiirada (gradient), −2</a:t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74" name="Google Shape;1574;p131" descr="&lt;math xmlns=&quot;http://www.w3.org/1998/Math/MathML&quot; display=&quot;block&quot; data-is-equatio=&quot;1&quot; data-latex=&quot;2x\times\frac{1}{2}=\left(12-y\right)\times\frac{1}{2}&quot;&gt;&lt;mn&gt;2&lt;/mn&gt;&lt;mi&gt;x&lt;/mi&gt;&lt;mo&gt;×&lt;/mo&gt;&lt;mfrac&gt;&lt;mn&gt;1&lt;/mn&gt;&lt;mn&gt;2&lt;/mn&gt;&lt;/mfrac&gt;&lt;mo&gt;=&lt;/mo&gt;&lt;mrow data-mjx-texclass=&quot;INNER&quot;&gt;&lt;mo data-mjx-texclass=&quot;OPEN&quot;&gt;(&lt;/mo&gt;&lt;mn&gt;12&lt;/mn&gt;&lt;mo&gt;−&lt;/mo&gt;&lt;mi&gt;y&lt;/mi&gt;&lt;mo data-mjx-texclass=&quot;CLOSE&quot;&gt;)&lt;/mo&gt;&lt;/mrow&gt;&lt;mo&gt;×&lt;/mo&gt;&lt;mfrac&gt;&lt;mn&gt;1&lt;/mn&gt;&lt;mn&gt;2&lt;/mn&gt;&lt;/mfrac&gt;&lt;/math&gt;" title="2 x times one half equals open paren 12 minus y close paren times 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3027" y="3578284"/>
            <a:ext cx="2312459" cy="511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5" name="Google Shape;1575;p131" descr="&lt;math xmlns=&quot;http://www.w3.org/1998/Math/MathML&quot; display=&quot;block&quot; data-is-equatio=&quot;1&quot; data-latex=&quot;x=\frac{12-y}{2}&quot;&gt;&lt;mi&gt;x&lt;/mi&gt;&lt;mo&gt;=&lt;/mo&gt;&lt;mfrac&gt;&lt;mrow&gt;&lt;mn&gt;12&lt;/mn&gt;&lt;mo&gt;−&lt;/mo&gt;&lt;mi&gt;y&lt;/mi&gt;&lt;/mrow&gt;&lt;mn&gt;2&lt;/mn&gt;&lt;/mfrac&gt;&lt;/math&gt;" title="x equals the fraction with numerator 12 minus y and denominator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6888" y="4313400"/>
            <a:ext cx="1117003" cy="500594"/>
          </a:xfrm>
          <a:prstGeom prst="rect">
            <a:avLst/>
          </a:prstGeom>
          <a:noFill/>
          <a:ln>
            <a:noFill/>
          </a:ln>
        </p:spPr>
      </p:pic>
      <p:sp>
        <p:nvSpPr>
          <p:cNvPr id="1576" name="Google Shape;1576;p131"/>
          <p:cNvSpPr txBox="1"/>
          <p:nvPr>
            <p:ph type="body" idx="1"/>
          </p:nvPr>
        </p:nvSpPr>
        <p:spPr>
          <a:xfrm>
            <a:off x="5578775" y="3814445"/>
            <a:ext cx="28578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Iyadoo x yahay mawduuca (subject), waxaan si hufan u heli karnaa isku-duwayaasha x (x coordinate) haddii aan ognahay y</a:t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80" name="Shape 1580"/>
        <p:cNvGrpSpPr/>
        <p:nvPr/>
      </p:nvGrpSpPr>
      <p:grpSpPr>
        <a:xfrm>
          <a:off x="0" y="0"/>
          <a:ext cx="0" cy="0"/>
        </a:xfrm>
      </p:grpSpPr>
      <p:sp>
        <p:nvSpPr>
          <p:cNvPr id="1581" name="Google Shape;1581;p132"/>
          <p:cNvSpPr txBox="1"/>
          <p:nvPr>
            <p:ph type="body" idx="1"/>
          </p:nvPr>
        </p:nvSpPr>
        <p:spPr>
          <a:xfrm>
            <a:off x="324000" y="759300"/>
            <a:ext cx="8237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Shaqada toosan (linear function) 3x + y = 15, ka dhig y mawduuca (subject).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82" name="Google Shape;1582;p1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Beddelidda mawduuca (subject) laba tillaabo</a:t>
            </a:r>
            <a:endParaRPr/>
          </a:p>
        </p:txBody>
      </p:sp>
      <p:sp>
        <p:nvSpPr>
          <p:cNvPr id="1583" name="Google Shape;1583;p132"/>
          <p:cNvSpPr txBox="1"/>
          <p:nvPr>
            <p:ph type="body" idx="1"/>
          </p:nvPr>
        </p:nvSpPr>
        <p:spPr>
          <a:xfrm>
            <a:off x="4828275" y="1417737"/>
            <a:ext cx="3398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Ikhtiyaarka labaad: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Afarta habayn (arrangements) ee xiriirkan isku-dar (additive) ah.</a:t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4" name="Google Shape;1584;p132"/>
          <p:cNvSpPr txBox="1"/>
          <p:nvPr/>
        </p:nvSpPr>
        <p:spPr>
          <a:xfrm>
            <a:off x="990600" y="2336374"/>
            <a:ext cx="165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15</a:t>
            </a:r>
            <a:endParaRPr sz="1200"/>
          </a:p>
        </p:txBody>
      </p:sp>
      <p:sp>
        <p:nvSpPr>
          <p:cNvPr id="1585" name="Google Shape;1585;p132"/>
          <p:cNvSpPr txBox="1"/>
          <p:nvPr>
            <p:ph type="body" idx="1"/>
          </p:nvPr>
        </p:nvSpPr>
        <p:spPr>
          <a:xfrm>
            <a:off x="332475" y="1406230"/>
            <a:ext cx="25548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Ikhtiyaarka koowaad: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Hawlgalada rogan (inverse operations).</a:t>
            </a:r>
            <a:endParaRPr sz="20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6" name="Google Shape;1586;p132"/>
          <p:cNvSpPr txBox="1"/>
          <p:nvPr/>
        </p:nvSpPr>
        <p:spPr>
          <a:xfrm>
            <a:off x="480213" y="2846758"/>
            <a:ext cx="2379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− 3</a:t>
            </a:r>
            <a:r>
              <a:rPr lang="en-GB" sz="1800" i="1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15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− 3</a:t>
            </a:r>
            <a:r>
              <a:rPr lang="en-GB" sz="1800" i="1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1200">
              <a:solidFill>
                <a:schemeClr val="accent4"/>
              </a:solidFill>
            </a:endParaRPr>
          </a:p>
        </p:txBody>
      </p:sp>
      <p:sp>
        <p:nvSpPr>
          <p:cNvPr id="1587" name="Google Shape;1587;p132"/>
          <p:cNvSpPr txBox="1"/>
          <p:nvPr/>
        </p:nvSpPr>
        <p:spPr>
          <a:xfrm>
            <a:off x="1500993" y="3357141"/>
            <a:ext cx="1375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15 − 3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588" name="Google Shape;1588;p132"/>
          <p:cNvSpPr txBox="1"/>
          <p:nvPr/>
        </p:nvSpPr>
        <p:spPr>
          <a:xfrm>
            <a:off x="4823613" y="2336374"/>
            <a:ext cx="165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15</a:t>
            </a:r>
            <a:endParaRPr sz="1200"/>
          </a:p>
        </p:txBody>
      </p:sp>
      <p:sp>
        <p:nvSpPr>
          <p:cNvPr id="1589" name="Google Shape;1589;p132"/>
          <p:cNvSpPr txBox="1"/>
          <p:nvPr/>
        </p:nvSpPr>
        <p:spPr>
          <a:xfrm>
            <a:off x="6705607" y="2869768"/>
            <a:ext cx="1375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15 − 3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590" name="Google Shape;1590;p132"/>
          <p:cNvSpPr txBox="1"/>
          <p:nvPr/>
        </p:nvSpPr>
        <p:spPr>
          <a:xfrm>
            <a:off x="4823613" y="2869774"/>
            <a:ext cx="165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15</a:t>
            </a:r>
            <a:endParaRPr sz="1200"/>
          </a:p>
        </p:txBody>
      </p:sp>
      <p:sp>
        <p:nvSpPr>
          <p:cNvPr id="1591" name="Google Shape;1591;p132"/>
          <p:cNvSpPr txBox="1"/>
          <p:nvPr/>
        </p:nvSpPr>
        <p:spPr>
          <a:xfrm>
            <a:off x="6705607" y="2336368"/>
            <a:ext cx="1375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15 −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592" name="Google Shape;1592;p132"/>
          <p:cNvSpPr/>
          <p:nvPr/>
        </p:nvSpPr>
        <p:spPr>
          <a:xfrm>
            <a:off x="6433081" y="2869871"/>
            <a:ext cx="1650300" cy="3612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6" name="Shape 1596"/>
        <p:cNvGrpSpPr/>
        <p:nvPr/>
      </p:nvGrpSpPr>
      <p:grpSpPr>
        <a:xfrm>
          <a:off x="0" y="0"/>
          <a:ext cx="0" cy="0"/>
        </a:xfrm>
      </p:grpSpPr>
      <p:sp>
        <p:nvSpPr>
          <p:cNvPr id="1597" name="Google Shape;1597;p133"/>
          <p:cNvSpPr txBox="1"/>
          <p:nvPr>
            <p:ph type="subTitle" idx="1"/>
          </p:nvPr>
        </p:nvSpPr>
        <p:spPr>
          <a:xfrm>
            <a:off x="337825" y="810000"/>
            <a:ext cx="3982200" cy="10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Shaqada toosan (linear function) 3x + y = 15, isticmaal hawlgalada rogan (inverse operations) si aad uga dhigto x mawduuca (subject).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598" name="Google Shape;1598;p133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Beddelidda mawduuca (subject) laba tillaabo</a:t>
            </a:r>
            <a:endParaRPr/>
          </a:p>
        </p:txBody>
      </p:sp>
      <p:sp>
        <p:nvSpPr>
          <p:cNvPr id="1599" name="Google Shape;1599;p133"/>
          <p:cNvSpPr txBox="1"/>
          <p:nvPr/>
        </p:nvSpPr>
        <p:spPr>
          <a:xfrm>
            <a:off x="704466" y="1913694"/>
            <a:ext cx="165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15</a:t>
            </a:r>
            <a:endParaRPr sz="1200"/>
          </a:p>
        </p:txBody>
      </p:sp>
      <p:sp>
        <p:nvSpPr>
          <p:cNvPr id="1600" name="Google Shape;1600;p133"/>
          <p:cNvSpPr txBox="1"/>
          <p:nvPr/>
        </p:nvSpPr>
        <p:spPr>
          <a:xfrm>
            <a:off x="323477" y="2424070"/>
            <a:ext cx="2112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lang="en-GB" sz="1100" i="1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15 </a:t>
            </a:r>
            <a:r>
              <a:rPr lang="en-GB" sz="11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lang="en-GB" sz="1100" i="1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1200">
              <a:solidFill>
                <a:schemeClr val="accent4"/>
              </a:solidFill>
            </a:endParaRPr>
          </a:p>
        </p:txBody>
      </p:sp>
      <p:sp>
        <p:nvSpPr>
          <p:cNvPr id="1601" name="Google Shape;1601;p133"/>
          <p:cNvSpPr txBox="1"/>
          <p:nvPr/>
        </p:nvSpPr>
        <p:spPr>
          <a:xfrm>
            <a:off x="1096980" y="2934462"/>
            <a:ext cx="1375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15 − 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1200" i="1">
              <a:solidFill>
                <a:schemeClr val="dk1"/>
              </a:solidFill>
            </a:endParaRPr>
          </a:p>
        </p:txBody>
      </p:sp>
      <p:pic>
        <p:nvPicPr>
          <p:cNvPr id="1602" name="Google Shape;1602;p133" descr="&lt;math xmlns=&quot;http://www.w3.org/1998/Math/MathML&quot; display=&quot;block&quot; data-is-equatio=&quot;1&quot; data-latex=&quot;x=\frac{15-y}{3}&quot;&gt;&lt;mi&gt;x&lt;/mi&gt;&lt;mo&gt;=&lt;/mo&gt;&lt;mfrac&gt;&lt;mrow&gt;&lt;mn&gt;15&lt;/mn&gt;&lt;mo&gt;−&lt;/mo&gt;&lt;mi&gt;y&lt;/mi&gt;&lt;/mrow&gt;&lt;mn&gt;3&lt;/mn&gt;&lt;/mfrac&gt;&lt;/math&gt;" title="x equals the fraction with numerator 15 minus y and denominator 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0761" y="4120611"/>
            <a:ext cx="1032622" cy="471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3" name="Google Shape;1603;p133" descr="&lt;math xmlns=&quot;http://www.w3.org/1998/Math/MathML&quot; display=&quot;block&quot; data-is-equatio=&quot;1&quot; data-latex=&quot;3x\times\frac{1}{3}=\left(15-y\right)\times\frac{1}{3}&quot;&gt;&lt;mn&gt;3&lt;/mn&gt;&lt;mi&gt;x&lt;/mi&gt;&lt;mo&gt;×&lt;/mo&gt;&lt;mfrac&gt;&lt;mn&gt;1&lt;/mn&gt;&lt;mn&gt;3&lt;/mn&gt;&lt;/mfrac&gt;&lt;mo&gt;=&lt;/mo&gt;&lt;mrow data-mjx-texclass=&quot;INNER&quot;&gt;&lt;mo data-mjx-texclass=&quot;OPEN&quot;&gt;(&lt;/mo&gt;&lt;mn&gt;15&lt;/mn&gt;&lt;mo&gt;−&lt;/mo&gt;&lt;mi&gt;y&lt;/mi&gt;&lt;mo data-mjx-texclass=&quot;CLOSE&quot;&gt;)&lt;/mo&gt;&lt;/mrow&gt;&lt;mo&gt;×&lt;/mo&gt;&lt;mfrac&gt;&lt;mn&gt;1&lt;/mn&gt;&lt;mn&gt;3&lt;/mn&gt;&lt;/mfrac&gt;&lt;/math&gt;" title="3 x times one third equals open paren 15 minus y close paren times one thir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896" y="3429400"/>
            <a:ext cx="2147853" cy="478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4" name="Google Shape;1604;p133" descr="&lt;math xmlns=&quot;http://www.w3.org/1998/Math/MathML&quot; display=&quot;block&quot; data-is-equatio=&quot;1&quot; data-latex=&quot;=5-\frac{y}{3}&quot;&gt;&lt;mo&gt;=&lt;/mo&gt;&lt;mn&gt;5&lt;/mn&gt;&lt;mo&gt;−&lt;/mo&gt;&lt;mfrac&gt;&lt;mi&gt;y&lt;/mi&gt;&lt;mn&gt;3&lt;/mn&gt;&lt;/mfrac&gt;&lt;/math&gt;" title="equals 5 minus y over 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2588" y="4148914"/>
            <a:ext cx="831957" cy="471561"/>
          </a:xfrm>
          <a:prstGeom prst="rect">
            <a:avLst/>
          </a:prstGeom>
          <a:noFill/>
          <a:ln>
            <a:noFill/>
          </a:ln>
        </p:spPr>
      </p:pic>
      <p:sp>
        <p:nvSpPr>
          <p:cNvPr id="1605" name="Google Shape;1605;p133"/>
          <p:cNvSpPr txBox="1"/>
          <p:nvPr>
            <p:ph type="subTitle" idx="1"/>
          </p:nvPr>
        </p:nvSpPr>
        <p:spPr>
          <a:xfrm>
            <a:off x="2776225" y="2410200"/>
            <a:ext cx="16503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Rogaha (inverse) + y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606" name="Google Shape;1606;p133"/>
          <p:cNvSpPr txBox="1"/>
          <p:nvPr>
            <p:ph type="subTitle" idx="1"/>
          </p:nvPr>
        </p:nvSpPr>
        <p:spPr>
          <a:xfrm>
            <a:off x="3233425" y="3359125"/>
            <a:ext cx="9192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Rogaha (inverse) ×3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0" name="Shape 1610"/>
        <p:cNvGrpSpPr/>
        <p:nvPr/>
      </p:nvGrpSpPr>
      <p:grpSpPr>
        <a:xfrm>
          <a:off x="0" y="0"/>
          <a:ext cx="0" cy="0"/>
        </a:xfrm>
      </p:grpSpPr>
      <p:sp>
        <p:nvSpPr>
          <p:cNvPr id="1611" name="Google Shape;1611;p134"/>
          <p:cNvSpPr txBox="1"/>
          <p:nvPr>
            <p:ph type="subTitle" idx="1"/>
          </p:nvPr>
        </p:nvSpPr>
        <p:spPr>
          <a:xfrm>
            <a:off x="337825" y="810000"/>
            <a:ext cx="3982200" cy="10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Hawsha tooska ah (linear function) 3x + y = 15, isticmaal hawlgallo rogaal (inverse operations) si x uga dhigto mawduuca (subject).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12" name="Google Shape;1612;p134"/>
          <p:cNvSpPr txBox="1"/>
          <p:nvPr>
            <p:ph type="subTitle" idx="2"/>
          </p:nvPr>
        </p:nvSpPr>
        <p:spPr>
          <a:xfrm>
            <a:off x="4824000" y="810000"/>
            <a:ext cx="3982200" cy="10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Hawsha tooska ah (linear function) 7x − y = 28, isticmaal hawlgallo rogaal (inverse operations) si x uga dhigto mawduuca (subject).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13" name="Google Shape;1613;p13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(subject) oo leh laba tillaabo</a:t>
            </a:r>
            <a:endParaRPr/>
          </a:p>
        </p:txBody>
      </p:sp>
      <p:sp>
        <p:nvSpPr>
          <p:cNvPr id="1614" name="Google Shape;1614;p134"/>
          <p:cNvSpPr txBox="1"/>
          <p:nvPr/>
        </p:nvSpPr>
        <p:spPr>
          <a:xfrm>
            <a:off x="704466" y="1913694"/>
            <a:ext cx="165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15</a:t>
            </a:r>
            <a:endParaRPr sz="1200"/>
          </a:p>
        </p:txBody>
      </p:sp>
      <p:sp>
        <p:nvSpPr>
          <p:cNvPr id="1615" name="Google Shape;1615;p134"/>
          <p:cNvSpPr txBox="1"/>
          <p:nvPr/>
        </p:nvSpPr>
        <p:spPr>
          <a:xfrm>
            <a:off x="323477" y="2424070"/>
            <a:ext cx="2112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4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lang="en-GB" sz="1400" i="1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15 </a:t>
            </a:r>
            <a:r>
              <a:rPr lang="en-GB" sz="14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lang="en-GB" sz="1400" i="1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1200">
              <a:solidFill>
                <a:schemeClr val="accent4"/>
              </a:solidFill>
            </a:endParaRPr>
          </a:p>
        </p:txBody>
      </p:sp>
      <p:sp>
        <p:nvSpPr>
          <p:cNvPr id="1616" name="Google Shape;1616;p134"/>
          <p:cNvSpPr txBox="1"/>
          <p:nvPr/>
        </p:nvSpPr>
        <p:spPr>
          <a:xfrm>
            <a:off x="1096980" y="2934462"/>
            <a:ext cx="1375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15 − 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1200" i="1">
              <a:solidFill>
                <a:schemeClr val="dk1"/>
              </a:solidFill>
            </a:endParaRPr>
          </a:p>
        </p:txBody>
      </p:sp>
      <p:sp>
        <p:nvSpPr>
          <p:cNvPr id="1617" name="Google Shape;1617;p134"/>
          <p:cNvSpPr txBox="1"/>
          <p:nvPr/>
        </p:nvSpPr>
        <p:spPr>
          <a:xfrm>
            <a:off x="5558253" y="1913694"/>
            <a:ext cx="165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28</a:t>
            </a:r>
            <a:endParaRPr sz="1200"/>
          </a:p>
        </p:txBody>
      </p:sp>
      <p:sp>
        <p:nvSpPr>
          <p:cNvPr id="1618" name="Google Shape;1618;p134"/>
          <p:cNvSpPr txBox="1"/>
          <p:nvPr/>
        </p:nvSpPr>
        <p:spPr>
          <a:xfrm>
            <a:off x="5177263" y="2424070"/>
            <a:ext cx="2112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4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lang="en-GB" sz="1400" i="1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28 </a:t>
            </a:r>
            <a:r>
              <a:rPr lang="en-GB" sz="14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lang="en-GB" sz="1400" i="1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1200">
              <a:solidFill>
                <a:schemeClr val="accent4"/>
              </a:solidFill>
            </a:endParaRPr>
          </a:p>
        </p:txBody>
      </p:sp>
      <p:sp>
        <p:nvSpPr>
          <p:cNvPr id="1619" name="Google Shape;1619;p134"/>
          <p:cNvSpPr txBox="1"/>
          <p:nvPr/>
        </p:nvSpPr>
        <p:spPr>
          <a:xfrm>
            <a:off x="5939271" y="2934450"/>
            <a:ext cx="1375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28 + </a:t>
            </a:r>
            <a:r>
              <a:rPr lang="en-GB" sz="14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1620" name="Google Shape;1620;p134" descr="&lt;math xmlns=&quot;http://www.w3.org/1998/Math/MathML&quot; display=&quot;block&quot; data-is-equatio=&quot;1&quot; data-latex=&quot;7x\times\frac{1}{7}=\left(y+28\right)\times\frac{1}{7}&quot;&gt;&lt;mn&gt;7&lt;/mn&gt;&lt;mi&gt;x&lt;/mi&gt;&lt;mo&gt;×&lt;/mo&gt;&lt;mfrac&gt;&lt;mn&gt;1&lt;/mn&gt;&lt;mn&gt;7&lt;/mn&gt;&lt;/mfrac&gt;&lt;mo&gt;=&lt;/mo&gt;&lt;mrow data-mjx-texclass=&quot;INNER&quot;&gt;&lt;mo data-mjx-texclass=&quot;OPEN&quot;&gt;(&lt;/mo&gt;&lt;mi&gt;y&lt;/mi&gt;&lt;mo&gt;+&lt;/mo&gt;&lt;mn&gt;28&lt;/mn&gt;&lt;mo data-mjx-texclass=&quot;CLOSE&quot;&gt;)&lt;/mo&gt;&lt;/mrow&gt;&lt;mo&gt;×&lt;/mo&gt;&lt;mfrac&gt;&lt;mn&gt;1&lt;/mn&gt;&lt;mn&gt;7&lt;/mn&gt;&lt;/mfrac&gt;&lt;/math&gt;" title="7 x times one seventh equals open paren y plus 28 close paren times one seve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1643" y="3398842"/>
            <a:ext cx="2322431" cy="512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1" name="Google Shape;1621;p134" descr="&lt;math xmlns=&quot;http://www.w3.org/1998/Math/MathML&quot; display=&quot;block&quot; data-is-equatio=&quot;1&quot; data-latex=&quot;x=\frac{y+28}{7}&quot;&gt;&lt;mi&gt;x&lt;/mi&gt;&lt;mo&gt;=&lt;/mo&gt;&lt;mfrac&gt;&lt;mrow&gt;&lt;mi&gt;y&lt;/mi&gt;&lt;mo&gt;+&lt;/mo&gt;&lt;mn&gt;28&lt;/mn&gt;&lt;/mrow&gt;&lt;mn&gt;7&lt;/mn&gt;&lt;/mfrac&gt;&lt;/math&gt;" title="x equals the fraction with numerator y plus 28 and denominator 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7550" y="4054782"/>
            <a:ext cx="1173775" cy="528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2" name="Google Shape;1622;p134" descr="&lt;math xmlns=&quot;http://www.w3.org/1998/Math/MathML&quot; display=&quot;block&quot; data-is-equatio=&quot;1&quot; data-latex=&quot;=\frac{y}{7}+4&quot;&gt;&lt;mo&gt;=&lt;/mo&gt;&lt;mfrac&gt;&lt;mi&gt;y&lt;/mi&gt;&lt;mn&gt;7&lt;/mn&gt;&lt;/mfrac&gt;&lt;mo&gt;+&lt;/mo&gt;&lt;mn&gt;4&lt;/mn&gt;&lt;/math&gt;" title="equals y over 7 plus 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0908" y="4106926"/>
            <a:ext cx="876418" cy="477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3" name="Google Shape;1623;p134" descr="&lt;math xmlns=&quot;http://www.w3.org/1998/Math/MathML&quot; display=&quot;block&quot; data-is-equatio=&quot;1&quot; data-latex=&quot;x=\frac{15-y}{3}&quot;&gt;&lt;mi&gt;x&lt;/mi&gt;&lt;mo&gt;=&lt;/mo&gt;&lt;mfrac&gt;&lt;mrow&gt;&lt;mn&gt;15&lt;/mn&gt;&lt;mo&gt;−&lt;/mo&gt;&lt;mi&gt;y&lt;/mi&gt;&lt;/mrow&gt;&lt;mn&gt;3&lt;/mn&gt;&lt;/mfrac&gt;&lt;/math&gt;" title="x equals the fraction with numerator 15 minus y and denominator 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20761" y="4120611"/>
            <a:ext cx="1032622" cy="471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4" name="Google Shape;1624;p134" descr="&lt;math xmlns=&quot;http://www.w3.org/1998/Math/MathML&quot; display=&quot;block&quot; data-is-equatio=&quot;1&quot; data-latex=&quot;3x\times\frac{1}{3}=\left(15-y\right)\times\frac{1}{3}&quot;&gt;&lt;mn&gt;3&lt;/mn&gt;&lt;mi&gt;x&lt;/mi&gt;&lt;mo&gt;×&lt;/mo&gt;&lt;mfrac&gt;&lt;mn&gt;1&lt;/mn&gt;&lt;mn&gt;3&lt;/mn&gt;&lt;/mfrac&gt;&lt;mo&gt;=&lt;/mo&gt;&lt;mrow data-mjx-texclass=&quot;INNER&quot;&gt;&lt;mo data-mjx-texclass=&quot;OPEN&quot;&gt;(&lt;/mo&gt;&lt;mn&gt;15&lt;/mn&gt;&lt;mo&gt;−&lt;/mo&gt;&lt;mi&gt;y&lt;/mi&gt;&lt;mo data-mjx-texclass=&quot;CLOSE&quot;&gt;)&lt;/mo&gt;&lt;/mrow&gt;&lt;mo&gt;×&lt;/mo&gt;&lt;mfrac&gt;&lt;mn&gt;1&lt;/mn&gt;&lt;mn&gt;3&lt;/mn&gt;&lt;/mfrac&gt;&lt;/math&gt;" title="3 x times one third equals open paren 15 minus y close paren times one thir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1896" y="3429400"/>
            <a:ext cx="2147853" cy="478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5" name="Google Shape;1625;p134" descr="&lt;math xmlns=&quot;http://www.w3.org/1998/Math/MathML&quot; display=&quot;block&quot; data-is-equatio=&quot;1&quot; data-latex=&quot;=5-\frac{y}{3}&quot;&gt;&lt;mo&gt;=&lt;/mo&gt;&lt;mn&gt;5&lt;/mn&gt;&lt;mo&gt;−&lt;/mo&gt;&lt;mfrac&gt;&lt;mi&gt;y&lt;/mi&gt;&lt;mn&gt;3&lt;/mn&gt;&lt;/mfrac&gt;&lt;/math&gt;" title="equals 5 minus y over 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22588" y="4148914"/>
            <a:ext cx="831957" cy="471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9" name="Shape 1629"/>
        <p:cNvGrpSpPr/>
        <p:nvPr/>
      </p:nvGrpSpPr>
      <p:grpSpPr>
        <a:xfrm>
          <a:off x="0" y="0"/>
          <a:ext cx="0" cy="0"/>
        </a:xfrm>
      </p:grpSpPr>
      <p:pic>
        <p:nvPicPr>
          <p:cNvPr id="1630" name="Google Shape;1630;p135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5474450" y="2609375"/>
            <a:ext cx="2967450" cy="896076"/>
          </a:xfrm>
          <a:prstGeom prst="rect">
            <a:avLst/>
          </a:prstGeom>
          <a:noFill/>
          <a:ln>
            <a:noFill/>
          </a:ln>
        </p:spPr>
      </p:pic>
      <p:sp>
        <p:nvSpPr>
          <p:cNvPr id="1631" name="Google Shape;1631;p135"/>
          <p:cNvSpPr txBox="1"/>
          <p:nvPr/>
        </p:nvSpPr>
        <p:spPr>
          <a:xfrm flipH="1">
            <a:off x="5565500" y="2664600"/>
            <a:ext cx="26808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inaan heli doonno laba qaaciido (formula) oo aad u kala duwan!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32" name="Google Shape;1632;p135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252189" y="2984552"/>
            <a:ext cx="5031450" cy="896076"/>
          </a:xfrm>
          <a:prstGeom prst="rect">
            <a:avLst/>
          </a:prstGeom>
          <a:noFill/>
          <a:ln>
            <a:noFill/>
          </a:ln>
        </p:spPr>
      </p:pic>
      <p:sp>
        <p:nvSpPr>
          <p:cNvPr id="1633" name="Google Shape;1633;p135"/>
          <p:cNvSpPr txBox="1"/>
          <p:nvPr>
            <p:ph type="body" idx="1"/>
          </p:nvPr>
        </p:nvSpPr>
        <p:spPr>
          <a:xfrm>
            <a:off x="324000" y="759300"/>
            <a:ext cx="54504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Axmed iyo Caasha waxay qorayaan qaaciido (formula).</a:t>
            </a:r>
            <a:endParaRPr sz="2000"/>
          </a:p>
        </p:txBody>
      </p:sp>
      <p:sp>
        <p:nvSpPr>
          <p:cNvPr id="1634" name="Google Shape;1634;p13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Beddelka mawduuca (subject) oo leh laba tillaabo</a:t>
            </a:r>
            <a:endParaRPr/>
          </a:p>
        </p:txBody>
      </p:sp>
      <p:pic>
        <p:nvPicPr>
          <p:cNvPr id="1635" name="Google Shape;1635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144005" y="3297851"/>
            <a:ext cx="666732" cy="1258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6" name="Google Shape;1636;p1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38951" y="3861679"/>
            <a:ext cx="831088" cy="958467"/>
          </a:xfrm>
          <a:prstGeom prst="rect">
            <a:avLst/>
          </a:prstGeom>
          <a:noFill/>
          <a:ln>
            <a:noFill/>
          </a:ln>
        </p:spPr>
      </p:pic>
      <p:sp>
        <p:nvSpPr>
          <p:cNvPr id="1637" name="Google Shape;1637;p135"/>
          <p:cNvSpPr txBox="1"/>
          <p:nvPr>
            <p:ph type="body" idx="1"/>
          </p:nvPr>
        </p:nvSpPr>
        <p:spPr>
          <a:xfrm>
            <a:off x="324000" y="1414930"/>
            <a:ext cx="62955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Qaaciidda (formula) koowaad: d lagu daro 5 ka dib loo qaybiyo 2 wuxuu ka dhigayaa e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  <p:sp>
        <p:nvSpPr>
          <p:cNvPr id="1638" name="Google Shape;1638;p135"/>
          <p:cNvSpPr txBox="1"/>
          <p:nvPr>
            <p:ph type="body" idx="1"/>
          </p:nvPr>
        </p:nvSpPr>
        <p:spPr>
          <a:xfrm>
            <a:off x="324000" y="2070557"/>
            <a:ext cx="62955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Qaaciidda (formula) labaad: d loo qaybiyo 2 ka dib lagu daro 5 wuxuu ka dhigayaa e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  <p:sp>
        <p:nvSpPr>
          <p:cNvPr id="1639" name="Google Shape;1639;p135"/>
          <p:cNvSpPr txBox="1"/>
          <p:nvPr/>
        </p:nvSpPr>
        <p:spPr>
          <a:xfrm flipH="1">
            <a:off x="652325" y="3003920"/>
            <a:ext cx="46083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Labadooduba waxay yiraahdaan, "lagu daro 5" iyo "loo qaybiyo 2" marka waxaan u malaynayaa inaan heli doonno isku qaaciido (formula).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0" name="Google Shape;1640;p135"/>
          <p:cNvSpPr txBox="1"/>
          <p:nvPr>
            <p:ph type="body" idx="1"/>
          </p:nvPr>
        </p:nvSpPr>
        <p:spPr>
          <a:xfrm>
            <a:off x="3360493" y="4081927"/>
            <a:ext cx="32808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Yaa aad la raacsan tahay?</a:t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4" name="Shape 1644"/>
        <p:cNvGrpSpPr/>
        <p:nvPr/>
      </p:nvGrpSpPr>
      <p:grpSpPr>
        <a:xfrm>
          <a:off x="0" y="0"/>
          <a:ext cx="0" cy="0"/>
        </a:xfrm>
      </p:grpSpPr>
      <p:pic>
        <p:nvPicPr>
          <p:cNvPr id="1645" name="Google Shape;1645;p136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252189" y="2984552"/>
            <a:ext cx="5031450" cy="896076"/>
          </a:xfrm>
          <a:prstGeom prst="rect">
            <a:avLst/>
          </a:prstGeom>
          <a:noFill/>
          <a:ln>
            <a:noFill/>
          </a:ln>
        </p:spPr>
      </p:pic>
      <p:sp>
        <p:nvSpPr>
          <p:cNvPr id="1646" name="Google Shape;1646;p136"/>
          <p:cNvSpPr txBox="1"/>
          <p:nvPr>
            <p:ph type="body" idx="1"/>
          </p:nvPr>
        </p:nvSpPr>
        <p:spPr>
          <a:xfrm>
            <a:off x="324000" y="759300"/>
            <a:ext cx="54504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Axmed iyo Caasha waxay qorayaan qaaciido (formula).</a:t>
            </a:r>
            <a:endParaRPr sz="2000"/>
          </a:p>
        </p:txBody>
      </p:sp>
      <p:sp>
        <p:nvSpPr>
          <p:cNvPr id="1647" name="Google Shape;1647;p1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mawduuca (subject) oo leh laba tillaabo</a:t>
            </a:r>
            <a:endParaRPr/>
          </a:p>
        </p:txBody>
      </p:sp>
      <p:pic>
        <p:nvPicPr>
          <p:cNvPr id="1648" name="Google Shape;1648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144005" y="3297851"/>
            <a:ext cx="666732" cy="1258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9" name="Google Shape;1649;p1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38951" y="3861679"/>
            <a:ext cx="831088" cy="958467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136"/>
          <p:cNvSpPr txBox="1"/>
          <p:nvPr>
            <p:ph type="body" idx="1"/>
          </p:nvPr>
        </p:nvSpPr>
        <p:spPr>
          <a:xfrm>
            <a:off x="324000" y="1414930"/>
            <a:ext cx="62955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Qaaciidda (formula) koowaad: d lagu daro 5 ka dib loo qaybiyo 2 wuxuu ka dhigayaa e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  <p:sp>
        <p:nvSpPr>
          <p:cNvPr id="1651" name="Google Shape;1651;p136"/>
          <p:cNvSpPr txBox="1"/>
          <p:nvPr>
            <p:ph type="body" idx="1"/>
          </p:nvPr>
        </p:nvSpPr>
        <p:spPr>
          <a:xfrm>
            <a:off x="324000" y="2070557"/>
            <a:ext cx="62955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Qaaciidda (formula) labaad: d loo qaybiyo 2 ka dib lagu daro 5 wuxuu ka dhigayaa e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  <p:sp>
        <p:nvSpPr>
          <p:cNvPr id="1652" name="Google Shape;1652;p136"/>
          <p:cNvSpPr txBox="1"/>
          <p:nvPr/>
        </p:nvSpPr>
        <p:spPr>
          <a:xfrm flipH="1">
            <a:off x="652325" y="3003920"/>
            <a:ext cx="46083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Labadooduba waxay yiraahdaan, "lagu daro 5" iyo "loo qaybiyo 2" marka waxaan u malaynayaa inaan heli doonno isku qaaciido (formula).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53" name="Google Shape;1653;p136" descr="&lt;math xmlns=&quot;http://www.w3.org/1998/Math/MathML&quot; display=&quot;block&quot; data-is-equatio=&quot;1&quot; data-latex=&quot;\frac{d+5}{2}=e&quot;&gt;&lt;mfrac&gt;&lt;mrow&gt;&lt;mi&gt;d&lt;/mi&gt;&lt;mo&gt;+&lt;/mo&gt;&lt;mn&gt;5&lt;/mn&gt;&lt;/mrow&gt;&lt;mn&gt;2&lt;/mn&gt;&lt;/mfrac&gt;&lt;mo&gt;=&lt;/mo&gt;&lt;mi&gt;e&lt;/mi&gt;&lt;/math&gt;" title="the fraction with numerator d plus 5 and denominator 2 equals e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61778" y="1339032"/>
            <a:ext cx="1032304" cy="52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4" name="Google Shape;1654;p136" descr="&lt;math xmlns=&quot;http://www.w3.org/1998/Math/MathML&quot; display=&quot;block&quot; data-is-equatio=&quot;1&quot; data-latex=&quot;\frac{d}{2}+5=e&quot;&gt;&lt;mfrac&gt;&lt;mi&gt;d&lt;/mi&gt;&lt;mn&gt;2&lt;/mn&gt;&lt;/mfrac&gt;&lt;mo&gt;+&lt;/mo&gt;&lt;mn&gt;5&lt;/mn&gt;&lt;mo&gt;=&lt;/mo&gt;&lt;mi&gt;e&lt;/mi&gt;&lt;/math&gt;" title="d over 2 plus 5 equals e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61631" y="2008382"/>
            <a:ext cx="1040376" cy="5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5" name="Google Shape;1655;p136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1536093" y="3765212"/>
            <a:ext cx="3024399" cy="896076"/>
          </a:xfrm>
          <a:prstGeom prst="rect">
            <a:avLst/>
          </a:prstGeom>
          <a:noFill/>
          <a:ln>
            <a:noFill/>
          </a:ln>
        </p:spPr>
      </p:pic>
      <p:sp>
        <p:nvSpPr>
          <p:cNvPr id="1656" name="Google Shape;1656;p136"/>
          <p:cNvSpPr txBox="1"/>
          <p:nvPr/>
        </p:nvSpPr>
        <p:spPr>
          <a:xfrm flipH="1">
            <a:off x="1795575" y="3842125"/>
            <a:ext cx="27384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Mahadsanid Caasha! Hadda waxaan arki karaa in nidaamku (order) muhiim yahay.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57" name="Google Shape;1657;p136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5474450" y="2609375"/>
            <a:ext cx="2967450" cy="896076"/>
          </a:xfrm>
          <a:prstGeom prst="rect">
            <a:avLst/>
          </a:prstGeom>
          <a:noFill/>
          <a:ln>
            <a:noFill/>
          </a:ln>
        </p:spPr>
      </p:pic>
      <p:sp>
        <p:nvSpPr>
          <p:cNvPr id="1658" name="Google Shape;1658;p136"/>
          <p:cNvSpPr txBox="1"/>
          <p:nvPr/>
        </p:nvSpPr>
        <p:spPr>
          <a:xfrm flipH="1">
            <a:off x="5565500" y="2664600"/>
            <a:ext cx="26808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inaan heli doonno laba qaaciido (formula) oo aad u kala duwan!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2" name="Shape 1662"/>
        <p:cNvGrpSpPr/>
        <p:nvPr/>
      </p:nvGrpSpPr>
      <p:grpSpPr>
        <a:xfrm>
          <a:off x="0" y="0"/>
          <a:ext cx="0" cy="0"/>
        </a:xfrm>
      </p:grpSpPr>
      <p:sp>
        <p:nvSpPr>
          <p:cNvPr id="1663" name="Google Shape;1663;p137"/>
          <p:cNvSpPr txBox="1"/>
          <p:nvPr>
            <p:ph type="body" idx="1"/>
          </p:nvPr>
        </p:nvSpPr>
        <p:spPr>
          <a:xfrm>
            <a:off x="324000" y="759300"/>
            <a:ext cx="71352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Nidaamku (order) wuxuu muhiim noqon doonaa marka aan dib u habeynayno qaaciidadan (formula).</a:t>
            </a:r>
            <a:endParaRPr sz="2000"/>
          </a:p>
        </p:txBody>
      </p:sp>
      <p:sp>
        <p:nvSpPr>
          <p:cNvPr id="1664" name="Google Shape;1664;p1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(subject) oo leh laba tillaabo</a:t>
            </a:r>
            <a:endParaRPr/>
          </a:p>
        </p:txBody>
      </p:sp>
      <p:sp>
        <p:nvSpPr>
          <p:cNvPr id="1665" name="Google Shape;1665;p137"/>
          <p:cNvSpPr txBox="1"/>
          <p:nvPr>
            <p:ph type="body" idx="1"/>
          </p:nvPr>
        </p:nvSpPr>
        <p:spPr>
          <a:xfrm>
            <a:off x="324000" y="1414930"/>
            <a:ext cx="62955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Qaaciidda (formula) koowaad: d lagu daro 5 ka dib loo qaybiyo 2 wuxuu ka dhigayaa e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  <p:sp>
        <p:nvSpPr>
          <p:cNvPr id="1666" name="Google Shape;1666;p137"/>
          <p:cNvSpPr txBox="1"/>
          <p:nvPr>
            <p:ph type="body" idx="1"/>
          </p:nvPr>
        </p:nvSpPr>
        <p:spPr>
          <a:xfrm>
            <a:off x="324000" y="2070557"/>
            <a:ext cx="62955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Qaaciidda (formula) labaad: d loo qaybiyo 2 ka dib lagu daro 5 wuxuu ka dhigayaa e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  <p:pic>
        <p:nvPicPr>
          <p:cNvPr id="1667" name="Google Shape;1667;p137" descr="&lt;math xmlns=&quot;http://www.w3.org/1998/Math/MathML&quot; display=&quot;block&quot; data-is-equatio=&quot;1&quot; data-latex=&quot;\frac{d+5}{2}=e&quot;&gt;&lt;mfrac&gt;&lt;mrow&gt;&lt;mi&gt;d&lt;/mi&gt;&lt;mo&gt;+&lt;/mo&gt;&lt;mn&gt;5&lt;/mn&gt;&lt;/mrow&gt;&lt;mn&gt;2&lt;/mn&gt;&lt;/mfrac&gt;&lt;mo&gt;=&lt;/mo&gt;&lt;mi&gt;e&lt;/mi&gt;&lt;/math&gt;" title="the fraction with numerator d plus 5 and denominator 2 equals 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1778" y="1339032"/>
            <a:ext cx="1032304" cy="52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8" name="Google Shape;1668;p137" descr="&lt;math xmlns=&quot;http://www.w3.org/1998/Math/MathML&quot; display=&quot;block&quot; data-is-equatio=&quot;1&quot; data-latex=&quot;\frac{d}{2}+5=e&quot;&gt;&lt;mfrac&gt;&lt;mi&gt;d&lt;/mi&gt;&lt;mn&gt;2&lt;/mn&gt;&lt;/mfrac&gt;&lt;mo&gt;+&lt;/mo&gt;&lt;mn&gt;5&lt;/mn&gt;&lt;mo&gt;=&lt;/mo&gt;&lt;mi&gt;e&lt;/mi&gt;&lt;/math&gt;" title="d over 2 plus 5 equals 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1631" y="2008382"/>
            <a:ext cx="1040376" cy="5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9" name="Google Shape;1669;p137"/>
          <p:cNvSpPr txBox="1"/>
          <p:nvPr>
            <p:ph type="body" idx="1"/>
          </p:nvPr>
        </p:nvSpPr>
        <p:spPr>
          <a:xfrm>
            <a:off x="324000" y="2680150"/>
            <a:ext cx="5639700" cy="109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doonayno in d uga dhigno mawduuca (subject), hawlgallada rogaal (inverse operations) ee labaduba waa −5 iyo ×2 laakiin nidaamka (order) aan ku dabaqno waa muhiim.</a:t>
            </a:r>
            <a:r>
              <a:rPr lang="en-GB" i="1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3" name="Shape 1673"/>
        <p:cNvGrpSpPr/>
        <p:nvPr/>
      </p:nvGrpSpPr>
      <p:grpSpPr>
        <a:xfrm>
          <a:off x="0" y="0"/>
          <a:ext cx="0" cy="0"/>
        </a:xfrm>
      </p:grpSpPr>
      <p:sp>
        <p:nvSpPr>
          <p:cNvPr id="1674" name="Google Shape;1674;p1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(subject) laba tillaabo (steps) ah</a:t>
            </a:r>
            <a:endParaRPr/>
          </a:p>
        </p:txBody>
      </p:sp>
      <p:sp>
        <p:nvSpPr>
          <p:cNvPr id="1675" name="Google Shape;1675;p138"/>
          <p:cNvSpPr txBox="1"/>
          <p:nvPr>
            <p:ph type="body" idx="1"/>
          </p:nvPr>
        </p:nvSpPr>
        <p:spPr>
          <a:xfrm>
            <a:off x="324000" y="828337"/>
            <a:ext cx="19116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Qaaciddada (Formula) koowaad:</a:t>
            </a:r>
            <a:endParaRPr sz="2000"/>
          </a:p>
        </p:txBody>
      </p:sp>
      <p:sp>
        <p:nvSpPr>
          <p:cNvPr id="1676" name="Google Shape;1676;p138"/>
          <p:cNvSpPr txBox="1"/>
          <p:nvPr>
            <p:ph type="body" idx="1"/>
          </p:nvPr>
        </p:nvSpPr>
        <p:spPr>
          <a:xfrm>
            <a:off x="324000" y="1354577"/>
            <a:ext cx="13608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−5 marka hore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pic>
        <p:nvPicPr>
          <p:cNvPr id="1677" name="Google Shape;1677;p138" descr="&lt;math xmlns=&quot;http://www.w3.org/1998/Math/MathML&quot; display=&quot;block&quot; data-is-equatio=&quot;1&quot; data-latex=&quot;\frac{d+5}{2}=e&quot;&gt;&lt;mfrac&gt;&lt;mrow&gt;&lt;mi&gt;d&lt;/mi&gt;&lt;mo&gt;+&lt;/mo&gt;&lt;mn&gt;5&lt;/mn&gt;&lt;/mrow&gt;&lt;mn&gt;2&lt;/mn&gt;&lt;/mfrac&gt;&lt;mo&gt;=&lt;/mo&gt;&lt;mi&gt;e&lt;/mi&gt;&lt;/math&gt;" title="the fraction with numerator d plus 5 and denominator 2 equals 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778" y="1080259"/>
            <a:ext cx="1032304" cy="52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138" descr="&lt;math xmlns=&quot;http://www.w3.org/1998/Math/MathML&quot; display=&quot;block&quot; data-is-equatio=&quot;1&quot; data-latex=&quot;\frac{d+5}{2}-5=e-5&quot;&gt;&lt;mfrac&gt;&lt;mrow&gt;&lt;mi&gt;d&lt;/mi&gt;&lt;mo&gt;+&lt;/mo&gt;&lt;mn&gt;5&lt;/mn&gt;&lt;/mrow&gt;&lt;mn&gt;2&lt;/mn&gt;&lt;/mfrac&gt;&lt;mo&gt;−&lt;/mo&gt;&lt;mn&gt;5&lt;/mn&gt;&lt;mo&gt;=&lt;/mo&gt;&lt;mi&gt;e&lt;/mi&gt;&lt;mo&gt;−&lt;/mo&gt;&lt;mn&gt;5&lt;/mn&gt;&lt;/math&gt;" title="the fraction with numerator d plus 5 and denominator 2 minus 5 equals e minus 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1262" y="1699915"/>
            <a:ext cx="1850405" cy="5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138" descr="&lt;math xmlns=&quot;http://www.w3.org/1998/Math/MathML&quot; display=&quot;block&quot; data-is-equatio=&quot;1&quot; data-latex=&quot;\frac{d+5}{2}-\frac{10}{2}=e-5&quot;&gt;&lt;mfrac&gt;&lt;mrow&gt;&lt;mi&gt;d&lt;/mi&gt;&lt;mo&gt;+&lt;/mo&gt;&lt;mn&gt;5&lt;/mn&gt;&lt;/mrow&gt;&lt;mn&gt;2&lt;/mn&gt;&lt;/mfrac&gt;&lt;mo&gt;−&lt;/mo&gt;&lt;mfrac&gt;&lt;mn&gt;10&lt;/mn&gt;&lt;mn&gt;2&lt;/mn&gt;&lt;/mfrac&gt;&lt;mo&gt;=&lt;/mo&gt;&lt;mi&gt;e&lt;/mi&gt;&lt;mo&gt;−&lt;/mo&gt;&lt;mn&gt;5&lt;/mn&gt;&lt;/math&gt;" title="the fraction with numerator d plus 5 and denominator 2 minus ten halves equals e minus 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1405" y="2333626"/>
            <a:ext cx="2068540" cy="5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138" descr="&lt;math xmlns=&quot;http://www.w3.org/1998/Math/MathML&quot; display=&quot;block&quot; data-is-equatio=&quot;1&quot; data-latex=&quot;\frac{d-5}{2}=e-5&quot;&gt;&lt;mfrac&gt;&lt;mrow&gt;&lt;mi&gt;d&lt;/mi&gt;&lt;mo&gt;−&lt;/mo&gt;&lt;mn&gt;5&lt;/mn&gt;&lt;/mrow&gt;&lt;mn&gt;2&lt;/mn&gt;&lt;/mfrac&gt;&lt;mo&gt;=&lt;/mo&gt;&lt;mi&gt;e&lt;/mi&gt;&lt;mo&gt;−&lt;/mo&gt;&lt;mn&gt;5&lt;/mn&gt;&lt;/math&gt;" title="the fraction with numerator d minus 5 and denominator 2 equals e minus 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7458" y="2985986"/>
            <a:ext cx="1380383" cy="505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1" name="Google Shape;1681;p138" descr="&lt;math xmlns=&quot;http://www.w3.org/1998/Math/MathML&quot; display=&quot;block&quot; data-is-equatio=&quot;1&quot; data-latex=&quot;2\times\left(\frac{d-5}{2}\right)=2\times\left(e-5\right)&quot;&gt;&lt;mn&gt;2&lt;/mn&gt;&lt;mo&gt;×&lt;/mo&gt;&lt;mrow data-mjx-texclass=&quot;INNER&quot;&gt;&lt;mo data-mjx-texclass=&quot;OPEN&quot;&gt;(&lt;/mo&gt;&lt;mfrac&gt;&lt;mrow&gt;&lt;mi&gt;d&lt;/mi&gt;&lt;mo&gt;−&lt;/mo&gt;&lt;mn&gt;5&lt;/mn&gt;&lt;/mrow&gt;&lt;mn&gt;2&lt;/mn&gt;&lt;/mfrac&gt;&lt;mo data-mjx-texclass=&quot;CLOSE&quot;&gt;)&lt;/mo&gt;&lt;/mrow&gt;&lt;mo&gt;=&lt;/mo&gt;&lt;mn&gt;2&lt;/mn&gt;&lt;mo&gt;×&lt;/mo&gt;&lt;mrow data-mjx-texclass=&quot;INNER&quot;&gt;&lt;mo data-mjx-texclass=&quot;OPEN&quot;&gt;(&lt;/mo&gt;&lt;mi&gt;e&lt;/mi&gt;&lt;mo&gt;−&lt;/mo&gt;&lt;mn&gt;5&lt;/mn&gt;&lt;mo data-mjx-texclass=&quot;CLOSE&quot;&gt;)&lt;/mo&gt;&lt;/mrow&gt;&lt;/math&gt;" title="2 times open paren the fraction with numerator d minus 5 and denominator 2 close paren equals 2 times open paren e minus 5 close paren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45275" y="3567080"/>
            <a:ext cx="2524700" cy="562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2" name="Google Shape;1682;p138" descr="&lt;math xmlns=&quot;http://www.w3.org/1998/Math/MathML&quot; display=&quot;block&quot; data-is-equatio=&quot;1&quot; data-latex=&quot;d-5=2e-10&quot;&gt;&lt;mi&gt;d&lt;/mi&gt;&lt;mo&gt;−&lt;/mo&gt;&lt;mn&gt;5&lt;/mn&gt;&lt;mo&gt;=&lt;/mo&gt;&lt;mn&gt;2&lt;/mn&gt;&lt;mi&gt;e&lt;/mi&gt;&lt;mo&gt;−&lt;/mo&gt;&lt;mn&gt;10&lt;/mn&gt;&lt;/math&gt;" title="d minus 5 equals 2 e minus 1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50550" y="4206125"/>
            <a:ext cx="1628876" cy="18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3" name="Google Shape;1683;p138" descr="&lt;math xmlns=&quot;http://www.w3.org/1998/Math/MathML&quot; display=&quot;block&quot; data-is-equatio=&quot;1&quot; data-latex=&quot;d=2e-5&quot;&gt;&lt;mi&gt;d&lt;/mi&gt;&lt;mo&gt;=&lt;/mo&gt;&lt;mn&gt;2&lt;/mn&gt;&lt;mi&gt;e&lt;/mi&gt;&lt;mo&gt;−&lt;/mo&gt;&lt;mn&gt;5&lt;/mn&gt;&lt;/math&gt;" title="d equals 2 e minus 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54088" y="4622268"/>
            <a:ext cx="1164725" cy="19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4" name="Google Shape;1684;p138" descr="&lt;math xmlns=&quot;http://www.w3.org/1998/Math/MathML&quot; display=&quot;block&quot; data-is-equatio=&quot;1&quot; data-latex=&quot;\frac{d+5}{2}=e&quot;&gt;&lt;mfrac&gt;&lt;mrow&gt;&lt;mi&gt;d&lt;/mi&gt;&lt;mo&gt;+&lt;/mo&gt;&lt;mn&gt;5&lt;/mn&gt;&lt;/mrow&gt;&lt;mn&gt;2&lt;/mn&gt;&lt;/mfrac&gt;&lt;mo&gt;=&lt;/mo&gt;&lt;mi&gt;e&lt;/mi&gt;&lt;/math&gt;" title="the fraction with numerator d plus 5 and denominator 2 equals 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5592" y="1872432"/>
            <a:ext cx="1032304" cy="52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5" name="Google Shape;1685;p138" descr="&lt;math xmlns=&quot;http://www.w3.org/1998/Math/MathML&quot; display=&quot;block&quot; data-is-equatio=&quot;1&quot; data-latex=&quot;\frac{d}{2}+\frac{5}{2}=e&quot;&gt;&lt;mfrac&gt;&lt;mi&gt;d&lt;/mi&gt;&lt;mn&gt;2&lt;/mn&gt;&lt;/mfrac&gt;&lt;mo&gt;+&lt;/mo&gt;&lt;mfrac&gt;&lt;mn&gt;5&lt;/mn&gt;&lt;mn&gt;2&lt;/mn&gt;&lt;/mfrac&gt;&lt;mo&gt;=&lt;/mo&gt;&lt;mi&gt;e&lt;/mi&gt;&lt;/math&gt;" title="d over 2 plus five halves equals e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83255" y="2529652"/>
            <a:ext cx="1076335" cy="50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6" name="Google Shape;1686;p138" descr="&lt;math xmlns=&quot;http://www.w3.org/1998/Math/MathML&quot; display=&quot;block&quot; data-is-equatio=&quot;1&quot; data-latex=&quot;\frac{d}{2}=e-\frac{5}{2}&quot;&gt;&lt;mfrac&gt;&lt;mi&gt;d&lt;/mi&gt;&lt;mn&gt;2&lt;/mn&gt;&lt;/mfrac&gt;&lt;mo&gt;=&lt;/mo&gt;&lt;mi&gt;e&lt;/mi&gt;&lt;mo&gt;−&lt;/mo&gt;&lt;mfrac&gt;&lt;mn&gt;5&lt;/mn&gt;&lt;mn&gt;2&lt;/mn&gt;&lt;/mfrac&gt;&lt;/math&gt;" title="d over 2 equals e minus five halves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82135" y="3190418"/>
            <a:ext cx="1057649" cy="504526"/>
          </a:xfrm>
          <a:prstGeom prst="rect">
            <a:avLst/>
          </a:prstGeom>
          <a:noFill/>
          <a:ln>
            <a:noFill/>
          </a:ln>
        </p:spPr>
      </p:pic>
      <p:sp>
        <p:nvSpPr>
          <p:cNvPr id="1687" name="Google Shape;1687;p138"/>
          <p:cNvSpPr txBox="1"/>
          <p:nvPr>
            <p:ph type="body" idx="1"/>
          </p:nvPr>
        </p:nvSpPr>
        <p:spPr>
          <a:xfrm>
            <a:off x="4309413" y="1075591"/>
            <a:ext cx="43884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Tani waxay ahayd mid aan waxtar lahayn, sababtoo ah kani dhab ahaan ma aha 5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8" name="Google Shape;1688;p138"/>
          <p:cNvSpPr/>
          <p:nvPr/>
        </p:nvSpPr>
        <p:spPr>
          <a:xfrm>
            <a:off x="2375800" y="1006550"/>
            <a:ext cx="458100" cy="3612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89" name="Google Shape;1689;p138" descr="&lt;math xmlns=&quot;http://www.w3.org/1998/Math/MathML&quot; display=&quot;block&quot; data-is-equatio=&quot;1&quot; data-latex=&quot;2\times\frac{d}{2}=2\times\left(e-\frac{5}{2}\right)&quot;&gt;&lt;mn&gt;2&lt;/mn&gt;&lt;mo&gt;×&lt;/mo&gt;&lt;mfrac&gt;&lt;mi&gt;d&lt;/mi&gt;&lt;mn&gt;2&lt;/mn&gt;&lt;/mfrac&gt;&lt;mo&gt;=&lt;/mo&gt;&lt;mn&gt;2&lt;/mn&gt;&lt;mo&gt;×&lt;/mo&gt;&lt;mrow data-mjx-texclass=&quot;INNER&quot;&gt;&lt;mo data-mjx-texclass=&quot;OPEN&quot;&gt;(&lt;/mo&gt;&lt;mi&gt;e&lt;/mi&gt;&lt;mo&gt;−&lt;/mo&gt;&lt;mfrac&gt;&lt;mn&gt;5&lt;/mn&gt;&lt;mn&gt;2&lt;/mn&gt;&lt;/mfrac&gt;&lt;mo data-mjx-texclass=&quot;CLOSE&quot;&gt;)&lt;/mo&gt;&lt;/mrow&gt;&lt;/math&gt;" title="2 times d over 2 equals 2 times open paren e minus five halves close paren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560235" y="3824212"/>
            <a:ext cx="2235728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0" name="Google Shape;1690;p138" descr="&lt;math xmlns=&quot;http://www.w3.org/1998/Math/MathML&quot; display=&quot;block&quot; data-is-equatio=&quot;1&quot; data-latex=&quot;d=2e-5&quot;&gt;&lt;mi&gt;d&lt;/mi&gt;&lt;mo&gt;=&lt;/mo&gt;&lt;mn&gt;2&lt;/mn&gt;&lt;mi&gt;e&lt;/mi&gt;&lt;mo&gt;−&lt;/mo&gt;&lt;mn&gt;5&lt;/mn&gt;&lt;/math&gt;" title="d equals 2 e minus 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18394" y="4622268"/>
            <a:ext cx="1164725" cy="19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4" name="Shape 1694"/>
        <p:cNvGrpSpPr/>
        <p:nvPr/>
      </p:nvGrpSpPr>
      <p:grpSpPr>
        <a:xfrm>
          <a:off x="0" y="0"/>
          <a:ext cx="0" cy="0"/>
        </a:xfrm>
      </p:grpSpPr>
      <p:sp>
        <p:nvSpPr>
          <p:cNvPr id="1695" name="Google Shape;1695;p1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(subject) laba tillaabo (steps) ah</a:t>
            </a:r>
            <a:endParaRPr/>
          </a:p>
        </p:txBody>
      </p:sp>
      <p:sp>
        <p:nvSpPr>
          <p:cNvPr id="1696" name="Google Shape;1696;p139"/>
          <p:cNvSpPr txBox="1"/>
          <p:nvPr>
            <p:ph type="body" idx="1"/>
          </p:nvPr>
        </p:nvSpPr>
        <p:spPr>
          <a:xfrm>
            <a:off x="324000" y="828337"/>
            <a:ext cx="19116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Qaaciddada (Formula) koowaad:</a:t>
            </a:r>
            <a:endParaRPr sz="2000"/>
          </a:p>
        </p:txBody>
      </p:sp>
      <p:sp>
        <p:nvSpPr>
          <p:cNvPr id="1697" name="Google Shape;1697;p139"/>
          <p:cNvSpPr txBox="1"/>
          <p:nvPr>
            <p:ph type="body" idx="1"/>
          </p:nvPr>
        </p:nvSpPr>
        <p:spPr>
          <a:xfrm>
            <a:off x="324000" y="1354577"/>
            <a:ext cx="13608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×2 marka hore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pic>
        <p:nvPicPr>
          <p:cNvPr id="1698" name="Google Shape;1698;p139" descr="&lt;math xmlns=&quot;http://www.w3.org/1998/Math/MathML&quot; display=&quot;block&quot; data-is-equatio=&quot;1&quot; data-latex=&quot;\frac{d+5}{2}=e&quot;&gt;&lt;mfrac&gt;&lt;mrow&gt;&lt;mi&gt;d&lt;/mi&gt;&lt;mo&gt;+&lt;/mo&gt;&lt;mn&gt;5&lt;/mn&gt;&lt;/mrow&gt;&lt;mn&gt;2&lt;/mn&gt;&lt;/mfrac&gt;&lt;mo&gt;=&lt;/mo&gt;&lt;mi&gt;e&lt;/mi&gt;&lt;/math&gt;" title="the fraction with numerator d plus 5 and denominator 2 equals 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4472" y="1080259"/>
            <a:ext cx="1032304" cy="52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9" name="Google Shape;1699;p139" descr="&lt;math xmlns=&quot;http://www.w3.org/1998/Math/MathML&quot; display=&quot;block&quot; data-is-equatio=&quot;1&quot; data-latex=&quot;2\times\left(\frac{d+5}{2}\right)=2\times e&quot;&gt;&lt;mn&gt;2&lt;/mn&gt;&lt;mo&gt;×&lt;/mo&gt;&lt;mrow data-mjx-texclass=&quot;INNER&quot;&gt;&lt;mo data-mjx-texclass=&quot;OPEN&quot;&gt;(&lt;/mo&gt;&lt;mfrac&gt;&lt;mrow&gt;&lt;mi&gt;d&lt;/mi&gt;&lt;mo&gt;+&lt;/mo&gt;&lt;mn&gt;5&lt;/mn&gt;&lt;/mrow&gt;&lt;mn&gt;2&lt;/mn&gt;&lt;/mfrac&gt;&lt;mo data-mjx-texclass=&quot;CLOSE&quot;&gt;)&lt;/mo&gt;&lt;/mrow&gt;&lt;mo&gt;=&lt;/mo&gt;&lt;mn&gt;2&lt;/mn&gt;&lt;mo&gt;×&lt;/mo&gt;&lt;mi&gt;e&lt;/mi&gt;&lt;/math&gt;" title="2 times open paren the fraction with numerator d plus 5 and denominator 2 close paren equals 2 times 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2493" y="1709400"/>
            <a:ext cx="2309941" cy="6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0" name="Google Shape;1700;p139" descr="&lt;math xmlns=&quot;http://www.w3.org/1998/Math/MathML&quot; display=&quot;block&quot; data-is-equatio=&quot;1&quot; data-latex=&quot;d+5=2e&quot;&gt;&lt;mi&gt;d&lt;/mi&gt;&lt;mo&gt;+&lt;/mo&gt;&lt;mn&gt;5&lt;/mn&gt;&lt;mo&gt;=&lt;/mo&gt;&lt;mn&gt;2&lt;/mn&gt;&lt;mi&gt;e&lt;/mi&gt;&lt;/math&gt;" title="d plus 5 equals 2 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7407" y="2554325"/>
            <a:ext cx="1117248" cy="19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1" name="Google Shape;1701;p139" descr="&lt;math xmlns=&quot;http://www.w3.org/1998/Math/MathML&quot; display=&quot;block&quot; data-is-equatio=&quot;1&quot; data-latex=&quot;d=2e-5&quot;&gt;&lt;mi&gt;d&lt;/mi&gt;&lt;mo&gt;=&lt;/mo&gt;&lt;mn&gt;2&lt;/mn&gt;&lt;mi&gt;e&lt;/mi&gt;&lt;mo&gt;−&lt;/mo&gt;&lt;mn&gt;5&lt;/mn&gt;&lt;/math&gt;" title="d equals 2 e minus 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30288" y="3098268"/>
            <a:ext cx="1164725" cy="19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2" name="Google Shape;1702;p139"/>
          <p:cNvSpPr txBox="1"/>
          <p:nvPr>
            <p:ph type="body" idx="1"/>
          </p:nvPr>
        </p:nvSpPr>
        <p:spPr>
          <a:xfrm>
            <a:off x="324000" y="3610400"/>
            <a:ext cx="7538100" cy="109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Habkani aad buu waxtar u badan yahay!</a:t>
            </a:r>
            <a:endParaRPr sz="2000"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Marka dib loo habeeynayo isleegyada (equations) iyo qaaciddooyinka (formula) ay ku jiraan jajab (fractions), waxaa caqli gal ah in laga fikiro sida loo soconayo.</a:t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6" name="Shape 1706"/>
        <p:cNvGrpSpPr/>
        <p:nvPr/>
      </p:nvGrpSpPr>
      <p:grpSpPr>
        <a:xfrm>
          <a:off x="0" y="0"/>
          <a:ext cx="0" cy="0"/>
        </a:xfrm>
      </p:grpSpPr>
      <p:sp>
        <p:nvSpPr>
          <p:cNvPr id="1707" name="Google Shape;1707;p1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mawduuca (subject) laba tillaabo (steps) ah</a:t>
            </a:r>
            <a:endParaRPr/>
          </a:p>
        </p:txBody>
      </p:sp>
      <p:sp>
        <p:nvSpPr>
          <p:cNvPr id="1708" name="Google Shape;1708;p140"/>
          <p:cNvSpPr txBox="1"/>
          <p:nvPr>
            <p:ph type="body" idx="1"/>
          </p:nvPr>
        </p:nvSpPr>
        <p:spPr>
          <a:xfrm>
            <a:off x="324000" y="828337"/>
            <a:ext cx="19116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Qaaciddada (Formula) labaad:</a:t>
            </a:r>
            <a:endParaRPr sz="2000"/>
          </a:p>
        </p:txBody>
      </p:sp>
      <p:pic>
        <p:nvPicPr>
          <p:cNvPr id="1709" name="Google Shape;1709;p140" descr="&lt;math xmlns=&quot;http://www.w3.org/1998/Math/MathML&quot; display=&quot;block&quot; data-is-equatio=&quot;1&quot; data-latex=&quot;\frac{d}{2}+5=e&quot;&gt;&lt;mfrac&gt;&lt;mi&gt;d&lt;/mi&gt;&lt;mn&gt;2&lt;/mn&gt;&lt;/mfrac&gt;&lt;mo&gt;+&lt;/mo&gt;&lt;mn&gt;5&lt;/mn&gt;&lt;mo&gt;=&lt;/mo&gt;&lt;mi&gt;e&lt;/mi&gt;&lt;/math&gt;" title="d over 2 plus 5 equals 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631" y="1299569"/>
            <a:ext cx="1040376" cy="5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0" name="Google Shape;1710;p140"/>
          <p:cNvSpPr txBox="1"/>
          <p:nvPr>
            <p:ph type="body" idx="1"/>
          </p:nvPr>
        </p:nvSpPr>
        <p:spPr>
          <a:xfrm>
            <a:off x="324000" y="1354577"/>
            <a:ext cx="13608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−5 marka hore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pic>
        <p:nvPicPr>
          <p:cNvPr id="1711" name="Google Shape;1711;p140" descr="&lt;math xmlns=&quot;http://www.w3.org/1998/Math/MathML&quot; display=&quot;block&quot; data-is-equatio=&quot;1&quot; data-latex=&quot;\frac{d}{2}+5-5=e-5&quot;&gt;&lt;mfrac&gt;&lt;mi&gt;d&lt;/mi&gt;&lt;mn&gt;2&lt;/mn&gt;&lt;/mfrac&gt;&lt;mo&gt;+&lt;/mo&gt;&lt;mn&gt;5&lt;/mn&gt;&lt;mo&gt;−&lt;/mo&gt;&lt;mn&gt;5&lt;/mn&gt;&lt;mo&gt;=&lt;/mo&gt;&lt;mi&gt;e&lt;/mi&gt;&lt;mo&gt;−&lt;/mo&gt;&lt;mn&gt;5&lt;/mn&gt;&lt;/math&gt;" title="d over 2 plus 5 minus 5 equals e minus 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4280" y="1920036"/>
            <a:ext cx="1824630" cy="513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140" descr="&lt;math xmlns=&quot;http://www.w3.org/1998/Math/MathML&quot; display=&quot;block&quot; data-is-equatio=&quot;1&quot; data-latex=&quot;\frac{d}{2}\times2=\left(e-5\right)\times2&quot;&gt;&lt;mfrac&gt;&lt;mi&gt;d&lt;/mi&gt;&lt;mn&gt;2&lt;/mn&gt;&lt;/mfrac&gt;&lt;mo&gt;×&lt;/mo&gt;&lt;mn&gt;2&lt;/mn&gt;&lt;mo&gt;=&lt;/mo&gt;&lt;mrow data-mjx-texclass=&quot;INNER&quot;&gt;&lt;mo data-mjx-texclass=&quot;OPEN&quot;&gt;(&lt;/mo&gt;&lt;mi&gt;e&lt;/mi&gt;&lt;mo&gt;−&lt;/mo&gt;&lt;mn&gt;5&lt;/mn&gt;&lt;mo data-mjx-texclass=&quot;CLOSE&quot;&gt;)&lt;/mo&gt;&lt;/mrow&gt;&lt;mo&gt;×&lt;/mo&gt;&lt;mn&gt;2&lt;/mn&gt;&lt;/math&gt;" title="d over 2 times 2 equals open paren e minus 5 close paren times 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19620" y="3211525"/>
            <a:ext cx="1981027" cy="513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3" name="Google Shape;1713;p140" descr="&lt;math xmlns=&quot;http://www.w3.org/1998/Math/MathML&quot; display=&quot;block&quot; data-is-equatio=&quot;1&quot; data-latex=&quot;d=2\left(e-5\right)&quot;&gt;&lt;mi&gt;d&lt;/mi&gt;&lt;mo&gt;=&lt;/mo&gt;&lt;mn&gt;2&lt;/mn&gt;&lt;mrow data-mjx-texclass=&quot;INNER&quot;&gt;&lt;mo data-mjx-texclass=&quot;OPEN&quot;&gt;(&lt;/mo&gt;&lt;mi&gt;e&lt;/mi&gt;&lt;mo&gt;−&lt;/mo&gt;&lt;mn&gt;5&lt;/mn&gt;&lt;mo data-mjx-texclass=&quot;CLOSE&quot;&gt;)&lt;/mo&gt;&lt;/mrow&gt;&lt;/math&gt;" title="d equals 2 times open paren e minus 5 close paren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87890" y="4013582"/>
            <a:ext cx="1280965" cy="21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4" name="Google Shape;1714;p140" descr="&lt;math xmlns=&quot;http://www.w3.org/1998/Math/MathML&quot; display=&quot;block&quot; data-is-equatio=&quot;1&quot; data-latex=&quot;\frac{d}{2}=e-5&quot;&gt;&lt;mfrac&gt;&lt;mi&gt;d&lt;/mi&gt;&lt;mn&gt;2&lt;/mn&gt;&lt;/mfrac&gt;&lt;mo&gt;=&lt;/mo&gt;&lt;mi&gt;e&lt;/mi&gt;&lt;mo&gt;−&lt;/mo&gt;&lt;mn&gt;5&lt;/mn&gt;&lt;/math&gt;" title="d over 2 equals e minus 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94236" y="2577960"/>
            <a:ext cx="1032740" cy="5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5" name="Google Shape;1715;p140"/>
          <p:cNvSpPr txBox="1"/>
          <p:nvPr>
            <p:ph type="body" idx="1"/>
          </p:nvPr>
        </p:nvSpPr>
        <p:spPr>
          <a:xfrm>
            <a:off x="4831307" y="1354577"/>
            <a:ext cx="13608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×2 marka hore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pic>
        <p:nvPicPr>
          <p:cNvPr id="1716" name="Google Shape;1716;p140" descr="&lt;math xmlns=&quot;http://www.w3.org/1998/Math/MathML&quot; display=&quot;block&quot; data-is-equatio=&quot;1&quot; data-latex=&quot;\frac{d}{2}+5=e&quot;&gt;&lt;mfrac&gt;&lt;mi&gt;d&lt;/mi&gt;&lt;mn&gt;2&lt;/mn&gt;&lt;/mfrac&gt;&lt;mo&gt;+&lt;/mo&gt;&lt;mn&gt;5&lt;/mn&gt;&lt;mo&gt;=&lt;/mo&gt;&lt;mi&gt;e&lt;/mi&gt;&lt;/math&gt;" title="d over 2 plus 5 equals 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1631" y="1299569"/>
            <a:ext cx="1040376" cy="5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7" name="Google Shape;1717;p140" descr="&lt;math xmlns=&quot;http://www.w3.org/1998/Math/MathML&quot; display=&quot;block&quot; data-is-equatio=&quot;1&quot; data-latex=&quot;2\times\left(\frac{d}{2}+5\right)=2\times e&quot;&gt;&lt;mn&gt;2&lt;/mn&gt;&lt;mo&gt;×&lt;/mo&gt;&lt;mrow data-mjx-texclass=&quot;INNER&quot;&gt;&lt;mo data-mjx-texclass=&quot;OPEN&quot;&gt;(&lt;/mo&gt;&lt;mfrac&gt;&lt;mi&gt;d&lt;/mi&gt;&lt;mn&gt;2&lt;/mn&gt;&lt;/mfrac&gt;&lt;mo&gt;+&lt;/mo&gt;&lt;mn&gt;5&lt;/mn&gt;&lt;mo data-mjx-texclass=&quot;CLOSE&quot;&gt;)&lt;/mo&gt;&lt;/mrow&gt;&lt;mo&gt;=&lt;/mo&gt;&lt;mn&gt;2&lt;/mn&gt;&lt;mo&gt;×&lt;/mo&gt;&lt;mi&gt;e&lt;/mi&gt;&lt;/math&gt;" title="2 times open paren d over 2 plus 5 close paren equals 2 times e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05950" y="2027311"/>
            <a:ext cx="2186782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p140" descr="&lt;math xmlns=&quot;http://www.w3.org/1998/Math/MathML&quot; display=&quot;block&quot; data-is-equatio=&quot;1&quot; data-latex=&quot;d+10=2e&quot;&gt;&lt;mi&gt;d&lt;/mi&gt;&lt;mo&gt;+&lt;/mo&gt;&lt;mn&gt;10&lt;/mn&gt;&lt;mo&gt;=&lt;/mo&gt;&lt;mn&gt;2&lt;/mn&gt;&lt;mi&gt;e&lt;/mi&gt;&lt;/math&gt;" title="d plus 10 equals 2 e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21974" y="2866482"/>
            <a:ext cx="1197557" cy="18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9" name="Google Shape;1719;p140" descr="&lt;math xmlns=&quot;http://www.w3.org/1998/Math/MathML&quot; display=&quot;block&quot; data-is-equatio=&quot;1&quot; data-latex=&quot;d=2e-10&quot;&gt;&lt;mi&gt;d&lt;/mi&gt;&lt;mo&gt;=&lt;/mo&gt;&lt;mn&gt;2&lt;/mn&gt;&lt;mi&gt;e&lt;/mi&gt;&lt;mo&gt;−&lt;/mo&gt;&lt;mn&gt;10&lt;/mn&gt;&lt;/math&gt;" title="d equals 2 e minus 1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56707" y="3480196"/>
            <a:ext cx="1201701" cy="17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0" name="Google Shape;1720;p140" descr="&lt;math xmlns=&quot;http://www.w3.org/1998/Math/MathML&quot; display=&quot;block&quot; data-is-equatio=&quot;1&quot; data-latex=&quot;=2e-10&quot;&gt;&lt;mo&gt;=&lt;/mo&gt;&lt;mn&gt;2&lt;/mn&gt;&lt;mi&gt;e&lt;/mi&gt;&lt;mo&gt;−&lt;/mo&gt;&lt;mn&gt;10&lt;/mn&gt;&lt;/math&gt;" title="equals 2 e minus 1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095027" y="4017998"/>
            <a:ext cx="953073" cy="169892"/>
          </a:xfrm>
          <a:prstGeom prst="rect">
            <a:avLst/>
          </a:prstGeom>
          <a:noFill/>
          <a:ln>
            <a:noFill/>
          </a:ln>
        </p:spPr>
      </p:pic>
      <p:sp>
        <p:nvSpPr>
          <p:cNvPr id="1721" name="Google Shape;1721;p140"/>
          <p:cNvSpPr txBox="1"/>
          <p:nvPr>
            <p:ph type="body" idx="1"/>
          </p:nvPr>
        </p:nvSpPr>
        <p:spPr>
          <a:xfrm>
            <a:off x="349603" y="4501800"/>
            <a:ext cx="78432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jiro farqi weyn oo waxtar (efficiency) ah oo u dhexeeya labada hab.</a:t>
            </a:r>
            <a:endParaRPr sz="2000"/>
          </a:p>
        </p:txBody>
      </p:sp>
      <p:sp>
        <p:nvSpPr>
          <p:cNvPr id="1722" name="Google Shape;1722;p140"/>
          <p:cNvSpPr txBox="1"/>
          <p:nvPr>
            <p:ph type="body" idx="1"/>
          </p:nvPr>
        </p:nvSpPr>
        <p:spPr>
          <a:xfrm>
            <a:off x="4582275" y="1869331"/>
            <a:ext cx="1360800" cy="90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Hubi inaad ku dhufato (multiply) dhammaan ereyada (terms) 2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6" name="Shape 1726"/>
        <p:cNvGrpSpPr/>
        <p:nvPr/>
      </p:nvGrpSpPr>
      <p:grpSpPr>
        <a:xfrm>
          <a:off x="0" y="0"/>
          <a:ext cx="0" cy="0"/>
        </a:xfrm>
      </p:grpSpPr>
      <p:sp>
        <p:nvSpPr>
          <p:cNvPr id="1727" name="Google Shape;1727;p1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Beddelka mawduuca (subject) laba tillaabo (steps) ah</a:t>
            </a:r>
            <a:endParaRPr/>
          </a:p>
        </p:txBody>
      </p:sp>
      <p:sp>
        <p:nvSpPr>
          <p:cNvPr id="1728" name="Google Shape;1728;p141"/>
          <p:cNvSpPr txBox="1"/>
          <p:nvPr>
            <p:ph type="subTitle" idx="3"/>
          </p:nvPr>
        </p:nvSpPr>
        <p:spPr>
          <a:xfrm>
            <a:off x="939559" y="3796357"/>
            <a:ext cx="20958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×3 labada dhinac (both sides)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729" name="Google Shape;1729;p1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Waa maxay tillaabada (step) ugu waxtarka badan ee marka hore la qaado marka dib loo habeeynayo qaaciddadan (formula)?</a:t>
            </a:r>
            <a:endParaRPr/>
          </a:p>
        </p:txBody>
      </p:sp>
      <p:pic>
        <p:nvPicPr>
          <p:cNvPr id="1730" name="Google Shape;1730;p141" descr="&lt;math xmlns=&quot;http://www.w3.org/1998/Math/MathML&quot; display=&quot;block&quot; data-is-equatio=&quot;1&quot; data-latex=&quot;\frac{y+7}{3}=x&quot;&gt;&lt;mfrac&gt;&lt;mrow&gt;&lt;mi&gt;y&lt;/mi&gt;&lt;mo&gt;+&lt;/mo&gt;&lt;mn&gt;7&lt;/mn&gt;&lt;/mrow&gt;&lt;mn&gt;3&lt;/mn&gt;&lt;/mfrac&gt;&lt;mo&gt;=&lt;/mo&gt;&lt;mi&gt;x&lt;/mi&gt;&lt;/math&gt;" title="the fraction with numerator y plus 7 and denominator 3 equals x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2250" y="1156201"/>
            <a:ext cx="1217977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1" name="Google Shape;1731;p141"/>
          <p:cNvSpPr txBox="1"/>
          <p:nvPr>
            <p:ph type="subTitle" idx="3"/>
          </p:nvPr>
        </p:nvSpPr>
        <p:spPr>
          <a:xfrm>
            <a:off x="939559" y="1849677"/>
            <a:ext cx="20958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−7 labada dhinac (both sides)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732" name="Google Shape;1732;p141"/>
          <p:cNvSpPr txBox="1"/>
          <p:nvPr>
            <p:ph type="subTitle" idx="3"/>
          </p:nvPr>
        </p:nvSpPr>
        <p:spPr>
          <a:xfrm>
            <a:off x="1350732" y="2824425"/>
            <a:ext cx="17490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labada dhinac (both sides)</a:t>
            </a:r>
            <a:endParaRPr sz="2000"/>
          </a:p>
        </p:txBody>
      </p:sp>
      <p:pic>
        <p:nvPicPr>
          <p:cNvPr id="1733" name="Google Shape;1733;p141" descr="&lt;math xmlns=&quot;http://www.w3.org/1998/Math/MathML&quot; display=&quot;block&quot; data-is-equatio=&quot;1&quot; data-latex=&quot;-\frac{7}{3}&quot;&gt;&lt;mo&gt;−&lt;/mo&gt;&lt;mfrac&gt;&lt;mn&gt;7&lt;/mn&gt;&lt;mn&gt;3&lt;/mn&gt;&lt;/mfrac&gt;&lt;/math&gt;" title="negative seven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4955" y="2744968"/>
            <a:ext cx="324046" cy="4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4" name="Google Shape;1734;p1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1354" y="3794009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5" name="Google Shape;1735;p1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76633" y="2808725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6" name="Google Shape;1736;p1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76633" y="1818125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7" name="Google Shape;1737;p141" descr="&lt;math xmlns=&quot;http://www.w3.org/1998/Math/MathML&quot; display=&quot;block&quot; data-is-equatio=&quot;1&quot; data-latex=&quot;\frac{y+7}{3}-7=x-7&quot;&gt;&lt;mfrac&gt;&lt;mrow&gt;&lt;mi&gt;y&lt;/mi&gt;&lt;mo&gt;+&lt;/mo&gt;&lt;mn&gt;7&lt;/mn&gt;&lt;/mrow&gt;&lt;mn&gt;3&lt;/mn&gt;&lt;/mfrac&gt;&lt;mo&gt;−&lt;/mo&gt;&lt;mn&gt;7&lt;/mn&gt;&lt;mo&gt;=&lt;/mo&gt;&lt;mi&gt;x&lt;/mi&gt;&lt;mo&gt;−&lt;/mo&gt;&lt;mn&gt;7&lt;/mn&gt;&lt;/math&gt;" title="the fraction with numerator y plus 7 and denominator 3 minus 7 equals x minus 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70132" y="1735580"/>
            <a:ext cx="1935849" cy="547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141" descr="&lt;math xmlns=&quot;http://www.w3.org/1998/Math/MathML&quot; display=&quot;block&quot; data-is-equatio=&quot;1&quot; data-latex=&quot;\frac{y}{3}=x-\frac{7}{3}&quot;&gt;&lt;mfrac&gt;&lt;mi&gt;y&lt;/mi&gt;&lt;mn&gt;3&lt;/mn&gt;&lt;/mfrac&gt;&lt;mo&gt;=&lt;/mo&gt;&lt;mi&gt;x&lt;/mi&gt;&lt;mo&gt;−&lt;/mo&gt;&lt;mfrac&gt;&lt;mn&gt;7&lt;/mn&gt;&lt;mn&gt;3&lt;/mn&gt;&lt;/mfrac&gt;&lt;/math&gt;" title="y over 3 equals x minus seven third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08332" y="2804528"/>
            <a:ext cx="1195317" cy="559427"/>
          </a:xfrm>
          <a:prstGeom prst="rect">
            <a:avLst/>
          </a:prstGeom>
          <a:noFill/>
          <a:ln>
            <a:noFill/>
          </a:ln>
        </p:spPr>
      </p:pic>
      <p:sp>
        <p:nvSpPr>
          <p:cNvPr id="1739" name="Google Shape;1739;p141"/>
          <p:cNvSpPr txBox="1"/>
          <p:nvPr/>
        </p:nvSpPr>
        <p:spPr>
          <a:xfrm flipH="1">
            <a:off x="3678448" y="1879580"/>
            <a:ext cx="19929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Aad u waxtar darro!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40" name="Google Shape;1740;p141"/>
          <p:cNvSpPr txBox="1"/>
          <p:nvPr/>
        </p:nvSpPr>
        <p:spPr>
          <a:xfrm flipH="1">
            <a:off x="3697266" y="2770962"/>
            <a:ext cx="27798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shaqeyn doontaa, laakiin ma aha tan ugu waxtarka badan.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741" name="Google Shape;1741;p141" descr="&lt;math xmlns=&quot;http://www.w3.org/1998/Math/MathML&quot; display=&quot;block&quot; data-is-equatio=&quot;1&quot; data-latex=&quot;y+7=3x&quot;&gt;&lt;mi&gt;y&lt;/mi&gt;&lt;mo&gt;+&lt;/mo&gt;&lt;mn&gt;7&lt;/mn&gt;&lt;mo&gt;=&lt;/mo&gt;&lt;mn&gt;3&lt;/mn&gt;&lt;mi&gt;x&lt;/mi&gt;&lt;/math&gt;" title="y plus 7 equals 3 x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29551" y="3854345"/>
            <a:ext cx="1485265" cy="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2" name="Google Shape;1742;p141"/>
          <p:cNvSpPr txBox="1"/>
          <p:nvPr/>
        </p:nvSpPr>
        <p:spPr>
          <a:xfrm flipH="1">
            <a:off x="3678448" y="3837766"/>
            <a:ext cx="1992900" cy="2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Aad bay u hufan tahay!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46" name="Shape 1746"/>
        <p:cNvGrpSpPr/>
        <p:nvPr/>
      </p:nvGrpSpPr>
      <p:grpSpPr>
        <a:xfrm>
          <a:off x="0" y="0"/>
          <a:ext cx="0" cy="0"/>
        </a:xfrm>
      </p:grpSpPr>
      <p:sp>
        <p:nvSpPr>
          <p:cNvPr id="1747" name="Google Shape;1747;p142"/>
          <p:cNvSpPr txBox="1"/>
          <p:nvPr>
            <p:ph type="body" idx="1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1) Dib u habee qaacidada kasta si c uu noqdo mawduuca.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748" name="Google Shape;1748;p14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laba tillaabo</a:t>
            </a:r>
            <a:endParaRPr/>
          </a:p>
        </p:txBody>
      </p:sp>
      <p:sp>
        <p:nvSpPr>
          <p:cNvPr id="1749" name="Google Shape;1749;p142"/>
          <p:cNvSpPr txBox="1"/>
          <p:nvPr/>
        </p:nvSpPr>
        <p:spPr>
          <a:xfrm>
            <a:off x="324000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0" name="Google Shape;1750;p142"/>
          <p:cNvSpPr txBox="1"/>
          <p:nvPr/>
        </p:nvSpPr>
        <p:spPr>
          <a:xfrm>
            <a:off x="324000" y="24357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1" name="Google Shape;1751;p142"/>
          <p:cNvSpPr txBox="1"/>
          <p:nvPr/>
        </p:nvSpPr>
        <p:spPr>
          <a:xfrm>
            <a:off x="4568187" y="24357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2" name="Google Shape;1752;p142"/>
          <p:cNvSpPr txBox="1"/>
          <p:nvPr/>
        </p:nvSpPr>
        <p:spPr>
          <a:xfrm>
            <a:off x="4579693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3" name="Google Shape;1753;p142"/>
          <p:cNvSpPr txBox="1"/>
          <p:nvPr/>
        </p:nvSpPr>
        <p:spPr>
          <a:xfrm>
            <a:off x="324000" y="3731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e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4" name="Google Shape;1754;p142"/>
          <p:cNvSpPr txBox="1"/>
          <p:nvPr/>
        </p:nvSpPr>
        <p:spPr>
          <a:xfrm>
            <a:off x="4568187" y="3731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f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5" name="Google Shape;1755;p142"/>
          <p:cNvSpPr txBox="1"/>
          <p:nvPr>
            <p:ph type="body" idx="4294967295"/>
          </p:nvPr>
        </p:nvSpPr>
        <p:spPr>
          <a:xfrm>
            <a:off x="834368" y="12049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+ 7 = 19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6" name="Google Shape;1756;p142"/>
          <p:cNvSpPr txBox="1"/>
          <p:nvPr/>
        </p:nvSpPr>
        <p:spPr>
          <a:xfrm>
            <a:off x="5101060" y="1186220"/>
            <a:ext cx="140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+ 8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endParaRPr sz="1600" i="1"/>
          </a:p>
        </p:txBody>
      </p:sp>
      <p:sp>
        <p:nvSpPr>
          <p:cNvPr id="1757" name="Google Shape;1757;p142"/>
          <p:cNvSpPr txBox="1"/>
          <p:nvPr>
            <p:ph type="body" idx="4294967295"/>
          </p:nvPr>
        </p:nvSpPr>
        <p:spPr>
          <a:xfrm>
            <a:off x="834368" y="24241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19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8" name="Google Shape;1758;p142"/>
          <p:cNvSpPr txBox="1"/>
          <p:nvPr>
            <p:ph type="body" idx="4294967295"/>
          </p:nvPr>
        </p:nvSpPr>
        <p:spPr>
          <a:xfrm>
            <a:off x="5101060" y="24241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19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9" name="Google Shape;1759;p142" descr="&lt;math xmlns=&quot;http://www.w3.org/1998/Math/MathML&quot; display=&quot;block&quot; data-is-equatio=&quot;1&quot; data-latex=&quot;\frac{c+3}{9}=d&quot;&gt;&lt;mfrac&gt;&lt;mrow&gt;&lt;mi&gt;c&lt;/mi&gt;&lt;mo&gt;+&lt;/mo&gt;&lt;mn&gt;3&lt;/mn&gt;&lt;/mrow&gt;&lt;mn&gt;9&lt;/mn&gt;&lt;/mfrac&gt;&lt;mo&gt;=&lt;/mo&gt;&lt;mi&gt;d&lt;/mi&gt;&lt;/math&gt;" title="the fraction with numerator c plus 3 and denominator 9 equals 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1060" y="3790800"/>
            <a:ext cx="1040375" cy="532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0" name="Google Shape;1760;p142" descr="&lt;math xmlns=&quot;http://www.w3.org/1998/Math/MathML&quot; display=&quot;block&quot; data-is-equatio=&quot;1&quot; data-latex=&quot;\frac{c}{9}+3=d&quot;&gt;&lt;mfrac&gt;&lt;mi&gt;c&lt;/mi&gt;&lt;mn&gt;9&lt;/mn&gt;&lt;/mfrac&gt;&lt;mo&gt;+&lt;/mo&gt;&lt;mn&gt;3&lt;/mn&gt;&lt;mo&gt;=&lt;/mo&gt;&lt;mi&gt;d&lt;/mi&gt;&lt;/math&gt;" title="c over 9 plus 3 equals 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368" y="3787525"/>
            <a:ext cx="1181043" cy="52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64" name="Shape 1764"/>
        <p:cNvGrpSpPr/>
        <p:nvPr/>
      </p:nvGrpSpPr>
      <p:grpSpPr>
        <a:xfrm>
          <a:off x="0" y="0"/>
          <a:ext cx="0" cy="0"/>
        </a:xfrm>
      </p:grpSpPr>
      <p:sp>
        <p:nvSpPr>
          <p:cNvPr id="1765" name="Google Shape;1765;p143"/>
          <p:cNvSpPr txBox="1"/>
          <p:nvPr>
            <p:ph type="body" idx="1"/>
          </p:nvPr>
        </p:nvSpPr>
        <p:spPr>
          <a:xfrm>
            <a:off x="324000" y="759300"/>
            <a:ext cx="71352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2) Laura waxay dib u habaynaysay isla'egyadan si y uu noqdo mawduuca.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766" name="Google Shape;1766;p14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laba tillaabo</a:t>
            </a:r>
            <a:endParaRPr/>
          </a:p>
        </p:txBody>
      </p:sp>
      <p:sp>
        <p:nvSpPr>
          <p:cNvPr id="1767" name="Google Shape;1767;p143"/>
          <p:cNvSpPr txBox="1"/>
          <p:nvPr/>
        </p:nvSpPr>
        <p:spPr>
          <a:xfrm>
            <a:off x="324000" y="162051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8" name="Google Shape;1768;p143"/>
          <p:cNvSpPr txBox="1"/>
          <p:nvPr/>
        </p:nvSpPr>
        <p:spPr>
          <a:xfrm>
            <a:off x="3512893" y="162051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9" name="Google Shape;1769;p143"/>
          <p:cNvSpPr txBox="1"/>
          <p:nvPr/>
        </p:nvSpPr>
        <p:spPr>
          <a:xfrm>
            <a:off x="6256093" y="162051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0" name="Google Shape;1770;p143"/>
          <p:cNvSpPr txBox="1"/>
          <p:nvPr>
            <p:ph type="body" idx="4294967295"/>
          </p:nvPr>
        </p:nvSpPr>
        <p:spPr>
          <a:xfrm>
            <a:off x="834368" y="162767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1" name="Google Shape;1771;p143"/>
          <p:cNvSpPr txBox="1"/>
          <p:nvPr>
            <p:ph type="body" idx="4294967295"/>
          </p:nvPr>
        </p:nvSpPr>
        <p:spPr>
          <a:xfrm>
            <a:off x="1443968" y="21955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18 − 3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72" name="Google Shape;1772;p143" descr="&lt;math xmlns=&quot;http://www.w3.org/1998/Math/MathML&quot; display=&quot;block&quot; data-is-equatio=&quot;1&quot; data-latex=&quot;\frac{y}{2}-5=x&quot;&gt;&lt;mfrac&gt;&lt;mi&gt;y&lt;/mi&gt;&lt;mn&gt;2&lt;/mn&gt;&lt;/mfrac&gt;&lt;mo&gt;−&lt;/mo&gt;&lt;mn&gt;5&lt;/mn&gt;&lt;mo&gt;=&lt;/mo&gt;&lt;mi&gt;x&lt;/mi&gt;&lt;/math&gt;" title="y over 2 minus 5 equals x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8600" y="1579330"/>
            <a:ext cx="1205472" cy="53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3" name="Google Shape;1773;p143"/>
          <p:cNvSpPr txBox="1"/>
          <p:nvPr>
            <p:ph type="body" idx="4294967295"/>
          </p:nvPr>
        </p:nvSpPr>
        <p:spPr>
          <a:xfrm>
            <a:off x="4129625" y="2348000"/>
            <a:ext cx="1412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− 5 = 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4" name="Google Shape;1774;p143"/>
          <p:cNvSpPr txBox="1"/>
          <p:nvPr>
            <p:ph type="body" idx="4294967295"/>
          </p:nvPr>
        </p:nvSpPr>
        <p:spPr>
          <a:xfrm>
            <a:off x="4598332" y="2957600"/>
            <a:ext cx="1412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5" name="Google Shape;1775;p143"/>
          <p:cNvSpPr txBox="1"/>
          <p:nvPr>
            <p:ph type="body" idx="4294967295"/>
          </p:nvPr>
        </p:nvSpPr>
        <p:spPr>
          <a:xfrm>
            <a:off x="6701768" y="162767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+ 3 = 7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6" name="Google Shape;1776;p143"/>
          <p:cNvSpPr txBox="1"/>
          <p:nvPr>
            <p:ph type="body" idx="4294967295"/>
          </p:nvPr>
        </p:nvSpPr>
        <p:spPr>
          <a:xfrm>
            <a:off x="7181981" y="21955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7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77" name="Google Shape;1777;p143" descr="&lt;math xmlns=&quot;http://www.w3.org/1998/Math/MathML&quot; display=&quot;block&quot; data-is-equatio=&quot;1&quot; data-latex=&quot;y=\frac{7x+3}{2}&quot;&gt;&lt;mi&gt;y&lt;/mi&gt;&lt;mo&gt;=&lt;/mo&gt;&lt;mfrac&gt;&lt;mrow&gt;&lt;mn&gt;7&lt;/mn&gt;&lt;mi&gt;x&lt;/mi&gt;&lt;mo&gt;+&lt;/mo&gt;&lt;mn&gt;3&lt;/mn&gt;&lt;/mrow&gt;&lt;mn&gt;2&lt;/mn&gt;&lt;/mfrac&gt;&lt;/math&gt;" title="y equals the fraction with numerator 7 x plus 3 and denominator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9714" y="2801541"/>
            <a:ext cx="1205450" cy="53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8" name="Google Shape;1778;p1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0951" y="3872525"/>
            <a:ext cx="721749" cy="9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9" name="Google Shape;1779;p1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52827" y="2352281"/>
            <a:ext cx="323400" cy="342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1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96027" y="3061095"/>
            <a:ext cx="323400" cy="342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1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86827" y="3213495"/>
            <a:ext cx="323400" cy="342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143"/>
          <p:cNvPicPr preferRelativeResize="0"/>
          <p:nvPr/>
        </p:nvPicPr>
        <p:blipFill>
          <a:blip r:embed="rId7">
            <a:alphaModFix/>
          </a:blip>
          <a:srcRect r="57905" b="43690"/>
          <a:stretch>
            <a:fillRect/>
          </a:stretch>
        </p:blipFill>
        <p:spPr>
          <a:xfrm flipH="1">
            <a:off x="827476" y="2782480"/>
            <a:ext cx="3450849" cy="157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3" name="Google Shape;1783;p143"/>
          <p:cNvSpPr txBox="1"/>
          <p:nvPr/>
        </p:nvSpPr>
        <p:spPr>
          <a:xfrm flipH="1">
            <a:off x="1104750" y="2817000"/>
            <a:ext cx="31356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Waxaan hubiyay jawaabahayga oo dhammaantood waa qalad. Ma i caawin kartaa inaan arko halka aan ku qaldamay?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4" name="Google Shape;1784;p143"/>
          <p:cNvSpPr txBox="1"/>
          <p:nvPr/>
        </p:nvSpPr>
        <p:spPr>
          <a:xfrm flipH="1">
            <a:off x="4434462" y="3784587"/>
            <a:ext cx="40977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In each case circle Laura’s errors and write a sentence to explain what she should do differently.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8" name="Shape 1788"/>
        <p:cNvGrpSpPr/>
        <p:nvPr/>
      </p:nvGrpSpPr>
      <p:grpSpPr>
        <a:xfrm>
          <a:off x="0" y="0"/>
          <a:ext cx="0" cy="0"/>
        </a:xfrm>
      </p:grpSpPr>
      <p:sp>
        <p:nvSpPr>
          <p:cNvPr id="1789" name="Google Shape;1789;p144"/>
          <p:cNvSpPr txBox="1"/>
          <p:nvPr>
            <p:ph type="body" idx="1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1) Dib u habee qaacidada kasta si c uu noqdo mawduuca.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790" name="Google Shape;1790;p14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laba tillaabo</a:t>
            </a:r>
            <a:endParaRPr/>
          </a:p>
        </p:txBody>
      </p:sp>
      <p:sp>
        <p:nvSpPr>
          <p:cNvPr id="1791" name="Google Shape;1791;p144"/>
          <p:cNvSpPr txBox="1"/>
          <p:nvPr/>
        </p:nvSpPr>
        <p:spPr>
          <a:xfrm>
            <a:off x="324000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2" name="Google Shape;1792;p144"/>
          <p:cNvSpPr txBox="1"/>
          <p:nvPr/>
        </p:nvSpPr>
        <p:spPr>
          <a:xfrm>
            <a:off x="324000" y="2969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3" name="Google Shape;1793;p144"/>
          <p:cNvSpPr txBox="1"/>
          <p:nvPr/>
        </p:nvSpPr>
        <p:spPr>
          <a:xfrm>
            <a:off x="4568187" y="2969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4" name="Google Shape;1794;p144"/>
          <p:cNvSpPr txBox="1"/>
          <p:nvPr/>
        </p:nvSpPr>
        <p:spPr>
          <a:xfrm>
            <a:off x="4579693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5" name="Google Shape;1795;p144"/>
          <p:cNvSpPr txBox="1"/>
          <p:nvPr>
            <p:ph type="body" idx="4294967295"/>
          </p:nvPr>
        </p:nvSpPr>
        <p:spPr>
          <a:xfrm>
            <a:off x="834368" y="12049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+ 7 = 19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6" name="Google Shape;1796;p144"/>
          <p:cNvSpPr txBox="1"/>
          <p:nvPr/>
        </p:nvSpPr>
        <p:spPr>
          <a:xfrm>
            <a:off x="5101060" y="1186220"/>
            <a:ext cx="140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+ 8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endParaRPr sz="1600" i="1"/>
          </a:p>
        </p:txBody>
      </p:sp>
      <p:sp>
        <p:nvSpPr>
          <p:cNvPr id="1797" name="Google Shape;1797;p144"/>
          <p:cNvSpPr txBox="1"/>
          <p:nvPr>
            <p:ph type="body" idx="4294967295"/>
          </p:nvPr>
        </p:nvSpPr>
        <p:spPr>
          <a:xfrm>
            <a:off x="834368" y="29575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19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8" name="Google Shape;1798;p144"/>
          <p:cNvSpPr txBox="1"/>
          <p:nvPr>
            <p:ph type="body" idx="4294967295"/>
          </p:nvPr>
        </p:nvSpPr>
        <p:spPr>
          <a:xfrm>
            <a:off x="5101060" y="29575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19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9" name="Google Shape;1799;p144"/>
          <p:cNvSpPr txBox="1"/>
          <p:nvPr>
            <p:ph type="body" idx="4294967295"/>
          </p:nvPr>
        </p:nvSpPr>
        <p:spPr>
          <a:xfrm>
            <a:off x="1314581" y="1639185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19 − 7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00" name="Google Shape;1800;p144" descr="&lt;math xmlns=&quot;http://www.w3.org/1998/Math/MathML&quot; display=&quot;block&quot; data-is-equatio=&quot;1&quot; data-latex=&quot;c=\frac{19-7}{6}&quot;&gt;&lt;mi&gt;c&lt;/mi&gt;&lt;mo&gt;=&lt;/mo&gt;&lt;mfrac&gt;&lt;mrow&gt;&lt;mn&gt;19&lt;/mn&gt;&lt;mo&gt;−&lt;/mo&gt;&lt;mn&gt;7&lt;/mn&gt;&lt;/mrow&gt;&lt;mn&gt;6&lt;/mn&gt;&lt;/mfrac&gt;&lt;/math&gt;" title="c equals the fraction with numerator 19 minus 7 and denominator 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3226" y="2156086"/>
            <a:ext cx="1215218" cy="5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1" name="Google Shape;1801;p144"/>
          <p:cNvSpPr txBox="1"/>
          <p:nvPr/>
        </p:nvSpPr>
        <p:spPr>
          <a:xfrm>
            <a:off x="5581274" y="1643420"/>
            <a:ext cx="140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− 8</a:t>
            </a:r>
            <a:endParaRPr sz="1600" i="1"/>
          </a:p>
        </p:txBody>
      </p:sp>
      <p:pic>
        <p:nvPicPr>
          <p:cNvPr id="1802" name="Google Shape;1802;p144" descr="&lt;math xmlns=&quot;http://www.w3.org/1998/Math/MathML&quot; display=&quot;block&quot; data-is-equatio=&quot;1&quot; data-latex=&quot;c=\frac{d-8}{3}&quot;&gt;&lt;mi&gt;c&lt;/mi&gt;&lt;mo&gt;=&lt;/mo&gt;&lt;mfrac&gt;&lt;mrow&gt;&lt;mi&gt;d&lt;/mi&gt;&lt;mo&gt;−&lt;/mo&gt;&lt;mn&gt;8&lt;/mn&gt;&lt;/mrow&gt;&lt;mn&gt;3&lt;/mn&gt;&lt;/mfrac&gt;&lt;/math&gt;" title="c equals the fraction with numerator d minus 8 and denominator 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6680" y="2151575"/>
            <a:ext cx="1088418" cy="5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144"/>
          <p:cNvSpPr txBox="1"/>
          <p:nvPr>
            <p:ph type="body" idx="4294967295"/>
          </p:nvPr>
        </p:nvSpPr>
        <p:spPr>
          <a:xfrm>
            <a:off x="1291568" y="34909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19 +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4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4" name="Google Shape;1804;p144"/>
          <p:cNvSpPr txBox="1"/>
          <p:nvPr>
            <p:ph type="body" idx="4294967295"/>
          </p:nvPr>
        </p:nvSpPr>
        <p:spPr>
          <a:xfrm>
            <a:off x="681968" y="40243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− 19 =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5" name="Google Shape;1805;p144"/>
          <p:cNvSpPr txBox="1"/>
          <p:nvPr>
            <p:ph type="body" idx="4294967295"/>
          </p:nvPr>
        </p:nvSpPr>
        <p:spPr>
          <a:xfrm>
            <a:off x="5722675" y="3357265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19 + 3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4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6" name="Google Shape;1806;p144"/>
          <p:cNvSpPr txBox="1"/>
          <p:nvPr>
            <p:ph type="body" idx="4294967295"/>
          </p:nvPr>
        </p:nvSpPr>
        <p:spPr>
          <a:xfrm>
            <a:off x="5113075" y="3807305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− 19 = 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07" name="Google Shape;1807;p144" descr="&lt;math xmlns=&quot;http://www.w3.org/1998/Math/MathML&quot; display=&quot;block&quot; data-is-equatio=&quot;1&quot; data-latex=&quot;\frac{d-19}{3}=c&quot;&gt;&lt;mfrac&gt;&lt;mrow&gt;&lt;mi&gt;d&lt;/mi&gt;&lt;mo&gt;−&lt;/mo&gt;&lt;mn&gt;19&lt;/mn&gt;&lt;/mrow&gt;&lt;mn&gt;3&lt;/mn&gt;&lt;/mfrac&gt;&lt;mo&gt;=&lt;/mo&gt;&lt;mi&gt;c&lt;/mi&gt;&lt;/math&gt;" title="the fraction with numerator d minus 19 and denominator 3 equals c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1773" y="4258300"/>
            <a:ext cx="1231971" cy="5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1" name="Shape 1811"/>
        <p:cNvGrpSpPr/>
        <p:nvPr/>
      </p:nvGrpSpPr>
      <p:grpSpPr>
        <a:xfrm>
          <a:off x="0" y="0"/>
          <a:ext cx="0" cy="0"/>
        </a:xfrm>
      </p:grpSpPr>
      <p:sp>
        <p:nvSpPr>
          <p:cNvPr id="1812" name="Google Shape;1812;p145"/>
          <p:cNvSpPr txBox="1"/>
          <p:nvPr>
            <p:ph type="body" idx="1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1) Dib u habee qaacidada kasta si c uu noqdo mawduuca.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813" name="Google Shape;1813;p14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laba tillaabo</a:t>
            </a:r>
            <a:endParaRPr/>
          </a:p>
        </p:txBody>
      </p:sp>
      <p:sp>
        <p:nvSpPr>
          <p:cNvPr id="1814" name="Google Shape;1814;p145"/>
          <p:cNvSpPr txBox="1"/>
          <p:nvPr/>
        </p:nvSpPr>
        <p:spPr>
          <a:xfrm>
            <a:off x="324000" y="1826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e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5" name="Google Shape;1815;p145"/>
          <p:cNvSpPr txBox="1"/>
          <p:nvPr/>
        </p:nvSpPr>
        <p:spPr>
          <a:xfrm>
            <a:off x="4568187" y="1826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f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16" name="Google Shape;1816;p145" descr="&lt;math xmlns=&quot;http://www.w3.org/1998/Math/MathML&quot; display=&quot;block&quot; data-is-equatio=&quot;1&quot; data-latex=&quot;\frac{c+3}{9}=d&quot;&gt;&lt;mfrac&gt;&lt;mrow&gt;&lt;mi&gt;c&lt;/mi&gt;&lt;mo&gt;+&lt;/mo&gt;&lt;mn&gt;3&lt;/mn&gt;&lt;/mrow&gt;&lt;mn&gt;9&lt;/mn&gt;&lt;/mfrac&gt;&lt;mo&gt;=&lt;/mo&gt;&lt;mi&gt;d&lt;/mi&gt;&lt;/math&gt;" title="the fraction with numerator c plus 3 and denominator 9 equals 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1060" y="1885800"/>
            <a:ext cx="1040375" cy="532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7" name="Google Shape;1817;p145" descr="&lt;math xmlns=&quot;http://www.w3.org/1998/Math/MathML&quot; display=&quot;block&quot; data-is-equatio=&quot;1&quot; data-latex=&quot;\frac{c}{9}+3=d&quot;&gt;&lt;mfrac&gt;&lt;mi&gt;c&lt;/mi&gt;&lt;mn&gt;9&lt;/mn&gt;&lt;/mfrac&gt;&lt;mo&gt;+&lt;/mo&gt;&lt;mn&gt;3&lt;/mn&gt;&lt;mo&gt;=&lt;/mo&gt;&lt;mi&gt;d&lt;/mi&gt;&lt;/math&gt;" title="c over 9 plus 3 equals 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368" y="1882525"/>
            <a:ext cx="1181043" cy="5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8" name="Google Shape;1818;p145" descr="&lt;math xmlns=&quot;http://www.w3.org/1998/Math/MathML&quot; display=&quot;block&quot; data-is-equatio=&quot;1&quot; data-latex=&quot;\frac{c}{9}=d-3&quot;&gt;&lt;mfrac&gt;&lt;mi&gt;c&lt;/mi&gt;&lt;mn&gt;9&lt;/mn&gt;&lt;/mfrac&gt;&lt;mo&gt;=&lt;/mo&gt;&lt;mi&gt;d&lt;/mi&gt;&lt;mo&gt;−&lt;/mo&gt;&lt;mn&gt;3&lt;/mn&gt;&lt;/math&gt;" title="c over 9 equals d minus 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880" y="2651962"/>
            <a:ext cx="1243012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9" name="Google Shape;1819;p145" descr="&lt;math xmlns=&quot;http://www.w3.org/1998/Math/MathML&quot; display=&quot;block&quot; data-is-equatio=&quot;1&quot; data-latex=&quot;=9d-27&quot;&gt;&lt;mo&gt;=&lt;/mo&gt;&lt;mn&gt;9&lt;/mn&gt;&lt;mi&gt;d&lt;/mi&gt;&lt;mo&gt;−&lt;/mo&gt;&lt;mn&gt;27&lt;/mn&gt;&lt;/math&gt;" title="equals 9 d minus 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6100" y="3490525"/>
            <a:ext cx="1337825" cy="23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0" name="Google Shape;1820;p145" descr="&lt;math xmlns=&quot;http://www.w3.org/1998/Math/MathML&quot; display=&quot;block&quot; data-is-equatio=&quot;1&quot; data-latex=&quot;c=9\left(d-3\right)&quot;&gt;&lt;mi&gt;c&lt;/mi&gt;&lt;mo&gt;=&lt;/mo&gt;&lt;mn&gt;9&lt;/mn&gt;&lt;mrow data-mjx-texclass=&quot;INNER&quot;&gt;&lt;mo data-mjx-texclass=&quot;OPEN&quot;&gt;(&lt;/mo&gt;&lt;mi&gt;d&lt;/mi&gt;&lt;mo&gt;−&lt;/mo&gt;&lt;mn&gt;3&lt;/mn&gt;&lt;mo data-mjx-texclass=&quot;CLOSE&quot;&gt;)&lt;/mo&gt;&lt;/mrow&gt;&lt;/math&gt;" title="c equals 9 times open paren d minus 3 close paren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1500" y="3492282"/>
            <a:ext cx="1611900" cy="278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1" name="Google Shape;1821;p145" descr="&lt;math xmlns=&quot;http://www.w3.org/1998/Math/MathML&quot; display=&quot;block&quot; data-is-equatio=&quot;1&quot; data-latex=&quot;c+3=9d&quot;&gt;&lt;mi&gt;c&lt;/mi&gt;&lt;mo&gt;+&lt;/mo&gt;&lt;mn&gt;3&lt;/mn&gt;&lt;mo&gt;=&lt;/mo&gt;&lt;mn&gt;9&lt;/mn&gt;&lt;mi&gt;d&lt;/mi&gt;&lt;/math&gt;" title="c plus 3 equals 9 d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21630" y="2646400"/>
            <a:ext cx="1171177" cy="198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2" name="Google Shape;1822;p145" descr="&lt;math xmlns=&quot;http://www.w3.org/1998/Math/MathML&quot; display=&quot;block&quot; data-is-equatio=&quot;1&quot; data-latex=&quot;c=9d-3&quot;&gt;&lt;mi&gt;c&lt;/mi&gt;&lt;mo&gt;=&lt;/mo&gt;&lt;mn&gt;9&lt;/mn&gt;&lt;mi&gt;d&lt;/mi&gt;&lt;mo&gt;−&lt;/mo&gt;&lt;mn&gt;3&lt;/mn&gt;&lt;/math&gt;" title="c equals 9 d minus 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77687" y="3212309"/>
            <a:ext cx="1153089" cy="194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26" name="Shape 1826"/>
        <p:cNvGrpSpPr/>
        <p:nvPr/>
      </p:nvGrpSpPr>
      <p:grpSpPr>
        <a:xfrm>
          <a:off x="0" y="0"/>
          <a:ext cx="0" cy="0"/>
        </a:xfrm>
      </p:grpSpPr>
      <p:sp>
        <p:nvSpPr>
          <p:cNvPr id="1827" name="Google Shape;1827;p146"/>
          <p:cNvSpPr txBox="1"/>
          <p:nvPr>
            <p:ph type="body" idx="1"/>
          </p:nvPr>
        </p:nvSpPr>
        <p:spPr>
          <a:xfrm>
            <a:off x="324000" y="759300"/>
            <a:ext cx="7135200" cy="7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2) Laura waxay dib u habaynaysay isla'egyadan si y uu noqdo mawduuca.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828" name="Google Shape;1828;p14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laba tillaabo</a:t>
            </a:r>
            <a:endParaRPr/>
          </a:p>
        </p:txBody>
      </p:sp>
      <p:sp>
        <p:nvSpPr>
          <p:cNvPr id="1829" name="Google Shape;1829;p146"/>
          <p:cNvSpPr txBox="1"/>
          <p:nvPr/>
        </p:nvSpPr>
        <p:spPr>
          <a:xfrm>
            <a:off x="324000" y="162051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0" name="Google Shape;1830;p146"/>
          <p:cNvSpPr txBox="1"/>
          <p:nvPr/>
        </p:nvSpPr>
        <p:spPr>
          <a:xfrm>
            <a:off x="3512893" y="162051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1" name="Google Shape;1831;p146"/>
          <p:cNvSpPr txBox="1"/>
          <p:nvPr/>
        </p:nvSpPr>
        <p:spPr>
          <a:xfrm>
            <a:off x="6256093" y="162051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2" name="Google Shape;1832;p146"/>
          <p:cNvSpPr txBox="1"/>
          <p:nvPr>
            <p:ph type="body" idx="4294967295"/>
          </p:nvPr>
        </p:nvSpPr>
        <p:spPr>
          <a:xfrm>
            <a:off x="834368" y="162767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3" name="Google Shape;1833;p146"/>
          <p:cNvSpPr txBox="1"/>
          <p:nvPr>
            <p:ph type="body" idx="4294967295"/>
          </p:nvPr>
        </p:nvSpPr>
        <p:spPr>
          <a:xfrm>
            <a:off x="1443968" y="21955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18 − 3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34" name="Google Shape;1834;p146" descr="&lt;math xmlns=&quot;http://www.w3.org/1998/Math/MathML&quot; display=&quot;block&quot; data-is-equatio=&quot;1&quot; data-latex=&quot;\frac{y}{2}-5=x&quot;&gt;&lt;mfrac&gt;&lt;mi&gt;y&lt;/mi&gt;&lt;mn&gt;2&lt;/mn&gt;&lt;/mfrac&gt;&lt;mo&gt;−&lt;/mo&gt;&lt;mn&gt;5&lt;/mn&gt;&lt;mo&gt;=&lt;/mo&gt;&lt;mi&gt;x&lt;/mi&gt;&lt;/math&gt;" title="y over 2 minus 5 equals x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8600" y="1579330"/>
            <a:ext cx="1205472" cy="53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35" name="Google Shape;1835;p146"/>
          <p:cNvSpPr txBox="1"/>
          <p:nvPr>
            <p:ph type="body" idx="4294967295"/>
          </p:nvPr>
        </p:nvSpPr>
        <p:spPr>
          <a:xfrm>
            <a:off x="4129625" y="2348000"/>
            <a:ext cx="1412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− 5 = 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6" name="Google Shape;1836;p146"/>
          <p:cNvSpPr txBox="1"/>
          <p:nvPr>
            <p:ph type="body" idx="4294967295"/>
          </p:nvPr>
        </p:nvSpPr>
        <p:spPr>
          <a:xfrm>
            <a:off x="4598332" y="2957600"/>
            <a:ext cx="1412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7" name="Google Shape;1837;p146"/>
          <p:cNvSpPr txBox="1"/>
          <p:nvPr>
            <p:ph type="body" idx="4294967295"/>
          </p:nvPr>
        </p:nvSpPr>
        <p:spPr>
          <a:xfrm>
            <a:off x="6701768" y="162767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+ 3 = 7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8" name="Google Shape;1838;p146"/>
          <p:cNvSpPr txBox="1"/>
          <p:nvPr>
            <p:ph type="body" idx="4294967295"/>
          </p:nvPr>
        </p:nvSpPr>
        <p:spPr>
          <a:xfrm>
            <a:off x="7181981" y="219559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7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39" name="Google Shape;1839;p146" descr="&lt;math xmlns=&quot;http://www.w3.org/1998/Math/MathML&quot; display=&quot;block&quot; data-is-equatio=&quot;1&quot; data-latex=&quot;y=\frac{7x+3}{2}&quot;&gt;&lt;mi&gt;y&lt;/mi&gt;&lt;mo&gt;=&lt;/mo&gt;&lt;mfrac&gt;&lt;mrow&gt;&lt;mn&gt;7&lt;/mn&gt;&lt;mi&gt;x&lt;/mi&gt;&lt;mo&gt;+&lt;/mo&gt;&lt;mn&gt;3&lt;/mn&gt;&lt;/mrow&gt;&lt;mn&gt;2&lt;/mn&gt;&lt;/mfrac&gt;&lt;/math&gt;" title="y equals the fraction with numerator 7 x plus 3 and denominator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9714" y="2801541"/>
            <a:ext cx="1205450" cy="53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0" name="Google Shape;1840;p1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0951" y="3872525"/>
            <a:ext cx="721749" cy="9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1" name="Google Shape;1841;p1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52827" y="2352281"/>
            <a:ext cx="323400" cy="342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2" name="Google Shape;1842;p1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96027" y="3061095"/>
            <a:ext cx="323400" cy="342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" name="Google Shape;1843;p1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86827" y="3213495"/>
            <a:ext cx="323400" cy="342796"/>
          </a:xfrm>
          <a:prstGeom prst="rect">
            <a:avLst/>
          </a:prstGeom>
          <a:noFill/>
          <a:ln>
            <a:noFill/>
          </a:ln>
        </p:spPr>
      </p:pic>
      <p:sp>
        <p:nvSpPr>
          <p:cNvPr id="1844" name="Google Shape;1844;p146"/>
          <p:cNvSpPr txBox="1"/>
          <p:nvPr/>
        </p:nvSpPr>
        <p:spPr>
          <a:xfrm flipH="1">
            <a:off x="336905" y="2671750"/>
            <a:ext cx="3174000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Si y uu noqdo mawduuca, koeffisiyentku waa inuu ahaadaa 1. U qaybi labada dhinac 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45" name="Google Shape;1845;p146"/>
          <p:cNvSpPr/>
          <p:nvPr/>
        </p:nvSpPr>
        <p:spPr>
          <a:xfrm>
            <a:off x="1350668" y="2168210"/>
            <a:ext cx="458100" cy="4806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6" name="Google Shape;1846;p146"/>
          <p:cNvSpPr/>
          <p:nvPr/>
        </p:nvSpPr>
        <p:spPr>
          <a:xfrm>
            <a:off x="4322468" y="2320610"/>
            <a:ext cx="458100" cy="4806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7" name="Google Shape;1847;p146"/>
          <p:cNvSpPr txBox="1"/>
          <p:nvPr/>
        </p:nvSpPr>
        <p:spPr>
          <a:xfrm flipH="1">
            <a:off x="3384905" y="3456763"/>
            <a:ext cx="3174000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Markaad labada dhinac ku dhufato 2, hubi inaad ku dhufato dhammaan ereyada. Sadarkaani waa inuu akhriyaa y − 10 = 2x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8" name="Google Shape;1848;p146"/>
          <p:cNvSpPr/>
          <p:nvPr/>
        </p:nvSpPr>
        <p:spPr>
          <a:xfrm>
            <a:off x="8079288" y="2156700"/>
            <a:ext cx="553800" cy="480600"/>
          </a:xfrm>
          <a:prstGeom prst="ellipse">
            <a:avLst/>
          </a:prstGeom>
          <a:noFill/>
          <a:ln w="38100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9" name="Google Shape;1849;p146"/>
          <p:cNvSpPr txBox="1"/>
          <p:nvPr/>
        </p:nvSpPr>
        <p:spPr>
          <a:xfrm flipH="1">
            <a:off x="7194900" y="3685375"/>
            <a:ext cx="1412700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Waxaad ula jeeday inaad ku darto −3 labada dhinac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3" name="Shape 1853"/>
        <p:cNvGrpSpPr/>
        <p:nvPr/>
      </p:nvGrpSpPr>
      <p:grpSpPr>
        <a:xfrm>
          <a:off x="0" y="0"/>
          <a:ext cx="0" cy="0"/>
        </a:xfrm>
      </p:grpSpPr>
      <p:sp>
        <p:nvSpPr>
          <p:cNvPr id="1854" name="Google Shape;1854;p14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laba tillaabo</a:t>
            </a:r>
            <a:endParaRPr/>
          </a:p>
        </p:txBody>
      </p:sp>
      <p:sp>
        <p:nvSpPr>
          <p:cNvPr id="1855" name="Google Shape;1855;p14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Rearranging more complex formulae</a:t>
            </a:r>
            <a:endParaRPr/>
          </a:p>
        </p:txBody>
      </p:sp>
      <p:sp>
        <p:nvSpPr>
          <p:cNvPr id="1856" name="Google Shape;1856;p14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Beddelka mawduuca qaacidada adag</a:t>
            </a:r>
            <a:endParaRPr/>
          </a:p>
        </p:txBody>
      </p:sp>
      <p:pic>
        <p:nvPicPr>
          <p:cNvPr id="1857" name="Google Shape;1857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843" y="2987411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1" name="Shape 1861"/>
        <p:cNvGrpSpPr/>
        <p:nvPr/>
      </p:nvGrpSpPr>
      <p:grpSpPr>
        <a:xfrm>
          <a:off x="0" y="0"/>
          <a:ext cx="0" cy="0"/>
        </a:xfrm>
      </p:grpSpPr>
      <p:sp>
        <p:nvSpPr>
          <p:cNvPr id="1862" name="Google Shape;1862;p148"/>
          <p:cNvSpPr txBox="1"/>
          <p:nvPr>
            <p:ph type="body" idx="1"/>
          </p:nvPr>
        </p:nvSpPr>
        <p:spPr>
          <a:xfrm>
            <a:off x="327427" y="1627675"/>
            <a:ext cx="45000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Tusaale ahaan, ka dhig x mawduuca.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3" name="Google Shape;1863;p148"/>
          <p:cNvSpPr txBox="1"/>
          <p:nvPr>
            <p:ph type="body" idx="1"/>
          </p:nvPr>
        </p:nvSpPr>
        <p:spPr>
          <a:xfrm>
            <a:off x="324000" y="759300"/>
            <a:ext cx="7135200" cy="8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Qaar ka mid ah qaacidadaha aan u baahan nahay inaan dib u habeyno waxay ku lug yeelan doonaan jibbaarada (exponents).</a:t>
            </a:r>
            <a:endParaRPr/>
          </a:p>
        </p:txBody>
      </p:sp>
      <p:sp>
        <p:nvSpPr>
          <p:cNvPr id="1864" name="Google Shape;1864;p14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Rearranging more complex formula</a:t>
            </a:r>
            <a:endParaRPr/>
          </a:p>
        </p:txBody>
      </p:sp>
      <p:sp>
        <p:nvSpPr>
          <p:cNvPr id="1865" name="Google Shape;1865;p148"/>
          <p:cNvSpPr txBox="1"/>
          <p:nvPr>
            <p:ph type="body" idx="1"/>
          </p:nvPr>
        </p:nvSpPr>
        <p:spPr>
          <a:xfrm>
            <a:off x="2510768" y="216107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6" name="Google Shape;1866;p148"/>
          <p:cNvSpPr txBox="1"/>
          <p:nvPr>
            <p:ph type="body" idx="1"/>
          </p:nvPr>
        </p:nvSpPr>
        <p:spPr>
          <a:xfrm>
            <a:off x="324000" y="2969100"/>
            <a:ext cx="4788000" cy="69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Kiiskan si ka duwan uma dhaqanno. Weli waxaan isticmaalnaa hawlgallo rogaal-celin (inverse operations).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0" name="Shape 1870"/>
        <p:cNvGrpSpPr/>
        <p:nvPr/>
      </p:nvGrpSpPr>
      <p:grpSpPr>
        <a:xfrm>
          <a:off x="0" y="0"/>
          <a:ext cx="0" cy="0"/>
        </a:xfrm>
      </p:grpSpPr>
      <p:sp>
        <p:nvSpPr>
          <p:cNvPr id="1871" name="Google Shape;1871;p149"/>
          <p:cNvSpPr txBox="1"/>
          <p:nvPr>
            <p:ph type="body" idx="1"/>
          </p:nvPr>
        </p:nvSpPr>
        <p:spPr>
          <a:xfrm>
            <a:off x="327427" y="1627675"/>
            <a:ext cx="45000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 ahaan, x ka dhig mawduuca (subject).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2" name="Google Shape;1872;p149"/>
          <p:cNvSpPr txBox="1"/>
          <p:nvPr>
            <p:ph type="body" idx="1"/>
          </p:nvPr>
        </p:nvSpPr>
        <p:spPr>
          <a:xfrm>
            <a:off x="324000" y="759300"/>
            <a:ext cx="7135200" cy="8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Qaar ka mid ah qaaciidooyinka (formula) aan dib u habeynayno waxay ku lug yeelan doonaan jibbaarayaal (exponents).</a:t>
            </a:r>
            <a:endParaRPr/>
          </a:p>
        </p:txBody>
      </p:sp>
      <p:sp>
        <p:nvSpPr>
          <p:cNvPr id="1873" name="Google Shape;1873;p1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Dib u habeynta qaaciidooyinka (formula) adag</a:t>
            </a:r>
            <a:endParaRPr/>
          </a:p>
        </p:txBody>
      </p:sp>
      <p:sp>
        <p:nvSpPr>
          <p:cNvPr id="1874" name="Google Shape;1874;p149"/>
          <p:cNvSpPr txBox="1"/>
          <p:nvPr>
            <p:ph type="body" idx="1"/>
          </p:nvPr>
        </p:nvSpPr>
        <p:spPr>
          <a:xfrm>
            <a:off x="2510768" y="2115051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+ 5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5" name="Google Shape;1875;p149"/>
          <p:cNvSpPr txBox="1"/>
          <p:nvPr>
            <p:ph type="body" idx="1"/>
          </p:nvPr>
        </p:nvSpPr>
        <p:spPr>
          <a:xfrm>
            <a:off x="2042061" y="265995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− 5 = 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6" name="Google Shape;1876;p149"/>
          <p:cNvSpPr txBox="1"/>
          <p:nvPr>
            <p:ph type="body" idx="1"/>
          </p:nvPr>
        </p:nvSpPr>
        <p:spPr>
          <a:xfrm>
            <a:off x="4320000" y="2613928"/>
            <a:ext cx="45000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+(−5) labada dhinac.</a:t>
            </a:r>
            <a:r>
              <a:rPr lang="en-GB" sz="14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7" name="Google Shape;1877;p149"/>
          <p:cNvSpPr txBox="1"/>
          <p:nvPr>
            <p:ph type="body" idx="1"/>
          </p:nvPr>
        </p:nvSpPr>
        <p:spPr>
          <a:xfrm>
            <a:off x="4320000" y="3170341"/>
            <a:ext cx="45000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 xigta waxaan u baahanahay rogaal-celinta (inverse) labajibbaaran (squaring).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78" name="Google Shape;1878;p149" descr="&lt;math xmlns=&quot;http://www.w3.org/1998/Math/MathML&quot; display=&quot;block&quot; data-is-equatio=&quot;1&quot; data-latex=&quot;\sqrt{y-5}=\sqrt{x^2}&quot;&gt;&lt;msqrt&gt;&lt;mi&gt;y&lt;/mi&gt;&lt;mo&gt;−&lt;/mo&gt;&lt;mn&gt;5&lt;/mn&gt;&lt;/msqrt&gt;&lt;mo&gt;=&lt;/mo&gt;&lt;msqrt&gt;&lt;msup&gt;&lt;mi&gt;x&lt;/mi&gt;&lt;mn&gt;2&lt;/mn&gt;&lt;/msup&gt;&lt;/msqrt&gt;&lt;/math&gt;" title="the square root of y minus 5 equals the square root of x squa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4107" y="3234534"/>
            <a:ext cx="1794326" cy="4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9" name="Google Shape;1879;p149" descr="&lt;math xmlns=&quot;http://www.w3.org/1998/Math/MathML&quot; display=&quot;block&quot; data-is-equatio=&quot;1&quot; data-latex=&quot;\sqrt{y-5}=x&quot;&gt;&lt;msqrt&gt;&lt;mi&gt;y&lt;/mi&gt;&lt;mo&gt;−&lt;/mo&gt;&lt;mn&gt;5&lt;/mn&gt;&lt;/msqrt&gt;&lt;mo&gt;=&lt;/mo&gt;&lt;mi&gt;x&lt;/mi&gt;&lt;/math&gt;" title="the square root of y minus 5 equals x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2740" y="4054067"/>
            <a:ext cx="1417617" cy="376714"/>
          </a:xfrm>
          <a:prstGeom prst="rect">
            <a:avLst/>
          </a:prstGeom>
          <a:noFill/>
          <a:ln>
            <a:noFill/>
          </a:ln>
        </p:spPr>
      </p:pic>
      <p:sp>
        <p:nvSpPr>
          <p:cNvPr id="1880" name="Google Shape;1880;p149"/>
          <p:cNvSpPr txBox="1"/>
          <p:nvPr>
            <p:ph type="body" idx="1"/>
          </p:nvPr>
        </p:nvSpPr>
        <p:spPr>
          <a:xfrm>
            <a:off x="4320000" y="4031562"/>
            <a:ext cx="29439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 hadda waa mawduuca (subject).</a:t>
            </a:r>
            <a:r>
              <a:rPr lang="en-GB" sz="14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4" name="Shape 1884"/>
        <p:cNvGrpSpPr/>
        <p:nvPr/>
      </p:nvGrpSpPr>
      <p:grpSpPr>
        <a:xfrm>
          <a:off x="0" y="0"/>
          <a:ext cx="0" cy="0"/>
        </a:xfrm>
      </p:grpSpPr>
      <p:pic>
        <p:nvPicPr>
          <p:cNvPr id="1885" name="Google Shape;1885;p150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979876" y="3011075"/>
            <a:ext cx="3340124" cy="1461174"/>
          </a:xfrm>
          <a:prstGeom prst="rect">
            <a:avLst/>
          </a:prstGeom>
          <a:noFill/>
          <a:ln>
            <a:noFill/>
          </a:ln>
        </p:spPr>
      </p:pic>
      <p:sp>
        <p:nvSpPr>
          <p:cNvPr id="1886" name="Google Shape;1886;p150"/>
          <p:cNvSpPr txBox="1"/>
          <p:nvPr>
            <p:ph type="body" idx="1"/>
          </p:nvPr>
        </p:nvSpPr>
        <p:spPr>
          <a:xfrm>
            <a:off x="324000" y="759300"/>
            <a:ext cx="7135200" cy="8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Layla waxay dib u habeynaysaa isla'egtan (equation) si x uga dhigto mawduuca (subject).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887" name="Google Shape;1887;p15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habeynta qaaciidooyinka (formula) adag</a:t>
            </a:r>
            <a:endParaRPr/>
          </a:p>
        </p:txBody>
      </p:sp>
      <p:sp>
        <p:nvSpPr>
          <p:cNvPr id="1888" name="Google Shape;1888;p150"/>
          <p:cNvSpPr txBox="1"/>
          <p:nvPr>
            <p:ph type="body" idx="1"/>
          </p:nvPr>
        </p:nvSpPr>
        <p:spPr>
          <a:xfrm>
            <a:off x="2510768" y="1311371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− 9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9" name="Google Shape;1889;p150"/>
          <p:cNvSpPr txBox="1"/>
          <p:nvPr>
            <p:ph type="body" idx="1"/>
          </p:nvPr>
        </p:nvSpPr>
        <p:spPr>
          <a:xfrm>
            <a:off x="2042061" y="186343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+ 9 =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0" name="Google Shape;1890;p150"/>
          <p:cNvSpPr txBox="1"/>
          <p:nvPr>
            <p:ph type="body" idx="1"/>
          </p:nvPr>
        </p:nvSpPr>
        <p:spPr>
          <a:xfrm>
            <a:off x="1272000" y="3094150"/>
            <a:ext cx="2943900" cy="101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Rogaal-celinta (inverse) labajibbaaran (squaring) waa xidid labajibbaaran (square root), marka ma samayn karaa tan?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91" name="Google Shape;1891;p150" descr="&lt;math xmlns=&quot;http://www.w3.org/1998/Math/MathML&quot; display=&quot;block&quot; data-is-equatio=&quot;1&quot; data-latex=&quot;\sqrt{y}\ +\ \sqrt{9}=\sqrt{x^2}&quot;&gt;&lt;msqrt&gt;&lt;mi&gt;y&lt;/mi&gt;&lt;/msqrt&gt;&lt;mtext&gt;&lt;/mtext&gt;&lt;mo&gt;+&lt;/mo&gt;&lt;mtext&gt;&lt;/mtext&gt;&lt;msqrt&gt;&lt;mn&gt;9&lt;/mn&gt;&lt;/msqrt&gt;&lt;mo&gt;=&lt;/mo&gt;&lt;msqrt&gt;&lt;msup&gt;&lt;mi&gt;x&lt;/mi&gt;&lt;mn&gt;2&lt;/mn&gt;&lt;/msup&gt;&lt;/msqrt&gt;&lt;/math&gt;" title="the square root of y plus the square root of 9 equals the square root of x squa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7800" y="2451431"/>
            <a:ext cx="2060025" cy="42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2" name="Google Shape;1892;p1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2249" y="3728725"/>
            <a:ext cx="831550" cy="10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3" name="Google Shape;1893;p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752260" y="3491004"/>
            <a:ext cx="702627" cy="132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4" name="Google Shape;1894;p150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4900595" y="3011075"/>
            <a:ext cx="2866150" cy="1461174"/>
          </a:xfrm>
          <a:prstGeom prst="rect">
            <a:avLst/>
          </a:prstGeom>
          <a:noFill/>
          <a:ln>
            <a:noFill/>
          </a:ln>
        </p:spPr>
      </p:pic>
      <p:sp>
        <p:nvSpPr>
          <p:cNvPr id="1895" name="Google Shape;1895;p150"/>
          <p:cNvSpPr txBox="1"/>
          <p:nvPr>
            <p:ph type="body" idx="1"/>
          </p:nvPr>
        </p:nvSpPr>
        <p:spPr>
          <a:xfrm>
            <a:off x="5005800" y="3094150"/>
            <a:ext cx="2943900" cy="101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aqaan laakiin waxaan ku tijaabin karnaa tusaale tiro (numerical example).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6" name="Google Shape;1896;p150"/>
          <p:cNvSpPr txBox="1"/>
          <p:nvPr>
            <p:ph type="body" idx="1"/>
          </p:nvPr>
        </p:nvSpPr>
        <p:spPr>
          <a:xfrm>
            <a:off x="5230954" y="186343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16 + 9 = 25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97" name="Google Shape;1897;p150" descr="&lt;math xmlns=&quot;http://www.w3.org/1998/Math/MathML&quot; display=&quot;block&quot; data-is-equatio=&quot;1&quot; data-latex=&quot;\sqrt{16}\ +\ \sqrt{9}=\sqrt{25}&quot;&gt;&lt;msqrt&gt;&lt;mn&gt;16&lt;/mn&gt;&lt;/msqrt&gt;&lt;mtext&gt;&lt;/mtext&gt;&lt;mo&gt;+&lt;/mo&gt;&lt;mtext&gt;&lt;/mtext&gt;&lt;msqrt&gt;&lt;mn&gt;9&lt;/mn&gt;&lt;/msqrt&gt;&lt;mo&gt;=&lt;/mo&gt;&lt;msqrt&gt;&lt;mn&gt;25&lt;/mn&gt;&lt;/msqrt&gt;&lt;/math&gt;" title="the square root of 16 plus the square root of 9 equals the square root of 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1292" y="2468036"/>
            <a:ext cx="2331961" cy="366451"/>
          </a:xfrm>
          <a:prstGeom prst="rect">
            <a:avLst/>
          </a:prstGeom>
          <a:noFill/>
          <a:ln>
            <a:noFill/>
          </a:ln>
        </p:spPr>
      </p:pic>
      <p:sp>
        <p:nvSpPr>
          <p:cNvPr id="1898" name="Google Shape;1898;p150"/>
          <p:cNvSpPr txBox="1"/>
          <p:nvPr>
            <p:ph type="body" idx="1"/>
          </p:nvPr>
        </p:nvSpPr>
        <p:spPr>
          <a:xfrm>
            <a:off x="7467213" y="2255950"/>
            <a:ext cx="17184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Tani ma isla'eg (equation) baa?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2" name="Shape 1902"/>
        <p:cNvGrpSpPr/>
        <p:nvPr/>
      </p:nvGrpSpPr>
      <p:grpSpPr>
        <a:xfrm>
          <a:off x="0" y="0"/>
          <a:ext cx="0" cy="0"/>
        </a:xfrm>
      </p:grpSpPr>
      <p:pic>
        <p:nvPicPr>
          <p:cNvPr id="1903" name="Google Shape;1903;p151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979876" y="3011075"/>
            <a:ext cx="3340124" cy="1461174"/>
          </a:xfrm>
          <a:prstGeom prst="rect">
            <a:avLst/>
          </a:prstGeom>
          <a:noFill/>
          <a:ln>
            <a:noFill/>
          </a:ln>
        </p:spPr>
      </p:pic>
      <p:sp>
        <p:nvSpPr>
          <p:cNvPr id="1904" name="Google Shape;1904;p151"/>
          <p:cNvSpPr txBox="1"/>
          <p:nvPr>
            <p:ph type="body" idx="1"/>
          </p:nvPr>
        </p:nvSpPr>
        <p:spPr>
          <a:xfrm>
            <a:off x="324000" y="759300"/>
            <a:ext cx="7135200" cy="8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Layla waxay dib u habeynaysaa isla'egtan (equation) si x uga dhigto mawduuca (subject).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905" name="Google Shape;1905;p15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habeynta qaaciidooyinka (formula) adag</a:t>
            </a:r>
            <a:endParaRPr/>
          </a:p>
        </p:txBody>
      </p:sp>
      <p:sp>
        <p:nvSpPr>
          <p:cNvPr id="1906" name="Google Shape;1906;p151"/>
          <p:cNvSpPr txBox="1"/>
          <p:nvPr>
            <p:ph type="body" idx="1"/>
          </p:nvPr>
        </p:nvSpPr>
        <p:spPr>
          <a:xfrm>
            <a:off x="2510768" y="1311371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− 9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7" name="Google Shape;1907;p151"/>
          <p:cNvSpPr txBox="1"/>
          <p:nvPr>
            <p:ph type="body" idx="1"/>
          </p:nvPr>
        </p:nvSpPr>
        <p:spPr>
          <a:xfrm>
            <a:off x="2042061" y="186343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+ 9 =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8" name="Google Shape;1908;p151"/>
          <p:cNvSpPr txBox="1"/>
          <p:nvPr>
            <p:ph type="body" idx="1"/>
          </p:nvPr>
        </p:nvSpPr>
        <p:spPr>
          <a:xfrm>
            <a:off x="1272000" y="3094150"/>
            <a:ext cx="2943900" cy="101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Marka, xididka (root) eray kasta (term) qaadi karo. Waa inaan isku ururiyaa (group).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09" name="Google Shape;1909;p151" descr="&lt;math xmlns=&quot;http://www.w3.org/1998/Math/MathML&quot; display=&quot;block&quot; data-is-equatio=&quot;1&quot; data-latex=&quot;\sqrt{y}\ +\ \sqrt{9}=\sqrt{x^2}&quot;&gt;&lt;msqrt&gt;&lt;mi&gt;y&lt;/mi&gt;&lt;/msqrt&gt;&lt;mtext&gt;&lt;/mtext&gt;&lt;mo&gt;+&lt;/mo&gt;&lt;mtext&gt;&lt;/mtext&gt;&lt;msqrt&gt;&lt;mn&gt;9&lt;/mn&gt;&lt;/msqrt&gt;&lt;mo&gt;=&lt;/mo&gt;&lt;msqrt&gt;&lt;msup&gt;&lt;mi&gt;x&lt;/mi&gt;&lt;mn&gt;2&lt;/mn&gt;&lt;/msup&gt;&lt;/msqrt&gt;&lt;/math&gt;" title="the square root of y plus the square root of 9 equals the square root of x squa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7800" y="2451431"/>
            <a:ext cx="2060025" cy="42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0" name="Google Shape;1910;p1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249" y="3728725"/>
            <a:ext cx="831550" cy="10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1" name="Google Shape;1911;p1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752260" y="3491004"/>
            <a:ext cx="702627" cy="132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2" name="Google Shape;1912;p151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4683107" y="3525807"/>
            <a:ext cx="2988774" cy="10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3" name="Google Shape;1913;p151"/>
          <p:cNvSpPr txBox="1"/>
          <p:nvPr>
            <p:ph type="body" idx="1"/>
          </p:nvPr>
        </p:nvSpPr>
        <p:spPr>
          <a:xfrm>
            <a:off x="4853400" y="3551350"/>
            <a:ext cx="1779300" cy="7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Marka, y + 9 = x2 wuxuu noqdaa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4" name="Google Shape;1914;p151"/>
          <p:cNvSpPr txBox="1"/>
          <p:nvPr>
            <p:ph type="body" idx="1"/>
          </p:nvPr>
        </p:nvSpPr>
        <p:spPr>
          <a:xfrm>
            <a:off x="5230954" y="186343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16 + 9 = 25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15" name="Google Shape;1915;p151" descr="&lt;math xmlns=&quot;http://www.w3.org/1998/Math/MathML&quot; display=&quot;block&quot; data-is-equatio=&quot;1&quot; data-latex=&quot;\sqrt{16}\ +\ \sqrt{9}=\sqrt{25}&quot;&gt;&lt;msqrt&gt;&lt;mn&gt;16&lt;/mn&gt;&lt;/msqrt&gt;&lt;mtext&gt;&lt;/mtext&gt;&lt;mo&gt;+&lt;/mo&gt;&lt;mtext&gt;&lt;/mtext&gt;&lt;msqrt&gt;&lt;mn&gt;9&lt;/mn&gt;&lt;/msqrt&gt;&lt;mo&gt;=&lt;/mo&gt;&lt;msqrt&gt;&lt;mn&gt;25&lt;/mn&gt;&lt;/msqrt&gt;&lt;/math&gt;" title="the square root of 16 plus the square root of 9 equals the square root of 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1292" y="2468036"/>
            <a:ext cx="2331961" cy="366451"/>
          </a:xfrm>
          <a:prstGeom prst="rect">
            <a:avLst/>
          </a:prstGeom>
          <a:noFill/>
          <a:ln>
            <a:noFill/>
          </a:ln>
        </p:spPr>
      </p:pic>
      <p:sp>
        <p:nvSpPr>
          <p:cNvPr id="1916" name="Google Shape;1916;p151"/>
          <p:cNvSpPr txBox="1"/>
          <p:nvPr>
            <p:ph type="body" idx="1"/>
          </p:nvPr>
        </p:nvSpPr>
        <p:spPr>
          <a:xfrm>
            <a:off x="5383351" y="3006450"/>
            <a:ext cx="12042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 + 3 ≠ 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917" name="Google Shape;1917;p151"/>
          <p:cNvCxnSpPr/>
          <p:nvPr/>
        </p:nvCxnSpPr>
        <p:spPr>
          <a:xfrm flipH="1">
            <a:off x="6130129" y="2558763"/>
            <a:ext cx="76200" cy="2295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18" name="Google Shape;1918;p151"/>
          <p:cNvCxnSpPr/>
          <p:nvPr/>
        </p:nvCxnSpPr>
        <p:spPr>
          <a:xfrm flipH="1">
            <a:off x="2772567" y="2558763"/>
            <a:ext cx="76200" cy="2295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19" name="Google Shape;1919;p151" descr="&lt;math xmlns=&quot;http://www.w3.org/1998/Math/MathML&quot; display=&quot;block&quot; data-is-equatio=&quot;1&quot; data-latex=&quot;\sqrt{y+9}=x&quot;&gt;&lt;msqrt&gt;&lt;mi&gt;y&lt;/mi&gt;&lt;mo&gt;+&lt;/mo&gt;&lt;mn&gt;9&lt;/mn&gt;&lt;/msqrt&gt;&lt;mo&gt;=&lt;/mo&gt;&lt;mi&gt;x&lt;/mi&gt;&lt;/math&gt;" title="the square root of y plus 9 equals x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99147" y="3943612"/>
            <a:ext cx="1378997" cy="36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23" name="Shape 1923"/>
        <p:cNvGrpSpPr/>
        <p:nvPr/>
      </p:nvGrpSpPr>
      <p:grpSpPr>
        <a:xfrm>
          <a:off x="0" y="0"/>
          <a:ext cx="0" cy="0"/>
        </a:xfrm>
      </p:grpSpPr>
      <p:pic>
        <p:nvPicPr>
          <p:cNvPr id="1924" name="Google Shape;1924;p152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1002887" y="3034088"/>
            <a:ext cx="2210627" cy="10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5" name="Google Shape;1925;p152"/>
          <p:cNvSpPr txBox="1"/>
          <p:nvPr>
            <p:ph type="body" idx="1"/>
          </p:nvPr>
        </p:nvSpPr>
        <p:spPr>
          <a:xfrm>
            <a:off x="324000" y="759300"/>
            <a:ext cx="7135200" cy="8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Layla waxay dib u habeynaysaa isla'egtan (equation) si x uga dhigto mawduuca (subject).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926" name="Google Shape;1926;p15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habeynta qaaciidooyinka (formula) adag</a:t>
            </a:r>
            <a:endParaRPr/>
          </a:p>
        </p:txBody>
      </p:sp>
      <p:sp>
        <p:nvSpPr>
          <p:cNvPr id="1927" name="Google Shape;1927;p152"/>
          <p:cNvSpPr txBox="1"/>
          <p:nvPr>
            <p:ph type="body" idx="1"/>
          </p:nvPr>
        </p:nvSpPr>
        <p:spPr>
          <a:xfrm>
            <a:off x="2510768" y="1311371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− 9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8" name="Google Shape;1928;p152"/>
          <p:cNvSpPr txBox="1"/>
          <p:nvPr>
            <p:ph type="body" idx="1"/>
          </p:nvPr>
        </p:nvSpPr>
        <p:spPr>
          <a:xfrm>
            <a:off x="2042061" y="1863438"/>
            <a:ext cx="1779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+ 9 = 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9" name="Google Shape;1929;p152"/>
          <p:cNvSpPr txBox="1"/>
          <p:nvPr>
            <p:ph type="body" idx="1"/>
          </p:nvPr>
        </p:nvSpPr>
        <p:spPr>
          <a:xfrm>
            <a:off x="1272000" y="3094150"/>
            <a:ext cx="1861800" cy="7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fiican tahay. Mahadsanid Caasha!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30" name="Google Shape;1930;p1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2249" y="3728725"/>
            <a:ext cx="831550" cy="108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1" name="Google Shape;1931;p1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752260" y="3491004"/>
            <a:ext cx="702627" cy="132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2" name="Google Shape;1932;p152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4683107" y="3525807"/>
            <a:ext cx="2988774" cy="10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3" name="Google Shape;1933;p152"/>
          <p:cNvSpPr txBox="1"/>
          <p:nvPr>
            <p:ph type="body" idx="1"/>
          </p:nvPr>
        </p:nvSpPr>
        <p:spPr>
          <a:xfrm>
            <a:off x="4853400" y="3551350"/>
            <a:ext cx="1779300" cy="7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Marka, y + 9 = x2 wuxuu noqdaa</a:t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34" name="Google Shape;1934;p152" descr="&lt;math xmlns=&quot;http://www.w3.org/1998/Math/MathML&quot; display=&quot;block&quot; data-is-equatio=&quot;1&quot; data-latex=&quot;\sqrt{y+9}=x&quot;&gt;&lt;msqrt&gt;&lt;mi&gt;y&lt;/mi&gt;&lt;mo&gt;+&lt;/mo&gt;&lt;mn&gt;9&lt;/mn&gt;&lt;/msqrt&gt;&lt;mo&gt;=&lt;/mo&gt;&lt;mi&gt;x&lt;/mi&gt;&lt;/math&gt;" title="the square root of y plus 9 equals x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99147" y="3943612"/>
            <a:ext cx="1378997" cy="36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5" name="Google Shape;1935;p152" descr="&lt;math xmlns=&quot;http://www.w3.org/1998/Math/MathML&quot; display=&quot;block&quot; data-is-equatio=&quot;1&quot; data-latex=&quot;\sqrt{y+9}=x&quot;&gt;&lt;msqrt&gt;&lt;mi&gt;y&lt;/mi&gt;&lt;mo&gt;+&lt;/mo&gt;&lt;mn&gt;9&lt;/mn&gt;&lt;/msqrt&gt;&lt;mo&gt;=&lt;/mo&gt;&lt;mi&gt;x&lt;/mi&gt;&lt;/math&gt;" title="the square root of y plus 9 equals x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54961" y="2484305"/>
            <a:ext cx="1378997" cy="36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9" name="Shape 1939"/>
        <p:cNvGrpSpPr/>
        <p:nvPr/>
      </p:nvGrpSpPr>
      <p:grpSpPr>
        <a:xfrm>
          <a:off x="0" y="0"/>
          <a:ext cx="0" cy="0"/>
        </a:xfrm>
      </p:grpSpPr>
      <p:sp>
        <p:nvSpPr>
          <p:cNvPr id="1940" name="Google Shape;1940;p153"/>
          <p:cNvSpPr txBox="1"/>
          <p:nvPr>
            <p:ph type="subTitle" idx="1"/>
          </p:nvPr>
        </p:nvSpPr>
        <p:spPr>
          <a:xfrm>
            <a:off x="337825" y="810000"/>
            <a:ext cx="2300400" cy="27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 ka dhig mawduuca (subject).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941" name="Google Shape;1941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Dib u habeynta qaaciidooyinka (formula) adag</a:t>
            </a:r>
            <a:endParaRPr/>
          </a:p>
        </p:txBody>
      </p:sp>
      <p:sp>
        <p:nvSpPr>
          <p:cNvPr id="1942" name="Google Shape;1942;p153"/>
          <p:cNvSpPr txBox="1"/>
          <p:nvPr/>
        </p:nvSpPr>
        <p:spPr>
          <a:xfrm>
            <a:off x="1466464" y="1166013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+ 7</a:t>
            </a:r>
            <a:endParaRPr/>
          </a:p>
        </p:txBody>
      </p:sp>
      <p:sp>
        <p:nvSpPr>
          <p:cNvPr id="1943" name="Google Shape;1943;p153"/>
          <p:cNvSpPr txBox="1"/>
          <p:nvPr>
            <p:ph type="subTitle" idx="1"/>
          </p:nvPr>
        </p:nvSpPr>
        <p:spPr>
          <a:xfrm>
            <a:off x="337825" y="2715000"/>
            <a:ext cx="2300400" cy="27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Samee x uu yahay mawduuca (subject).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944" name="Google Shape;1944;p153"/>
          <p:cNvSpPr txBox="1"/>
          <p:nvPr/>
        </p:nvSpPr>
        <p:spPr>
          <a:xfrm>
            <a:off x="1466464" y="3071013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− 7</a:t>
            </a:r>
            <a:endParaRPr/>
          </a:p>
        </p:txBody>
      </p:sp>
      <p:sp>
        <p:nvSpPr>
          <p:cNvPr id="1945" name="Google Shape;1945;p153"/>
          <p:cNvSpPr txBox="1"/>
          <p:nvPr/>
        </p:nvSpPr>
        <p:spPr>
          <a:xfrm>
            <a:off x="997757" y="1646227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− 7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/>
          </a:p>
        </p:txBody>
      </p:sp>
      <p:sp>
        <p:nvSpPr>
          <p:cNvPr id="1946" name="Google Shape;1946;p153"/>
          <p:cNvSpPr txBox="1"/>
          <p:nvPr/>
        </p:nvSpPr>
        <p:spPr>
          <a:xfrm>
            <a:off x="1009264" y="3604413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+ 7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/>
          </a:p>
        </p:txBody>
      </p:sp>
      <p:pic>
        <p:nvPicPr>
          <p:cNvPr id="1947" name="Google Shape;1947;p153" descr="&lt;math xmlns=&quot;http://www.w3.org/1998/Math/MathML&quot; display=&quot;block&quot; data-is-equatio=&quot;1&quot; data-latex=&quot;\sqrt{y-7}=x&quot;&gt;&lt;msqrt&gt;&lt;mi&gt;y&lt;/mi&gt;&lt;mo&gt;−&lt;/mo&gt;&lt;mn&gt;7&lt;/mn&gt;&lt;/msqrt&gt;&lt;mo&gt;=&lt;/mo&gt;&lt;mi&gt;x&lt;/mi&gt;&lt;/math&gt;" title="the square root of y minus 7 equals x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507" y="2179052"/>
            <a:ext cx="1304576" cy="346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8" name="Google Shape;1948;p153" descr="&lt;math xmlns=&quot;http://www.w3.org/1998/Math/MathML&quot; display=&quot;block&quot; data-is-equatio=&quot;1&quot; data-latex=&quot;^3\sqrt{y+7}=x\ &quot;&gt;&lt;msup&gt;&lt;mi/&gt;&lt;mn&gt;3&lt;/mn&gt;&lt;/msup&gt;&lt;msqrt&gt;&lt;mi&gt;y&lt;/mi&gt;&lt;mo&gt;+&lt;/mo&gt;&lt;mn&gt;7&lt;/mn&gt;&lt;/msqrt&gt;&lt;mo&gt;=&lt;/mo&gt;&lt;mi&gt;x&lt;/mi&gt;&lt;mtext&gt;&lt;/mtext&gt;&lt;/math&gt;" title="cubed the square root of y plus 7 equals x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310" y="4191778"/>
            <a:ext cx="1455104" cy="360356"/>
          </a:xfrm>
          <a:prstGeom prst="rect">
            <a:avLst/>
          </a:prstGeom>
          <a:noFill/>
          <a:ln>
            <a:noFill/>
          </a:ln>
        </p:spPr>
      </p:pic>
      <p:sp>
        <p:nvSpPr>
          <p:cNvPr id="1949" name="Google Shape;1949;p153"/>
          <p:cNvSpPr txBox="1"/>
          <p:nvPr>
            <p:ph type="body" idx="4294967295"/>
          </p:nvPr>
        </p:nvSpPr>
        <p:spPr>
          <a:xfrm>
            <a:off x="2361825" y="4103425"/>
            <a:ext cx="22101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Xidid saddex (Cube root), rogaal celinta saddex jibaarista (cubing).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3" name="Shape 1953"/>
        <p:cNvGrpSpPr/>
        <p:nvPr/>
      </p:nvGrpSpPr>
      <p:grpSpPr>
        <a:xfrm>
          <a:off x="0" y="0"/>
          <a:ext cx="0" cy="0"/>
        </a:xfrm>
      </p:grpSpPr>
      <p:sp>
        <p:nvSpPr>
          <p:cNvPr id="1954" name="Google Shape;1954;p154"/>
          <p:cNvSpPr txBox="1"/>
          <p:nvPr>
            <p:ph type="subTitle" idx="1"/>
          </p:nvPr>
        </p:nvSpPr>
        <p:spPr>
          <a:xfrm>
            <a:off x="337825" y="810000"/>
            <a:ext cx="2300400" cy="27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Samee x uu yahay mawduuca (subject).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955" name="Google Shape;1955;p15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Dib-u-habaynta qaacidada (formula) adag</a:t>
            </a:r>
            <a:endParaRPr/>
          </a:p>
        </p:txBody>
      </p:sp>
      <p:sp>
        <p:nvSpPr>
          <p:cNvPr id="1956" name="Google Shape;1956;p154"/>
          <p:cNvSpPr txBox="1"/>
          <p:nvPr/>
        </p:nvSpPr>
        <p:spPr>
          <a:xfrm>
            <a:off x="1466464" y="1166013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+ 7</a:t>
            </a:r>
            <a:endParaRPr/>
          </a:p>
        </p:txBody>
      </p:sp>
      <p:sp>
        <p:nvSpPr>
          <p:cNvPr id="1957" name="Google Shape;1957;p154"/>
          <p:cNvSpPr txBox="1"/>
          <p:nvPr>
            <p:ph type="subTitle" idx="1"/>
          </p:nvPr>
        </p:nvSpPr>
        <p:spPr>
          <a:xfrm>
            <a:off x="337825" y="2715000"/>
            <a:ext cx="2300400" cy="27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Samee x uu yahay mawduuca (subject).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958" name="Google Shape;1958;p154"/>
          <p:cNvSpPr txBox="1"/>
          <p:nvPr/>
        </p:nvSpPr>
        <p:spPr>
          <a:xfrm>
            <a:off x="1466464" y="3071013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− 7</a:t>
            </a:r>
            <a:endParaRPr/>
          </a:p>
        </p:txBody>
      </p:sp>
      <p:sp>
        <p:nvSpPr>
          <p:cNvPr id="1959" name="Google Shape;1959;p154"/>
          <p:cNvSpPr txBox="1"/>
          <p:nvPr/>
        </p:nvSpPr>
        <p:spPr>
          <a:xfrm>
            <a:off x="997757" y="1646227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− 7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/>
          </a:p>
        </p:txBody>
      </p:sp>
      <p:sp>
        <p:nvSpPr>
          <p:cNvPr id="1960" name="Google Shape;1960;p154"/>
          <p:cNvSpPr txBox="1"/>
          <p:nvPr/>
        </p:nvSpPr>
        <p:spPr>
          <a:xfrm>
            <a:off x="1009264" y="3604413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+ 7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/>
          </a:p>
        </p:txBody>
      </p:sp>
      <p:pic>
        <p:nvPicPr>
          <p:cNvPr id="1961" name="Google Shape;1961;p154" descr="&lt;math xmlns=&quot;http://www.w3.org/1998/Math/MathML&quot; display=&quot;block&quot; data-is-equatio=&quot;1&quot; data-latex=&quot;\sqrt{y-7}=x&quot;&gt;&lt;msqrt&gt;&lt;mi&gt;y&lt;/mi&gt;&lt;mo&gt;−&lt;/mo&gt;&lt;mn&gt;7&lt;/mn&gt;&lt;/msqrt&gt;&lt;mo&gt;=&lt;/mo&gt;&lt;mi&gt;x&lt;/mi&gt;&lt;/math&gt;" title="the square root of y minus 7 equals x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507" y="2179052"/>
            <a:ext cx="1304576" cy="346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2" name="Google Shape;1962;p154" descr="&lt;math xmlns=&quot;http://www.w3.org/1998/Math/MathML&quot; display=&quot;block&quot; data-is-equatio=&quot;1&quot; data-latex=&quot;^3\sqrt{y+7}=x\ &quot;&gt;&lt;msup&gt;&lt;mi/&gt;&lt;mn&gt;3&lt;/mn&gt;&lt;/msup&gt;&lt;msqrt&gt;&lt;mi&gt;y&lt;/mi&gt;&lt;mo&gt;+&lt;/mo&gt;&lt;mn&gt;7&lt;/mn&gt;&lt;/msqrt&gt;&lt;mo&gt;=&lt;/mo&gt;&lt;mi&gt;x&lt;/mi&gt;&lt;mtext&gt;&lt;/mtext&gt;&lt;/math&gt;" title="cubed the square root of y plus 7 equals x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310" y="4191778"/>
            <a:ext cx="1455104" cy="360356"/>
          </a:xfrm>
          <a:prstGeom prst="rect">
            <a:avLst/>
          </a:prstGeom>
          <a:noFill/>
          <a:ln>
            <a:noFill/>
          </a:ln>
        </p:spPr>
      </p:pic>
      <p:sp>
        <p:nvSpPr>
          <p:cNvPr id="1963" name="Google Shape;1963;p154"/>
          <p:cNvSpPr txBox="1"/>
          <p:nvPr>
            <p:ph type="subTitle" idx="1"/>
          </p:nvPr>
        </p:nvSpPr>
        <p:spPr>
          <a:xfrm>
            <a:off x="4822118" y="810000"/>
            <a:ext cx="2300400" cy="27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Samee x uu yahay mawduuca (subject).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964" name="Google Shape;1964;p154"/>
          <p:cNvSpPr txBox="1"/>
          <p:nvPr/>
        </p:nvSpPr>
        <p:spPr>
          <a:xfrm>
            <a:off x="5950757" y="1166013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endParaRPr i="1"/>
          </a:p>
        </p:txBody>
      </p:sp>
      <p:sp>
        <p:nvSpPr>
          <p:cNvPr id="1965" name="Google Shape;1965;p154"/>
          <p:cNvSpPr txBox="1"/>
          <p:nvPr>
            <p:ph type="subTitle" idx="1"/>
          </p:nvPr>
        </p:nvSpPr>
        <p:spPr>
          <a:xfrm>
            <a:off x="4822118" y="2715000"/>
            <a:ext cx="2300400" cy="27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Samee x uu yahay mawduuca (subject).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966" name="Google Shape;1966;p154"/>
          <p:cNvSpPr txBox="1"/>
          <p:nvPr/>
        </p:nvSpPr>
        <p:spPr>
          <a:xfrm>
            <a:off x="5950757" y="3071013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− 1</a:t>
            </a:r>
            <a:endParaRPr/>
          </a:p>
        </p:txBody>
      </p:sp>
      <p:sp>
        <p:nvSpPr>
          <p:cNvPr id="1967" name="Google Shape;1967;p154"/>
          <p:cNvSpPr txBox="1"/>
          <p:nvPr/>
        </p:nvSpPr>
        <p:spPr>
          <a:xfrm>
            <a:off x="5470544" y="1646227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/>
          </a:p>
        </p:txBody>
      </p:sp>
      <p:sp>
        <p:nvSpPr>
          <p:cNvPr id="1968" name="Google Shape;1968;p154"/>
          <p:cNvSpPr txBox="1"/>
          <p:nvPr/>
        </p:nvSpPr>
        <p:spPr>
          <a:xfrm>
            <a:off x="5463384" y="3604413"/>
            <a:ext cx="142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+ 1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endParaRPr/>
          </a:p>
        </p:txBody>
      </p:sp>
      <p:pic>
        <p:nvPicPr>
          <p:cNvPr id="1969" name="Google Shape;1969;p154" descr="&lt;math xmlns=&quot;http://www.w3.org/1998/Math/MathML&quot; display=&quot;block&quot; data-is-equatio=&quot;1&quot; data-latex=&quot;\sqrt{y-z}=x\ &quot;&gt;&lt;msqrt&gt;&lt;mi&gt;y&lt;/mi&gt;&lt;mo&gt;−&lt;/mo&gt;&lt;mi&gt;z&lt;/mi&gt;&lt;/msqrt&gt;&lt;mo&gt;=&lt;/mo&gt;&lt;mi&gt;x&lt;/mi&gt;&lt;mtext&gt;&lt;/mtext&gt;&lt;/math&gt;" title="the square root of y minus z equals x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6016" y="2202082"/>
            <a:ext cx="1381728" cy="36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0" name="Google Shape;1970;p154" descr="&lt;math xmlns=&quot;http://www.w3.org/1998/Math/MathML&quot; display=&quot;block&quot; data-is-equatio=&quot;1&quot; data-latex=&quot;^4\sqrt{y+1}=x\ &quot;&gt;&lt;msup&gt;&lt;mi/&gt;&lt;mn&gt;4&lt;/mn&gt;&lt;/msup&gt;&lt;msqrt&gt;&lt;mi&gt;y&lt;/mi&gt;&lt;mo&gt;+&lt;/mo&gt;&lt;mn&gt;1&lt;/mn&gt;&lt;/msqrt&gt;&lt;mo&gt;=&lt;/mo&gt;&lt;mi&gt;x&lt;/mi&gt;&lt;mtext&gt;&lt;/mtext&gt;&lt;/math&gt;" title="to the fourth power the square root of y plus 1 equals x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1561" y="4183282"/>
            <a:ext cx="1540603" cy="3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4" name="Shape 1974"/>
        <p:cNvGrpSpPr/>
        <p:nvPr/>
      </p:nvGrpSpPr>
      <p:grpSpPr>
        <a:xfrm>
          <a:off x="0" y="0"/>
          <a:ext cx="0" cy="0"/>
        </a:xfrm>
      </p:grpSpPr>
      <p:sp>
        <p:nvSpPr>
          <p:cNvPr id="1975" name="Google Shape;1975;p155"/>
          <p:cNvSpPr txBox="1"/>
          <p:nvPr>
            <p:ph type="body" idx="1"/>
          </p:nvPr>
        </p:nvSpPr>
        <p:spPr>
          <a:xfrm>
            <a:off x="327427" y="1780075"/>
            <a:ext cx="45000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 ahaan, samee x uu yahay mawduuca (subject).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6" name="Google Shape;1976;p155"/>
          <p:cNvSpPr txBox="1"/>
          <p:nvPr>
            <p:ph type="body" idx="1"/>
          </p:nvPr>
        </p:nvSpPr>
        <p:spPr>
          <a:xfrm>
            <a:off x="324000" y="759300"/>
            <a:ext cx="7135200" cy="8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 ereyga leh jibbaar (exponent) aan ahayn 1 uu leeyahay isku-dhufasho (coefficient) aan ahayn 1, markaas nidaamku runtii waa muhiim.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977" name="Google Shape;1977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Dib-u-habaynta qaacidada (formula) adag</a:t>
            </a:r>
            <a:endParaRPr/>
          </a:p>
        </p:txBody>
      </p:sp>
      <p:sp>
        <p:nvSpPr>
          <p:cNvPr id="1978" name="Google Shape;1978;p155"/>
          <p:cNvSpPr txBox="1"/>
          <p:nvPr>
            <p:ph type="body" idx="1"/>
          </p:nvPr>
        </p:nvSpPr>
        <p:spPr>
          <a:xfrm>
            <a:off x="2510774" y="2313475"/>
            <a:ext cx="16464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9" name="Google Shape;1979;p155"/>
          <p:cNvSpPr txBox="1"/>
          <p:nvPr>
            <p:ph type="body" idx="1"/>
          </p:nvPr>
        </p:nvSpPr>
        <p:spPr>
          <a:xfrm>
            <a:off x="327426" y="2869888"/>
            <a:ext cx="1148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 kani…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80" name="Google Shape;1980;p155" descr="&lt;math xmlns=&quot;http://www.w3.org/1998/Math/MathML&quot; display=&quot;block&quot; data-is-equatio=&quot;1&quot; data-latex=&quot;\sqrt{y}=3x&quot;&gt;&lt;msqrt&gt;&lt;mi&gt;y&lt;/mi&gt;&lt;/msqrt&gt;&lt;mo&gt;=&lt;/mo&gt;&lt;mn&gt;3&lt;/mn&gt;&lt;mi&gt;x&lt;/mi&gt;&lt;/math&gt;" title="the square root of y equals 3 x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6135" y="3052520"/>
            <a:ext cx="1088000" cy="380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155" descr="&lt;math xmlns=&quot;http://www.w3.org/1998/Math/MathML&quot; display=&quot;block&quot; data-is-equatio=&quot;1&quot; data-latex=&quot;\frac{\sqrt{y}}{3}=x&quot;&gt;&lt;mfrac&gt;&lt;msqrt&gt;&lt;mi&gt;y&lt;/mi&gt;&lt;/msqrt&gt;&lt;mn&gt;3&lt;/mn&gt;&lt;/mfrac&gt;&lt;mo&gt;=&lt;/mo&gt;&lt;mi&gt;x&lt;/mi&gt;&lt;/math&gt;" title="the fraction with numerator the square root of y and denominator 3 equals x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7400" y="3583186"/>
            <a:ext cx="1087991" cy="783994"/>
          </a:xfrm>
          <a:prstGeom prst="rect">
            <a:avLst/>
          </a:prstGeom>
          <a:noFill/>
          <a:ln>
            <a:noFill/>
          </a:ln>
        </p:spPr>
      </p:pic>
      <p:sp>
        <p:nvSpPr>
          <p:cNvPr id="1982" name="Google Shape;1982;p155"/>
          <p:cNvSpPr txBox="1"/>
          <p:nvPr>
            <p:ph type="body" idx="1"/>
          </p:nvPr>
        </p:nvSpPr>
        <p:spPr>
          <a:xfrm>
            <a:off x="6267588" y="2313475"/>
            <a:ext cx="16464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3" name="Google Shape;1983;p155"/>
          <p:cNvSpPr txBox="1"/>
          <p:nvPr>
            <p:ph type="body" idx="1"/>
          </p:nvPr>
        </p:nvSpPr>
        <p:spPr>
          <a:xfrm>
            <a:off x="4324346" y="2869888"/>
            <a:ext cx="11487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ama…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84" name="Google Shape;1984;p155" descr="&lt;math xmlns=&quot;http://www.w3.org/1998/Math/MathML&quot; display=&quot;block&quot; data-is-equatio=&quot;1&quot; data-latex=&quot;\frac{y}{3}=x^2&quot;&gt;&lt;mfrac&gt;&lt;mi&gt;y&lt;/mi&gt;&lt;mn&gt;3&lt;/mn&gt;&lt;/mfrac&gt;&lt;mo&gt;=&lt;/mo&gt;&lt;msup&gt;&lt;mi&gt;x&lt;/mi&gt;&lt;mn&gt;2&lt;/mn&gt;&lt;/msup&gt;&lt;/math&gt;" title="y over 3 equals x squar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3070" y="2947755"/>
            <a:ext cx="882070" cy="568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5" name="Google Shape;1985;p155" descr="&lt;math xmlns=&quot;http://www.w3.org/1998/Math/MathML&quot; display=&quot;block&quot; data-is-equatio=&quot;1&quot; data-latex=&quot;\sqrt{\frac{y}{3}}=x&quot;&gt;&lt;msqrt&gt;&lt;mfrac&gt;&lt;mi&gt;y&lt;/mi&gt;&lt;mn&gt;3&lt;/mn&gt;&lt;/mfrac&gt;&lt;/msqrt&gt;&lt;mo&gt;=&lt;/mo&gt;&lt;mi&gt;x&lt;/mi&gt;&lt;/math&gt;" title="the square root of y over 3 equals x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3389" y="3714602"/>
            <a:ext cx="1103743" cy="748157"/>
          </a:xfrm>
          <a:prstGeom prst="rect">
            <a:avLst/>
          </a:prstGeom>
          <a:noFill/>
          <a:ln>
            <a:noFill/>
          </a:ln>
        </p:spPr>
      </p:pic>
      <p:sp>
        <p:nvSpPr>
          <p:cNvPr id="1986" name="Google Shape;1986;p155"/>
          <p:cNvSpPr txBox="1"/>
          <p:nvPr>
            <p:ph type="body" idx="1"/>
          </p:nvPr>
        </p:nvSpPr>
        <p:spPr>
          <a:xfrm>
            <a:off x="2967976" y="4539140"/>
            <a:ext cx="2532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Kee ayaa sax ah?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87" name="Google Shape;1987;p1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86154" y="392339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p15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81433" y="3951725"/>
            <a:ext cx="396000" cy="41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2" name="Shape 1992"/>
        <p:cNvGrpSpPr/>
        <p:nvPr/>
      </p:nvGrpSpPr>
      <p:grpSpPr>
        <a:xfrm>
          <a:off x="0" y="0"/>
          <a:ext cx="0" cy="0"/>
        </a:xfrm>
      </p:grpSpPr>
      <p:sp>
        <p:nvSpPr>
          <p:cNvPr id="1993" name="Google Shape;1993;p156"/>
          <p:cNvSpPr txBox="1"/>
          <p:nvPr>
            <p:ph type="body" idx="1"/>
          </p:nvPr>
        </p:nvSpPr>
        <p:spPr>
          <a:xfrm>
            <a:off x="327425" y="2237275"/>
            <a:ext cx="53136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kani x laba jibaaran (squared) ka dib lagu dhuftey 3?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4" name="Google Shape;1994;p156"/>
          <p:cNvSpPr txBox="1"/>
          <p:nvPr>
            <p:ph type="body" idx="1"/>
          </p:nvPr>
        </p:nvSpPr>
        <p:spPr>
          <a:xfrm>
            <a:off x="324000" y="759300"/>
            <a:ext cx="7135200" cy="8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Fahamka tibaaxda (expression) 3x2 waa faa'iido leh inuu naga caawiyo fahamka sababta dib-u-habayntan (rearrangement) ay sax u tahay.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995" name="Google Shape;1995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Dib-u-habaynta qaacidada (formula) adag</a:t>
            </a:r>
            <a:endParaRPr/>
          </a:p>
        </p:txBody>
      </p:sp>
      <p:sp>
        <p:nvSpPr>
          <p:cNvPr id="1996" name="Google Shape;1996;p156"/>
          <p:cNvSpPr txBox="1"/>
          <p:nvPr>
            <p:ph type="body" idx="1"/>
          </p:nvPr>
        </p:nvSpPr>
        <p:spPr>
          <a:xfrm>
            <a:off x="6267588" y="2313475"/>
            <a:ext cx="16464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97" name="Google Shape;1997;p156" descr="&lt;math xmlns=&quot;http://www.w3.org/1998/Math/MathML&quot; display=&quot;block&quot; data-is-equatio=&quot;1&quot; data-latex=&quot;\frac{y}{3}=x^2&quot;&gt;&lt;mfrac&gt;&lt;mi&gt;y&lt;/mi&gt;&lt;mn&gt;3&lt;/mn&gt;&lt;/mfrac&gt;&lt;mo&gt;=&lt;/mo&gt;&lt;msup&gt;&lt;mi&gt;x&lt;/mi&gt;&lt;mn&gt;2&lt;/mn&gt;&lt;/msup&gt;&lt;/math&gt;" title="y over 3 equals x squa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3070" y="2947755"/>
            <a:ext cx="882070" cy="568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156" descr="&lt;math xmlns=&quot;http://www.w3.org/1998/Math/MathML&quot; display=&quot;block&quot; data-is-equatio=&quot;1&quot; data-latex=&quot;\sqrt{\frac{y}{3}}=x&quot;&gt;&lt;msqrt&gt;&lt;mfrac&gt;&lt;mi&gt;y&lt;/mi&gt;&lt;mn&gt;3&lt;/mn&gt;&lt;/mfrac&gt;&lt;/msqrt&gt;&lt;mo&gt;=&lt;/mo&gt;&lt;mi&gt;x&lt;/mi&gt;&lt;/math&gt;" title="the square root of y over 3 equals x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3389" y="3714602"/>
            <a:ext cx="1103743" cy="748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9" name="Google Shape;1999;p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6154" y="392339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0" name="Google Shape;2000;p156"/>
          <p:cNvSpPr txBox="1"/>
          <p:nvPr>
            <p:ph type="body" idx="1"/>
          </p:nvPr>
        </p:nvSpPr>
        <p:spPr>
          <a:xfrm>
            <a:off x="327425" y="2999275"/>
            <a:ext cx="51183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Ama, x lagu dhuftey 3 ka dib laba jibaaran (squared)?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1" name="Google Shape;2001;p156"/>
          <p:cNvSpPr txBox="1"/>
          <p:nvPr>
            <p:ph type="body" idx="1"/>
          </p:nvPr>
        </p:nvSpPr>
        <p:spPr>
          <a:xfrm>
            <a:off x="2446085" y="1703875"/>
            <a:ext cx="5442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02" name="Google Shape;2002;p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2940" y="2270009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3" name="Google Shape;2003;p1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4033" y="3113525"/>
            <a:ext cx="396000" cy="41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07" name="Shape 2007"/>
        <p:cNvGrpSpPr/>
        <p:nvPr/>
      </p:nvGrpSpPr>
      <p:grpSpPr>
        <a:xfrm>
          <a:off x="0" y="0"/>
          <a:ext cx="0" cy="0"/>
        </a:xfrm>
      </p:grpSpPr>
      <p:sp>
        <p:nvSpPr>
          <p:cNvPr id="2008" name="Google Shape;2008;p157"/>
          <p:cNvSpPr txBox="1"/>
          <p:nvPr/>
        </p:nvSpPr>
        <p:spPr>
          <a:xfrm>
            <a:off x="3458475" y="3774600"/>
            <a:ext cx="544200" cy="4191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9" name="Google Shape;2009;p157"/>
          <p:cNvSpPr txBox="1"/>
          <p:nvPr/>
        </p:nvSpPr>
        <p:spPr>
          <a:xfrm>
            <a:off x="1324875" y="3774600"/>
            <a:ext cx="1447500" cy="4191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0" name="Google Shape;2010;p157"/>
          <p:cNvSpPr txBox="1"/>
          <p:nvPr>
            <p:ph type="body" idx="1"/>
          </p:nvPr>
        </p:nvSpPr>
        <p:spPr>
          <a:xfrm>
            <a:off x="327425" y="2237275"/>
            <a:ext cx="53136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kani x laba jibaaran (squared) ka dib lagu dhuftey 3?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1" name="Google Shape;2011;p157"/>
          <p:cNvSpPr txBox="1"/>
          <p:nvPr>
            <p:ph type="body" idx="1"/>
          </p:nvPr>
        </p:nvSpPr>
        <p:spPr>
          <a:xfrm>
            <a:off x="324000" y="759300"/>
            <a:ext cx="7135200" cy="8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Fahamka tibaaxda (expression) 3x2 waa faa'iido leh inuu naga caawiyo fahamka sababta dib-u-habayntan (rearrangement) ay sax u tahay.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2012" name="Google Shape;2012;p1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Dib-u-habaynta qaacidada (formula) adag</a:t>
            </a:r>
            <a:endParaRPr/>
          </a:p>
        </p:txBody>
      </p:sp>
      <p:sp>
        <p:nvSpPr>
          <p:cNvPr id="2013" name="Google Shape;2013;p157"/>
          <p:cNvSpPr txBox="1"/>
          <p:nvPr>
            <p:ph type="body" idx="1"/>
          </p:nvPr>
        </p:nvSpPr>
        <p:spPr>
          <a:xfrm>
            <a:off x="6267588" y="2313475"/>
            <a:ext cx="16464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14" name="Google Shape;2014;p157" descr="&lt;math xmlns=&quot;http://www.w3.org/1998/Math/MathML&quot; display=&quot;block&quot; data-is-equatio=&quot;1&quot; data-latex=&quot;\frac{y}{3}=x^2&quot;&gt;&lt;mfrac&gt;&lt;mi&gt;y&lt;/mi&gt;&lt;mn&gt;3&lt;/mn&gt;&lt;/mfrac&gt;&lt;mo&gt;=&lt;/mo&gt;&lt;msup&gt;&lt;mi&gt;x&lt;/mi&gt;&lt;mn&gt;2&lt;/mn&gt;&lt;/msup&gt;&lt;/math&gt;" title="y over 3 equals x squa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3070" y="2947755"/>
            <a:ext cx="882070" cy="568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5" name="Google Shape;2015;p157" descr="&lt;math xmlns=&quot;http://www.w3.org/1998/Math/MathML&quot; display=&quot;block&quot; data-is-equatio=&quot;1&quot; data-latex=&quot;\sqrt{\frac{y}{3}}=x&quot;&gt;&lt;msqrt&gt;&lt;mfrac&gt;&lt;mi&gt;y&lt;/mi&gt;&lt;mn&gt;3&lt;/mn&gt;&lt;/mfrac&gt;&lt;/msqrt&gt;&lt;mo&gt;=&lt;/mo&gt;&lt;mi&gt;x&lt;/mi&gt;&lt;/math&gt;" title="the square root of y over 3 equals x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3389" y="3714602"/>
            <a:ext cx="1103743" cy="748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6" name="Google Shape;2016;p1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6154" y="392339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7" name="Google Shape;2017;p157"/>
          <p:cNvSpPr txBox="1"/>
          <p:nvPr>
            <p:ph type="body" idx="1"/>
          </p:nvPr>
        </p:nvSpPr>
        <p:spPr>
          <a:xfrm>
            <a:off x="2446085" y="1703875"/>
            <a:ext cx="5442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18" name="Google Shape;2018;p1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2940" y="2270009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9" name="Google Shape;2019;p157"/>
          <p:cNvSpPr txBox="1"/>
          <p:nvPr>
            <p:ph type="body" idx="1"/>
          </p:nvPr>
        </p:nvSpPr>
        <p:spPr>
          <a:xfrm>
            <a:off x="388681" y="2923075"/>
            <a:ext cx="2451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0" name="Google Shape;2020;p157"/>
          <p:cNvSpPr txBox="1"/>
          <p:nvPr/>
        </p:nvSpPr>
        <p:spPr>
          <a:xfrm>
            <a:off x="3458475" y="2936400"/>
            <a:ext cx="544200" cy="41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×3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1" name="Google Shape;2021;p157"/>
          <p:cNvSpPr txBox="1"/>
          <p:nvPr/>
        </p:nvSpPr>
        <p:spPr>
          <a:xfrm>
            <a:off x="1324875" y="2936400"/>
            <a:ext cx="1447500" cy="41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jibaaran (squared)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22" name="Google Shape;2022;p157"/>
          <p:cNvCxnSpPr>
            <a:endCxn id="2020" idx="1"/>
          </p:cNvCxnSpPr>
          <p:nvPr/>
        </p:nvCxnSpPr>
        <p:spPr>
          <a:xfrm>
            <a:off x="2772375" y="31459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23" name="Google Shape;2023;p157"/>
          <p:cNvCxnSpPr/>
          <p:nvPr/>
        </p:nvCxnSpPr>
        <p:spPr>
          <a:xfrm>
            <a:off x="638775" y="31459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24" name="Google Shape;2024;p157"/>
          <p:cNvCxnSpPr/>
          <p:nvPr/>
        </p:nvCxnSpPr>
        <p:spPr>
          <a:xfrm>
            <a:off x="3991575" y="31459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25" name="Google Shape;2025;p157"/>
          <p:cNvSpPr txBox="1"/>
          <p:nvPr>
            <p:ph type="body" idx="1"/>
          </p:nvPr>
        </p:nvSpPr>
        <p:spPr>
          <a:xfrm>
            <a:off x="4826952" y="2923075"/>
            <a:ext cx="5442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6" name="Google Shape;2026;p157"/>
          <p:cNvSpPr txBox="1"/>
          <p:nvPr>
            <p:ph type="body" idx="1"/>
          </p:nvPr>
        </p:nvSpPr>
        <p:spPr>
          <a:xfrm>
            <a:off x="388681" y="3761275"/>
            <a:ext cx="2451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7" name="Google Shape;2027;p157"/>
          <p:cNvSpPr txBox="1"/>
          <p:nvPr/>
        </p:nvSpPr>
        <p:spPr>
          <a:xfrm>
            <a:off x="3458475" y="3774600"/>
            <a:ext cx="544200" cy="41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÷3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8" name="Google Shape;2028;p157"/>
          <p:cNvSpPr txBox="1"/>
          <p:nvPr/>
        </p:nvSpPr>
        <p:spPr>
          <a:xfrm>
            <a:off x="1324875" y="3774600"/>
            <a:ext cx="1447500" cy="41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Xidid laba jibaaran (Square root)</a:t>
            </a:r>
            <a:endParaRPr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29" name="Google Shape;2029;p157"/>
          <p:cNvCxnSpPr/>
          <p:nvPr/>
        </p:nvCxnSpPr>
        <p:spPr>
          <a:xfrm rot="10800000">
            <a:off x="2772375" y="39841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30" name="Google Shape;2030;p157"/>
          <p:cNvCxnSpPr/>
          <p:nvPr/>
        </p:nvCxnSpPr>
        <p:spPr>
          <a:xfrm rot="10800000">
            <a:off x="3991575" y="39841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31" name="Google Shape;2031;p157"/>
          <p:cNvCxnSpPr/>
          <p:nvPr/>
        </p:nvCxnSpPr>
        <p:spPr>
          <a:xfrm rot="10800000">
            <a:off x="638775" y="39841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32" name="Google Shape;2032;p157"/>
          <p:cNvSpPr txBox="1"/>
          <p:nvPr>
            <p:ph type="body" idx="1"/>
          </p:nvPr>
        </p:nvSpPr>
        <p:spPr>
          <a:xfrm>
            <a:off x="4826952" y="3761275"/>
            <a:ext cx="5442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3" name="Google Shape;2033;p157"/>
          <p:cNvSpPr txBox="1"/>
          <p:nvPr/>
        </p:nvSpPr>
        <p:spPr>
          <a:xfrm>
            <a:off x="7573275" y="2784000"/>
            <a:ext cx="544200" cy="41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÷3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4" name="Google Shape;2034;p157"/>
          <p:cNvSpPr txBox="1"/>
          <p:nvPr/>
        </p:nvSpPr>
        <p:spPr>
          <a:xfrm>
            <a:off x="7160568" y="3488466"/>
            <a:ext cx="1447500" cy="41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Jidhka laba jibaaran (Square root)</a:t>
            </a:r>
            <a:endParaRPr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38" name="Shape 2038"/>
        <p:cNvGrpSpPr/>
        <p:nvPr/>
      </p:nvGrpSpPr>
      <p:grpSpPr>
        <a:xfrm>
          <a:off x="0" y="0"/>
          <a:ext cx="0" cy="0"/>
        </a:xfrm>
      </p:grpSpPr>
      <p:sp>
        <p:nvSpPr>
          <p:cNvPr id="2039" name="Google Shape;2039;p158"/>
          <p:cNvSpPr txBox="1"/>
          <p:nvPr>
            <p:ph type="title"/>
          </p:nvPr>
        </p:nvSpPr>
        <p:spPr>
          <a:xfrm>
            <a:off x="324000" y="748775"/>
            <a:ext cx="71352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Kee waa habaynta saxda ah ee qaacidadaan si b u noqdo mawduuca?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040" name="Google Shape;2040;p15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Habaynta qaacido aad u adag (Rearranging more complex formula)</a:t>
            </a:r>
            <a:endParaRPr/>
          </a:p>
        </p:txBody>
      </p:sp>
      <p:sp>
        <p:nvSpPr>
          <p:cNvPr id="2041" name="Google Shape;2041;p158"/>
          <p:cNvSpPr txBox="1"/>
          <p:nvPr>
            <p:ph type="title"/>
          </p:nvPr>
        </p:nvSpPr>
        <p:spPr>
          <a:xfrm>
            <a:off x="4831293" y="1205968"/>
            <a:ext cx="11214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2800" i="1">
                <a:latin typeface="Lexend"/>
                <a:ea typeface="Times New Roman"/>
                <a:cs typeface="Times New Roman"/>
                <a:sym typeface="Times New Roman"/>
              </a:rPr>
              <a:t>a 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= 5</a:t>
            </a:r>
            <a:r>
              <a:rPr lang="en-GB" sz="2800" i="1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2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600"/>
          </a:p>
        </p:txBody>
      </p:sp>
      <p:pic>
        <p:nvPicPr>
          <p:cNvPr id="2042" name="Google Shape;2042;p158" descr="&lt;math xmlns=&quot;http://www.w3.org/1998/Math/MathML&quot; display=&quot;block&quot; data-is-equatio=&quot;1&quot; data-latex=&quot;\sqrt{\frac{a}{5}}=b&quot;&gt;&lt;msqrt&gt;&lt;mfrac&gt;&lt;mi&gt;a&lt;/mi&gt;&lt;mn&gt;5&lt;/mn&gt;&lt;/mfrac&gt;&lt;/msqrt&gt;&lt;mo&gt;=&lt;/mo&gt;&lt;mi&gt;b&lt;/mi&gt;&lt;/math&gt;" title="the square root of a over 5 equals b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427" y="2620912"/>
            <a:ext cx="1179958" cy="81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3" name="Google Shape;2043;p158" descr="&lt;math xmlns=&quot;http://www.w3.org/1998/Math/MathML&quot; display=&quot;block&quot; data-is-equatio=&quot;1&quot; data-latex=&quot;\frac{a}{5}=b^2&quot;&gt;&lt;mfrac&gt;&lt;mi&gt;a&lt;/mi&gt;&lt;mn&gt;5&lt;/mn&gt;&lt;/mfrac&gt;&lt;mo&gt;=&lt;/mo&gt;&lt;msup&gt;&lt;mi&gt;b&lt;/mi&gt;&lt;mn&gt;2&lt;/mn&gt;&lt;/msup&gt;&lt;/math&gt;" title="a over 5 equals b squa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427" y="1717246"/>
            <a:ext cx="956400" cy="635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4" name="Google Shape;2044;p1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8740" y="2845089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5" name="Google Shape;2045;p1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8433" y="1894325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6" name="Google Shape;2046;p1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02339" y="3910045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2047" name="Google Shape;2047;p158"/>
          <p:cNvSpPr txBox="1"/>
          <p:nvPr/>
        </p:nvSpPr>
        <p:spPr>
          <a:xfrm flipH="1">
            <a:off x="3038700" y="1761700"/>
            <a:ext cx="32181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÷5 waa tillaabada koowaad ee saxda ah laakiin jibbaarka b waa inuu ahaadaa 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048" name="Google Shape;2048;p158" descr="&lt;math xmlns=&quot;http://www.w3.org/1998/Math/MathML&quot; display=&quot;block&quot; data-is-equatio=&quot;1&quot; data-latex=&quot;\frac{\sqrt{a}}{5}=b&quot;&gt;&lt;mfrac&gt;&lt;msqrt&gt;&lt;mi&gt;a&lt;/mi&gt;&lt;/msqrt&gt;&lt;mn&gt;5&lt;/mn&gt;&lt;/mfrac&gt;&lt;mo&gt;=&lt;/mo&gt;&lt;mi&gt;b&lt;/mi&gt;&lt;/math&gt;" title="the fraction with numerator the square root of a and denominator 5 equals b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5745" y="3632504"/>
            <a:ext cx="1101513" cy="813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9" name="Google Shape;2049;p158"/>
          <p:cNvSpPr txBox="1"/>
          <p:nvPr>
            <p:ph type="title"/>
          </p:nvPr>
        </p:nvSpPr>
        <p:spPr>
          <a:xfrm>
            <a:off x="6888693" y="1967968"/>
            <a:ext cx="11214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2800" i="1">
                <a:latin typeface="Lexend"/>
                <a:ea typeface="Times New Roman"/>
                <a:cs typeface="Times New Roman"/>
                <a:sym typeface="Times New Roman"/>
              </a:rPr>
              <a:t>a 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= 5</a:t>
            </a:r>
            <a:r>
              <a:rPr lang="en-GB" sz="2800" i="1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2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600"/>
          </a:p>
        </p:txBody>
      </p:sp>
      <p:pic>
        <p:nvPicPr>
          <p:cNvPr id="2050" name="Google Shape;2050;p158" descr="&lt;math xmlns=&quot;http://www.w3.org/1998/Math/MathML&quot; display=&quot;block&quot; data-is-equatio=&quot;1&quot; data-latex=&quot;\frac{a}{5}=b^2&quot;&gt;&lt;mfrac&gt;&lt;mi&gt;a&lt;/mi&gt;&lt;mn&gt;5&lt;/mn&gt;&lt;/mfrac&gt;&lt;mo&gt;=&lt;/mo&gt;&lt;msup&gt;&lt;mi&gt;b&lt;/mi&gt;&lt;mn&gt;2&lt;/mn&gt;&lt;/msup&gt;&lt;/math&gt;" title="a over 5 equals b squa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2600" y="2643153"/>
            <a:ext cx="956400" cy="635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Google Shape;2051;p158" descr="&lt;math xmlns=&quot;http://www.w3.org/1998/Math/MathML&quot; display=&quot;block&quot; data-is-equatio=&quot;1&quot; data-latex=&quot;\sqrt{\frac{a}{5}}=b&quot;&gt;&lt;msqrt&gt;&lt;mfrac&gt;&lt;mi&gt;a&lt;/mi&gt;&lt;mn&gt;5&lt;/mn&gt;&lt;/mfrac&gt;&lt;/msqrt&gt;&lt;mo&gt;=&lt;/mo&gt;&lt;mi&gt;b&lt;/mi&gt;&lt;/math&gt;" title="the square root of a over 5 equals b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7454" y="3436098"/>
            <a:ext cx="1179958" cy="813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5" name="Shape 2055"/>
        <p:cNvGrpSpPr/>
        <p:nvPr/>
      </p:nvGrpSpPr>
      <p:grpSpPr>
        <a:xfrm>
          <a:off x="0" y="0"/>
          <a:ext cx="0" cy="0"/>
        </a:xfrm>
      </p:grpSpPr>
      <p:sp>
        <p:nvSpPr>
          <p:cNvPr id="2056" name="Google Shape;2056;p159"/>
          <p:cNvSpPr txBox="1"/>
          <p:nvPr>
            <p:ph type="body" idx="1"/>
          </p:nvPr>
        </p:nvSpPr>
        <p:spPr>
          <a:xfrm>
            <a:off x="324000" y="759300"/>
            <a:ext cx="7135200" cy="41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 dhiga x mawduuca waa ka duwan yahay qaacidadan.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2057" name="Google Shape;2057;p15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Habaynta qaacido aad u adag (Rearranging more complex formula)</a:t>
            </a:r>
            <a:endParaRPr/>
          </a:p>
        </p:txBody>
      </p:sp>
      <p:sp>
        <p:nvSpPr>
          <p:cNvPr id="2058" name="Google Shape;2058;p159"/>
          <p:cNvSpPr txBox="1"/>
          <p:nvPr>
            <p:ph type="body" idx="1"/>
          </p:nvPr>
        </p:nvSpPr>
        <p:spPr>
          <a:xfrm>
            <a:off x="388681" y="3380275"/>
            <a:ext cx="2451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9" name="Google Shape;2059;p159"/>
          <p:cNvSpPr txBox="1"/>
          <p:nvPr/>
        </p:nvSpPr>
        <p:spPr>
          <a:xfrm>
            <a:off x="1324875" y="3393600"/>
            <a:ext cx="544200" cy="41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×3</a:t>
            </a:r>
            <a:endParaRPr sz="24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0" name="Google Shape;2060;p159"/>
          <p:cNvSpPr txBox="1"/>
          <p:nvPr/>
        </p:nvSpPr>
        <p:spPr>
          <a:xfrm>
            <a:off x="2544075" y="3393600"/>
            <a:ext cx="1447500" cy="41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jibaaran (squared)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61" name="Google Shape;2061;p159"/>
          <p:cNvCxnSpPr>
            <a:endCxn id="2059" idx="1"/>
          </p:cNvCxnSpPr>
          <p:nvPr/>
        </p:nvCxnSpPr>
        <p:spPr>
          <a:xfrm>
            <a:off x="638775" y="36031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62" name="Google Shape;2062;p159"/>
          <p:cNvCxnSpPr/>
          <p:nvPr/>
        </p:nvCxnSpPr>
        <p:spPr>
          <a:xfrm>
            <a:off x="1857975" y="36031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63" name="Google Shape;2063;p159"/>
          <p:cNvCxnSpPr/>
          <p:nvPr/>
        </p:nvCxnSpPr>
        <p:spPr>
          <a:xfrm>
            <a:off x="3991575" y="36031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64" name="Google Shape;2064;p159"/>
          <p:cNvSpPr txBox="1"/>
          <p:nvPr>
            <p:ph type="body" idx="1"/>
          </p:nvPr>
        </p:nvSpPr>
        <p:spPr>
          <a:xfrm>
            <a:off x="4826950" y="3380275"/>
            <a:ext cx="6861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(3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5" name="Google Shape;2065;p159"/>
          <p:cNvSpPr txBox="1"/>
          <p:nvPr>
            <p:ph type="body" idx="1"/>
          </p:nvPr>
        </p:nvSpPr>
        <p:spPr>
          <a:xfrm>
            <a:off x="388681" y="4218475"/>
            <a:ext cx="2451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6" name="Google Shape;2066;p159"/>
          <p:cNvSpPr txBox="1"/>
          <p:nvPr/>
        </p:nvSpPr>
        <p:spPr>
          <a:xfrm>
            <a:off x="1324875" y="4231800"/>
            <a:ext cx="544200" cy="41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÷3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7" name="Google Shape;2067;p159"/>
          <p:cNvSpPr txBox="1"/>
          <p:nvPr/>
        </p:nvSpPr>
        <p:spPr>
          <a:xfrm>
            <a:off x="2544075" y="4231800"/>
            <a:ext cx="1447500" cy="41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Jidhka laba jibaaran (Square root)</a:t>
            </a:r>
            <a:endParaRPr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68" name="Google Shape;2068;p159"/>
          <p:cNvCxnSpPr/>
          <p:nvPr/>
        </p:nvCxnSpPr>
        <p:spPr>
          <a:xfrm rot="10800000">
            <a:off x="1857975" y="44413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69" name="Google Shape;2069;p159"/>
          <p:cNvCxnSpPr/>
          <p:nvPr/>
        </p:nvCxnSpPr>
        <p:spPr>
          <a:xfrm rot="10800000">
            <a:off x="3991575" y="44413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70" name="Google Shape;2070;p159"/>
          <p:cNvCxnSpPr/>
          <p:nvPr/>
        </p:nvCxnSpPr>
        <p:spPr>
          <a:xfrm rot="10800000">
            <a:off x="638775" y="4441350"/>
            <a:ext cx="6861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71" name="Google Shape;2071;p159"/>
          <p:cNvSpPr txBox="1"/>
          <p:nvPr>
            <p:ph type="body" idx="1"/>
          </p:nvPr>
        </p:nvSpPr>
        <p:spPr>
          <a:xfrm>
            <a:off x="4826950" y="4218475"/>
            <a:ext cx="686100" cy="36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(3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2" name="Google Shape;2072;p159"/>
          <p:cNvSpPr txBox="1"/>
          <p:nvPr/>
        </p:nvSpPr>
        <p:spPr>
          <a:xfrm>
            <a:off x="4343413" y="1318405"/>
            <a:ext cx="126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(3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/>
          </a:p>
        </p:txBody>
      </p:sp>
      <p:pic>
        <p:nvPicPr>
          <p:cNvPr id="2073" name="Google Shape;2073;p159" descr="&lt;math xmlns=&quot;http://www.w3.org/1998/Math/MathML&quot; display=&quot;block&quot; data-is-equatio=&quot;1&quot; data-latex=&quot;\sqrt{y}=3x&quot;&gt;&lt;msqrt&gt;&lt;mi&gt;y&lt;/mi&gt;&lt;/msqrt&gt;&lt;mo&gt;=&lt;/mo&gt;&lt;mn&gt;3&lt;/mn&gt;&lt;mi&gt;x&lt;/mi&gt;&lt;/math&gt;" title="the square root of y equals 3 x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7538" y="1918663"/>
            <a:ext cx="1100308" cy="384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4" name="Google Shape;2074;p159" descr="&lt;math xmlns=&quot;http://www.w3.org/1998/Math/MathML&quot; display=&quot;block&quot; data-is-equatio=&quot;1&quot; data-latex=&quot;\frac{\sqrt{y}}{3}=x&quot;&gt;&lt;mfrac&gt;&lt;msqrt&gt;&lt;mi&gt;y&lt;/mi&gt;&lt;/msqrt&gt;&lt;mn&gt;3&lt;/mn&gt;&lt;/mfrac&gt;&lt;mo&gt;=&lt;/mo&gt;&lt;mi&gt;x&lt;/mi&gt;&lt;/math&gt;" title="the fraction with numerator the square root of y and denominator 3 equals x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0557" y="2441887"/>
            <a:ext cx="961850" cy="693102"/>
          </a:xfrm>
          <a:prstGeom prst="rect">
            <a:avLst/>
          </a:prstGeom>
          <a:noFill/>
          <a:ln>
            <a:noFill/>
          </a:ln>
        </p:spPr>
      </p:pic>
      <p:sp>
        <p:nvSpPr>
          <p:cNvPr id="2075" name="Google Shape;2075;p159"/>
          <p:cNvSpPr/>
          <p:nvPr/>
        </p:nvSpPr>
        <p:spPr>
          <a:xfrm>
            <a:off x="2505187" y="4217727"/>
            <a:ext cx="1529400" cy="472800"/>
          </a:xfrm>
          <a:prstGeom prst="ellips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6" name="Google Shape;2076;p159"/>
          <p:cNvSpPr/>
          <p:nvPr/>
        </p:nvSpPr>
        <p:spPr>
          <a:xfrm>
            <a:off x="1278822" y="4217725"/>
            <a:ext cx="648300" cy="472800"/>
          </a:xfrm>
          <a:prstGeom prst="ellips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0" name="Shape 2080"/>
        <p:cNvGrpSpPr/>
        <p:nvPr/>
      </p:nvGrpSpPr>
      <p:grpSpPr>
        <a:xfrm>
          <a:off x="0" y="0"/>
          <a:ext cx="0" cy="0"/>
        </a:xfrm>
      </p:grpSpPr>
      <p:sp>
        <p:nvSpPr>
          <p:cNvPr id="2081" name="Google Shape;2081;p160"/>
          <p:cNvSpPr txBox="1"/>
          <p:nvPr>
            <p:ph type="title"/>
          </p:nvPr>
        </p:nvSpPr>
        <p:spPr>
          <a:xfrm>
            <a:off x="324000" y="748775"/>
            <a:ext cx="71352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Kee waa habaynta saxda ah ee qaacidadaan si b u noqdo mawduuca?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082" name="Google Shape;2082;p16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Habaynta qaacido aad u adag (Rearranging more complex formula)</a:t>
            </a:r>
            <a:endParaRPr/>
          </a:p>
        </p:txBody>
      </p:sp>
      <p:sp>
        <p:nvSpPr>
          <p:cNvPr id="2083" name="Google Shape;2083;p160"/>
          <p:cNvSpPr txBox="1"/>
          <p:nvPr>
            <p:ph type="title"/>
          </p:nvPr>
        </p:nvSpPr>
        <p:spPr>
          <a:xfrm>
            <a:off x="4831302" y="1205975"/>
            <a:ext cx="1425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2800" i="1">
                <a:latin typeface="Lexend"/>
                <a:ea typeface="Times New Roman"/>
                <a:cs typeface="Times New Roman"/>
                <a:sym typeface="Times New Roman"/>
              </a:rPr>
              <a:t>a 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= (5</a:t>
            </a:r>
            <a:r>
              <a:rPr lang="en-GB" sz="2800" i="1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lang="en-GB" sz="2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600"/>
          </a:p>
        </p:txBody>
      </p:sp>
      <p:pic>
        <p:nvPicPr>
          <p:cNvPr id="2084" name="Google Shape;2084;p160" descr="&lt;math xmlns=&quot;http://www.w3.org/1998/Math/MathML&quot; display=&quot;block&quot; data-is-equatio=&quot;1&quot; data-latex=&quot;\sqrt{\frac{a}{5}}=b&quot;&gt;&lt;msqrt&gt;&lt;mfrac&gt;&lt;mi&gt;a&lt;/mi&gt;&lt;mn&gt;5&lt;/mn&gt;&lt;/mfrac&gt;&lt;/msqrt&gt;&lt;mo&gt;=&lt;/mo&gt;&lt;mi&gt;b&lt;/mi&gt;&lt;/math&gt;" title="the square root of a over 5 equals b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745" y="2620912"/>
            <a:ext cx="1179958" cy="81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5" name="Google Shape;2085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2540" y="3911889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6" name="Google Shape;2086;p1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5006" y="1859805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7" name="Google Shape;2087;p1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2339" y="2843245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2088" name="Google Shape;2088;p160"/>
          <p:cNvSpPr txBox="1"/>
          <p:nvPr/>
        </p:nvSpPr>
        <p:spPr>
          <a:xfrm flipH="1">
            <a:off x="3038563" y="1761700"/>
            <a:ext cx="35652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Jidhka laba jibaaran (Square root) waa tillaabada koowaad ee saxda ah laakiin jibbaarka b waa inuu ahaadaa 1</a:t>
            </a:r>
            <a:r>
              <a:rPr lang="en-GB" sz="14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089" name="Google Shape;2089;p160" descr="&lt;math xmlns=&quot;http://www.w3.org/1998/Math/MathML&quot; display=&quot;block&quot; data-is-equatio=&quot;1&quot; data-latex=&quot;\frac{\sqrt{a}}{5}=b&quot;&gt;&lt;mfrac&gt;&lt;msqrt&gt;&lt;mi&gt;a&lt;/mi&gt;&lt;/msqrt&gt;&lt;mn&gt;5&lt;/mn&gt;&lt;/mfrac&gt;&lt;mo&gt;=&lt;/mo&gt;&lt;mi&gt;b&lt;/mi&gt;&lt;/math&gt;" title="the fraction with numerator the square root of a and denominator 5 equals b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5745" y="3632504"/>
            <a:ext cx="1101513" cy="81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160" descr="&lt;math xmlns=&quot;http://www.w3.org/1998/Math/MathML&quot; display=&quot;block&quot; data-is-equatio=&quot;1&quot; data-latex=&quot;\sqrt{a}=5b&quot;&gt;&lt;msqrt&gt;&lt;mi&gt;a&lt;/mi&gt;&lt;/msqrt&gt;&lt;mo&gt;=&lt;/mo&gt;&lt;mn&gt;5&lt;/mn&gt;&lt;mi&gt;b&lt;/mi&gt;&lt;/math&gt;" title="the square root of a equals 5 b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5745" y="1789945"/>
            <a:ext cx="1199286" cy="419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1" name="Google Shape;2091;p160"/>
          <p:cNvSpPr txBox="1"/>
          <p:nvPr>
            <p:ph type="title"/>
          </p:nvPr>
        </p:nvSpPr>
        <p:spPr>
          <a:xfrm>
            <a:off x="5288502" y="2729975"/>
            <a:ext cx="1425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2800" i="1">
                <a:latin typeface="Lexend"/>
                <a:ea typeface="Times New Roman"/>
                <a:cs typeface="Times New Roman"/>
                <a:sym typeface="Times New Roman"/>
              </a:rPr>
              <a:t>a 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= (5</a:t>
            </a:r>
            <a:r>
              <a:rPr lang="en-GB" sz="2800" i="1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lang="en-GB" sz="2800" baseline="300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600"/>
          </a:p>
        </p:txBody>
      </p:sp>
      <p:pic>
        <p:nvPicPr>
          <p:cNvPr id="2092" name="Google Shape;2092;p160" descr="&lt;math xmlns=&quot;http://www.w3.org/1998/Math/MathML&quot; display=&quot;block&quot; data-is-equatio=&quot;1&quot; data-latex=&quot;\frac{\sqrt{a}}{5}=b&quot;&gt;&lt;mfrac&gt;&lt;msqrt&gt;&lt;mi&gt;a&lt;/mi&gt;&lt;/msqrt&gt;&lt;mn&gt;5&lt;/mn&gt;&lt;/mfrac&gt;&lt;mo&gt;=&lt;/mo&gt;&lt;mi&gt;b&lt;/mi&gt;&lt;/math&gt;" title="the fraction with numerator the square root of a and denominator 5 equals b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31945" y="4017851"/>
            <a:ext cx="1101513" cy="81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3" name="Google Shape;2093;p160" descr="&lt;math xmlns=&quot;http://www.w3.org/1998/Math/MathML&quot; display=&quot;block&quot; data-is-equatio=&quot;1&quot; data-latex=&quot;\sqrt{a}=5b&quot;&gt;&lt;msqrt&gt;&lt;mi&gt;a&lt;/mi&gt;&lt;/msqrt&gt;&lt;mo&gt;=&lt;/mo&gt;&lt;mn&gt;5&lt;/mn&gt;&lt;mi&gt;b&lt;/mi&gt;&lt;/math&gt;" title="the square root of a equals 5 b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8145" y="3417506"/>
            <a:ext cx="1199286" cy="41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7" name="Shape 2097"/>
        <p:cNvGrpSpPr/>
        <p:nvPr/>
      </p:nvGrpSpPr>
      <p:grpSpPr>
        <a:xfrm>
          <a:off x="0" y="0"/>
          <a:ext cx="0" cy="0"/>
        </a:xfrm>
      </p:grpSpPr>
      <p:pic>
        <p:nvPicPr>
          <p:cNvPr id="2098" name="Google Shape;2098;p161" descr="&lt;math xmlns=&quot;http://www.w3.org/1998/Math/MathML&quot; display=&quot;block&quot; data-is-equatio=&quot;1&quot; data-latex=&quot;\sqrt{3x}=y&quot;&gt;&lt;msqrt&gt;&lt;mn&gt;3&lt;/mn&gt;&lt;mi&gt;x&lt;/mi&gt;&lt;/msqrt&gt;&lt;mo&gt;=&lt;/mo&gt;&lt;mi&gt;y&lt;/mi&gt;&lt;/math&gt;" title="the square root of 3 x equals 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8670" y="3792436"/>
            <a:ext cx="1154329" cy="397664"/>
          </a:xfrm>
          <a:prstGeom prst="rect">
            <a:avLst/>
          </a:prstGeom>
          <a:noFill/>
          <a:ln>
            <a:noFill/>
          </a:ln>
        </p:spPr>
      </p:pic>
      <p:sp>
        <p:nvSpPr>
          <p:cNvPr id="2099" name="Google Shape;2099;p161"/>
          <p:cNvSpPr txBox="1"/>
          <p:nvPr>
            <p:ph type="body" idx="1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1) Habayn qaacido kasta si x u noqdo mawduuca.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100" name="Google Shape;2100;p1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Habaynta qaacido aad u adag (Rearranging more complex formula)</a:t>
            </a:r>
            <a:endParaRPr/>
          </a:p>
        </p:txBody>
      </p:sp>
      <p:sp>
        <p:nvSpPr>
          <p:cNvPr id="2101" name="Google Shape;2101;p161"/>
          <p:cNvSpPr txBox="1"/>
          <p:nvPr/>
        </p:nvSpPr>
        <p:spPr>
          <a:xfrm>
            <a:off x="324000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2" name="Google Shape;2102;p161"/>
          <p:cNvSpPr txBox="1"/>
          <p:nvPr/>
        </p:nvSpPr>
        <p:spPr>
          <a:xfrm>
            <a:off x="324000" y="24357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3" name="Google Shape;2103;p161"/>
          <p:cNvSpPr txBox="1"/>
          <p:nvPr/>
        </p:nvSpPr>
        <p:spPr>
          <a:xfrm>
            <a:off x="3360493" y="24357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e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4" name="Google Shape;2104;p161"/>
          <p:cNvSpPr txBox="1"/>
          <p:nvPr/>
        </p:nvSpPr>
        <p:spPr>
          <a:xfrm>
            <a:off x="3348987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5" name="Google Shape;2105;p161"/>
          <p:cNvSpPr txBox="1"/>
          <p:nvPr/>
        </p:nvSpPr>
        <p:spPr>
          <a:xfrm>
            <a:off x="324000" y="3731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g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6" name="Google Shape;2106;p161"/>
          <p:cNvSpPr txBox="1"/>
          <p:nvPr/>
        </p:nvSpPr>
        <p:spPr>
          <a:xfrm>
            <a:off x="3360493" y="3731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7" name="Google Shape;2107;p161"/>
          <p:cNvSpPr txBox="1"/>
          <p:nvPr/>
        </p:nvSpPr>
        <p:spPr>
          <a:xfrm>
            <a:off x="6248934" y="24357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f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8" name="Google Shape;2108;p161"/>
          <p:cNvSpPr txBox="1"/>
          <p:nvPr/>
        </p:nvSpPr>
        <p:spPr>
          <a:xfrm>
            <a:off x="6237427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9" name="Google Shape;2109;p161"/>
          <p:cNvSpPr txBox="1"/>
          <p:nvPr/>
        </p:nvSpPr>
        <p:spPr>
          <a:xfrm>
            <a:off x="762032" y="1242200"/>
            <a:ext cx="202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4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/>
          </a:p>
        </p:txBody>
      </p:sp>
      <p:sp>
        <p:nvSpPr>
          <p:cNvPr id="2110" name="Google Shape;2110;p161"/>
          <p:cNvSpPr txBox="1"/>
          <p:nvPr/>
        </p:nvSpPr>
        <p:spPr>
          <a:xfrm>
            <a:off x="3798525" y="1242200"/>
            <a:ext cx="202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(4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/>
          </a:p>
        </p:txBody>
      </p:sp>
      <p:sp>
        <p:nvSpPr>
          <p:cNvPr id="2111" name="Google Shape;2111;p161"/>
          <p:cNvSpPr txBox="1"/>
          <p:nvPr/>
        </p:nvSpPr>
        <p:spPr>
          <a:xfrm>
            <a:off x="6705626" y="1242200"/>
            <a:ext cx="167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4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+ 1</a:t>
            </a:r>
            <a:endParaRPr sz="2400"/>
          </a:p>
        </p:txBody>
      </p:sp>
      <p:sp>
        <p:nvSpPr>
          <p:cNvPr id="2112" name="Google Shape;2112;p161"/>
          <p:cNvSpPr txBox="1"/>
          <p:nvPr/>
        </p:nvSpPr>
        <p:spPr>
          <a:xfrm>
            <a:off x="762026" y="2461400"/>
            <a:ext cx="167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4(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+ 1)</a:t>
            </a:r>
            <a:endParaRPr sz="2400"/>
          </a:p>
        </p:txBody>
      </p:sp>
      <p:pic>
        <p:nvPicPr>
          <p:cNvPr id="2113" name="Google Shape;2113;p161" descr="&lt;math xmlns=&quot;http://www.w3.org/1998/Math/MathML&quot; display=&quot;block&quot; data-is-equatio=&quot;1&quot; data-latex=&quot;y=\frac{4}{x^2}&quot;&gt;&lt;mi&gt;y&lt;/mi&gt;&lt;mo&gt;=&lt;/mo&gt;&lt;mfrac&gt;&lt;mn&gt;4&lt;/mn&gt;&lt;msup&gt;&lt;mi&gt;x&lt;/mi&gt;&lt;mn&gt;2&lt;/mn&gt;&lt;/msup&gt;&lt;/mfrac&gt;&lt;/math&gt;" title="y equals the fraction with numerator 4 and denominator x squa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1420" y="2538956"/>
            <a:ext cx="885557" cy="647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4" name="Google Shape;2114;p161" descr="&lt;math xmlns=&quot;http://www.w3.org/1998/Math/MathML&quot; display=&quot;block&quot; data-is-equatio=&quot;1&quot; data-latex=&quot;y=\frac{x^2}{4}&quot;&gt;&lt;mi&gt;y&lt;/mi&gt;&lt;mo&gt;=&lt;/mo&gt;&lt;mfrac&gt;&lt;msup&gt;&lt;mi&gt;x&lt;/mi&gt;&lt;mn&gt;2&lt;/mn&gt;&lt;/msup&gt;&lt;mn&gt;4&lt;/mn&gt;&lt;/mfrac&gt;&lt;/math&gt;" title="y equals the fraction with numerator x squared and denominator 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1409" y="2481738"/>
            <a:ext cx="908861" cy="680483"/>
          </a:xfrm>
          <a:prstGeom prst="rect">
            <a:avLst/>
          </a:prstGeom>
          <a:noFill/>
          <a:ln>
            <a:noFill/>
          </a:ln>
        </p:spPr>
      </p:pic>
      <p:sp>
        <p:nvSpPr>
          <p:cNvPr id="2115" name="Google Shape;2115;p161"/>
          <p:cNvSpPr txBox="1"/>
          <p:nvPr/>
        </p:nvSpPr>
        <p:spPr>
          <a:xfrm>
            <a:off x="6256093" y="3731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16" name="Google Shape;2116;p161" descr="&lt;math xmlns=&quot;http://www.w3.org/1998/Math/MathML&quot; display=&quot;block&quot; data-is-equatio=&quot;1&quot; data-latex=&quot;3x=\sqrt{y}&quot;&gt;&lt;mn&gt;3&lt;/mn&gt;&lt;mi&gt;x&lt;/mi&gt;&lt;mo&gt;=&lt;/mo&gt;&lt;msqrt&gt;&lt;mi&gt;y&lt;/mi&gt;&lt;/msqrt&gt;&lt;/math&gt;" title="3 x equals the square root of y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500" y="3782536"/>
            <a:ext cx="1154330" cy="392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7" name="Google Shape;2117;p161" descr="&lt;math xmlns=&quot;http://www.w3.org/1998/Math/MathML&quot; display=&quot;block&quot; data-is-equatio=&quot;1&quot; data-latex=&quot;3\sqrt{x}=y&quot;&gt;&lt;mn&gt;3&lt;/mn&gt;&lt;msqrt&gt;&lt;mi&gt;x&lt;/mi&gt;&lt;/msqrt&gt;&lt;mo&gt;=&lt;/mo&gt;&lt;mi&gt;y&lt;/mi&gt;&lt;/math&gt;" title="3 the square root of x equals y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37887" y="3788285"/>
            <a:ext cx="1154325" cy="392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1" name="Shape 2121"/>
        <p:cNvGrpSpPr/>
        <p:nvPr/>
      </p:nvGrpSpPr>
      <p:grpSpPr>
        <a:xfrm>
          <a:off x="0" y="0"/>
          <a:ext cx="0" cy="0"/>
        </a:xfrm>
      </p:grpSpPr>
      <p:sp>
        <p:nvSpPr>
          <p:cNvPr id="2122" name="Google Shape;2122;p162"/>
          <p:cNvSpPr txBox="1"/>
          <p:nvPr>
            <p:ph type="body" idx="1"/>
          </p:nvPr>
        </p:nvSpPr>
        <p:spPr>
          <a:xfrm>
            <a:off x="324000" y="759300"/>
            <a:ext cx="82377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1) Habayn qaacido kasta si x u noqdo mawduuca.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123" name="Google Shape;2123;p1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Habaynta qaacido aad u adag (Rearranging more complex formula)</a:t>
            </a:r>
            <a:endParaRPr/>
          </a:p>
        </p:txBody>
      </p:sp>
      <p:sp>
        <p:nvSpPr>
          <p:cNvPr id="2124" name="Google Shape;2124;p162"/>
          <p:cNvSpPr txBox="1"/>
          <p:nvPr/>
        </p:nvSpPr>
        <p:spPr>
          <a:xfrm>
            <a:off x="324000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5" name="Google Shape;2125;p162"/>
          <p:cNvSpPr txBox="1"/>
          <p:nvPr/>
        </p:nvSpPr>
        <p:spPr>
          <a:xfrm>
            <a:off x="3348987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6" name="Google Shape;2126;p162"/>
          <p:cNvSpPr txBox="1"/>
          <p:nvPr/>
        </p:nvSpPr>
        <p:spPr>
          <a:xfrm>
            <a:off x="6237427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7" name="Google Shape;2127;p162"/>
          <p:cNvSpPr txBox="1"/>
          <p:nvPr/>
        </p:nvSpPr>
        <p:spPr>
          <a:xfrm>
            <a:off x="762032" y="1242200"/>
            <a:ext cx="202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4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/>
          </a:p>
        </p:txBody>
      </p:sp>
      <p:sp>
        <p:nvSpPr>
          <p:cNvPr id="2128" name="Google Shape;2128;p162"/>
          <p:cNvSpPr txBox="1"/>
          <p:nvPr/>
        </p:nvSpPr>
        <p:spPr>
          <a:xfrm>
            <a:off x="3798525" y="1242200"/>
            <a:ext cx="202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(4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/>
          </a:p>
        </p:txBody>
      </p:sp>
      <p:sp>
        <p:nvSpPr>
          <p:cNvPr id="2129" name="Google Shape;2129;p162"/>
          <p:cNvSpPr txBox="1"/>
          <p:nvPr/>
        </p:nvSpPr>
        <p:spPr>
          <a:xfrm>
            <a:off x="6705626" y="1242200"/>
            <a:ext cx="167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4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+ 1</a:t>
            </a:r>
            <a:endParaRPr sz="2400"/>
          </a:p>
        </p:txBody>
      </p:sp>
      <p:pic>
        <p:nvPicPr>
          <p:cNvPr id="2130" name="Google Shape;2130;p162" descr="&lt;math xmlns=&quot;http://www.w3.org/1998/Math/MathML&quot; display=&quot;block&quot; data-is-equatio=&quot;1&quot; data-latex=&quot;\frac{y}{4}=x^2&quot;&gt;&lt;mfrac&gt;&lt;mi&gt;y&lt;/mi&gt;&lt;mn&gt;4&lt;/mn&gt;&lt;/mfrac&gt;&lt;mo&gt;=&lt;/mo&gt;&lt;msup&gt;&lt;mi&gt;x&lt;/mi&gt;&lt;mn&gt;2&lt;/mn&gt;&lt;/msup&gt;&lt;/math&gt;" title="y over 4 equals x squa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120" y="1888640"/>
            <a:ext cx="854003" cy="548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1" name="Google Shape;2131;p162" descr="&lt;math xmlns=&quot;http://www.w3.org/1998/Math/MathML&quot; display=&quot;block&quot; data-is-equatio=&quot;1&quot; data-latex=&quot;\sqrt{\frac{y}{4}}=x&quot;&gt;&lt;msqrt&gt;&lt;mfrac&gt;&lt;mi&gt;y&lt;/mi&gt;&lt;mn&gt;4&lt;/mn&gt;&lt;/mfrac&gt;&lt;/msqrt&gt;&lt;mo&gt;=&lt;/mo&gt;&lt;mi&gt;x&lt;/mi&gt;&lt;/math&gt;" title="the square root of y over 4 equals x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460" y="2650640"/>
            <a:ext cx="1091480" cy="744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2" name="Google Shape;2132;p162" descr="&lt;math xmlns=&quot;http://www.w3.org/1998/Math/MathML&quot; display=&quot;block&quot; data-is-equatio=&quot;1&quot; data-latex=&quot;\frac{\sqrt{y}}{4}=x&quot;&gt;&lt;mfrac&gt;&lt;msqrt&gt;&lt;mi&gt;y&lt;/mi&gt;&lt;/msqrt&gt;&lt;mn&gt;4&lt;/mn&gt;&lt;/mfrac&gt;&lt;mo&gt;=&lt;/mo&gt;&lt;mi&gt;x&lt;/mi&gt;&lt;/math&gt;" title="the fraction with numerator the square root of y and denominator 4 equals x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46986" y="2541577"/>
            <a:ext cx="972646" cy="701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3" name="Google Shape;2133;p162" descr="&lt;math xmlns=&quot;http://www.w3.org/1998/Math/MathML&quot; display=&quot;block&quot; data-is-equatio=&quot;1&quot; data-latex=&quot;\sqrt{y}=4x&quot;&gt;&lt;msqrt&gt;&lt;mi&gt;y&lt;/mi&gt;&lt;/msqrt&gt;&lt;mo&gt;=&lt;/mo&gt;&lt;mn&gt;4&lt;/mn&gt;&lt;mi&gt;x&lt;/mi&gt;&lt;/math&gt;" title="the square root of y equals 4 x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8213" y="1940851"/>
            <a:ext cx="1061625" cy="371281"/>
          </a:xfrm>
          <a:prstGeom prst="rect">
            <a:avLst/>
          </a:prstGeom>
          <a:noFill/>
          <a:ln>
            <a:noFill/>
          </a:ln>
        </p:spPr>
      </p:pic>
      <p:sp>
        <p:nvSpPr>
          <p:cNvPr id="2134" name="Google Shape;2134;p162"/>
          <p:cNvSpPr txBox="1"/>
          <p:nvPr/>
        </p:nvSpPr>
        <p:spPr>
          <a:xfrm>
            <a:off x="6301613" y="1886320"/>
            <a:ext cx="167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− 1= 4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/>
          </a:p>
        </p:txBody>
      </p:sp>
      <p:pic>
        <p:nvPicPr>
          <p:cNvPr id="2135" name="Google Shape;2135;p162" descr="&lt;math xmlns=&quot;http://www.w3.org/1998/Math/MathML&quot; display=&quot;block&quot; data-is-equatio=&quot;1&quot; data-latex=&quot;\frac{y-1}{4}=x^2&quot;&gt;&lt;mfrac&gt;&lt;mrow&gt;&lt;mi&gt;y&lt;/mi&gt;&lt;mo&gt;−&lt;/mo&gt;&lt;mn&gt;1&lt;/mn&gt;&lt;/mrow&gt;&lt;mn&gt;4&lt;/mn&gt;&lt;/mfrac&gt;&lt;mo&gt;=&lt;/mo&gt;&lt;msup&gt;&lt;mi&gt;x&lt;/mi&gt;&lt;mn&gt;2&lt;/mn&gt;&lt;/msup&gt;&lt;/math&gt;" title="the fraction with numerator y minus 1 and denominator 4 equals x square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96230" y="2554457"/>
            <a:ext cx="1193929" cy="55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162" descr="&lt;math xmlns=&quot;http://www.w3.org/1998/Math/MathML&quot; display=&quot;block&quot; data-is-equatio=&quot;1&quot; data-latex=&quot;\sqrt{\frac{y-1}{4}}=x&quot;&gt;&lt;msqrt&gt;&lt;mfrac&gt;&lt;mrow&gt;&lt;mi&gt;y&lt;/mi&gt;&lt;mo&gt;−&lt;/mo&gt;&lt;mn&gt;1&lt;/mn&gt;&lt;/mrow&gt;&lt;mn&gt;4&lt;/mn&gt;&lt;/mfrac&gt;&lt;/msqrt&gt;&lt;mo&gt;=&lt;/mo&gt;&lt;mi&gt;x&lt;/mi&gt;&lt;/math&gt;" title="the square root of the fraction with numerator y minus 1 and denominator 4 equals x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79160" y="3332258"/>
            <a:ext cx="1420364" cy="6669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40" name="Shape 2140"/>
        <p:cNvGrpSpPr/>
        <p:nvPr/>
      </p:nvGrpSpPr>
      <p:grpSpPr>
        <a:xfrm>
          <a:off x="0" y="0"/>
          <a:ext cx="0" cy="0"/>
        </a:xfrm>
      </p:grpSpPr>
      <p:sp>
        <p:nvSpPr>
          <p:cNvPr id="2141" name="Google Shape;2141;p163"/>
          <p:cNvSpPr txBox="1"/>
          <p:nvPr>
            <p:ph type="body" idx="1"/>
          </p:nvPr>
        </p:nvSpPr>
        <p:spPr>
          <a:xfrm>
            <a:off x="324000" y="759300"/>
            <a:ext cx="82377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1) Habayn qaacido kasta si x u noqdo mawduuca.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142" name="Google Shape;2142;p1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Habaynta qaacido aad u adag (Rearranging more complex formula)</a:t>
            </a:r>
            <a:endParaRPr/>
          </a:p>
        </p:txBody>
      </p:sp>
      <p:sp>
        <p:nvSpPr>
          <p:cNvPr id="2143" name="Google Shape;2143;p163"/>
          <p:cNvSpPr txBox="1"/>
          <p:nvPr/>
        </p:nvSpPr>
        <p:spPr>
          <a:xfrm>
            <a:off x="324000" y="132287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4" name="Google Shape;2144;p163"/>
          <p:cNvSpPr txBox="1"/>
          <p:nvPr/>
        </p:nvSpPr>
        <p:spPr>
          <a:xfrm>
            <a:off x="3360493" y="132287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e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5" name="Google Shape;2145;p163"/>
          <p:cNvSpPr txBox="1"/>
          <p:nvPr/>
        </p:nvSpPr>
        <p:spPr>
          <a:xfrm>
            <a:off x="6248934" y="132287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f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6" name="Google Shape;2146;p163"/>
          <p:cNvSpPr txBox="1"/>
          <p:nvPr/>
        </p:nvSpPr>
        <p:spPr>
          <a:xfrm>
            <a:off x="1120013" y="1348573"/>
            <a:ext cx="167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4(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+ 1)</a:t>
            </a:r>
            <a:endParaRPr sz="2400"/>
          </a:p>
        </p:txBody>
      </p:sp>
      <p:pic>
        <p:nvPicPr>
          <p:cNvPr id="2147" name="Google Shape;2147;p163" descr="&lt;math xmlns=&quot;http://www.w3.org/1998/Math/MathML&quot; display=&quot;block&quot; data-is-equatio=&quot;1&quot; data-latex=&quot;y=\frac{4}{x^2}&quot;&gt;&lt;mi&gt;y&lt;/mi&gt;&lt;mo&gt;=&lt;/mo&gt;&lt;mfrac&gt;&lt;mn&gt;4&lt;/mn&gt;&lt;msup&gt;&lt;mi&gt;x&lt;/mi&gt;&lt;mn&gt;2&lt;/mn&gt;&lt;/msup&gt;&lt;/mfrac&gt;&lt;/math&gt;" title="y equals the fraction with numerator 4 and denominator x squa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1420" y="1426130"/>
            <a:ext cx="885557" cy="647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8" name="Google Shape;2148;p163" descr="&lt;math xmlns=&quot;http://www.w3.org/1998/Math/MathML&quot; display=&quot;block&quot; data-is-equatio=&quot;1&quot; data-latex=&quot;y=\frac{x^2}{4}&quot;&gt;&lt;mi&gt;y&lt;/mi&gt;&lt;mo&gt;=&lt;/mo&gt;&lt;mfrac&gt;&lt;msup&gt;&lt;mi&gt;x&lt;/mi&gt;&lt;mn&gt;2&lt;/mn&gt;&lt;/msup&gt;&lt;mn&gt;4&lt;/mn&gt;&lt;/mfrac&gt;&lt;/math&gt;" title="y equals the fraction with numerator x squared and denominator 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1409" y="1368912"/>
            <a:ext cx="908861" cy="680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9" name="Google Shape;2149;p163" descr="&lt;math xmlns=&quot;http://www.w3.org/1998/Math/MathML&quot; display=&quot;block&quot; data-is-equatio=&quot;1&quot; data-latex=&quot;\frac{y}{4}=x^2+1&quot;&gt;&lt;mfrac&gt;&lt;mi&gt;y&lt;/mi&gt;&lt;mn&gt;4&lt;/mn&gt;&lt;/mfrac&gt;&lt;mo&gt;=&lt;/mo&gt;&lt;msup&gt;&lt;mi&gt;x&lt;/mi&gt;&lt;mn&gt;2&lt;/mn&gt;&lt;/msup&gt;&lt;mo&gt;+&lt;/mo&gt;&lt;mn&gt;1&lt;/mn&gt;&lt;/math&gt;" title="y over 4 equals x squared plus 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3787" y="1958200"/>
            <a:ext cx="1240455" cy="506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0" name="Google Shape;2150;p163" descr="&lt;math xmlns=&quot;http://www.w3.org/1998/Math/MathML&quot; display=&quot;block&quot; data-is-equatio=&quot;1&quot; data-latex=&quot;\frac{y}{4}-1=x^2&quot;&gt;&lt;mfrac&gt;&lt;mi&gt;y&lt;/mi&gt;&lt;mn&gt;4&lt;/mn&gt;&lt;/mfrac&gt;&lt;mo&gt;−&lt;/mo&gt;&lt;mn&gt;1&lt;/mn&gt;&lt;mo&gt;=&lt;/mo&gt;&lt;msup&gt;&lt;mi&gt;x&lt;/mi&gt;&lt;mn&gt;2&lt;/mn&gt;&lt;/msup&gt;&lt;/math&gt;" title="y over 4 minus 1 equals x square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7643" y="2720200"/>
            <a:ext cx="1236236" cy="506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1" name="Google Shape;2151;p163" descr="&lt;math xmlns=&quot;http://www.w3.org/1998/Math/MathML&quot; display=&quot;block&quot; data-is-equatio=&quot;1&quot; data-latex=&quot;\sqrt{\frac{y}{4}-1}=x&quot;&gt;&lt;msqrt&gt;&lt;mfrac&gt;&lt;mi&gt;y&lt;/mi&gt;&lt;mn&gt;4&lt;/mn&gt;&lt;/mfrac&gt;&lt;mo&gt;−&lt;/mo&gt;&lt;mn&gt;1&lt;/mn&gt;&lt;/msqrt&gt;&lt;mo&gt;=&lt;/mo&gt;&lt;mi&gt;x&lt;/mi&gt;&lt;/math&gt;" title="the square root of y over 4 minus 1 equals x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3466" y="3446423"/>
            <a:ext cx="1381566" cy="650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2" name="Google Shape;2152;p163" descr="&lt;math xmlns=&quot;http://www.w3.org/1998/Math/MathML&quot; display=&quot;block&quot; data-is-equatio=&quot;1&quot; data-latex=&quot;4y=x^2&quot;&gt;&lt;mn&gt;4&lt;/mn&gt;&lt;mi&gt;y&lt;/mi&gt;&lt;mo&gt;=&lt;/mo&gt;&lt;msup&gt;&lt;mi&gt;x&lt;/mi&gt;&lt;mn&gt;2&lt;/mn&gt;&lt;/msup&gt;&lt;/math&gt;" title="4 y equals x squared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17195" y="2382272"/>
            <a:ext cx="954635" cy="32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3" name="Google Shape;2153;p163" descr="&lt;math xmlns=&quot;http://www.w3.org/1998/Math/MathML&quot; display=&quot;block&quot; data-is-equatio=&quot;1&quot; data-latex=&quot;\sqrt{4y}=x&quot;&gt;&lt;msqrt&gt;&lt;mn&gt;4&lt;/mn&gt;&lt;mi&gt;y&lt;/mi&gt;&lt;/msqrt&gt;&lt;mo&gt;=&lt;/mo&gt;&lt;mi&gt;x&lt;/mi&gt;&lt;/math&gt;" title="the square root of 4 y equals x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71232" y="3120152"/>
            <a:ext cx="1089584" cy="37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4" name="Google Shape;2154;p163" descr="&lt;math xmlns=&quot;http://www.w3.org/1998/Math/MathML&quot; display=&quot;block&quot; data-is-equatio=&quot;1&quot; data-latex=&quot;x^2y=4&quot;&gt;&lt;msup&gt;&lt;mi&gt;x&lt;/mi&gt;&lt;mn&gt;2&lt;/mn&gt;&lt;/msup&gt;&lt;mi&gt;y&lt;/mi&gt;&lt;mo&gt;=&lt;/mo&gt;&lt;mn&gt;4&lt;/mn&gt;&lt;/math&gt;" title="x squared y equals 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62513" y="2397725"/>
            <a:ext cx="995961" cy="337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5" name="Google Shape;2155;p163" descr="&lt;math xmlns=&quot;http://www.w3.org/1998/Math/MathML&quot; display=&quot;block&quot; data-is-equatio=&quot;1&quot; data-latex=&quot;x^2=\frac{4}{y}&quot;&gt;&lt;msup&gt;&lt;mi&gt;x&lt;/mi&gt;&lt;mn&gt;2&lt;/mn&gt;&lt;/msup&gt;&lt;mo&gt;=&lt;/mo&gt;&lt;mfrac&gt;&lt;mn&gt;4&lt;/mn&gt;&lt;mi&gt;y&lt;/mi&gt;&lt;/mfrac&gt;&lt;/math&gt;" title="x squared equals 4 over y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04948" y="2971039"/>
            <a:ext cx="945581" cy="711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6" name="Google Shape;2156;p163" descr="&lt;math xmlns=&quot;http://www.w3.org/1998/Math/MathML&quot; display=&quot;block&quot; data-is-equatio=&quot;1&quot; data-latex=&quot;x=\sqrt{\frac{4}{y}}&quot;&gt;&lt;mi&gt;x&lt;/mi&gt;&lt;mo&gt;=&lt;/mo&gt;&lt;msqrt&gt;&lt;mfrac&gt;&lt;mn&gt;4&lt;/mn&gt;&lt;mi&gt;y&lt;/mi&gt;&lt;/mfrac&gt;&lt;/msqrt&gt;&lt;/math&gt;" title="x equals the square root of 4 over y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47309" y="3913031"/>
            <a:ext cx="1134872" cy="746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0" name="Shape 2160"/>
        <p:cNvGrpSpPr/>
        <p:nvPr/>
      </p:nvGrpSpPr>
      <p:grpSpPr>
        <a:xfrm>
          <a:off x="0" y="0"/>
          <a:ext cx="0" cy="0"/>
        </a:xfrm>
      </p:grpSpPr>
      <p:pic>
        <p:nvPicPr>
          <p:cNvPr id="2161" name="Google Shape;2161;p164" descr="&lt;math xmlns=&quot;http://www.w3.org/1998/Math/MathML&quot; display=&quot;block&quot; data-is-equatio=&quot;1&quot; data-latex=&quot;\sqrt{3x}=y&quot;&gt;&lt;msqrt&gt;&lt;mn&gt;3&lt;/mn&gt;&lt;mi&gt;x&lt;/mi&gt;&lt;/msqrt&gt;&lt;mo&gt;=&lt;/mo&gt;&lt;mi&gt;y&lt;/mi&gt;&lt;/math&gt;" title="the square root of 3 x equals 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3364" y="1323863"/>
            <a:ext cx="1154329" cy="397664"/>
          </a:xfrm>
          <a:prstGeom prst="rect">
            <a:avLst/>
          </a:prstGeom>
          <a:noFill/>
          <a:ln>
            <a:noFill/>
          </a:ln>
        </p:spPr>
      </p:pic>
      <p:sp>
        <p:nvSpPr>
          <p:cNvPr id="2162" name="Google Shape;2162;p164"/>
          <p:cNvSpPr txBox="1"/>
          <p:nvPr>
            <p:ph type="body" idx="1"/>
          </p:nvPr>
        </p:nvSpPr>
        <p:spPr>
          <a:xfrm>
            <a:off x="324000" y="759300"/>
            <a:ext cx="82377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1) Habayn qaacido kasta si x u noqdo mawduuca.</a:t>
            </a:r>
            <a:r>
              <a:rPr lang="en-GB" sz="1800" i="1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163" name="Google Shape;2163;p1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Habaynta qaacido aad u adag (Rearranging more complex formula)</a:t>
            </a:r>
            <a:endParaRPr/>
          </a:p>
        </p:txBody>
      </p:sp>
      <p:sp>
        <p:nvSpPr>
          <p:cNvPr id="2164" name="Google Shape;2164;p164"/>
          <p:cNvSpPr txBox="1"/>
          <p:nvPr/>
        </p:nvSpPr>
        <p:spPr>
          <a:xfrm>
            <a:off x="324000" y="1262527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g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5" name="Google Shape;2165;p164"/>
          <p:cNvSpPr txBox="1"/>
          <p:nvPr/>
        </p:nvSpPr>
        <p:spPr>
          <a:xfrm>
            <a:off x="3360493" y="1262527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6" name="Google Shape;2166;p164"/>
          <p:cNvSpPr txBox="1"/>
          <p:nvPr/>
        </p:nvSpPr>
        <p:spPr>
          <a:xfrm>
            <a:off x="6256093" y="1262527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67" name="Google Shape;2167;p164" descr="&lt;math xmlns=&quot;http://www.w3.org/1998/Math/MathML&quot; display=&quot;block&quot; data-is-equatio=&quot;1&quot; data-latex=&quot;3x=\sqrt{y}&quot;&gt;&lt;mn&gt;3&lt;/mn&gt;&lt;mi&gt;x&lt;/mi&gt;&lt;mo&gt;=&lt;/mo&gt;&lt;msqrt&gt;&lt;mi&gt;y&lt;/mi&gt;&lt;/msqrt&gt;&lt;/math&gt;" title="3 x equals the square root of 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1207" y="1344136"/>
            <a:ext cx="1154330" cy="392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8" name="Google Shape;2168;p164" descr="&lt;math xmlns=&quot;http://www.w3.org/1998/Math/MathML&quot; display=&quot;block&quot; data-is-equatio=&quot;1&quot; data-latex=&quot;3\sqrt{x}=y&quot;&gt;&lt;mn&gt;3&lt;/mn&gt;&lt;msqrt&gt;&lt;mi&gt;x&lt;/mi&gt;&lt;/msqrt&gt;&lt;mo&gt;=&lt;/mo&gt;&lt;mi&gt;y&lt;/mi&gt;&lt;/math&gt;" title="3 the square root of x equals y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7887" y="1319712"/>
            <a:ext cx="1154325" cy="392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9" name="Google Shape;2169;p164" descr="&lt;math xmlns=&quot;http://www.w3.org/1998/Math/MathML&quot; display=&quot;block&quot; data-is-equatio=&quot;1&quot; data-latex=&quot;3x=y^2&quot;&gt;&lt;mn&gt;3&lt;/mn&gt;&lt;mi&gt;x&lt;/mi&gt;&lt;mo&gt;=&lt;/mo&gt;&lt;msup&gt;&lt;mi&gt;y&lt;/mi&gt;&lt;mn&gt;2&lt;/mn&gt;&lt;/msup&gt;&lt;/math&gt;" title="3 x equals y square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5896" y="2047067"/>
            <a:ext cx="997150" cy="348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0" name="Google Shape;2170;p164" descr="&lt;math xmlns=&quot;http://www.w3.org/1998/Math/MathML&quot; display=&quot;block&quot; data-is-equatio=&quot;1&quot; data-latex=&quot;x=\frac{y^2}{3}&quot;&gt;&lt;mi&gt;x&lt;/mi&gt;&lt;mo&gt;=&lt;/mo&gt;&lt;mfrac&gt;&lt;msup&gt;&lt;mi&gt;y&lt;/mi&gt;&lt;mn&gt;2&lt;/mn&gt;&lt;/msup&gt;&lt;mn&gt;3&lt;/mn&gt;&lt;/mfrac&gt;&lt;/math&gt;" title="x equals the fraction with numerator y squared and denominator 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14885" y="2722803"/>
            <a:ext cx="880367" cy="67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1" name="Google Shape;2171;p164" descr="&lt;math xmlns=&quot;http://www.w3.org/1998/Math/MathML&quot; display=&quot;block&quot; data-is-equatio=&quot;1&quot; data-latex=&quot;x=\frac{\sqrt{y}}{3}&quot;&gt;&lt;mi&gt;x&lt;/mi&gt;&lt;mo&gt;=&lt;/mo&gt;&lt;mfrac&gt;&lt;msqrt&gt;&lt;mi&gt;y&lt;/mi&gt;&lt;/msqrt&gt;&lt;mn&gt;3&lt;/mn&gt;&lt;/mfrac&gt;&lt;/math&gt;" title="x equals the fraction with numerator the square root of y and denominator 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11425" y="2094524"/>
            <a:ext cx="997150" cy="718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2" name="Google Shape;2172;p164" descr="&lt;math xmlns=&quot;http://www.w3.org/1998/Math/MathML&quot; display=&quot;block&quot; data-is-equatio=&quot;1&quot; data-latex=&quot;\sqrt{x}=\frac{y}{3}&quot;&gt;&lt;msqrt&gt;&lt;mi&gt;x&lt;/mi&gt;&lt;/msqrt&gt;&lt;mo&gt;=&lt;/mo&gt;&lt;mfrac&gt;&lt;mi&gt;y&lt;/mi&gt;&lt;mn&gt;3&lt;/mn&gt;&lt;/mfrac&gt;&lt;/math&gt;" title="the square root of x equals y over 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34600" y="2001947"/>
            <a:ext cx="997150" cy="552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3" name="Google Shape;2173;p164" descr="&lt;math xmlns=&quot;http://www.w3.org/1998/Math/MathML&quot; display=&quot;block&quot; data-is-equatio=&quot;1&quot; data-latex=&quot;x=\left(\frac{y}{3}\right)^2&quot;&gt;&lt;mi&gt;x&lt;/mi&gt;&lt;mo&gt;=&lt;/mo&gt;&lt;msup&gt;&lt;mrow data-mjx-texclass=&quot;INNER&quot;&gt;&lt;mo data-mjx-texclass=&quot;OPEN&quot;&gt;(&lt;/mo&gt;&lt;mfrac&gt;&lt;mi&gt;y&lt;/mi&gt;&lt;mn&gt;3&lt;/mn&gt;&lt;/mfrac&gt;&lt;mo data-mjx-texclass=&quot;CLOSE&quot;&gt;)&lt;/mo&gt;&lt;/mrow&gt;&lt;mn&gt;2&lt;/mn&gt;&lt;/msup&gt;&lt;/math&gt;" title="x equals open paren y over 3 close paren squared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76923" y="2798467"/>
            <a:ext cx="1221734" cy="615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4" name="Google Shape;2174;p164" descr="&lt;math xmlns=&quot;http://www.w3.org/1998/Math/MathML&quot; display=&quot;block&quot; data-is-equatio=&quot;1&quot; data-latex=&quot;x=\frac{y^2}{9}&quot;&gt;&lt;mi&gt;x&lt;/mi&gt;&lt;mo&gt;=&lt;/mo&gt;&lt;mfrac&gt;&lt;msup&gt;&lt;mi&gt;y&lt;/mi&gt;&lt;mn&gt;2&lt;/mn&gt;&lt;/msup&gt;&lt;mn&gt;9&lt;/mn&gt;&lt;/mfrac&gt;&lt;/math&gt;" title="x equals the fraction with numerator y squared and denominator 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093485" y="3653057"/>
            <a:ext cx="857908" cy="655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8" name="Shape 2178"/>
        <p:cNvGrpSpPr/>
        <p:nvPr/>
      </p:nvGrpSpPr>
      <p:grpSpPr>
        <a:xfrm>
          <a:off x="0" y="0"/>
          <a:ext cx="0" cy="0"/>
        </a:xfrm>
      </p:grpSpPr>
      <p:sp>
        <p:nvSpPr>
          <p:cNvPr id="2179" name="Google Shape;2179;p165"/>
          <p:cNvSpPr txBox="1"/>
          <p:nvPr>
            <p:ph type="body" idx="1"/>
          </p:nvPr>
        </p:nvSpPr>
        <p:spPr>
          <a:xfrm>
            <a:off x="324000" y="1080000"/>
            <a:ext cx="8113800" cy="169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Waxaan ku dabaqi karnaa fahamka hawlgallada rogaal celiska ah (inverse operations) qaacido adag si aan uga dhigno doorsoome gaar ah mawduuca.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Tusaale ahaan, si e uga dhigno mawduuca qaacidadan, waxaan ka jareynaa 8 labada dhinac, ka dibna u qaybinaynaa labada dhinac 5.</a:t>
            </a:r>
            <a:r>
              <a:rPr lang="en-GB" i="1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180" name="Google Shape;2180;p165"/>
          <p:cNvSpPr txBox="1"/>
          <p:nvPr>
            <p:ph type="title"/>
          </p:nvPr>
        </p:nvSpPr>
        <p:spPr>
          <a:xfrm>
            <a:off x="1684800" y="3486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Bedelida mawduuca qaacido aad u adag (Changing the subject with more complex formula)</a:t>
            </a:r>
            <a:endParaRPr/>
          </a:p>
        </p:txBody>
      </p:sp>
      <p:sp>
        <p:nvSpPr>
          <p:cNvPr id="2181" name="Google Shape;2181;p165"/>
          <p:cNvSpPr txBox="1"/>
          <p:nvPr/>
        </p:nvSpPr>
        <p:spPr>
          <a:xfrm>
            <a:off x="3334160" y="2872573"/>
            <a:ext cx="167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+ 8 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endParaRPr sz="2400" i="1"/>
          </a:p>
        </p:txBody>
      </p:sp>
      <p:sp>
        <p:nvSpPr>
          <p:cNvPr id="2182" name="Google Shape;2182;p165"/>
          <p:cNvSpPr txBox="1"/>
          <p:nvPr/>
        </p:nvSpPr>
        <p:spPr>
          <a:xfrm>
            <a:off x="3802859" y="3482175"/>
            <a:ext cx="1340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− 8</a:t>
            </a:r>
            <a:endParaRPr sz="2400" i="1"/>
          </a:p>
        </p:txBody>
      </p:sp>
      <p:pic>
        <p:nvPicPr>
          <p:cNvPr id="2183" name="Google Shape;2183;p165" descr="&lt;math xmlns=&quot;http://www.w3.org/1998/Math/MathML&quot; display=&quot;block&quot; data-is-equatio=&quot;1&quot; data-latex=&quot;e=\frac{d-8}{5}&quot;&gt;&lt;mi&gt;e&lt;/mi&gt;&lt;mo&gt;=&lt;/mo&gt;&lt;mfrac&gt;&lt;mrow&gt;&lt;mi&gt;d&lt;/mi&gt;&lt;mo&gt;−&lt;/mo&gt;&lt;mn&gt;8&lt;/mn&gt;&lt;/mrow&gt;&lt;mn&gt;5&lt;/mn&gt;&lt;/mfrac&gt;&lt;/math&gt;" title="e equals the fraction with numerator d minus 8 and denominator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2674" y="4097612"/>
            <a:ext cx="1266025" cy="6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3.1.32"/>
  <p:tag name="AS_OS" val="Microsoft Windows NT 6.2.9200.0"/>
  <p:tag name="AS_RELEASE_DATE" val="2024.01.14"/>
  <p:tag name="AS_TITLE" val="Aspose.Slides for .NET Standard 2.0"/>
  <p:tag name="AS_VERSION" val="24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331</Paragraphs>
  <Slides>43</Slides>
  <Notes>43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baseType="lpstr" size="52">
      <vt:lpstr>Arial</vt:lpstr>
      <vt:lpstr>Lexend</vt:lpstr>
      <vt:lpstr>Lexend Medium</vt:lpstr>
      <vt:lpstr>Kalam</vt:lpstr>
      <vt:lpstr>Lexend Light</vt:lpstr>
      <vt:lpstr>Calibri</vt:lpstr>
      <vt:lpstr>ABeeZee</vt:lpstr>
      <vt:lpstr>Times New Roman</vt:lpstr>
      <vt:lpstr>simple-light-2</vt:lpstr>
      <vt:lpstr>Changing the subject with more complex formula</vt:lpstr>
      <vt:lpstr>PowerPoint Presentation</vt:lpstr>
      <vt:lpstr>PowerPoint Presentation</vt:lpstr>
      <vt:lpstr>PowerPoint Presentation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Changing the subject with two steps</vt:lpstr>
      <vt:lpstr>Rearranging more complex formula</vt:lpstr>
      <vt:lpstr>Rearranging more complex formula</vt:lpstr>
      <vt:lpstr>Rearranging more complex formula</vt:lpstr>
      <vt:lpstr>Rearranging more complex formula</vt:lpstr>
      <vt:lpstr>Rearranging more complex formula</vt:lpstr>
      <vt:lpstr>Rearranging more complex formula</vt:lpstr>
      <vt:lpstr>Rearranging more complex formula</vt:lpstr>
      <vt:lpstr>Rearranging more complex formula</vt:lpstr>
      <vt:lpstr>Rearranging more complex formula</vt:lpstr>
      <vt:lpstr>Rearranging more complex formula</vt:lpstr>
      <vt:lpstr>Which is the correct rearrangement of this formula to make b the subject?</vt:lpstr>
      <vt:lpstr>Rearranging more complex formula</vt:lpstr>
      <vt:lpstr>Which is the correct rearrangement of this formula to make b the subject?</vt:lpstr>
      <vt:lpstr>Rearranging more complex formula</vt:lpstr>
      <vt:lpstr>Rearranging more complex formula</vt:lpstr>
      <vt:lpstr>Rearranging more complex formula</vt:lpstr>
      <vt:lpstr>Rearranging more complex formula</vt:lpstr>
      <vt:lpstr>Changing the subject with more complex formula</vt:lpstr>
      <vt:lpstr>PowerPoint Presentation</vt:lpstr>
    </vt:vector>
  </TitlesOfParts>
  <LinksUpToDate>0</LinksUpToDate>
  <SharedDoc>0</SharedDoc>
  <HyperlinksChanged>0</HyperlinksChanged>
  <Application>Aspose.Slides for .NET</Application>
  <AppVersion>24.0100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2024-02-06T11:40:06.804</cp:lastPrinted>
  <dcterms:created xsi:type="dcterms:W3CDTF">2024-02-06T11:40:06Z</dcterms:created>
  <dcterms:modified xsi:type="dcterms:W3CDTF">2024-02-06T11:40:27Z</dcterms:modified>
</cp:coreProperties>
</file>