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73" r:id="rId1"/>
    <p:sldMasterId id="2147483774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9144000" cy="5143500"/>
  <p:notesSz cx="6858000" cy="9144000"/>
  <p:embeddedFontLst>
    <p:embeddedFont>
      <p:font typeface="Lexend" panose="00000000000000000000"/>
      <p:regular r:id="rId43"/>
    </p:embeddedFont>
    <p:embeddedFont>
      <p:font typeface="Lexend Medium" panose="00000000000000000000"/>
      <p:regular r:id="rId44"/>
    </p:embeddedFont>
    <p:embeddedFont>
      <p:font typeface="Kalam" panose="02000000000000000000"/>
      <p:regular r:id="rId45"/>
    </p:embeddedFont>
    <p:embeddedFont>
      <p:font typeface="Lexend Light" panose="00000000000000000000"/>
      <p:regular r:id="rId46"/>
    </p:embeddedFont>
  </p:embeddedFontLst>
  <p:custDataLst>
    <p:tags r:id="rId42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2" Type="http://schemas.openxmlformats.org/officeDocument/2006/relationships/tags" Target="tags/tag1.xml"/><Relationship Id="rId43" Type="http://schemas.openxmlformats.org/officeDocument/2006/relationships/font" Target="fonts/font1.fntdata"/><Relationship Id="rId44" Type="http://schemas.openxmlformats.org/officeDocument/2006/relationships/font" Target="fonts/font2.fntdata"/><Relationship Id="rId45" Type="http://schemas.openxmlformats.org/officeDocument/2006/relationships/font" Target="fonts/font3.fntdata"/><Relationship Id="rId46" Type="http://schemas.openxmlformats.org/officeDocument/2006/relationships/font" Target="fonts/font4.fntdata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4" name="Shape 1504"/>
        <p:cNvGrpSpPr/>
        <p:nvPr/>
      </p:nvGrpSpPr>
      <p:grpSpPr>
        <a:xfrm>
          <a:off x="0" y="0"/>
          <a:ext cx="0" cy="0"/>
        </a:xfrm>
      </p:grpSpPr>
      <p:sp>
        <p:nvSpPr>
          <p:cNvPr id="1505" name="Google Shape;1505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10" name="Shape 1510"/>
        <p:cNvGrpSpPr/>
        <p:nvPr/>
      </p:nvGrpSpPr>
      <p:grpSpPr>
        <a:xfrm>
          <a:off x="0" y="0"/>
          <a:ext cx="0" cy="0"/>
        </a:xfrm>
      </p:grpSpPr>
      <p:sp>
        <p:nvSpPr>
          <p:cNvPr id="1511" name="Google Shape;1511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2" name="Google Shape;1512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15" name="Shape 1515"/>
        <p:cNvGrpSpPr/>
        <p:nvPr/>
      </p:nvGrpSpPr>
      <p:grpSpPr>
        <a:xfrm>
          <a:off x="0" y="0"/>
          <a:ext cx="0" cy="0"/>
        </a:xfrm>
      </p:grpSpPr>
      <p:sp>
        <p:nvSpPr>
          <p:cNvPr id="1516" name="Google Shape;1516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20" name="Shape 1520"/>
        <p:cNvGrpSpPr/>
        <p:nvPr/>
      </p:nvGrpSpPr>
      <p:grpSpPr>
        <a:xfrm>
          <a:off x="0" y="0"/>
          <a:ext cx="0" cy="0"/>
        </a:xfrm>
      </p:grpSpPr>
      <p:sp>
        <p:nvSpPr>
          <p:cNvPr id="1521" name="Google Shape;1521;g2b8c4556f06_0_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2b8c4556f06_0_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30" name="Shape 1530"/>
        <p:cNvGrpSpPr/>
        <p:nvPr/>
      </p:nvGrpSpPr>
      <p:grpSpPr>
        <a:xfrm>
          <a:off x="0" y="0"/>
          <a:ext cx="0" cy="0"/>
        </a:xfrm>
      </p:grpSpPr>
      <p:sp>
        <p:nvSpPr>
          <p:cNvPr id="1531" name="Google Shape;1531;g2b8c4556f06_0_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2" name="Google Shape;1532;g2b8c4556f06_0_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44" name="Shape 1544"/>
        <p:cNvGrpSpPr/>
        <p:nvPr/>
      </p:nvGrpSpPr>
      <p:grpSpPr>
        <a:xfrm>
          <a:off x="0" y="0"/>
          <a:ext cx="0" cy="0"/>
        </a:xfrm>
      </p:grpSpPr>
      <p:sp>
        <p:nvSpPr>
          <p:cNvPr id="1545" name="Google Shape;1545;g2b8c4556f06_0_8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6" name="Google Shape;1546;g2b8c4556f06_0_8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1" name="Shape 1551"/>
        <p:cNvGrpSpPr/>
        <p:nvPr/>
      </p:nvGrpSpPr>
      <p:grpSpPr>
        <a:xfrm>
          <a:off x="0" y="0"/>
          <a:ext cx="0" cy="0"/>
        </a:xfrm>
      </p:grpSpPr>
      <p:sp>
        <p:nvSpPr>
          <p:cNvPr id="1552" name="Google Shape;1552;g2b71a5f897c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2b71a5f897c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9" name="Shape 1559"/>
        <p:cNvGrpSpPr/>
        <p:nvPr/>
      </p:nvGrpSpPr>
      <p:grpSpPr>
        <a:xfrm>
          <a:off x="0" y="0"/>
          <a:ext cx="0" cy="0"/>
        </a:xfrm>
      </p:grpSpPr>
      <p:sp>
        <p:nvSpPr>
          <p:cNvPr id="1560" name="Google Shape;1560;g2b8c4556f06_0_19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2b8c4556f06_0_19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75" name="Shape 1575"/>
        <p:cNvGrpSpPr/>
        <p:nvPr/>
      </p:nvGrpSpPr>
      <p:grpSpPr>
        <a:xfrm>
          <a:off x="0" y="0"/>
          <a:ext cx="0" cy="0"/>
        </a:xfrm>
      </p:grpSpPr>
      <p:sp>
        <p:nvSpPr>
          <p:cNvPr id="1576" name="Google Shape;1576;g2b8c4556f06_0_195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2b8c4556f06_0_195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89" name="Shape 1589"/>
        <p:cNvGrpSpPr/>
        <p:nvPr/>
      </p:nvGrpSpPr>
      <p:grpSpPr>
        <a:xfrm>
          <a:off x="0" y="0"/>
          <a:ext cx="0" cy="0"/>
        </a:xfrm>
      </p:grpSpPr>
      <p:sp>
        <p:nvSpPr>
          <p:cNvPr id="1590" name="Google Shape;1590;g2b8c4556f06_0_19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2b8c4556f06_0_19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00" name="Shape 1600"/>
        <p:cNvGrpSpPr/>
        <p:nvPr/>
      </p:nvGrpSpPr>
      <p:grpSpPr>
        <a:xfrm>
          <a:off x="0" y="0"/>
          <a:ext cx="0" cy="0"/>
        </a:xfrm>
      </p:grpSpPr>
      <p:sp>
        <p:nvSpPr>
          <p:cNvPr id="1601" name="Google Shape;1601;g2b8c4556f06_0_289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2b8c4556f06_0_28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26" name="Shape 1626"/>
        <p:cNvGrpSpPr/>
        <p:nvPr/>
      </p:nvGrpSpPr>
      <p:grpSpPr>
        <a:xfrm>
          <a:off x="0" y="0"/>
          <a:ext cx="0" cy="0"/>
        </a:xfrm>
      </p:grpSpPr>
      <p:sp>
        <p:nvSpPr>
          <p:cNvPr id="1627" name="Google Shape;1627;g2b8c4556f06_0_292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8" name="Google Shape;1628;g2b8c4556f06_0_29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48" name="Shape 1648"/>
        <p:cNvGrpSpPr/>
        <p:nvPr/>
      </p:nvGrpSpPr>
      <p:grpSpPr>
        <a:xfrm>
          <a:off x="0" y="0"/>
          <a:ext cx="0" cy="0"/>
        </a:xfrm>
      </p:grpSpPr>
      <p:sp>
        <p:nvSpPr>
          <p:cNvPr id="1649" name="Google Shape;1649;g2b8c4556f06_0_19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2b8c4556f06_0_19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67" name="Shape 1667"/>
        <p:cNvGrpSpPr/>
        <p:nvPr/>
      </p:nvGrpSpPr>
      <p:grpSpPr>
        <a:xfrm>
          <a:off x="0" y="0"/>
          <a:ext cx="0" cy="0"/>
        </a:xfrm>
      </p:grpSpPr>
      <p:sp>
        <p:nvSpPr>
          <p:cNvPr id="1668" name="Google Shape;1668;g2b8c4556f06_0_19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9" name="Google Shape;1669;g2b8c4556f06_0_19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80" name="Shape 1680"/>
        <p:cNvGrpSpPr/>
        <p:nvPr/>
      </p:nvGrpSpPr>
      <p:grpSpPr>
        <a:xfrm>
          <a:off x="0" y="0"/>
          <a:ext cx="0" cy="0"/>
        </a:xfrm>
      </p:grpSpPr>
      <p:sp>
        <p:nvSpPr>
          <p:cNvPr id="1681" name="Google Shape;1681;g2b8ffbc2ba0_0_1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2" name="Google Shape;1682;g2b8ffbc2ba0_0_1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99" name="Shape 1699"/>
        <p:cNvGrpSpPr/>
        <p:nvPr/>
      </p:nvGrpSpPr>
      <p:grpSpPr>
        <a:xfrm>
          <a:off x="0" y="0"/>
          <a:ext cx="0" cy="0"/>
        </a:xfrm>
      </p:grpSpPr>
      <p:sp>
        <p:nvSpPr>
          <p:cNvPr id="1700" name="Google Shape;1700;g2b8ffbc2ba0_0_1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1" name="Google Shape;1701;g2b8ffbc2ba0_0_1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16" name="Shape 1716"/>
        <p:cNvGrpSpPr/>
        <p:nvPr/>
      </p:nvGrpSpPr>
      <p:grpSpPr>
        <a:xfrm>
          <a:off x="0" y="0"/>
          <a:ext cx="0" cy="0"/>
        </a:xfrm>
      </p:grpSpPr>
      <p:sp>
        <p:nvSpPr>
          <p:cNvPr id="1717" name="Google Shape;1717;g2b8ffbc2ba0_0_1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8" name="Google Shape;1718;g2b8ffbc2ba0_0_1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32" name="Shape 1732"/>
        <p:cNvGrpSpPr/>
        <p:nvPr/>
      </p:nvGrpSpPr>
      <p:grpSpPr>
        <a:xfrm>
          <a:off x="0" y="0"/>
          <a:ext cx="0" cy="0"/>
        </a:xfrm>
      </p:grpSpPr>
      <p:sp>
        <p:nvSpPr>
          <p:cNvPr id="1733" name="Google Shape;1733;g2b8c4556f06_0_20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2b8c4556f06_0_20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45" name="Shape 1745"/>
        <p:cNvGrpSpPr/>
        <p:nvPr/>
      </p:nvGrpSpPr>
      <p:grpSpPr>
        <a:xfrm>
          <a:off x="0" y="0"/>
          <a:ext cx="0" cy="0"/>
        </a:xfrm>
      </p:grpSpPr>
      <p:sp>
        <p:nvSpPr>
          <p:cNvPr id="1746" name="Google Shape;1746;g2b8c4556f06_0_20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7" name="Google Shape;1747;g2b8c4556f06_0_20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56" name="Shape 1756"/>
        <p:cNvGrpSpPr/>
        <p:nvPr/>
      </p:nvGrpSpPr>
      <p:grpSpPr>
        <a:xfrm>
          <a:off x="0" y="0"/>
          <a:ext cx="0" cy="0"/>
        </a:xfrm>
      </p:grpSpPr>
      <p:sp>
        <p:nvSpPr>
          <p:cNvPr id="1757" name="Google Shape;1757;g2b8c4556f06_0_20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8" name="Google Shape;1758;g2b8c4556f06_0_20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70" name="Shape 1770"/>
        <p:cNvGrpSpPr/>
        <p:nvPr/>
      </p:nvGrpSpPr>
      <p:grpSpPr>
        <a:xfrm>
          <a:off x="0" y="0"/>
          <a:ext cx="0" cy="0"/>
        </a:xfrm>
      </p:grpSpPr>
      <p:sp>
        <p:nvSpPr>
          <p:cNvPr id="1771" name="Google Shape;1771;g2b8c4556f06_0_20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2" name="Google Shape;1772;g2b8c4556f06_0_20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84" name="Shape 1784"/>
        <p:cNvGrpSpPr/>
        <p:nvPr/>
      </p:nvGrpSpPr>
      <p:grpSpPr>
        <a:xfrm>
          <a:off x="0" y="0"/>
          <a:ext cx="0" cy="0"/>
        </a:xfrm>
      </p:grpSpPr>
      <p:sp>
        <p:nvSpPr>
          <p:cNvPr id="1785" name="Google Shape;1785;g2b8c4556f06_0_20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2b8c4556f06_0_20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95" name="Shape 1795"/>
        <p:cNvGrpSpPr/>
        <p:nvPr/>
      </p:nvGrpSpPr>
      <p:grpSpPr>
        <a:xfrm>
          <a:off x="0" y="0"/>
          <a:ext cx="0" cy="0"/>
        </a:xfrm>
      </p:grpSpPr>
      <p:sp>
        <p:nvSpPr>
          <p:cNvPr id="1796" name="Google Shape;1796;g2b8c4556f06_0_37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2b8c4556f06_0_37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1" name="Shape 1801"/>
        <p:cNvGrpSpPr/>
        <p:nvPr/>
      </p:nvGrpSpPr>
      <p:grpSpPr>
        <a:xfrm>
          <a:off x="0" y="0"/>
          <a:ext cx="0" cy="0"/>
        </a:xfrm>
      </p:grpSpPr>
      <p:sp>
        <p:nvSpPr>
          <p:cNvPr id="1802" name="Google Shape;1802;g2b8c4556f06_0_209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Google Shape;1803;g2b8c4556f06_0_209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7" name="Shape 1807"/>
        <p:cNvGrpSpPr/>
        <p:nvPr/>
      </p:nvGrpSpPr>
      <p:grpSpPr>
        <a:xfrm>
          <a:off x="0" y="0"/>
          <a:ext cx="0" cy="0"/>
        </a:xfrm>
      </p:grpSpPr>
      <p:sp>
        <p:nvSpPr>
          <p:cNvPr id="1808" name="Google Shape;1808;g2b8c4556f06_0_37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9" name="Google Shape;1809;g2b8c4556f06_0_37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14" name="Shape 1814"/>
        <p:cNvGrpSpPr/>
        <p:nvPr/>
      </p:nvGrpSpPr>
      <p:grpSpPr>
        <a:xfrm>
          <a:off x="0" y="0"/>
          <a:ext cx="0" cy="0"/>
        </a:xfrm>
      </p:grpSpPr>
      <p:sp>
        <p:nvSpPr>
          <p:cNvPr id="1815" name="Google Shape;1815;g2b8c4556f06_0_211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6" name="Google Shape;1816;g2b8c4556f06_0_21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28" name="Shape 1828"/>
        <p:cNvGrpSpPr/>
        <p:nvPr/>
      </p:nvGrpSpPr>
      <p:grpSpPr>
        <a:xfrm>
          <a:off x="0" y="0"/>
          <a:ext cx="0" cy="0"/>
        </a:xfrm>
      </p:grpSpPr>
      <p:sp>
        <p:nvSpPr>
          <p:cNvPr id="1829" name="Google Shape;1829;g2b71a5f897c_0_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0" name="Google Shape;1830;g2b71a5f897c_0_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36" name="Shape 1836"/>
        <p:cNvGrpSpPr/>
        <p:nvPr/>
      </p:nvGrpSpPr>
      <p:grpSpPr>
        <a:xfrm>
          <a:off x="0" y="0"/>
          <a:ext cx="0" cy="0"/>
        </a:xfrm>
      </p:grpSpPr>
      <p:sp>
        <p:nvSpPr>
          <p:cNvPr id="1837" name="Google Shape;1837;g2b71a5f897c_0_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8" name="Google Shape;1838;g2b71a5f897c_0_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53" name="Shape 1853"/>
        <p:cNvGrpSpPr/>
        <p:nvPr/>
      </p:nvGrpSpPr>
      <p:grpSpPr>
        <a:xfrm>
          <a:off x="0" y="0"/>
          <a:ext cx="0" cy="0"/>
        </a:xfrm>
      </p:grpSpPr>
      <p:sp>
        <p:nvSpPr>
          <p:cNvPr id="1854" name="Google Shape;1854;g2b71a5f897c_0_7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5" name="Google Shape;1855;g2b71a5f897c_0_7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84" name="Shape 1884"/>
        <p:cNvGrpSpPr/>
        <p:nvPr/>
      </p:nvGrpSpPr>
      <p:grpSpPr>
        <a:xfrm>
          <a:off x="0" y="0"/>
          <a:ext cx="0" cy="0"/>
        </a:xfrm>
      </p:grpSpPr>
      <p:sp>
        <p:nvSpPr>
          <p:cNvPr id="1885" name="Google Shape;1885;g2b71a5f897c_0_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2b71a5f897c_0_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95" name="Shape 1895"/>
        <p:cNvGrpSpPr/>
        <p:nvPr/>
      </p:nvGrpSpPr>
      <p:grpSpPr>
        <a:xfrm>
          <a:off x="0" y="0"/>
          <a:ext cx="0" cy="0"/>
        </a:xfrm>
      </p:grpSpPr>
      <p:sp>
        <p:nvSpPr>
          <p:cNvPr id="1896" name="Google Shape;1896;g2b71a5f897c_0_8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7" name="Google Shape;1897;g2b71a5f897c_0_8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14" name="Shape 1914"/>
        <p:cNvGrpSpPr/>
        <p:nvPr/>
      </p:nvGrpSpPr>
      <p:grpSpPr>
        <a:xfrm>
          <a:off x="0" y="0"/>
          <a:ext cx="0" cy="0"/>
        </a:xfrm>
      </p:grpSpPr>
      <p:sp>
        <p:nvSpPr>
          <p:cNvPr id="1915" name="Google Shape;1915;g2b71a5f897c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2b71a5f897c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23" name="Shape 1923"/>
        <p:cNvGrpSpPr/>
        <p:nvPr/>
      </p:nvGrpSpPr>
      <p:grpSpPr>
        <a:xfrm>
          <a:off x="0" y="0"/>
          <a:ext cx="0" cy="0"/>
        </a:xfrm>
      </p:grpSpPr>
      <p:sp>
        <p:nvSpPr>
          <p:cNvPr id="1924" name="Google Shape;1924;g2b71a5f897c_0_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2b71a5f897c_0_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51" name="Shape 1951"/>
        <p:cNvGrpSpPr/>
        <p:nvPr/>
      </p:nvGrpSpPr>
      <p:grpSpPr>
        <a:xfrm>
          <a:off x="0" y="0"/>
          <a:ext cx="0" cy="0"/>
        </a:xfrm>
      </p:grpSpPr>
      <p:sp>
        <p:nvSpPr>
          <p:cNvPr id="1952" name="Google Shape;1952;g2b71a5f897c_0_1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2b71a5f897c_0_1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58" name="Shape 1958"/>
        <p:cNvGrpSpPr/>
        <p:nvPr/>
      </p:nvGrpSpPr>
      <p:grpSpPr>
        <a:xfrm>
          <a:off x="0" y="0"/>
          <a:ext cx="0" cy="0"/>
        </a:xfrm>
      </p:grpSpPr>
      <p:sp>
        <p:nvSpPr>
          <p:cNvPr id="1959" name="Google Shape;1959;g2b71a5f897c_0_10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2b71a5f897c_0_10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64" name="Shape 1964"/>
        <p:cNvGrpSpPr/>
        <p:nvPr/>
      </p:nvGrpSpPr>
      <p:grpSpPr>
        <a:xfrm>
          <a:off x="0" y="0"/>
          <a:ext cx="0" cy="0"/>
        </a:xfrm>
      </p:grpSpPr>
      <p:sp>
        <p:nvSpPr>
          <p:cNvPr id="1965" name="Google Shape;1965;g2b8ffbc2ba0_0_1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6" name="Google Shape;1966;g2b8ffbc2ba0_0_1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71" name="Shape 1971"/>
        <p:cNvGrpSpPr/>
        <p:nvPr/>
      </p:nvGrpSpPr>
      <p:grpSpPr>
        <a:xfrm>
          <a:off x="0" y="0"/>
          <a:ext cx="0" cy="0"/>
        </a:xfrm>
      </p:grpSpPr>
      <p:sp>
        <p:nvSpPr>
          <p:cNvPr id="1972" name="Google Shape;1972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3" name="Google Shape;1973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2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2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2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2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2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2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2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2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2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2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2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 1">
  <p:cSld name="CUSTOM_3_1_2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2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7" name="Google Shape;747;p62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_2">
    <p:spTree>
      <p:nvGrpSpPr>
        <p:cNvPr id="749" name="Shape 749"/>
        <p:cNvGrpSpPr/>
        <p:nvPr/>
      </p:nvGrpSpPr>
      <p:grpSpPr>
        <a:xfrm>
          <a:off x="0" y="0"/>
          <a:ext cx="0" cy="0"/>
        </a:xfrm>
      </p:grpSpPr>
      <p:sp>
        <p:nvSpPr>
          <p:cNvPr id="750" name="Google Shape;750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51" name="Google Shape;751;p6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6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63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54" name="Google Shape;754;p63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5" name="Google Shape;755;p63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 1">
  <p:cSld name="CUSTOM_3_1_1_3">
    <p:spTree>
      <p:nvGrpSpPr>
        <p:cNvPr id="756" name="Shape 756"/>
        <p:cNvGrpSpPr/>
        <p:nvPr/>
      </p:nvGrpSpPr>
      <p:grpSpPr>
        <a:xfrm>
          <a:off x="0" y="0"/>
          <a:ext cx="0" cy="0"/>
        </a:xfrm>
      </p:grpSpPr>
      <p:sp>
        <p:nvSpPr>
          <p:cNvPr id="757" name="Google Shape;757;p6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58" name="Google Shape;758;p6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64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1" name="Google Shape;761;p64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2" name="Google Shape;762;p64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pic>
        <p:nvPicPr>
          <p:cNvPr id="768" name="Google Shape;768;p66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0" name="Google Shape;770;p66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1" name="Google Shape;771;p66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73" name="Google Shape;77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</a:xfrm>
      </p:grpSpPr>
      <p:pic>
        <p:nvPicPr>
          <p:cNvPr id="776" name="Google Shape;776;p6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8" name="Google Shape;778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9" name="Google Shape;779;p67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1" name="Google Shape;781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</a:xfrm>
      </p:grpSpPr>
      <p:pic>
        <p:nvPicPr>
          <p:cNvPr id="784" name="Google Shape;784;p6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7" name="Google Shape;787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8" name="Google Shape;788;p68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0" name="Google Shape;790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791" name="Shape 791"/>
        <p:cNvGrpSpPr/>
        <p:nvPr/>
      </p:nvGrpSpPr>
      <p:grpSpPr>
        <a:xfrm>
          <a:off x="0" y="0"/>
          <a:ext cx="0" cy="0"/>
        </a:xfrm>
      </p:grpSpPr>
      <p:pic>
        <p:nvPicPr>
          <p:cNvPr id="792" name="Google Shape;792;p6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9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7" name="Google Shape;797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98" name="Google Shape;798;p6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9" name="Google Shape;799;p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0" name="Google Shape;800;p69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01" name="Google Shape;801;p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802" name="Shape 802"/>
        <p:cNvGrpSpPr/>
        <p:nvPr/>
      </p:nvGrpSpPr>
      <p:grpSpPr>
        <a:xfrm>
          <a:off x="0" y="0"/>
          <a:ext cx="0" cy="0"/>
        </a:xfrm>
      </p:grpSpPr>
      <p:pic>
        <p:nvPicPr>
          <p:cNvPr id="803" name="Google Shape;803;p7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5" name="Google Shape;805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70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8" name="Google Shape;808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09" name="Google Shape;809;p70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</a:xfrm>
      </p:grpSpPr>
      <p:sp>
        <p:nvSpPr>
          <p:cNvPr id="811" name="Google Shape;811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2" name="Google Shape;812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71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5" name="Google Shape;815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16" name="Google Shape;816;p71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7" name="Google Shape;817;p7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8" name="Google Shape;818;p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9" name="Google Shape;819;p7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20" name="Google Shape;820;p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</a:xfrm>
      </p:grpSpPr>
      <p:pic>
        <p:nvPicPr>
          <p:cNvPr id="822" name="Google Shape;822;p7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7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5" name="Google Shape;825;p7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2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8" name="Google Shape;828;p7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829" name="Shape 829"/>
        <p:cNvGrpSpPr/>
        <p:nvPr/>
      </p:nvGrpSpPr>
      <p:grpSpPr>
        <a:xfrm>
          <a:off x="0" y="0"/>
          <a:ext cx="0" cy="0"/>
        </a:xfrm>
      </p:grpSpPr>
      <p:pic>
        <p:nvPicPr>
          <p:cNvPr id="830" name="Google Shape;830;p73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2" name="Google Shape;832;p7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7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5" name="Google Shape;835;p7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36" name="Google Shape;836;p7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7" name="Google Shape;837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8" name="Google Shape;838;p73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39" name="Google Shape;839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</a:xfrm>
      </p:grpSpPr>
      <p:pic>
        <p:nvPicPr>
          <p:cNvPr id="841" name="Google Shape;841;p7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7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4" name="Google Shape;844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74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47" name="Google Shape;847;p7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848" name="Shape 848"/>
        <p:cNvGrpSpPr/>
        <p:nvPr/>
      </p:nvGrpSpPr>
      <p:grpSpPr>
        <a:xfrm>
          <a:off x="0" y="0"/>
          <a:ext cx="0" cy="0"/>
        </a:xfrm>
      </p:grpSpPr>
      <p:pic>
        <p:nvPicPr>
          <p:cNvPr id="849" name="Google Shape;849;p7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75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7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852" name="Shape 852"/>
        <p:cNvGrpSpPr/>
        <p:nvPr/>
      </p:nvGrpSpPr>
      <p:grpSpPr>
        <a:xfrm>
          <a:off x="0" y="0"/>
          <a:ext cx="0" cy="0"/>
        </a:xfrm>
      </p:grpSpPr>
      <p:sp>
        <p:nvSpPr>
          <p:cNvPr id="853" name="Google Shape;853;p76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6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6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6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6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8" name="Google Shape;858;p76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859" name="Google Shape;859;p76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60" name="Google Shape;860;p7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61" name="Google Shape;861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62" name="Google Shape;862;p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63" name="Google Shape;863;p76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865" name="Shape 865"/>
        <p:cNvGrpSpPr/>
        <p:nvPr/>
      </p:nvGrpSpPr>
      <p:grpSpPr>
        <a:xfrm>
          <a:off x="0" y="0"/>
          <a:ext cx="0" cy="0"/>
        </a:xfrm>
      </p:grpSpPr>
      <p:sp>
        <p:nvSpPr>
          <p:cNvPr id="866" name="Google Shape;866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67" name="Google Shape;867;p7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77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0" name="Google Shape;870;p77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7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">
    <p:spTree>
      <p:nvGrpSpPr>
        <p:cNvPr id="872" name="Shape 872"/>
        <p:cNvGrpSpPr/>
        <p:nvPr/>
      </p:nvGrpSpPr>
      <p:grpSpPr>
        <a:xfrm>
          <a:off x="0" y="0"/>
          <a:ext cx="0" cy="0"/>
        </a:xfrm>
      </p:grpSpPr>
      <p:sp>
        <p:nvSpPr>
          <p:cNvPr id="873" name="Google Shape;873;p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74" name="Google Shape;874;p78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7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78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7" name="Google Shape;877;p78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8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 Keyword (4)">
  <p:cSld name="CUSTOM_27_1">
    <p:spTree>
      <p:nvGrpSpPr>
        <p:cNvPr id="879" name="Shape 879"/>
        <p:cNvGrpSpPr/>
        <p:nvPr/>
      </p:nvGrpSpPr>
      <p:grpSpPr>
        <a:xfrm>
          <a:off x="0" y="0"/>
          <a:ext cx="0" cy="0"/>
        </a:xfrm>
      </p:grpSpPr>
      <p:sp>
        <p:nvSpPr>
          <p:cNvPr id="880" name="Google Shape;880;p7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81" name="Google Shape;881;p79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9"/>
          <p:cNvSpPr txBox="1"/>
          <p:nvPr>
            <p:ph type="subTitle" idx="1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3" name="Google Shape;883;p79"/>
          <p:cNvSpPr txBox="1"/>
          <p:nvPr>
            <p:ph type="subTitle" idx="2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4" name="Google Shape;884;p79"/>
          <p:cNvSpPr txBox="1"/>
          <p:nvPr>
            <p:ph type="subTitle" idx="3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5" name="Google Shape;885;p79"/>
          <p:cNvSpPr txBox="1"/>
          <p:nvPr>
            <p:ph type="subTitle" idx="4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6" name="Google Shape;886;p7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887" name="Shape 887"/>
        <p:cNvGrpSpPr/>
        <p:nvPr/>
      </p:nvGrpSpPr>
      <p:grpSpPr>
        <a:xfrm>
          <a:off x="0" y="0"/>
          <a:ext cx="0" cy="0"/>
        </a:xfrm>
      </p:grpSpPr>
      <p:sp>
        <p:nvSpPr>
          <p:cNvPr id="888" name="Google Shape;888;p8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89" name="Google Shape;889;p80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80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1" name="Google Shape;891;p80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2" name="Google Shape;892;p80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3" name="Google Shape;893;p80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4" name="Google Shape;894;p80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 Keywords (5)">
  <p:cSld name="CUSTOM_27_1_1">
    <p:spTree>
      <p:nvGrpSpPr>
        <p:cNvPr id="895" name="Shape 895"/>
        <p:cNvGrpSpPr/>
        <p:nvPr/>
      </p:nvGrpSpPr>
      <p:grpSpPr>
        <a:xfrm>
          <a:off x="0" y="0"/>
          <a:ext cx="0" cy="0"/>
        </a:xfrm>
      </p:grpSpPr>
      <p:sp>
        <p:nvSpPr>
          <p:cNvPr id="896" name="Google Shape;896;p8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97" name="Google Shape;897;p81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81"/>
          <p:cNvSpPr txBox="1"/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9" name="Google Shape;899;p81"/>
          <p:cNvSpPr txBox="1"/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0" name="Google Shape;900;p81"/>
          <p:cNvSpPr txBox="1"/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1" name="Google Shape;901;p81"/>
          <p:cNvSpPr txBox="1"/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2" name="Google Shape;902;p81"/>
          <p:cNvSpPr txBox="1"/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3" name="Google Shape;903;p81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.1 Keywords definitions (5)">
  <p:cSld name="CUSTOM_27_1_1_1">
    <p:spTree>
      <p:nvGrpSpPr>
        <p:cNvPr id="904" name="Shape 904"/>
        <p:cNvGrpSpPr/>
        <p:nvPr/>
      </p:nvGrpSpPr>
      <p:grpSpPr>
        <a:xfrm>
          <a:off x="0" y="0"/>
          <a:ext cx="0" cy="0"/>
        </a:xfrm>
      </p:grpSpPr>
      <p:sp>
        <p:nvSpPr>
          <p:cNvPr id="905" name="Google Shape;905;p8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06" name="Google Shape;906;p8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82"/>
          <p:cNvSpPr txBox="1"/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8" name="Google Shape;908;p82"/>
          <p:cNvSpPr txBox="1"/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9" name="Google Shape;909;p82"/>
          <p:cNvSpPr txBox="1"/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910" name="Google Shape;910;p82"/>
          <p:cNvSpPr txBox="1"/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911" name="Google Shape;911;p82"/>
          <p:cNvSpPr txBox="1"/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12" name="Google Shape;912;p8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913" name="Shape 913"/>
        <p:cNvGrpSpPr/>
        <p:nvPr/>
      </p:nvGrpSpPr>
      <p:grpSpPr>
        <a:xfrm>
          <a:off x="0" y="0"/>
          <a:ext cx="0" cy="0"/>
        </a:xfrm>
      </p:grpSpPr>
      <p:sp>
        <p:nvSpPr>
          <p:cNvPr id="914" name="Google Shape;914;p83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15" name="Google Shape;915;p83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83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83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8" name="Google Shape;918;p83"/>
          <p:cNvCxnSpPr>
            <a:endCxn id="919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20" name="Google Shape;92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83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2" name="Google Shape;922;p83"/>
          <p:cNvSpPr txBox="1"/>
          <p:nvPr>
            <p:ph type="title" idx="2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9" name="Google Shape;919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83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83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83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926" name="Shape 926"/>
        <p:cNvGrpSpPr/>
        <p:nvPr/>
      </p:nvGrpSpPr>
      <p:grpSpPr>
        <a:xfrm>
          <a:off x="0" y="0"/>
          <a:ext cx="0" cy="0"/>
        </a:xfrm>
      </p:grpSpPr>
      <p:pic>
        <p:nvPicPr>
          <p:cNvPr id="927" name="Google Shape;927;p84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4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4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4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4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4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3" name="Google Shape;933;p84"/>
          <p:cNvCxnSpPr>
            <a:endCxn id="934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34" name="Google Shape;934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84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7" name="Google Shape;937;p84"/>
          <p:cNvSpPr txBox="1"/>
          <p:nvPr>
            <p:ph type="title" idx="2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8" name="Google Shape;938;p84"/>
          <p:cNvSpPr txBox="1"/>
          <p:nvPr>
            <p:ph type="title" idx="3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39" name="Google Shape;939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4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41" name="Google Shape;941;p84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84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84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944" name="Shape 944"/>
        <p:cNvGrpSpPr/>
        <p:nvPr/>
      </p:nvGrpSpPr>
      <p:grpSpPr>
        <a:xfrm>
          <a:off x="0" y="0"/>
          <a:ext cx="0" cy="0"/>
        </a:xfrm>
      </p:grpSpPr>
      <p:pic>
        <p:nvPicPr>
          <p:cNvPr id="945" name="Google Shape;945;p85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85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85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85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85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85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85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85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3" name="Google Shape;953;p85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54" name="Google Shape;954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8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85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58" name="Google Shape;958;p85"/>
          <p:cNvSpPr txBox="1"/>
          <p:nvPr>
            <p:ph type="title" idx="2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59" name="Google Shape;959;p85"/>
          <p:cNvSpPr txBox="1"/>
          <p:nvPr>
            <p:ph type="title" idx="3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60" name="Google Shape;960;p85"/>
          <p:cNvSpPr txBox="1"/>
          <p:nvPr>
            <p:ph type="title" idx="4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61" name="Google Shape;961;p8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85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63" name="Google Shape;963;p85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85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5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966" name="Shape 966"/>
        <p:cNvGrpSpPr/>
        <p:nvPr/>
      </p:nvGrpSpPr>
      <p:grpSpPr>
        <a:xfrm>
          <a:off x="0" y="0"/>
          <a:ext cx="0" cy="0"/>
        </a:xfrm>
      </p:grpSpPr>
      <p:pic>
        <p:nvPicPr>
          <p:cNvPr id="967" name="Google Shape;967;p8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86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69" name="Google Shape;969;p8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70" name="Google Shape;970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71" name="Google Shape;971;p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973" name="Shape 973"/>
        <p:cNvGrpSpPr/>
        <p:nvPr/>
      </p:nvGrpSpPr>
      <p:grpSpPr>
        <a:xfrm>
          <a:off x="0" y="0"/>
          <a:ext cx="0" cy="0"/>
        </a:xfrm>
      </p:grpSpPr>
      <p:pic>
        <p:nvPicPr>
          <p:cNvPr id="974" name="Google Shape;974;p8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6" name="Google Shape;976;p8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7" name="Google Shape;977;p87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9" name="Google Shape;979;p8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980" name="Shape 980"/>
        <p:cNvGrpSpPr/>
        <p:nvPr/>
      </p:nvGrpSpPr>
      <p:grpSpPr>
        <a:xfrm>
          <a:off x="0" y="0"/>
          <a:ext cx="0" cy="0"/>
        </a:xfrm>
      </p:grpSpPr>
      <p:pic>
        <p:nvPicPr>
          <p:cNvPr id="981" name="Google Shape;981;p8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83" name="Google Shape;983;p8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4" name="Google Shape;984;p88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86" name="Google Shape;986;p8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987" name="Shape 987"/>
        <p:cNvGrpSpPr/>
        <p:nvPr/>
      </p:nvGrpSpPr>
      <p:grpSpPr>
        <a:xfrm>
          <a:off x="0" y="0"/>
          <a:ext cx="0" cy="0"/>
        </a:xfrm>
      </p:grpSpPr>
      <p:pic>
        <p:nvPicPr>
          <p:cNvPr id="988" name="Google Shape;988;p8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90" name="Google Shape;990;p8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1" name="Google Shape;991;p8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2" name="Google Shape;992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93" name="Google Shape;993;p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94" name="Shape 994"/>
        <p:cNvGrpSpPr/>
        <p:nvPr/>
      </p:nvGrpSpPr>
      <p:grpSpPr>
        <a:xfrm>
          <a:off x="0" y="0"/>
          <a:ext cx="0" cy="0"/>
        </a:xfrm>
      </p:grpSpPr>
      <p:sp>
        <p:nvSpPr>
          <p:cNvPr id="995" name="Google Shape;995;p9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96" name="Google Shape;996;p9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9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98" name="Google Shape;998;p90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9" name="Google Shape;999;p90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00" name="Google Shape;1000;p90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001" name="Google Shape;1001;p9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2" name="Google Shape;1002;p9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3" name="Google Shape;1003;p9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4" name="Google Shape;1004;p9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05" name="Google Shape;1005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6" name="Google Shape;1006;p9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007" name="Shape 1007"/>
        <p:cNvGrpSpPr/>
        <p:nvPr/>
      </p:nvGrpSpPr>
      <p:grpSpPr>
        <a:xfrm>
          <a:off x="0" y="0"/>
          <a:ext cx="0" cy="0"/>
        </a:xfrm>
      </p:grpSpPr>
      <p:sp>
        <p:nvSpPr>
          <p:cNvPr id="1008" name="Google Shape;1008;p91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09" name="Google Shape;1009;p9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11" name="Google Shape;1011;p91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2" name="Google Shape;1012;p91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3" name="Google Shape;1013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4" name="Google Shape;1014;p91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15" name="Google Shape;1015;p9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6" name="Google Shape;1016;p91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7" name="Google Shape;1017;p91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18" name="Google Shape;1018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9" name="Google Shape;1019;p91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020" name="Shape 1020"/>
        <p:cNvGrpSpPr/>
        <p:nvPr/>
      </p:nvGrpSpPr>
      <p:grpSpPr>
        <a:xfrm>
          <a:off x="0" y="0"/>
          <a:ext cx="0" cy="0"/>
        </a:xfrm>
      </p:grpSpPr>
      <p:sp>
        <p:nvSpPr>
          <p:cNvPr id="1021" name="Google Shape;1021;p92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22" name="Google Shape;1022;p9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24" name="Google Shape;1024;p92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5" name="Google Shape;1025;p92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6" name="Google Shape;1026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27" name="Google Shape;1027;p92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28" name="Google Shape;1028;p9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9" name="Google Shape;1029;p92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0" name="Google Shape;1030;p92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31" name="Google Shape;1031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2" name="Google Shape;1032;p92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33" name="Shape 1033"/>
        <p:cNvGrpSpPr/>
        <p:nvPr/>
      </p:nvGrpSpPr>
      <p:grpSpPr>
        <a:xfrm>
          <a:off x="0" y="0"/>
          <a:ext cx="0" cy="0"/>
        </a:xfrm>
      </p:grpSpPr>
      <p:sp>
        <p:nvSpPr>
          <p:cNvPr id="1034" name="Google Shape;1034;p93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35" name="Google Shape;1035;p9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9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37" name="Google Shape;1037;p93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8" name="Google Shape;1038;p93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9" name="Google Shape;103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40" name="Google Shape;1040;p9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41" name="Google Shape;1041;p9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2" name="Google Shape;1042;p9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3" name="Google Shape;1043;p9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44" name="Google Shape;1044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9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46" name="Shape 1046"/>
        <p:cNvGrpSpPr/>
        <p:nvPr/>
      </p:nvGrpSpPr>
      <p:grpSpPr>
        <a:xfrm>
          <a:off x="0" y="0"/>
          <a:ext cx="0" cy="0"/>
        </a:xfrm>
      </p:grpSpPr>
      <p:pic>
        <p:nvPicPr>
          <p:cNvPr id="1047" name="Google Shape;1047;p9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9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9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51" name="Google Shape;1051;p9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9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9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94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5" name="Google Shape;1055;p94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6" name="Google Shape;1056;p9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57" name="Google Shape;1057;p94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8" name="Google Shape;1058;p9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0" name="Google Shape;106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63" name="Google Shape;1063;p9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64" name="Google Shape;1064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5" name="Google Shape;1065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6" name="Google Shape;1066;p9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7" name="Google Shape;1067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8" name="Google Shape;1068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69" name="Shape 1069"/>
        <p:cNvGrpSpPr/>
        <p:nvPr/>
      </p:nvGrpSpPr>
      <p:grpSpPr>
        <a:xfrm>
          <a:off x="0" y="0"/>
          <a:ext cx="0" cy="0"/>
        </a:xfrm>
      </p:grpSpPr>
      <p:pic>
        <p:nvPicPr>
          <p:cNvPr id="1070" name="Google Shape;1070;p9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72" name="Google Shape;1072;p95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95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5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5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6" name="Google Shape;1076;p9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77" name="Google Shape;1077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0" name="Google Shape;1080;p95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1" name="Google Shape;1081;p95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2" name="Google Shape;1082;p95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3" name="Google Shape;1083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4" name="Google Shape;1084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5" name="Google Shape;1085;p95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6" name="Google Shape;1086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88" name="Google Shape;1088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95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1" name="Google Shape;1091;p95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92" name="Shape 1092"/>
        <p:cNvGrpSpPr/>
        <p:nvPr/>
      </p:nvGrpSpPr>
      <p:grpSpPr>
        <a:xfrm>
          <a:off x="0" y="0"/>
          <a:ext cx="0" cy="0"/>
        </a:xfrm>
      </p:grpSpPr>
      <p:pic>
        <p:nvPicPr>
          <p:cNvPr id="1093" name="Google Shape;1093;p9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95" name="Google Shape;1095;p96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96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6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96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9" name="Google Shape;1099;p96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00" name="Google Shape;1100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3" name="Google Shape;1103;p96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4" name="Google Shape;1104;p96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5" name="Google Shape;1105;p96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6" name="Google Shape;1106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7" name="Google Shape;1107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8" name="Google Shape;1108;p96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09" name="Google Shape;1109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0" name="Google Shape;1110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1" name="Google Shape;1111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3" name="Google Shape;1113;p96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96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115" name="Shape 1115"/>
        <p:cNvGrpSpPr/>
        <p:nvPr/>
      </p:nvGrpSpPr>
      <p:grpSpPr>
        <a:xfrm>
          <a:off x="0" y="0"/>
          <a:ext cx="0" cy="0"/>
        </a:xfrm>
      </p:grpSpPr>
      <p:pic>
        <p:nvPicPr>
          <p:cNvPr id="1116" name="Google Shape;1116;p9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9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18" name="Google Shape;1118;p97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97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0" name="Google Shape;1120;p97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97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2" name="Google Shape;1122;p97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23" name="Google Shape;1123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6" name="Google Shape;1126;p97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7" name="Google Shape;1127;p97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8" name="Google Shape;1128;p97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29" name="Google Shape;1129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0" name="Google Shape;1130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1" name="Google Shape;1131;p97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32" name="Google Shape;1132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34" name="Google Shape;1134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97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97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38" name="Shape 1138"/>
        <p:cNvGrpSpPr/>
        <p:nvPr/>
      </p:nvGrpSpPr>
      <p:grpSpPr>
        <a:xfrm>
          <a:off x="0" y="0"/>
          <a:ext cx="0" cy="0"/>
        </a:xfrm>
      </p:grpSpPr>
      <p:pic>
        <p:nvPicPr>
          <p:cNvPr id="1139" name="Google Shape;1139;p9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1" name="Google Shape;1141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42" name="Google Shape;1142;p9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9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45" name="Google Shape;1145;p98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46" name="Google Shape;1146;p98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47" name="Google Shape;1147;p98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148" name="Google Shape;1148;p9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49" name="Google Shape;1149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0" name="Google Shape;1150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1" name="Google Shape;1151;p9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52" name="Google Shape;1152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3" name="Google Shape;1153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4" name="Google Shape;1154;p9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5" name="Google Shape;1155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6" name="Google Shape;1156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57" name="Shape 1157"/>
        <p:cNvGrpSpPr/>
        <p:nvPr/>
      </p:nvGrpSpPr>
      <p:grpSpPr>
        <a:xfrm>
          <a:off x="0" y="0"/>
          <a:ext cx="0" cy="0"/>
        </a:xfrm>
      </p:grpSpPr>
      <p:pic>
        <p:nvPicPr>
          <p:cNvPr id="1158" name="Google Shape;1158;p9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60" name="Google Shape;1160;p9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61" name="Google Shape;1161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9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4" name="Google Shape;1164;p99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5" name="Google Shape;1165;p99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6" name="Google Shape;1166;p99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7" name="Google Shape;1167;p99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8" name="Google Shape;1168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9" name="Google Shape;1169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0" name="Google Shape;1170;p99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71" name="Google Shape;1171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3" name="Google Shape;1173;p99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74" name="Google Shape;1174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5" name="Google Shape;1175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76" name="Shape 1176"/>
        <p:cNvGrpSpPr/>
        <p:nvPr/>
      </p:nvGrpSpPr>
      <p:grpSpPr>
        <a:xfrm>
          <a:off x="0" y="0"/>
          <a:ext cx="0" cy="0"/>
        </a:xfrm>
      </p:grpSpPr>
      <p:pic>
        <p:nvPicPr>
          <p:cNvPr id="1177" name="Google Shape;1177;p10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8" name="Google Shape;1178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79" name="Google Shape;1179;p10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80" name="Google Shape;1180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10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3" name="Google Shape;1183;p100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4" name="Google Shape;1184;p100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5" name="Google Shape;1185;p100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6" name="Google Shape;1186;p100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7" name="Google Shape;1187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8" name="Google Shape;1188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9" name="Google Shape;1189;p100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90" name="Google Shape;1190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1" name="Google Shape;1191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2" name="Google Shape;1192;p100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93" name="Google Shape;1193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4" name="Google Shape;1194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95" name="Shape 1195"/>
        <p:cNvGrpSpPr/>
        <p:nvPr/>
      </p:nvGrpSpPr>
      <p:grpSpPr>
        <a:xfrm>
          <a:off x="0" y="0"/>
          <a:ext cx="0" cy="0"/>
        </a:xfrm>
      </p:grpSpPr>
      <p:pic>
        <p:nvPicPr>
          <p:cNvPr id="1196" name="Google Shape;1196;p10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0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8" name="Google Shape;1198;p10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9" name="Google Shape;1199;p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10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2" name="Google Shape;1202;p101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3" name="Google Shape;1203;p101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4" name="Google Shape;1204;p101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5" name="Google Shape;1205;p101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06" name="Google Shape;1206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7" name="Google Shape;1207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8" name="Google Shape;1208;p101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09" name="Google Shape;1209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1" name="Google Shape;1211;p101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12" name="Google Shape;1212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3" name="Google Shape;121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214" name="Shape 1214"/>
        <p:cNvGrpSpPr/>
        <p:nvPr/>
      </p:nvGrpSpPr>
      <p:grpSpPr>
        <a:xfrm>
          <a:off x="0" y="0"/>
          <a:ext cx="0" cy="0"/>
        </a:xfrm>
      </p:grpSpPr>
      <p:pic>
        <p:nvPicPr>
          <p:cNvPr id="1215" name="Google Shape;1215;p10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6" name="Google Shape;1216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17" name="Google Shape;1217;p1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218" name="Google Shape;1218;p10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10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21" name="Google Shape;1221;p102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22" name="Google Shape;1222;p102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23" name="Google Shape;1223;p102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24" name="Google Shape;1224;p102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225" name="Google Shape;1225;p10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6" name="Google Shape;1226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7" name="Google Shape;1227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8" name="Google Shape;1228;p10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29" name="Google Shape;1229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1" name="Google Shape;1231;p10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2" name="Google Shape;1232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3" name="Google Shape;123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4" name="Google Shape;1234;p10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5" name="Google Shape;1235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6" name="Google Shape;123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37" name="Shape 1237"/>
        <p:cNvGrpSpPr/>
        <p:nvPr/>
      </p:nvGrpSpPr>
      <p:grpSpPr>
        <a:xfrm>
          <a:off x="0" y="0"/>
          <a:ext cx="0" cy="0"/>
        </a:xfrm>
      </p:grpSpPr>
      <p:pic>
        <p:nvPicPr>
          <p:cNvPr id="1238" name="Google Shape;1238;p10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40" name="Google Shape;1240;p10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1" name="Google Shape;1241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10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4" name="Google Shape;1244;p103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5" name="Google Shape;1245;p103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6" name="Google Shape;1246;p103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7" name="Google Shape;1247;p103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8" name="Google Shape;1248;p103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49" name="Google Shape;1249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0" name="Google Shape;1250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1" name="Google Shape;1251;p103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2" name="Google Shape;1252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4" name="Google Shape;1254;p103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5" name="Google Shape;1255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6" name="Google Shape;1256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7" name="Google Shape;1257;p103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58" name="Google Shape;1258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60" name="Shape 1260"/>
        <p:cNvGrpSpPr/>
        <p:nvPr/>
      </p:nvGrpSpPr>
      <p:grpSpPr>
        <a:xfrm>
          <a:off x="0" y="0"/>
          <a:ext cx="0" cy="0"/>
        </a:xfrm>
      </p:grpSpPr>
      <p:pic>
        <p:nvPicPr>
          <p:cNvPr id="1261" name="Google Shape;1261;p10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2" name="Google Shape;1262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63" name="Google Shape;1263;p104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4" name="Google Shape;1264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10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7" name="Google Shape;1267;p104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8" name="Google Shape;1268;p104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9" name="Google Shape;1269;p104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0" name="Google Shape;1270;p104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1" name="Google Shape;1271;p104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2" name="Google Shape;1272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4" name="Google Shape;1274;p104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5" name="Google Shape;1275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6" name="Google Shape;1276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7" name="Google Shape;1277;p104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78" name="Google Shape;1278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9" name="Google Shape;1279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0" name="Google Shape;1280;p104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1" name="Google Shape;1281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2" name="Google Shape;1282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83" name="Shape 1283"/>
        <p:cNvGrpSpPr/>
        <p:nvPr/>
      </p:nvGrpSpPr>
      <p:grpSpPr>
        <a:xfrm>
          <a:off x="0" y="0"/>
          <a:ext cx="0" cy="0"/>
        </a:xfrm>
      </p:grpSpPr>
      <p:pic>
        <p:nvPicPr>
          <p:cNvPr id="1284" name="Google Shape;1284;p10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10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86" name="Google Shape;1286;p105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7" name="Google Shape;1287;p10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10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0" name="Google Shape;1290;p105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1" name="Google Shape;1291;p105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2" name="Google Shape;1292;p105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3" name="Google Shape;1293;p105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94" name="Google Shape;1294;p105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95" name="Google Shape;1295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6" name="Google Shape;1296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7" name="Google Shape;1297;p105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98" name="Google Shape;1298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9" name="Google Shape;1299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0" name="Google Shape;1300;p105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01" name="Google Shape;1301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2" name="Google Shape;1302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3" name="Google Shape;1303;p105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04" name="Google Shape;1304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5" name="Google Shape;1305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306" name="Shape 1306"/>
        <p:cNvGrpSpPr/>
        <p:nvPr/>
      </p:nvGrpSpPr>
      <p:grpSpPr>
        <a:xfrm>
          <a:off x="0" y="0"/>
          <a:ext cx="0" cy="0"/>
        </a:xfrm>
      </p:grpSpPr>
      <p:pic>
        <p:nvPicPr>
          <p:cNvPr id="1307" name="Google Shape;1307;p10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9" name="Google Shape;1309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0" name="Google Shape;1310;p10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10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3" name="Google Shape;1313;p106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14" name="Google Shape;1314;p106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15" name="Google Shape;1315;p106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16" name="Google Shape;1316;p10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17" name="Google Shape;1317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8" name="Google Shape;1318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9" name="Google Shape;1319;p10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20" name="Google Shape;1320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1" name="Google Shape;1321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2" name="Google Shape;1322;p10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23" name="Google Shape;1323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4" name="Google Shape;1324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25" name="Shape 1325"/>
        <p:cNvGrpSpPr/>
        <p:nvPr/>
      </p:nvGrpSpPr>
      <p:grpSpPr>
        <a:xfrm>
          <a:off x="0" y="0"/>
          <a:ext cx="0" cy="0"/>
        </a:xfrm>
      </p:grpSpPr>
      <p:pic>
        <p:nvPicPr>
          <p:cNvPr id="1326" name="Google Shape;1326;p10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7" name="Google Shape;1327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28" name="Google Shape;1328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29" name="Google Shape;1329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10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2" name="Google Shape;1332;p107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33" name="Google Shape;1333;p107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34" name="Google Shape;1334;p107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35" name="Google Shape;1335;p107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36" name="Google Shape;1336;p10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7" name="Google Shape;1337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8" name="Google Shape;1338;p107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39" name="Google Shape;1339;p10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0" name="Google Shape;1340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1" name="Google Shape;1341;p107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42" name="Google Shape;1342;p10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3" name="Google Shape;1343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44" name="Shape 1344"/>
        <p:cNvGrpSpPr/>
        <p:nvPr/>
      </p:nvGrpSpPr>
      <p:grpSpPr>
        <a:xfrm>
          <a:off x="0" y="0"/>
          <a:ext cx="0" cy="0"/>
        </a:xfrm>
      </p:grpSpPr>
      <p:pic>
        <p:nvPicPr>
          <p:cNvPr id="1345" name="Google Shape;1345;p10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6" name="Google Shape;1346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7" name="Google Shape;1347;p10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48" name="Google Shape;1348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9" name="Google Shape;1349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0" name="Google Shape;1350;p10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1" name="Google Shape;1351;p108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52" name="Google Shape;1352;p108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53" name="Google Shape;1353;p108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54" name="Google Shape;1354;p108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55" name="Google Shape;1355;p10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6" name="Google Shape;1356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7" name="Google Shape;1357;p108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58" name="Google Shape;1358;p10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9" name="Google Shape;1359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0" name="Google Shape;1360;p108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61" name="Google Shape;1361;p10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2" name="Google Shape;1362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63" name="Shape 1363"/>
        <p:cNvGrpSpPr/>
        <p:nvPr/>
      </p:nvGrpSpPr>
      <p:grpSpPr>
        <a:xfrm>
          <a:off x="0" y="0"/>
          <a:ext cx="0" cy="0"/>
        </a:xfrm>
      </p:grpSpPr>
      <p:pic>
        <p:nvPicPr>
          <p:cNvPr id="1364" name="Google Shape;1364;p10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10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6" name="Google Shape;1366;p10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67" name="Google Shape;1367;p1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8" name="Google Shape;1368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10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0" name="Google Shape;1370;p109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71" name="Google Shape;1371;p109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72" name="Google Shape;1372;p109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73" name="Google Shape;1373;p109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74" name="Google Shape;1374;p10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5" name="Google Shape;1375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6" name="Google Shape;1376;p109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77" name="Google Shape;1377;p10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8" name="Google Shape;1378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9" name="Google Shape;1379;p109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80" name="Google Shape;1380;p10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1" name="Google Shape;1381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82" name="Shape 1382"/>
        <p:cNvGrpSpPr/>
        <p:nvPr/>
      </p:nvGrpSpPr>
      <p:grpSpPr>
        <a:xfrm>
          <a:off x="0" y="0"/>
          <a:ext cx="0" cy="0"/>
        </a:xfrm>
      </p:grpSpPr>
      <p:pic>
        <p:nvPicPr>
          <p:cNvPr id="1383" name="Google Shape;1383;p11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85" name="Google Shape;1385;p11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386" name="Google Shape;1386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7" name="Google Shape;1387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89" name="Shape 1389"/>
        <p:cNvGrpSpPr/>
        <p:nvPr/>
      </p:nvGrpSpPr>
      <p:grpSpPr>
        <a:xfrm>
          <a:off x="0" y="0"/>
          <a:ext cx="0" cy="0"/>
        </a:xfrm>
      </p:grpSpPr>
      <p:pic>
        <p:nvPicPr>
          <p:cNvPr id="1390" name="Google Shape;1390;p11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2" name="Google Shape;1392;p11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3" name="Google Shape;1393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96" name="Shape 1396"/>
        <p:cNvGrpSpPr/>
        <p:nvPr/>
      </p:nvGrpSpPr>
      <p:grpSpPr>
        <a:xfrm>
          <a:off x="0" y="0"/>
          <a:ext cx="0" cy="0"/>
        </a:xfrm>
      </p:grpSpPr>
      <p:pic>
        <p:nvPicPr>
          <p:cNvPr id="1397" name="Google Shape;1397;p11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9" name="Google Shape;1399;p11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00" name="Google Shape;1400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1" name="Google Shape;1401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403" name="Shape 1403"/>
        <p:cNvGrpSpPr/>
        <p:nvPr/>
      </p:nvGrpSpPr>
      <p:grpSpPr>
        <a:xfrm>
          <a:off x="0" y="0"/>
          <a:ext cx="0" cy="0"/>
        </a:xfrm>
      </p:grpSpPr>
      <p:pic>
        <p:nvPicPr>
          <p:cNvPr id="1404" name="Google Shape;1404;p11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5" name="Google Shape;1405;p1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06" name="Google Shape;1406;p11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07" name="Google Shape;1407;p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1410" name="Shape 1410"/>
        <p:cNvGrpSpPr/>
        <p:nvPr/>
      </p:nvGrpSpPr>
      <p:grpSpPr>
        <a:xfrm>
          <a:off x="0" y="0"/>
          <a:ext cx="0" cy="0"/>
        </a:xfrm>
      </p:grpSpPr>
      <p:pic>
        <p:nvPicPr>
          <p:cNvPr id="1411" name="Google Shape;1411;p11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3" name="Google Shape;1413;p11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14" name="Google Shape;1414;p114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11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416" name="Google Shape;1416;p1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1418" name="Shape 1418"/>
        <p:cNvGrpSpPr/>
        <p:nvPr/>
      </p:nvGrpSpPr>
      <p:grpSpPr>
        <a:xfrm>
          <a:off x="0" y="0"/>
          <a:ext cx="0" cy="0"/>
        </a:xfrm>
      </p:grpSpPr>
      <p:pic>
        <p:nvPicPr>
          <p:cNvPr id="1419" name="Google Shape;1419;p11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21" name="Google Shape;1421;p11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2" name="Google Shape;1422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115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11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5" name="Google Shape;1425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1426" name="Shape 1426"/>
        <p:cNvGrpSpPr/>
        <p:nvPr/>
      </p:nvGrpSpPr>
      <p:grpSpPr>
        <a:xfrm>
          <a:off x="0" y="0"/>
          <a:ext cx="0" cy="0"/>
        </a:xfrm>
      </p:grpSpPr>
      <p:pic>
        <p:nvPicPr>
          <p:cNvPr id="1427" name="Google Shape;1427;p11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29" name="Google Shape;1429;p11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0" name="Google Shape;1430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116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116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33" name="Google Shape;1433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1434" name="Shape 1434"/>
        <p:cNvGrpSpPr/>
        <p:nvPr/>
      </p:nvGrpSpPr>
      <p:grpSpPr>
        <a:xfrm>
          <a:off x="0" y="0"/>
          <a:ext cx="0" cy="0"/>
        </a:xfrm>
      </p:grpSpPr>
      <p:pic>
        <p:nvPicPr>
          <p:cNvPr id="1435" name="Google Shape;1435;p11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1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37" name="Google Shape;1437;p11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8" name="Google Shape;1438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117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11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41" name="Google Shape;1441;p1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42" name="Shape 1442"/>
        <p:cNvGrpSpPr/>
        <p:nvPr/>
      </p:nvGrpSpPr>
      <p:grpSpPr>
        <a:xfrm>
          <a:off x="0" y="0"/>
          <a:ext cx="0" cy="0"/>
        </a:xfrm>
      </p:grpSpPr>
      <p:pic>
        <p:nvPicPr>
          <p:cNvPr id="1443" name="Google Shape;1443;p11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1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45" name="Google Shape;1445;p11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46" name="Google Shape;1446;p118"/>
          <p:cNvSpPr txBox="1"/>
          <p:nvPr/>
        </p:nvSpPr>
        <p:spPr>
          <a:xfrm>
            <a:off x="324000" y="45525"/>
            <a:ext cx="1103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11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448" name="Google Shape;1448;p1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50" name="Shape 1450"/>
        <p:cNvGrpSpPr/>
        <p:nvPr/>
      </p:nvGrpSpPr>
      <p:grpSpPr>
        <a:xfrm>
          <a:off x="0" y="0"/>
          <a:ext cx="0" cy="0"/>
        </a:xfrm>
      </p:grpSpPr>
      <p:pic>
        <p:nvPicPr>
          <p:cNvPr id="1451" name="Google Shape;1451;p11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1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53" name="Google Shape;1453;p11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4" name="Google Shape;1454;p119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1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6" name="Google Shape;1456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7" name="Google Shape;1457;p1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58" name="Shape 1458"/>
        <p:cNvGrpSpPr/>
        <p:nvPr/>
      </p:nvGrpSpPr>
      <p:grpSpPr>
        <a:xfrm>
          <a:off x="0" y="0"/>
          <a:ext cx="0" cy="0"/>
        </a:xfrm>
      </p:grpSpPr>
      <p:pic>
        <p:nvPicPr>
          <p:cNvPr id="1459" name="Google Shape;1459;p12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61" name="Google Shape;1461;p1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2" name="Google Shape;1462;p120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12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4" name="Google Shape;1464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5" name="Google Shape;1465;p1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66" name="Shape 1466"/>
        <p:cNvGrpSpPr/>
        <p:nvPr/>
      </p:nvGrpSpPr>
      <p:grpSpPr>
        <a:xfrm>
          <a:off x="0" y="0"/>
          <a:ext cx="0" cy="0"/>
        </a:xfrm>
      </p:grpSpPr>
      <p:pic>
        <p:nvPicPr>
          <p:cNvPr id="1467" name="Google Shape;1467;p1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12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69" name="Google Shape;1469;p1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0" name="Google Shape;1470;p121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12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2" name="Google Shape;1472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3" name="Google Shape;1473;p1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1474" name="Shape 1474"/>
        <p:cNvGrpSpPr/>
        <p:nvPr/>
      </p:nvGrpSpPr>
      <p:grpSpPr>
        <a:xfrm>
          <a:off x="0" y="0"/>
          <a:ext cx="0" cy="0"/>
        </a:xfrm>
      </p:grpSpPr>
      <p:sp>
        <p:nvSpPr>
          <p:cNvPr id="1475" name="Google Shape;1475;p122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76" name="Google Shape;1476;p12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122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8" name="Google Shape;1478;p122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122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1480" name="Shape 1480"/>
        <p:cNvGrpSpPr/>
        <p:nvPr/>
      </p:nvGrpSpPr>
      <p:grpSpPr>
        <a:xfrm>
          <a:off x="0" y="0"/>
          <a:ext cx="0" cy="0"/>
        </a:xfrm>
      </p:grpSpPr>
      <p:sp>
        <p:nvSpPr>
          <p:cNvPr id="1481" name="Google Shape;1481;p123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82" name="Google Shape;1482;p12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23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4" name="Google Shape;1484;p123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123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1486" name="Shape 1486"/>
        <p:cNvGrpSpPr/>
        <p:nvPr/>
      </p:nvGrpSpPr>
      <p:grpSpPr>
        <a:xfrm>
          <a:off x="0" y="0"/>
          <a:ext cx="0" cy="0"/>
        </a:xfrm>
      </p:grpSpPr>
      <p:sp>
        <p:nvSpPr>
          <p:cNvPr id="1488" name="Google Shape;1488;p124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1489" name="Shape 1489"/>
        <p:cNvGrpSpPr/>
        <p:nvPr/>
      </p:nvGrpSpPr>
      <p:grpSpPr>
        <a:xfrm>
          <a:off x="0" y="0"/>
          <a:ext cx="0" cy="0"/>
        </a:xfrm>
      </p:grpSpPr>
      <p:sp>
        <p:nvSpPr>
          <p:cNvPr id="1490" name="Google Shape;1490;p125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125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2" name="Google Shape;1492;p125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125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125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125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125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125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125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1499" name="Shape 1499"/>
        <p:cNvGrpSpPr/>
        <p:nvPr/>
      </p:nvGrpSpPr>
      <p:grpSpPr>
        <a:xfrm>
          <a:off x="0" y="0"/>
          <a:ext cx="0" cy="0"/>
        </a:xfrm>
      </p:grpSpPr>
      <p:pic>
        <p:nvPicPr>
          <p:cNvPr id="1500" name="Google Shape;1500;p12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01" name="Google Shape;1501;p126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1502" name="Shape 1502"/>
        <p:cNvGrpSpPr/>
        <p:nvPr/>
      </p:nvGrpSpPr>
      <p:grpSpPr>
        <a:xfrm>
          <a:off x="0" y="0"/>
          <a:ext cx="0" cy="0"/>
        </a:xfrm>
      </p:grpSpPr>
      <p:sp>
        <p:nvSpPr>
          <p:cNvPr id="1503" name="Google Shape;1503;p127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image" Target="../media/image42.png"/><Relationship Id="rId65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92.xml"/><Relationship Id="rId30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98.xml"/><Relationship Id="rId36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1.xml"/><Relationship Id="rId39" Type="http://schemas.openxmlformats.org/officeDocument/2006/relationships/slideLayout" Target="../slideLayouts/slideLayout102.xml"/><Relationship Id="rId40" Type="http://schemas.openxmlformats.org/officeDocument/2006/relationships/slideLayout" Target="../slideLayouts/slideLayout103.xml"/><Relationship Id="rId41" Type="http://schemas.openxmlformats.org/officeDocument/2006/relationships/slideLayout" Target="../slideLayouts/slideLayout104.xml"/><Relationship Id="rId42" Type="http://schemas.openxmlformats.org/officeDocument/2006/relationships/slideLayout" Target="../slideLayouts/slideLayout105.xml"/><Relationship Id="rId43" Type="http://schemas.openxmlformats.org/officeDocument/2006/relationships/slideLayout" Target="../slideLayouts/slideLayout106.xml"/><Relationship Id="rId44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08.xml"/><Relationship Id="rId46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1.xml"/><Relationship Id="rId49" Type="http://schemas.openxmlformats.org/officeDocument/2006/relationships/slideLayout" Target="../slideLayouts/slideLayout112.xml"/><Relationship Id="rId50" Type="http://schemas.openxmlformats.org/officeDocument/2006/relationships/slideLayout" Target="../slideLayouts/slideLayout113.xml"/><Relationship Id="rId51" Type="http://schemas.openxmlformats.org/officeDocument/2006/relationships/slideLayout" Target="../slideLayouts/slideLayout114.xml"/><Relationship Id="rId52" Type="http://schemas.openxmlformats.org/officeDocument/2006/relationships/slideLayout" Target="../slideLayouts/slideLayout115.xml"/><Relationship Id="rId53" Type="http://schemas.openxmlformats.org/officeDocument/2006/relationships/slideLayout" Target="../slideLayouts/slideLayout116.xml"/><Relationship Id="rId54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18.xml"/><Relationship Id="rId56" Type="http://schemas.openxmlformats.org/officeDocument/2006/relationships/slideLayout" Target="../slideLayouts/slideLayout119.xml"/><Relationship Id="rId57" Type="http://schemas.openxmlformats.org/officeDocument/2006/relationships/slideLayout" Target="../slideLayouts/slideLayout120.xml"/><Relationship Id="rId58" Type="http://schemas.openxmlformats.org/officeDocument/2006/relationships/slideLayout" Target="../slideLayouts/slideLayout121.xml"/><Relationship Id="rId59" Type="http://schemas.openxmlformats.org/officeDocument/2006/relationships/slideLayout" Target="../slideLayouts/slideLayout122.xml"/><Relationship Id="rId60" Type="http://schemas.openxmlformats.org/officeDocument/2006/relationships/slideLayout" Target="../slideLayouts/slideLayout123.xml"/><Relationship Id="rId61" Type="http://schemas.openxmlformats.org/officeDocument/2006/relationships/slideLayout" Target="../slideLayouts/slideLayout124.xml"/><Relationship Id="rId62" Type="http://schemas.openxmlformats.org/officeDocument/2006/relationships/slideLayout" Target="../slideLayouts/slideLayout125.xml"/><Relationship Id="rId63" Type="http://schemas.openxmlformats.org/officeDocument/2006/relationships/image" Target="../media/image42.png"/><Relationship Id="rId6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</a:xfrm>
      </p:grpSpPr>
      <p:sp>
        <p:nvSpPr>
          <p:cNvPr id="764" name="Google Shape;764;p65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65" name="Google Shape;765;p65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  <p:sldLayoutId id="2147483737" r:id="rId27"/>
    <p:sldLayoutId id="2147483738" r:id="rId28"/>
    <p:sldLayoutId id="2147483739" r:id="rId29"/>
    <p:sldLayoutId id="2147483740" r:id="rId30"/>
    <p:sldLayoutId id="2147483741" r:id="rId31"/>
    <p:sldLayoutId id="2147483742" r:id="rId32"/>
    <p:sldLayoutId id="2147483743" r:id="rId33"/>
    <p:sldLayoutId id="2147483744" r:id="rId34"/>
    <p:sldLayoutId id="2147483745" r:id="rId35"/>
    <p:sldLayoutId id="2147483746" r:id="rId36"/>
    <p:sldLayoutId id="2147483747" r:id="rId37"/>
    <p:sldLayoutId id="2147483748" r:id="rId38"/>
    <p:sldLayoutId id="2147483749" r:id="rId39"/>
    <p:sldLayoutId id="2147483750" r:id="rId40"/>
    <p:sldLayoutId id="2147483751" r:id="rId41"/>
    <p:sldLayoutId id="2147483752" r:id="rId42"/>
    <p:sldLayoutId id="2147483753" r:id="rId43"/>
    <p:sldLayoutId id="2147483754" r:id="rId44"/>
    <p:sldLayoutId id="2147483755" r:id="rId45"/>
    <p:sldLayoutId id="2147483756" r:id="rId46"/>
    <p:sldLayoutId id="2147483757" r:id="rId47"/>
    <p:sldLayoutId id="2147483758" r:id="rId48"/>
    <p:sldLayoutId id="2147483759" r:id="rId49"/>
    <p:sldLayoutId id="2147483760" r:id="rId50"/>
    <p:sldLayoutId id="2147483761" r:id="rId51"/>
    <p:sldLayoutId id="2147483762" r:id="rId52"/>
    <p:sldLayoutId id="2147483763" r:id="rId53"/>
    <p:sldLayoutId id="2147483764" r:id="rId54"/>
    <p:sldLayoutId id="2147483765" r:id="rId55"/>
    <p:sldLayoutId id="2147483766" r:id="rId56"/>
    <p:sldLayoutId id="2147483767" r:id="rId57"/>
    <p:sldLayoutId id="2147483768" r:id="rId58"/>
    <p:sldLayoutId id="2147483769" r:id="rId59"/>
    <p:sldLayoutId id="2147483770" r:id="rId60"/>
    <p:sldLayoutId id="2147483771" r:id="rId61"/>
    <p:sldLayoutId id="2147483772" r:id="rId6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64.png"/><Relationship Id="rId7" Type="http://schemas.openxmlformats.org/officeDocument/2006/relationships/image" Target="../media/image63.png"/><Relationship Id="rId8" Type="http://schemas.openxmlformats.org/officeDocument/2006/relationships/image" Target="../media/image6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png"/><Relationship Id="rId4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48.png"/><Relationship Id="rId6" Type="http://schemas.openxmlformats.org/officeDocument/2006/relationships/image" Target="../media/image65.png"/><Relationship Id="rId7" Type="http://schemas.openxmlformats.org/officeDocument/2006/relationships/image" Target="../media/image64.png"/><Relationship Id="rId8" Type="http://schemas.openxmlformats.org/officeDocument/2006/relationships/image" Target="../media/image66.png"/><Relationship Id="rId9" Type="http://schemas.openxmlformats.org/officeDocument/2006/relationships/image" Target="../media/image6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48.png"/><Relationship Id="rId6" Type="http://schemas.openxmlformats.org/officeDocument/2006/relationships/image" Target="../media/image65.png"/><Relationship Id="rId7" Type="http://schemas.openxmlformats.org/officeDocument/2006/relationships/image" Target="../media/image64.png"/><Relationship Id="rId8" Type="http://schemas.openxmlformats.org/officeDocument/2006/relationships/image" Target="../media/image66.png"/><Relationship Id="rId9" Type="http://schemas.openxmlformats.org/officeDocument/2006/relationships/image" Target="../media/image6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1.png"/><Relationship Id="rId4" Type="http://schemas.openxmlformats.org/officeDocument/2006/relationships/image" Target="../media/image48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48.png"/><Relationship Id="rId6" Type="http://schemas.openxmlformats.org/officeDocument/2006/relationships/image" Target="../media/image65.png"/><Relationship Id="rId7" Type="http://schemas.openxmlformats.org/officeDocument/2006/relationships/image" Target="../media/image64.png"/><Relationship Id="rId8" Type="http://schemas.openxmlformats.org/officeDocument/2006/relationships/image" Target="../media/image66.png"/><Relationship Id="rId9" Type="http://schemas.openxmlformats.org/officeDocument/2006/relationships/image" Target="../media/image6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7" name="Shape 1507"/>
        <p:cNvGrpSpPr/>
        <p:nvPr/>
      </p:nvGrpSpPr>
      <p:grpSpPr>
        <a:xfrm>
          <a:off x="0" y="0"/>
          <a:ext cx="0" cy="0"/>
        </a:xfrm>
      </p:grpSpPr>
      <p:sp>
        <p:nvSpPr>
          <p:cNvPr id="1508" name="Google Shape;1508;p12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Hubinta iyo sii xoojinta fahamka sharciga is-beddelka (commutative law)</a:t>
            </a:r>
            <a:endParaRPr/>
          </a:p>
        </p:txBody>
      </p:sp>
      <p:sp>
        <p:nvSpPr>
          <p:cNvPr id="1509" name="Google Shape;1509;p128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Qaabka caadiga ah (Standard form)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513" name="Shape 1513"/>
        <p:cNvGrpSpPr/>
        <p:nvPr/>
      </p:nvGrpSpPr>
      <p:grpSpPr>
        <a:xfrm>
          <a:off x="0" y="0"/>
          <a:ext cx="0" cy="0"/>
        </a:xfrm>
      </p:grpSpPr>
      <p:sp>
        <p:nvSpPr>
          <p:cNvPr id="1514" name="Google Shape;1514;p129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8" name="Shape 1518"/>
        <p:cNvGrpSpPr/>
        <p:nvPr/>
      </p:nvGrpSpPr>
      <p:grpSpPr>
        <a:xfrm>
          <a:off x="0" y="0"/>
          <a:ext cx="0" cy="0"/>
        </a:xfrm>
      </p:grpSpPr>
      <p:sp>
        <p:nvSpPr>
          <p:cNvPr id="1519" name="Google Shape;1519;p130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sheegi karaa sharciga is-beddelka (commutative law) oo aan u isticmaali karaa si hufan.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3" name="Shape 1523"/>
        <p:cNvGrpSpPr/>
        <p:nvPr/>
      </p:nvGrpSpPr>
      <p:grpSpPr>
        <a:xfrm>
          <a:off x="0" y="0"/>
          <a:ext cx="0" cy="0"/>
        </a:xfrm>
      </p:grpSpPr>
      <p:pic>
        <p:nvPicPr>
          <p:cNvPr id="1524" name="Google Shape;1524;p131" descr="&lt;math xmlns=&quot;http://www.w3.org/1998/Math/MathML&quot; display=&quot;block&quot; data-is-equatio=&quot;1&quot; data-latex=&quot;10\ \times10\ \times\ 10\ \times\ 10\ \times\ 10\ \times10\ =\ 10^6&quot;&gt;&lt;mn&gt;10&lt;/mn&gt;&lt;mtext&gt;&lt;/mtext&gt;&lt;mo&gt;×&lt;/mo&gt;&lt;mn&gt;10&lt;/mn&gt;&lt;mtext&gt;&lt;/mtext&gt;&lt;mo&gt;×&lt;/mo&gt;&lt;mtext&gt;&lt;/mtext&gt;&lt;mn&gt;10&lt;/mn&gt;&lt;mtext&gt;&lt;/mtext&gt;&lt;mo&gt;×&lt;/mo&gt;&lt;mtext&gt;&lt;/mtext&gt;&lt;mn&gt;10&lt;/mn&gt;&lt;mtext&gt;&lt;/mtext&gt;&lt;mo&gt;×&lt;/mo&gt;&lt;mtext&gt;&lt;/mtext&gt;&lt;mn&gt;10&lt;/mn&gt;&lt;mtext&gt;&lt;/mtext&gt;&lt;mo&gt;×&lt;/mo&gt;&lt;mn&gt;10&lt;/mn&gt;&lt;mtext&gt;&lt;/mtext&gt;&lt;mo&gt;=&lt;/mo&gt;&lt;mtext&gt;&lt;/mtext&gt;&lt;msup&gt;&lt;mn&gt;10&lt;/mn&gt;&lt;mn&gt;6&lt;/mn&gt;&lt;/msup&gt;&lt;/math&gt;" title="10 times 10 times 10 times 10 times 10 times 10 equals 10 to the sixth pow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0150" y="2933575"/>
            <a:ext cx="4999850" cy="26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131"/>
          <p:cNvSpPr txBox="1"/>
          <p:nvPr>
            <p:ph type="subTitle" idx="1"/>
          </p:nvPr>
        </p:nvSpPr>
        <p:spPr>
          <a:xfrm>
            <a:off x="1953550" y="2060400"/>
            <a:ext cx="690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e.g. </a:t>
            </a:r>
            <a:endParaRPr sz="2400" baseline="30000"/>
          </a:p>
        </p:txBody>
      </p:sp>
      <p:pic>
        <p:nvPicPr>
          <p:cNvPr id="1526" name="Google Shape;1526;p131" descr="&lt;math xmlns=&quot;http://www.w3.org/1998/Math/MathML&quot; display=&quot;block&quot; data-is-equatio=&quot;1&quot; data-latex=&quot;=\ 2^3&quot;&gt;&lt;mo&gt;=&lt;/mo&gt;&lt;mtext&gt;&lt;/mtext&gt;&lt;msup&gt;&lt;mn&gt;2&lt;/mn&gt;&lt;mn&gt;3&lt;/mn&gt;&lt;/msup&gt;&lt;/math&gt;" title="equals 2 cub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5550" y="2014200"/>
            <a:ext cx="702456" cy="3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131" descr="&lt;math xmlns=&quot;http://www.w3.org/1998/Math/MathML&quot; display=&quot;block&quot; data-is-equatio=&quot;1&quot; data-latex=&quot;2\times2\times2&quot;&gt;&lt;mn&gt;2&lt;/mn&gt;&lt;mo&gt;×&lt;/mo&gt;&lt;mn&gt;2&lt;/mn&gt;&lt;mo&gt;×&lt;/mo&gt;&lt;mn&gt;2&lt;/mn&gt;&lt;/math&gt;" title="2 times 2 times 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0150" y="2096950"/>
            <a:ext cx="1190625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131"/>
          <p:cNvSpPr txBox="1"/>
          <p:nvPr>
            <p:ph type="subTitle" idx="1"/>
          </p:nvPr>
        </p:nvSpPr>
        <p:spPr>
          <a:xfrm>
            <a:off x="1953550" y="2898600"/>
            <a:ext cx="690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e.g. </a:t>
            </a:r>
            <a:endParaRPr sz="2400" baseline="30000"/>
          </a:p>
        </p:txBody>
      </p:sp>
      <p:sp>
        <p:nvSpPr>
          <p:cNvPr id="1529" name="Google Shape;1529;p131"/>
          <p:cNvSpPr txBox="1"/>
          <p:nvPr>
            <p:ph type="subTitle" idx="1"/>
          </p:nvPr>
        </p:nvSpPr>
        <p:spPr>
          <a:xfrm>
            <a:off x="324000" y="957000"/>
            <a:ext cx="8496000" cy="9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 tiro lagu dhufo nafteeda marar badan, waxaa loo qori karaa si fudud qaab jibbaar ah (exponential form).</a:t>
            </a:r>
            <a:endParaRPr baseline="300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3" name="Shape 1533"/>
        <p:cNvGrpSpPr/>
        <p:nvPr/>
      </p:nvGrpSpPr>
      <p:grpSpPr>
        <a:xfrm>
          <a:off x="0" y="0"/>
          <a:ext cx="0" cy="0"/>
        </a:xfrm>
      </p:grpSpPr>
      <p:sp>
        <p:nvSpPr>
          <p:cNvPr id="1534" name="Google Shape;1534;p132"/>
          <p:cNvSpPr txBox="1"/>
          <p:nvPr/>
        </p:nvSpPr>
        <p:spPr>
          <a:xfrm>
            <a:off x="960270" y="2464800"/>
            <a:ext cx="13992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Tusaale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132"/>
          <p:cNvSpPr txBox="1"/>
          <p:nvPr/>
        </p:nvSpPr>
        <p:spPr>
          <a:xfrm>
            <a:off x="426876" y="836400"/>
            <a:ext cx="79143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Hawl (operation) waa is-beddel (commutative) haddii qiimaha ay ku shaqeyso lagu qori karo hab kasta iyada oo aan isbeddelin xisaabta.</a:t>
            </a: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132"/>
          <p:cNvSpPr txBox="1"/>
          <p:nvPr/>
        </p:nvSpPr>
        <p:spPr>
          <a:xfrm>
            <a:off x="807892" y="3004800"/>
            <a:ext cx="15534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+ 4 =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7" name="Google Shape;1537;p132"/>
          <p:cNvSpPr txBox="1"/>
          <p:nvPr/>
        </p:nvSpPr>
        <p:spPr>
          <a:xfrm>
            <a:off x="1781352" y="3004800"/>
            <a:ext cx="9399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+ 3 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8" name="Google Shape;1538;p132"/>
          <p:cNvSpPr txBox="1"/>
          <p:nvPr/>
        </p:nvSpPr>
        <p:spPr>
          <a:xfrm>
            <a:off x="3703470" y="2464800"/>
            <a:ext cx="13992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Tusaale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9" name="Google Shape;1539;p132"/>
          <p:cNvSpPr txBox="1"/>
          <p:nvPr/>
        </p:nvSpPr>
        <p:spPr>
          <a:xfrm>
            <a:off x="3551092" y="3004800"/>
            <a:ext cx="15534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7 ✕ 2 =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0" name="Google Shape;1540;p132"/>
          <p:cNvSpPr txBox="1"/>
          <p:nvPr/>
        </p:nvSpPr>
        <p:spPr>
          <a:xfrm>
            <a:off x="4600752" y="3004800"/>
            <a:ext cx="9399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2 ✕ 7 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1" name="Google Shape;1541;p132"/>
          <p:cNvSpPr txBox="1"/>
          <p:nvPr/>
        </p:nvSpPr>
        <p:spPr>
          <a:xfrm>
            <a:off x="6408425" y="2464800"/>
            <a:ext cx="19374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Tusaale aan ahayn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2" name="Google Shape;1542;p132"/>
          <p:cNvSpPr txBox="1"/>
          <p:nvPr/>
        </p:nvSpPr>
        <p:spPr>
          <a:xfrm>
            <a:off x="6367502" y="3004800"/>
            <a:ext cx="19374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10 − 2 ≠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132"/>
          <p:cNvSpPr txBox="1"/>
          <p:nvPr/>
        </p:nvSpPr>
        <p:spPr>
          <a:xfrm>
            <a:off x="7496352" y="3004800"/>
            <a:ext cx="9399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2 − 10 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7" name="Shape 1547"/>
        <p:cNvGrpSpPr/>
        <p:nvPr/>
      </p:nvGrpSpPr>
      <p:grpSpPr>
        <a:xfrm>
          <a:off x="0" y="0"/>
          <a:ext cx="0" cy="0"/>
        </a:xfrm>
      </p:grpSpPr>
      <p:sp>
        <p:nvSpPr>
          <p:cNvPr id="1548" name="Google Shape;1548;p133"/>
          <p:cNvSpPr txBox="1"/>
          <p:nvPr>
            <p:ph type="subTitle" idx="1"/>
          </p:nvPr>
        </p:nvSpPr>
        <p:spPr>
          <a:xfrm>
            <a:off x="306950" y="1065000"/>
            <a:ext cx="7767300" cy="109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0" sz="1100">
                <a:latin typeface="Lexend"/>
              </a:rPr>
              <a:t>Tiro asal ah (prime number) waa tiro dhammaystiran oo ka weyn hal oo leh 2 qaybiyeyaal (factors). Dhammaan tirooyinka ka weyn 1 waa isku-dhafan (composite) ama asal (prime).</a:t>
            </a:r>
            <a:endParaRPr b="0"/>
          </a:p>
        </p:txBody>
      </p:sp>
      <p:sp>
        <p:nvSpPr>
          <p:cNvPr id="1549" name="Google Shape;1549;p133"/>
          <p:cNvSpPr txBox="1"/>
          <p:nvPr>
            <p:ph type="subTitle" idx="1"/>
          </p:nvPr>
        </p:nvSpPr>
        <p:spPr>
          <a:xfrm>
            <a:off x="306950" y="3884400"/>
            <a:ext cx="7767300" cy="8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0" sz="1100">
                <a:latin typeface="Lexend"/>
              </a:rPr>
              <a:t>Qaybinta asal ahaaneed (prime factorisation) waa hab lagu helo qaybiyeyaasha asalka ah ee tiro la siiyay.</a:t>
            </a:r>
            <a:endParaRPr b="0"/>
          </a:p>
        </p:txBody>
      </p:sp>
      <p:sp>
        <p:nvSpPr>
          <p:cNvPr id="1550" name="Google Shape;1550;p133"/>
          <p:cNvSpPr txBox="1"/>
          <p:nvPr>
            <p:ph type="subTitle" idx="1"/>
          </p:nvPr>
        </p:nvSpPr>
        <p:spPr>
          <a:xfrm>
            <a:off x="306950" y="2618100"/>
            <a:ext cx="7767300" cy="8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0" sz="1100">
                <a:latin typeface="Lexend"/>
              </a:rPr>
              <a:t>Qaybiyeyaasha asalka ah (prime factors) waa qaybiyeyaasha tiro ee laftoodu asal yihiin.</a:t>
            </a:r>
            <a:endParaRPr b="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4" name="Shape 1554"/>
        <p:cNvGrpSpPr/>
        <p:nvPr/>
      </p:nvGrpSpPr>
      <p:grpSpPr>
        <a:xfrm>
          <a:off x="0" y="0"/>
          <a:ext cx="0" cy="0"/>
        </a:xfrm>
      </p:grpSpPr>
      <p:sp>
        <p:nvSpPr>
          <p:cNvPr id="1555" name="Google Shape;1555;p13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eegista wax soo saarka qaybiyeyaasha asalka ah</a:t>
            </a:r>
            <a:endParaRPr/>
          </a:p>
        </p:txBody>
      </p:sp>
      <p:sp>
        <p:nvSpPr>
          <p:cNvPr id="1556" name="Google Shape;1556;p134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Isticmaalka wax soo saarka qaybiyeyaasha asalka ah</a:t>
            </a:r>
            <a:endParaRPr/>
          </a:p>
        </p:txBody>
      </p:sp>
      <p:sp>
        <p:nvSpPr>
          <p:cNvPr id="1557" name="Google Shape;1557;p134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Hubinta iyo sii xoojinta fahamka sharciga is-beddelka (commutative law)</a:t>
            </a:r>
            <a:endParaRPr/>
          </a:p>
        </p:txBody>
      </p:sp>
      <p:pic>
        <p:nvPicPr>
          <p:cNvPr id="1558" name="Google Shape;1558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50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2" name="Shape 1562"/>
        <p:cNvGrpSpPr/>
        <p:nvPr/>
      </p:nvGrpSpPr>
      <p:grpSpPr>
        <a:xfrm>
          <a:off x="0" y="0"/>
          <a:ext cx="0" cy="0"/>
        </a:xfrm>
      </p:grpSpPr>
      <p:sp>
        <p:nvSpPr>
          <p:cNvPr id="1563" name="Google Shape;1563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eegista wax soo saarka qaybiyeyaasha asalka ah</a:t>
            </a:r>
            <a:endParaRPr/>
          </a:p>
        </p:txBody>
      </p:sp>
      <p:sp>
        <p:nvSpPr>
          <p:cNvPr id="1564" name="Google Shape;1564;p13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Suad iyo Axmed waxay ku tababbarayaan qorista tirooyinka sida wax soo saar gaar ah oo qaybiyeyaashooda asalka ah.</a:t>
            </a:r>
            <a:endParaRPr/>
          </a:p>
        </p:txBody>
      </p:sp>
      <p:pic>
        <p:nvPicPr>
          <p:cNvPr id="1565" name="Google Shape;1565;p1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44875" y="2811575"/>
            <a:ext cx="1209576" cy="140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6" name="Google Shape;1566;p135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>
            <a:off x="4891150" y="1999950"/>
            <a:ext cx="2568049" cy="17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7" name="Google Shape;1567;p1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200" y="3012175"/>
            <a:ext cx="1077399" cy="120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135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411275" y="1606800"/>
            <a:ext cx="2980076" cy="186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9" name="Google Shape;1569;p135"/>
          <p:cNvSpPr txBox="1"/>
          <p:nvPr/>
        </p:nvSpPr>
        <p:spPr>
          <a:xfrm>
            <a:off x="1603150" y="1606875"/>
            <a:ext cx="27168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600 oo loo qoro sida wax soo saar qaybiyeyaashiisa asalka ah waa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× 2 × 2 × 3 × 5 × 5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135"/>
          <p:cNvSpPr txBox="1"/>
          <p:nvPr/>
        </p:nvSpPr>
        <p:spPr>
          <a:xfrm>
            <a:off x="4891150" y="1999950"/>
            <a:ext cx="26028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600 oo loo qoro sida wax soo saar qaybiyeyaashiisa asalka ah waa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3 × 5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135"/>
          <p:cNvSpPr txBox="1"/>
          <p:nvPr>
            <p:ph type="body" idx="1"/>
          </p:nvPr>
        </p:nvSpPr>
        <p:spPr>
          <a:xfrm>
            <a:off x="1848175" y="3594957"/>
            <a:ext cx="1882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Yaa sax?</a:t>
            </a:r>
            <a:endParaRPr/>
          </a:p>
        </p:txBody>
      </p:sp>
      <p:sp>
        <p:nvSpPr>
          <p:cNvPr id="1572" name="Google Shape;1572;p135"/>
          <p:cNvSpPr txBox="1"/>
          <p:nvPr>
            <p:ph type="body" idx="1"/>
          </p:nvPr>
        </p:nvSpPr>
        <p:spPr>
          <a:xfrm>
            <a:off x="645950" y="4288975"/>
            <a:ext cx="738300" cy="3603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Suad</a:t>
            </a:r>
            <a:endParaRPr/>
          </a:p>
        </p:txBody>
      </p:sp>
      <p:sp>
        <p:nvSpPr>
          <p:cNvPr id="1573" name="Google Shape;1573;p135"/>
          <p:cNvSpPr txBox="1"/>
          <p:nvPr>
            <p:ph type="body" idx="1"/>
          </p:nvPr>
        </p:nvSpPr>
        <p:spPr>
          <a:xfrm>
            <a:off x="7612350" y="4320000"/>
            <a:ext cx="738300" cy="360300"/>
          </a:xfrm>
          <a:prstGeom prst="rect">
            <a:avLst/>
          </a:prstGeom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Axmed</a:t>
            </a:r>
            <a:endParaRPr/>
          </a:p>
        </p:txBody>
      </p:sp>
      <p:sp>
        <p:nvSpPr>
          <p:cNvPr id="1574" name="Google Shape;1574;p135"/>
          <p:cNvSpPr txBox="1"/>
          <p:nvPr/>
        </p:nvSpPr>
        <p:spPr>
          <a:xfrm>
            <a:off x="1848175" y="3968200"/>
            <a:ext cx="5308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Labadooduba waa sax yihiin.</a:t>
            </a:r>
            <a:endParaRPr sz="22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Axmed wuxuu ku qoray tan iyadoo la adeegsanayo qoraalka tusaha (index notation).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8" name="Shape 1578"/>
        <p:cNvGrpSpPr/>
        <p:nvPr/>
      </p:nvGrpSpPr>
      <p:grpSpPr>
        <a:xfrm>
          <a:off x="0" y="0"/>
          <a:ext cx="0" cy="0"/>
        </a:xfrm>
      </p:grpSpPr>
      <p:sp>
        <p:nvSpPr>
          <p:cNvPr id="1579" name="Google Shape;1579;p1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580" name="Google Shape;1580;p136"/>
          <p:cNvSpPr/>
          <p:nvPr/>
        </p:nvSpPr>
        <p:spPr>
          <a:xfrm>
            <a:off x="1430808" y="1744300"/>
            <a:ext cx="6292200" cy="2873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81" name="Google Shape;1581;p136"/>
          <p:cNvSpPr txBox="1"/>
          <p:nvPr/>
        </p:nvSpPr>
        <p:spPr>
          <a:xfrm>
            <a:off x="1633538" y="3792550"/>
            <a:ext cx="18276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Sal-dhiggu (base) waa 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2" name="Google Shape;1582;p136"/>
          <p:cNvCxnSpPr/>
          <p:nvPr/>
        </p:nvCxnSpPr>
        <p:spPr>
          <a:xfrm flipH="1">
            <a:off x="4237488" y="2234150"/>
            <a:ext cx="261300" cy="6204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83" name="Google Shape;1583;p136"/>
          <p:cNvSpPr txBox="1"/>
          <p:nvPr/>
        </p:nvSpPr>
        <p:spPr>
          <a:xfrm>
            <a:off x="3813463" y="1794075"/>
            <a:ext cx="24324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Jibbaaruhu (exponent) waa 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4" name="Google Shape;1584;p136"/>
          <p:cNvCxnSpPr/>
          <p:nvPr/>
        </p:nvCxnSpPr>
        <p:spPr>
          <a:xfrm rot="10800000" flipH="1">
            <a:off x="3269688" y="3540650"/>
            <a:ext cx="445800" cy="533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85" name="Google Shape;1585;p136"/>
          <p:cNvSpPr txBox="1"/>
          <p:nvPr/>
        </p:nvSpPr>
        <p:spPr>
          <a:xfrm>
            <a:off x="342050" y="774300"/>
            <a:ext cx="84327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Qoraalka tusaha (index notation) waa marka aan u qorno isku dhufashada soo noqnoqota anagoo adeegsanayna sal-dhig (base) iyo jibbaar (exponent).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86" name="Google Shape;1586;p136" descr="&lt;math xmlns=&quot;http://www.w3.org/1998/Math/MathML&quot; display=&quot;block&quot; data-is-equatio=&quot;1&quot; data-latex=&quot;7^4&quot;&gt;&lt;msup&gt;&lt;mn&gt;7&lt;/mn&gt;&lt;mn&gt;4&lt;/mn&gt;&lt;/msup&gt;&lt;/math&gt;" title="7 to the fourth pow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1688" y="2969150"/>
            <a:ext cx="4572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136"/>
          <p:cNvSpPr txBox="1"/>
          <p:nvPr/>
        </p:nvSpPr>
        <p:spPr>
          <a:xfrm>
            <a:off x="5733325" y="3643900"/>
            <a:ext cx="32667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Tani waxay ka dhigan tahay</a:t>
            </a:r>
            <a:endParaRPr sz="19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136"/>
          <p:cNvSpPr txBox="1"/>
          <p:nvPr/>
        </p:nvSpPr>
        <p:spPr>
          <a:xfrm>
            <a:off x="5733325" y="3983650"/>
            <a:ext cx="30414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 ✕ 7 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✕ 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✕ 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9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2" name="Shape 1592"/>
        <p:cNvGrpSpPr/>
        <p:nvPr/>
      </p:nvGrpSpPr>
      <p:grpSpPr>
        <a:xfrm>
          <a:off x="0" y="0"/>
          <a:ext cx="0" cy="0"/>
        </a:xfrm>
      </p:grpSpPr>
      <p:sp>
        <p:nvSpPr>
          <p:cNvPr id="1593" name="Google Shape;1593;p1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594" name="Google Shape;1594;p137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2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3</a:t>
            </a:r>
            <a:r>
              <a:rPr lang="en-GB">
                <a:latin typeface="Lexend"/>
              </a:rPr>
              <a:t> × 35</a:t>
            </a:r>
            <a:endParaRPr/>
          </a:p>
        </p:txBody>
      </p:sp>
      <p:sp>
        <p:nvSpPr>
          <p:cNvPr id="1595" name="Google Shape;1595;p13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Mid ka mid ah kuwan soo socda ayaa si sax ah u muujinaya 2 × 2 × 3 × 3 × 3 × 5 × 7 iyadoo la adeegsanayo qoraalka tusaha (index notation)?</a:t>
            </a:r>
            <a:endParaRPr/>
          </a:p>
        </p:txBody>
      </p:sp>
      <p:sp>
        <p:nvSpPr>
          <p:cNvPr id="1596" name="Google Shape;1596;p137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2</a:t>
            </a:r>
            <a:r>
              <a:rPr lang="en-GB" baseline="30000">
                <a:latin typeface="Lexend"/>
              </a:rPr>
              <a:t>3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3</a:t>
            </a:r>
            <a:r>
              <a:rPr lang="en-GB">
                <a:latin typeface="Lexend"/>
              </a:rPr>
              <a:t> × 5 × 7</a:t>
            </a:r>
            <a:endParaRPr/>
          </a:p>
        </p:txBody>
      </p:sp>
      <p:sp>
        <p:nvSpPr>
          <p:cNvPr id="1597" name="Google Shape;1597;p137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2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3</a:t>
            </a:r>
            <a:r>
              <a:rPr lang="en-GB">
                <a:latin typeface="Lexend"/>
              </a:rPr>
              <a:t> × 5 × 7</a:t>
            </a:r>
            <a:endParaRPr/>
          </a:p>
        </p:txBody>
      </p:sp>
      <p:sp>
        <p:nvSpPr>
          <p:cNvPr id="1598" name="Google Shape;1598;p13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>
                <a:latin typeface="Lexend"/>
              </a:rPr>
              <a:t> </a:t>
            </a:r>
            <a:endParaRPr/>
          </a:p>
        </p:txBody>
      </p:sp>
      <p:pic>
        <p:nvPicPr>
          <p:cNvPr id="1599" name="Google Shape;1599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1208" y="3719719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3" name="Shape 1603"/>
        <p:cNvGrpSpPr/>
        <p:nvPr/>
      </p:nvGrpSpPr>
      <p:grpSpPr>
        <a:xfrm>
          <a:off x="0" y="0"/>
          <a:ext cx="0" cy="0"/>
        </a:xfrm>
      </p:grpSpPr>
      <p:sp>
        <p:nvSpPr>
          <p:cNvPr id="1604" name="Google Shape;1604;p138"/>
          <p:cNvSpPr txBox="1"/>
          <p:nvPr>
            <p:ph type="body" idx="1"/>
          </p:nvPr>
        </p:nvSpPr>
        <p:spPr>
          <a:xfrm>
            <a:off x="1695600" y="2055225"/>
            <a:ext cx="2002800" cy="18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 × 63 × 2 × 5</a:t>
            </a:r>
            <a:endParaRPr/>
          </a:p>
        </p:txBody>
      </p:sp>
      <p:sp>
        <p:nvSpPr>
          <p:cNvPr id="1605" name="Google Shape;1605;p138"/>
          <p:cNvSpPr txBox="1"/>
          <p:nvPr>
            <p:ph type="body" idx="1"/>
          </p:nvPr>
        </p:nvSpPr>
        <p:spPr>
          <a:xfrm>
            <a:off x="1684300" y="2641833"/>
            <a:ext cx="2233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 × 7 × 9 × 2 × 5</a:t>
            </a:r>
            <a:endParaRPr/>
          </a:p>
        </p:txBody>
      </p:sp>
      <p:sp>
        <p:nvSpPr>
          <p:cNvPr id="1606" name="Google Shape;1606;p138"/>
          <p:cNvSpPr/>
          <p:nvPr/>
        </p:nvSpPr>
        <p:spPr>
          <a:xfrm>
            <a:off x="2323149" y="2630717"/>
            <a:ext cx="6879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07" name="Google Shape;1607;p138"/>
          <p:cNvSpPr/>
          <p:nvPr/>
        </p:nvSpPr>
        <p:spPr>
          <a:xfrm>
            <a:off x="2932799" y="2029275"/>
            <a:ext cx="6543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08" name="Google Shape;1608;p138"/>
          <p:cNvSpPr txBox="1"/>
          <p:nvPr>
            <p:ph type="body" idx="1"/>
          </p:nvPr>
        </p:nvSpPr>
        <p:spPr>
          <a:xfrm>
            <a:off x="324000" y="1140300"/>
            <a:ext cx="8237700" cy="3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 qor 1260 sida soosaar cunsuriyeyaasha tirada (product of prime factors)</a:t>
            </a:r>
            <a:endParaRPr/>
          </a:p>
        </p:txBody>
      </p:sp>
      <p:sp>
        <p:nvSpPr>
          <p:cNvPr id="1609" name="Google Shape;1609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610" name="Google Shape;1610;p138"/>
          <p:cNvSpPr txBox="1"/>
          <p:nvPr>
            <p:ph type="body" idx="1"/>
          </p:nvPr>
        </p:nvSpPr>
        <p:spPr>
          <a:xfrm>
            <a:off x="977888" y="1626600"/>
            <a:ext cx="715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1260</a:t>
            </a:r>
            <a:endParaRPr/>
          </a:p>
        </p:txBody>
      </p:sp>
      <p:sp>
        <p:nvSpPr>
          <p:cNvPr id="1611" name="Google Shape;1611;p138"/>
          <p:cNvSpPr txBox="1"/>
          <p:nvPr>
            <p:ph type="body" idx="1"/>
          </p:nvPr>
        </p:nvSpPr>
        <p:spPr>
          <a:xfrm>
            <a:off x="1684301" y="1626600"/>
            <a:ext cx="13269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126 × 10</a:t>
            </a:r>
            <a:endParaRPr/>
          </a:p>
        </p:txBody>
      </p:sp>
      <p:sp>
        <p:nvSpPr>
          <p:cNvPr id="1612" name="Google Shape;1612;p138"/>
          <p:cNvSpPr/>
          <p:nvPr/>
        </p:nvSpPr>
        <p:spPr>
          <a:xfrm>
            <a:off x="1909718" y="2050425"/>
            <a:ext cx="7905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3" name="Google Shape;1613;p138"/>
          <p:cNvSpPr/>
          <p:nvPr/>
        </p:nvSpPr>
        <p:spPr>
          <a:xfrm>
            <a:off x="1909737" y="1605450"/>
            <a:ext cx="4992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4" name="Google Shape;1614;p138"/>
          <p:cNvSpPr/>
          <p:nvPr/>
        </p:nvSpPr>
        <p:spPr>
          <a:xfrm>
            <a:off x="2637603" y="1605450"/>
            <a:ext cx="3735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5" name="Google Shape;1615;p138"/>
          <p:cNvSpPr/>
          <p:nvPr/>
        </p:nvSpPr>
        <p:spPr>
          <a:xfrm>
            <a:off x="2902050" y="1993040"/>
            <a:ext cx="715800" cy="4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6" name="Google Shape;1616;p138"/>
          <p:cNvSpPr/>
          <p:nvPr/>
        </p:nvSpPr>
        <p:spPr>
          <a:xfrm>
            <a:off x="2326728" y="2051550"/>
            <a:ext cx="3735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7" name="Google Shape;1617;p138"/>
          <p:cNvSpPr txBox="1"/>
          <p:nvPr>
            <p:ph type="body" idx="1"/>
          </p:nvPr>
        </p:nvSpPr>
        <p:spPr>
          <a:xfrm>
            <a:off x="1684300" y="3078050"/>
            <a:ext cx="2635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 × 7 × 3 × 3 × 2 × 5</a:t>
            </a:r>
            <a:endParaRPr/>
          </a:p>
        </p:txBody>
      </p:sp>
      <p:sp>
        <p:nvSpPr>
          <p:cNvPr id="1618" name="Google Shape;1618;p138"/>
          <p:cNvSpPr/>
          <p:nvPr/>
        </p:nvSpPr>
        <p:spPr>
          <a:xfrm>
            <a:off x="1841566" y="2015316"/>
            <a:ext cx="887100" cy="4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9" name="Google Shape;1619;p138"/>
          <p:cNvSpPr/>
          <p:nvPr/>
        </p:nvSpPr>
        <p:spPr>
          <a:xfrm>
            <a:off x="2783401" y="2634398"/>
            <a:ext cx="2277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20" name="Google Shape;1620;p138"/>
          <p:cNvSpPr/>
          <p:nvPr/>
        </p:nvSpPr>
        <p:spPr>
          <a:xfrm>
            <a:off x="2746499" y="3389250"/>
            <a:ext cx="311100" cy="4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21" name="Google Shape;1621;p138"/>
          <p:cNvSpPr/>
          <p:nvPr/>
        </p:nvSpPr>
        <p:spPr>
          <a:xfrm>
            <a:off x="2309197" y="2547648"/>
            <a:ext cx="715800" cy="4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22" name="Google Shape;1622;p138"/>
          <p:cNvSpPr/>
          <p:nvPr/>
        </p:nvSpPr>
        <p:spPr>
          <a:xfrm>
            <a:off x="2783400" y="3046400"/>
            <a:ext cx="6543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23" name="Google Shape;1623;p138"/>
          <p:cNvSpPr/>
          <p:nvPr/>
        </p:nvSpPr>
        <p:spPr>
          <a:xfrm>
            <a:off x="2752647" y="3008250"/>
            <a:ext cx="715800" cy="4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24" name="Google Shape;1624;p138"/>
          <p:cNvSpPr txBox="1"/>
          <p:nvPr>
            <p:ph type="body" idx="1"/>
          </p:nvPr>
        </p:nvSpPr>
        <p:spPr>
          <a:xfrm>
            <a:off x="1684300" y="3493275"/>
            <a:ext cx="32661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 × 2 × 3 × 3 × 5 × 7</a:t>
            </a:r>
            <a:endParaRPr/>
          </a:p>
        </p:txBody>
      </p:sp>
      <p:sp>
        <p:nvSpPr>
          <p:cNvPr id="1625" name="Google Shape;1625;p138"/>
          <p:cNvSpPr txBox="1"/>
          <p:nvPr>
            <p:ph type="body" idx="1"/>
          </p:nvPr>
        </p:nvSpPr>
        <p:spPr>
          <a:xfrm>
            <a:off x="1684300" y="4026675"/>
            <a:ext cx="32661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5 × 7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29" name="Shape 1629"/>
        <p:cNvGrpSpPr/>
        <p:nvPr/>
      </p:nvGrpSpPr>
      <p:grpSpPr>
        <a:xfrm>
          <a:off x="0" y="0"/>
          <a:ext cx="0" cy="0"/>
        </a:xfrm>
      </p:grpSpPr>
      <p:sp>
        <p:nvSpPr>
          <p:cNvPr id="1630" name="Google Shape;1630;p139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631" name="Google Shape;1631;p139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 qor 250 sida soosaarka cunsuriyeyaasheeda tirada (product of its prime factors).</a:t>
            </a:r>
            <a:endParaRPr/>
          </a:p>
        </p:txBody>
      </p:sp>
      <p:sp>
        <p:nvSpPr>
          <p:cNvPr id="1632" name="Google Shape;1632;p139"/>
          <p:cNvSpPr txBox="1"/>
          <p:nvPr>
            <p:ph type="subTitle" idx="2"/>
          </p:nvPr>
        </p:nvSpPr>
        <p:spPr>
          <a:xfrm>
            <a:off x="4824000" y="810000"/>
            <a:ext cx="3982200" cy="63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 qor 360 sida soosaarka cunsuriyeyaasheeda tirada (product of its prime factors).</a:t>
            </a:r>
            <a:endParaRPr/>
          </a:p>
        </p:txBody>
      </p:sp>
      <p:sp>
        <p:nvSpPr>
          <p:cNvPr id="1633" name="Google Shape;1633;p139"/>
          <p:cNvSpPr txBox="1"/>
          <p:nvPr>
            <p:ph type="body" idx="4294967295"/>
          </p:nvPr>
        </p:nvSpPr>
        <p:spPr>
          <a:xfrm>
            <a:off x="5033463" y="2160000"/>
            <a:ext cx="4815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360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4" name="Google Shape;1634;p139"/>
          <p:cNvSpPr txBox="1"/>
          <p:nvPr>
            <p:ph type="body" idx="4294967295"/>
          </p:nvPr>
        </p:nvSpPr>
        <p:spPr>
          <a:xfrm>
            <a:off x="5594104" y="2160000"/>
            <a:ext cx="13284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36 × 10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5" name="Google Shape;1635;p139"/>
          <p:cNvSpPr txBox="1"/>
          <p:nvPr>
            <p:ph type="body" idx="4294967295"/>
          </p:nvPr>
        </p:nvSpPr>
        <p:spPr>
          <a:xfrm>
            <a:off x="5594100" y="3349650"/>
            <a:ext cx="3430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2 × 3 × 2 × 3 × 2 × 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6" name="Google Shape;1636;p139"/>
          <p:cNvSpPr txBox="1"/>
          <p:nvPr>
            <p:ph type="body" idx="4294967295"/>
          </p:nvPr>
        </p:nvSpPr>
        <p:spPr>
          <a:xfrm>
            <a:off x="5594100" y="2754825"/>
            <a:ext cx="2358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 × 6 × 2 × 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7" name="Google Shape;1637;p139"/>
          <p:cNvSpPr txBox="1"/>
          <p:nvPr>
            <p:ph type="body" idx="4294967295"/>
          </p:nvPr>
        </p:nvSpPr>
        <p:spPr>
          <a:xfrm>
            <a:off x="1083950" y="2160000"/>
            <a:ext cx="4815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250 </a:t>
            </a:r>
            <a:endParaRPr/>
          </a:p>
        </p:txBody>
      </p:sp>
      <p:sp>
        <p:nvSpPr>
          <p:cNvPr id="1638" name="Google Shape;1638;p139"/>
          <p:cNvSpPr txBox="1"/>
          <p:nvPr>
            <p:ph type="body" idx="4294967295"/>
          </p:nvPr>
        </p:nvSpPr>
        <p:spPr>
          <a:xfrm>
            <a:off x="1644588" y="2160000"/>
            <a:ext cx="1589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 25 × 10</a:t>
            </a:r>
            <a:endParaRPr/>
          </a:p>
        </p:txBody>
      </p:sp>
      <p:sp>
        <p:nvSpPr>
          <p:cNvPr id="1639" name="Google Shape;1639;p139"/>
          <p:cNvSpPr txBox="1"/>
          <p:nvPr>
            <p:ph type="body" idx="4294967295"/>
          </p:nvPr>
        </p:nvSpPr>
        <p:spPr>
          <a:xfrm>
            <a:off x="1644588" y="2754825"/>
            <a:ext cx="1929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 5 × 5 × 2 × 5</a:t>
            </a:r>
            <a:endParaRPr/>
          </a:p>
        </p:txBody>
      </p:sp>
      <p:sp>
        <p:nvSpPr>
          <p:cNvPr id="1640" name="Google Shape;1640;p139"/>
          <p:cNvSpPr txBox="1"/>
          <p:nvPr>
            <p:ph type="body" idx="4294967295"/>
          </p:nvPr>
        </p:nvSpPr>
        <p:spPr>
          <a:xfrm>
            <a:off x="1644588" y="3349650"/>
            <a:ext cx="1929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 2 × 5</a:t>
            </a:r>
            <a:r>
              <a:rPr lang="en-GB" baseline="30000" sz="1400">
                <a:latin typeface="Lexend"/>
              </a:rPr>
              <a:t>3</a:t>
            </a:r>
            <a:endParaRPr baseline="30000"/>
          </a:p>
        </p:txBody>
      </p:sp>
      <p:sp>
        <p:nvSpPr>
          <p:cNvPr id="1641" name="Google Shape;1641;p139"/>
          <p:cNvSpPr/>
          <p:nvPr/>
        </p:nvSpPr>
        <p:spPr>
          <a:xfrm>
            <a:off x="1844695" y="2134065"/>
            <a:ext cx="3708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2" name="Google Shape;1642;p139"/>
          <p:cNvSpPr/>
          <p:nvPr/>
        </p:nvSpPr>
        <p:spPr>
          <a:xfrm>
            <a:off x="1866105" y="2718025"/>
            <a:ext cx="6642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3" name="Google Shape;1643;p139"/>
          <p:cNvSpPr/>
          <p:nvPr/>
        </p:nvSpPr>
        <p:spPr>
          <a:xfrm>
            <a:off x="1843025" y="2645075"/>
            <a:ext cx="701400" cy="501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4" name="Google Shape;1644;p139"/>
          <p:cNvSpPr/>
          <p:nvPr/>
        </p:nvSpPr>
        <p:spPr>
          <a:xfrm>
            <a:off x="2439296" y="2148080"/>
            <a:ext cx="3708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5" name="Google Shape;1645;p139"/>
          <p:cNvSpPr/>
          <p:nvPr/>
        </p:nvSpPr>
        <p:spPr>
          <a:xfrm>
            <a:off x="2737598" y="2752175"/>
            <a:ext cx="804600" cy="36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6" name="Google Shape;1646;p139"/>
          <p:cNvSpPr/>
          <p:nvPr/>
        </p:nvSpPr>
        <p:spPr>
          <a:xfrm>
            <a:off x="2577275" y="2721275"/>
            <a:ext cx="1002000" cy="42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7" name="Google Shape;1647;p139"/>
          <p:cNvSpPr txBox="1"/>
          <p:nvPr>
            <p:ph type="body" idx="4294967295"/>
          </p:nvPr>
        </p:nvSpPr>
        <p:spPr>
          <a:xfrm>
            <a:off x="5615650" y="3859862"/>
            <a:ext cx="34308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3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1" name="Shape 1651"/>
        <p:cNvGrpSpPr/>
        <p:nvPr/>
      </p:nvGrpSpPr>
      <p:grpSpPr>
        <a:xfrm>
          <a:off x="0" y="0"/>
          <a:ext cx="0" cy="0"/>
        </a:xfrm>
      </p:grpSpPr>
      <p:sp>
        <p:nvSpPr>
          <p:cNvPr id="1652" name="Google Shape;1652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653" name="Google Shape;1653;p14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360 = 2</a:t>
            </a:r>
            <a:r>
              <a:rPr lang="en-GB" baseline="30000">
                <a:latin typeface="Lexend"/>
              </a:rPr>
              <a:t>3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5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654" name="Google Shape;1654;p140"/>
          <p:cNvSpPr txBox="1"/>
          <p:nvPr/>
        </p:nvSpPr>
        <p:spPr>
          <a:xfrm>
            <a:off x="705000" y="2852400"/>
            <a:ext cx="515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720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5" name="Google Shape;1655;p140"/>
          <p:cNvSpPr txBox="1"/>
          <p:nvPr/>
        </p:nvSpPr>
        <p:spPr>
          <a:xfrm>
            <a:off x="1444700" y="2852400"/>
            <a:ext cx="1179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360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140"/>
          <p:cNvSpPr txBox="1"/>
          <p:nvPr/>
        </p:nvSpPr>
        <p:spPr>
          <a:xfrm>
            <a:off x="1444700" y="33924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3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140"/>
          <p:cNvSpPr txBox="1"/>
          <p:nvPr/>
        </p:nvSpPr>
        <p:spPr>
          <a:xfrm>
            <a:off x="4567800" y="2852400"/>
            <a:ext cx="865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3600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140"/>
          <p:cNvSpPr txBox="1"/>
          <p:nvPr/>
        </p:nvSpPr>
        <p:spPr>
          <a:xfrm>
            <a:off x="5383700" y="2852400"/>
            <a:ext cx="1381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360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140"/>
          <p:cNvSpPr txBox="1"/>
          <p:nvPr/>
        </p:nvSpPr>
        <p:spPr>
          <a:xfrm>
            <a:off x="5383700" y="3392400"/>
            <a:ext cx="1484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3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0" name="Google Shape;1660;p140"/>
          <p:cNvSpPr txBox="1"/>
          <p:nvPr/>
        </p:nvSpPr>
        <p:spPr>
          <a:xfrm>
            <a:off x="5383700" y="3872950"/>
            <a:ext cx="1631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3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1" name="Google Shape;1661;p140"/>
          <p:cNvSpPr txBox="1"/>
          <p:nvPr/>
        </p:nvSpPr>
        <p:spPr>
          <a:xfrm>
            <a:off x="324000" y="1419750"/>
            <a:ext cx="8496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u isticmaali karnaa tan si aan ugu qorno tirooyin kale sida soosaarka cunsuriyeyaashooda tirada (product of their prime factors) iyadoon aan ku celcelin habka bilowga ah.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140"/>
          <p:cNvSpPr txBox="1"/>
          <p:nvPr/>
        </p:nvSpPr>
        <p:spPr>
          <a:xfrm>
            <a:off x="2975494" y="3392400"/>
            <a:ext cx="417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140"/>
          <p:cNvSpPr txBox="1"/>
          <p:nvPr/>
        </p:nvSpPr>
        <p:spPr>
          <a:xfrm>
            <a:off x="1444700" y="387295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3</a:t>
            </a:r>
            <a:r>
              <a:rPr lang="en-GB" sz="14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140"/>
          <p:cNvSpPr txBox="1"/>
          <p:nvPr/>
        </p:nvSpPr>
        <p:spPr>
          <a:xfrm>
            <a:off x="6905398" y="3392400"/>
            <a:ext cx="103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× 5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140"/>
          <p:cNvSpPr/>
          <p:nvPr/>
        </p:nvSpPr>
        <p:spPr>
          <a:xfrm>
            <a:off x="1637275" y="2950175"/>
            <a:ext cx="5559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66" name="Google Shape;1666;p140"/>
          <p:cNvSpPr/>
          <p:nvPr/>
        </p:nvSpPr>
        <p:spPr>
          <a:xfrm>
            <a:off x="1637275" y="3487950"/>
            <a:ext cx="13053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0" name="Shape 1670"/>
        <p:cNvGrpSpPr/>
        <p:nvPr/>
      </p:nvGrpSpPr>
      <p:grpSpPr>
        <a:xfrm>
          <a:off x="0" y="0"/>
          <a:ext cx="0" cy="0"/>
        </a:xfrm>
      </p:grpSpPr>
      <p:sp>
        <p:nvSpPr>
          <p:cNvPr id="1671" name="Google Shape;1671;p141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2400</a:t>
            </a:r>
            <a:endParaRPr/>
          </a:p>
        </p:txBody>
      </p:sp>
      <p:sp>
        <p:nvSpPr>
          <p:cNvPr id="1672" name="Google Shape;1672;p1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673" name="Google Shape;1673;p14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Saddexda tiro ee si fudud loo heli karo iyadoo la adeegsanayo 120 oo loo qoray sida soosaarka cunsuriyeyaasheeda tirada (product of its prime factors)?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74" name="Google Shape;1674;p141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480</a:t>
            </a:r>
            <a:endParaRPr/>
          </a:p>
        </p:txBody>
      </p:sp>
      <p:sp>
        <p:nvSpPr>
          <p:cNvPr id="1675" name="Google Shape;1675;p141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90</a:t>
            </a:r>
            <a:endParaRPr/>
          </a:p>
        </p:txBody>
      </p:sp>
      <p:sp>
        <p:nvSpPr>
          <p:cNvPr id="1676" name="Google Shape;1676;p141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360</a:t>
            </a:r>
            <a:endParaRPr/>
          </a:p>
        </p:txBody>
      </p:sp>
      <p:pic>
        <p:nvPicPr>
          <p:cNvPr id="1677" name="Google Shape;1677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58" y="1619994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58" y="24572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58" y="4110444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3" name="Shape 1683"/>
        <p:cNvGrpSpPr/>
        <p:nvPr/>
      </p:nvGrpSpPr>
      <p:grpSpPr>
        <a:xfrm>
          <a:off x="0" y="0"/>
          <a:ext cx="0" cy="0"/>
        </a:xfrm>
      </p:grpSpPr>
      <p:sp>
        <p:nvSpPr>
          <p:cNvPr id="1684" name="Google Shape;1684;p142"/>
          <p:cNvSpPr/>
          <p:nvPr/>
        </p:nvSpPr>
        <p:spPr>
          <a:xfrm>
            <a:off x="2961973" y="2466600"/>
            <a:ext cx="5559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85" name="Google Shape;1685;p142"/>
          <p:cNvSpPr/>
          <p:nvPr/>
        </p:nvSpPr>
        <p:spPr>
          <a:xfrm>
            <a:off x="1637275" y="2468042"/>
            <a:ext cx="13053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86" name="Google Shape;1686;p1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687" name="Google Shape;1687;p142"/>
          <p:cNvSpPr txBox="1"/>
          <p:nvPr>
            <p:ph type="body" idx="1"/>
          </p:nvPr>
        </p:nvSpPr>
        <p:spPr>
          <a:xfrm>
            <a:off x="324000" y="759300"/>
            <a:ext cx="8237700" cy="92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Aan isku dayno labo kale: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450 = 2 × 3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5</a:t>
            </a:r>
            <a:r>
              <a:rPr lang="en-GB" baseline="30000">
                <a:latin typeface="Lexend"/>
              </a:rPr>
              <a:t>2</a:t>
            </a:r>
            <a:endParaRPr baseline="30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688" name="Google Shape;1688;p142"/>
          <p:cNvSpPr txBox="1"/>
          <p:nvPr/>
        </p:nvSpPr>
        <p:spPr>
          <a:xfrm>
            <a:off x="628800" y="1861800"/>
            <a:ext cx="706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1800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142"/>
          <p:cNvSpPr txBox="1"/>
          <p:nvPr/>
        </p:nvSpPr>
        <p:spPr>
          <a:xfrm>
            <a:off x="1444700" y="18618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450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4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142"/>
          <p:cNvSpPr txBox="1"/>
          <p:nvPr/>
        </p:nvSpPr>
        <p:spPr>
          <a:xfrm>
            <a:off x="1444700" y="24018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× 3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142"/>
          <p:cNvSpPr txBox="1"/>
          <p:nvPr/>
        </p:nvSpPr>
        <p:spPr>
          <a:xfrm>
            <a:off x="2975503" y="2401800"/>
            <a:ext cx="604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142"/>
          <p:cNvSpPr txBox="1"/>
          <p:nvPr/>
        </p:nvSpPr>
        <p:spPr>
          <a:xfrm>
            <a:off x="1444700" y="2882350"/>
            <a:ext cx="213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142"/>
          <p:cNvSpPr/>
          <p:nvPr/>
        </p:nvSpPr>
        <p:spPr>
          <a:xfrm>
            <a:off x="1637275" y="1959575"/>
            <a:ext cx="5559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94" name="Google Shape;1694;p142"/>
          <p:cNvSpPr txBox="1"/>
          <p:nvPr/>
        </p:nvSpPr>
        <p:spPr>
          <a:xfrm>
            <a:off x="1444700" y="3339550"/>
            <a:ext cx="213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5" name="Google Shape;1695;p142"/>
          <p:cNvSpPr/>
          <p:nvPr/>
        </p:nvSpPr>
        <p:spPr>
          <a:xfrm>
            <a:off x="1681233" y="2964829"/>
            <a:ext cx="7068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96" name="Google Shape;1696;p142"/>
          <p:cNvSpPr/>
          <p:nvPr/>
        </p:nvSpPr>
        <p:spPr>
          <a:xfrm>
            <a:off x="1681227" y="3424185"/>
            <a:ext cx="2580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97" name="Google Shape;1697;p142"/>
          <p:cNvSpPr/>
          <p:nvPr/>
        </p:nvSpPr>
        <p:spPr>
          <a:xfrm>
            <a:off x="2443230" y="1962513"/>
            <a:ext cx="2580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98" name="Google Shape;1698;p142"/>
          <p:cNvSpPr txBox="1"/>
          <p:nvPr/>
        </p:nvSpPr>
        <p:spPr>
          <a:xfrm>
            <a:off x="628800" y="4071600"/>
            <a:ext cx="788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1800 oo loo qoray sida soosaarka cunsuriyeyaasheeda tirada (product of its prime factors) waa 23 × 32 × 52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02" name="Shape 1702"/>
        <p:cNvGrpSpPr/>
        <p:nvPr/>
      </p:nvGrpSpPr>
      <p:grpSpPr>
        <a:xfrm>
          <a:off x="0" y="0"/>
          <a:ext cx="0" cy="0"/>
        </a:xfrm>
      </p:grpSpPr>
      <p:sp>
        <p:nvSpPr>
          <p:cNvPr id="1703" name="Google Shape;1703;p14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eegista soosaarka cunsuriyeyaasha tirada (product of prime factors)</a:t>
            </a:r>
            <a:endParaRPr/>
          </a:p>
        </p:txBody>
      </p:sp>
      <p:sp>
        <p:nvSpPr>
          <p:cNvPr id="1704" name="Google Shape;1704;p143"/>
          <p:cNvSpPr txBox="1"/>
          <p:nvPr>
            <p:ph type="body" idx="1"/>
          </p:nvPr>
        </p:nvSpPr>
        <p:spPr>
          <a:xfrm>
            <a:off x="324000" y="759300"/>
            <a:ext cx="8237700" cy="92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Aan isku dayno labo kale: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450 = 2 × 3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5</a:t>
            </a:r>
            <a:r>
              <a:rPr lang="en-GB" baseline="30000">
                <a:latin typeface="Lexend"/>
              </a:rPr>
              <a:t>2</a:t>
            </a:r>
            <a:endParaRPr baseline="30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705" name="Google Shape;1705;p143"/>
          <p:cNvSpPr txBox="1"/>
          <p:nvPr/>
        </p:nvSpPr>
        <p:spPr>
          <a:xfrm>
            <a:off x="702069" y="1861800"/>
            <a:ext cx="515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150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6" name="Google Shape;1706;p143"/>
          <p:cNvSpPr txBox="1"/>
          <p:nvPr/>
        </p:nvSpPr>
        <p:spPr>
          <a:xfrm>
            <a:off x="1441769" y="18618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450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÷ 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7" name="Google Shape;1707;p143"/>
          <p:cNvSpPr txBox="1"/>
          <p:nvPr/>
        </p:nvSpPr>
        <p:spPr>
          <a:xfrm>
            <a:off x="1441769" y="24018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× 3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× 5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143"/>
          <p:cNvSpPr txBox="1"/>
          <p:nvPr/>
        </p:nvSpPr>
        <p:spPr>
          <a:xfrm>
            <a:off x="2972563" y="2401800"/>
            <a:ext cx="417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÷ 3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9" name="Google Shape;1709;p143"/>
          <p:cNvSpPr txBox="1"/>
          <p:nvPr/>
        </p:nvSpPr>
        <p:spPr>
          <a:xfrm>
            <a:off x="1441769" y="2882350"/>
            <a:ext cx="213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÷ 3 × 5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0" name="Google Shape;1710;p143"/>
          <p:cNvSpPr/>
          <p:nvPr/>
        </p:nvSpPr>
        <p:spPr>
          <a:xfrm>
            <a:off x="1634344" y="1959575"/>
            <a:ext cx="5559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11" name="Google Shape;1711;p143"/>
          <p:cNvSpPr/>
          <p:nvPr/>
        </p:nvSpPr>
        <p:spPr>
          <a:xfrm>
            <a:off x="1634344" y="2468042"/>
            <a:ext cx="13053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12" name="Google Shape;1712;p143"/>
          <p:cNvSpPr txBox="1"/>
          <p:nvPr/>
        </p:nvSpPr>
        <p:spPr>
          <a:xfrm>
            <a:off x="1441769" y="3339550"/>
            <a:ext cx="213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3 × 5</a:t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143"/>
          <p:cNvSpPr/>
          <p:nvPr/>
        </p:nvSpPr>
        <p:spPr>
          <a:xfrm>
            <a:off x="2029993" y="2950175"/>
            <a:ext cx="7854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14" name="Google Shape;1714;p143"/>
          <p:cNvSpPr/>
          <p:nvPr/>
        </p:nvSpPr>
        <p:spPr>
          <a:xfrm>
            <a:off x="2044646" y="3439621"/>
            <a:ext cx="2580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15" name="Google Shape;1715;p143"/>
          <p:cNvSpPr txBox="1"/>
          <p:nvPr/>
        </p:nvSpPr>
        <p:spPr>
          <a:xfrm>
            <a:off x="628800" y="4071600"/>
            <a:ext cx="788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150 oo loo qoro sida tirooyin asaasi ah waa 2 × 3 × 52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 baseline="30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19" name="Shape 1719"/>
        <p:cNvGrpSpPr/>
        <p:nvPr/>
      </p:nvGrpSpPr>
      <p:grpSpPr>
        <a:xfrm>
          <a:off x="0" y="0"/>
          <a:ext cx="0" cy="0"/>
        </a:xfrm>
      </p:grpSpPr>
      <p:sp>
        <p:nvSpPr>
          <p:cNvPr id="1720" name="Google Shape;1720;p144"/>
          <p:cNvSpPr txBox="1"/>
          <p:nvPr/>
        </p:nvSpPr>
        <p:spPr>
          <a:xfrm>
            <a:off x="1441769" y="24018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1" name="Google Shape;1721;p144"/>
          <p:cNvSpPr/>
          <p:nvPr/>
        </p:nvSpPr>
        <p:spPr>
          <a:xfrm>
            <a:off x="2766943" y="2463675"/>
            <a:ext cx="3804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2" name="Google Shape;1722;p144"/>
          <p:cNvSpPr/>
          <p:nvPr/>
        </p:nvSpPr>
        <p:spPr>
          <a:xfrm>
            <a:off x="1692963" y="2468050"/>
            <a:ext cx="8988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3" name="Google Shape;1723;p1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 ku saabsan tirooyin asaasi ah</a:t>
            </a:r>
            <a:endParaRPr/>
          </a:p>
        </p:txBody>
      </p:sp>
      <p:sp>
        <p:nvSpPr>
          <p:cNvPr id="1724" name="Google Shape;1724;p144"/>
          <p:cNvSpPr txBox="1"/>
          <p:nvPr>
            <p:ph type="body" idx="1"/>
          </p:nvPr>
        </p:nvSpPr>
        <p:spPr>
          <a:xfrm>
            <a:off x="324000" y="759300"/>
            <a:ext cx="8237700" cy="4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Adigoo isticmaalaya 225 = 32 × 52, u qor 900 sida tirooyin asaasi ah.</a:t>
            </a:r>
            <a:r>
              <a:rPr lang="en-GB" baseline="30000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baseline="30000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baseline="30000"/>
          </a:p>
        </p:txBody>
      </p:sp>
      <p:sp>
        <p:nvSpPr>
          <p:cNvPr id="1725" name="Google Shape;1725;p144"/>
          <p:cNvSpPr txBox="1"/>
          <p:nvPr/>
        </p:nvSpPr>
        <p:spPr>
          <a:xfrm>
            <a:off x="702069" y="1861800"/>
            <a:ext cx="515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 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6" name="Google Shape;1726;p144"/>
          <p:cNvSpPr txBox="1"/>
          <p:nvPr/>
        </p:nvSpPr>
        <p:spPr>
          <a:xfrm>
            <a:off x="1441769" y="1861800"/>
            <a:ext cx="1575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225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4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7" name="Google Shape;1727;p144"/>
          <p:cNvSpPr txBox="1"/>
          <p:nvPr/>
        </p:nvSpPr>
        <p:spPr>
          <a:xfrm>
            <a:off x="2591580" y="2401800"/>
            <a:ext cx="555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8" name="Google Shape;1728;p144"/>
          <p:cNvSpPr/>
          <p:nvPr/>
        </p:nvSpPr>
        <p:spPr>
          <a:xfrm>
            <a:off x="1692960" y="1959575"/>
            <a:ext cx="5559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9" name="Google Shape;1729;p144"/>
          <p:cNvSpPr txBox="1"/>
          <p:nvPr/>
        </p:nvSpPr>
        <p:spPr>
          <a:xfrm>
            <a:off x="1441769" y="2958550"/>
            <a:ext cx="2135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3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30" name="Google Shape;1730;p144"/>
          <p:cNvSpPr/>
          <p:nvPr/>
        </p:nvSpPr>
        <p:spPr>
          <a:xfrm>
            <a:off x="2535429" y="1944929"/>
            <a:ext cx="258000" cy="332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31" name="Google Shape;1731;p144"/>
          <p:cNvSpPr txBox="1"/>
          <p:nvPr/>
        </p:nvSpPr>
        <p:spPr>
          <a:xfrm>
            <a:off x="628800" y="4071600"/>
            <a:ext cx="788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 oo loo qoro sida tirooyin asaasi ah waa 22 × 32 × 52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35" name="Shape 1735"/>
        <p:cNvGrpSpPr/>
        <p:nvPr/>
      </p:nvGrpSpPr>
      <p:grpSpPr>
        <a:xfrm>
          <a:off x="0" y="0"/>
          <a:ext cx="0" cy="0"/>
        </a:xfrm>
      </p:grpSpPr>
      <p:sp>
        <p:nvSpPr>
          <p:cNvPr id="1736" name="Google Shape;1736;p1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 ku saabsan tirooyin asaasi ah</a:t>
            </a:r>
            <a:endParaRPr/>
          </a:p>
        </p:txBody>
      </p:sp>
      <p:sp>
        <p:nvSpPr>
          <p:cNvPr id="1737" name="Google Shape;1737;p145"/>
          <p:cNvSpPr txBox="1"/>
          <p:nvPr/>
        </p:nvSpPr>
        <p:spPr>
          <a:xfrm>
            <a:off x="4567800" y="962550"/>
            <a:ext cx="42522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sidoo kale isticmaali karnaa xisaabiyeyaasha sayniska si aan u hubinno kala-goynta tirooyinka asaasiga ah.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145"/>
          <p:cNvSpPr txBox="1"/>
          <p:nvPr/>
        </p:nvSpPr>
        <p:spPr>
          <a:xfrm>
            <a:off x="4567800" y="2246100"/>
            <a:ext cx="4252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 kan Casio fx-991EX.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145"/>
          <p:cNvSpPr txBox="1"/>
          <p:nvPr/>
        </p:nvSpPr>
        <p:spPr>
          <a:xfrm>
            <a:off x="4585750" y="2978400"/>
            <a:ext cx="4314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Marka hore, hubi in 'Calculate' la muujiyey.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40" name="Google Shape;1740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00" y="853475"/>
            <a:ext cx="2472450" cy="426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145"/>
          <p:cNvPicPr preferRelativeResize="0"/>
          <p:nvPr/>
        </p:nvPicPr>
        <p:blipFill>
          <a:blip r:embed="rId4">
            <a:alphaModFix/>
          </a:blip>
          <a:srcRect l="7617" t="3333" r="7362" b="71583"/>
          <a:stretch>
            <a:fillRect/>
          </a:stretch>
        </p:blipFill>
        <p:spPr>
          <a:xfrm>
            <a:off x="1466475" y="1032950"/>
            <a:ext cx="2101925" cy="10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45"/>
          <p:cNvSpPr txBox="1"/>
          <p:nvPr/>
        </p:nvSpPr>
        <p:spPr>
          <a:xfrm>
            <a:off x="5304275" y="4172300"/>
            <a:ext cx="3798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Kadib riix 'EXE'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43" name="Google Shape;1743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6450" y="4122013"/>
            <a:ext cx="628650" cy="62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4" name="Google Shape;1744;p145"/>
          <p:cNvCxnSpPr>
            <a:stCxn id="1743" idx="1"/>
          </p:cNvCxnSpPr>
          <p:nvPr/>
        </p:nvCxnSpPr>
        <p:spPr>
          <a:xfrm flipH="1">
            <a:off x="3471950" y="4436338"/>
            <a:ext cx="1054500" cy="3273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8" name="Shape 1748"/>
        <p:cNvGrpSpPr/>
        <p:nvPr/>
      </p:nvGrpSpPr>
      <p:grpSpPr>
        <a:xfrm>
          <a:off x="0" y="0"/>
          <a:ext cx="0" cy="0"/>
        </a:xfrm>
      </p:grpSpPr>
      <p:sp>
        <p:nvSpPr>
          <p:cNvPr id="1749" name="Google Shape;1749;p1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 ku saabsan tirooyin asaasi ah</a:t>
            </a:r>
            <a:endParaRPr/>
          </a:p>
        </p:txBody>
      </p:sp>
      <p:sp>
        <p:nvSpPr>
          <p:cNvPr id="1750" name="Google Shape;1750;p146"/>
          <p:cNvSpPr txBox="1"/>
          <p:nvPr/>
        </p:nvSpPr>
        <p:spPr>
          <a:xfrm>
            <a:off x="4973175" y="1865100"/>
            <a:ext cx="379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Ku qor 360 oo riix 'EXE'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51" name="Google Shape;1751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00" y="853475"/>
            <a:ext cx="2472450" cy="426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1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5350" y="1814813"/>
            <a:ext cx="628650" cy="62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3" name="Google Shape;1753;p146"/>
          <p:cNvCxnSpPr/>
          <p:nvPr/>
        </p:nvCxnSpPr>
        <p:spPr>
          <a:xfrm flipH="1">
            <a:off x="3422550" y="2143650"/>
            <a:ext cx="772800" cy="26004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4" name="Google Shape;1754;p146"/>
          <p:cNvSpPr txBox="1"/>
          <p:nvPr/>
        </p:nvSpPr>
        <p:spPr>
          <a:xfrm>
            <a:off x="4339200" y="733950"/>
            <a:ext cx="4252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Aan hubinno kala-goynta tirooyinka asaasiga ah ee 360</a:t>
            </a: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55" name="Google Shape;1755;p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2212" y="1020600"/>
            <a:ext cx="2170435" cy="9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59" name="Shape 1759"/>
        <p:cNvGrpSpPr/>
        <p:nvPr/>
      </p:nvGrpSpPr>
      <p:grpSpPr>
        <a:xfrm>
          <a:off x="0" y="0"/>
          <a:ext cx="0" cy="0"/>
        </a:xfrm>
      </p:grpSpPr>
      <p:sp>
        <p:nvSpPr>
          <p:cNvPr id="1760" name="Google Shape;1760;p1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 ku saabsan tirooyin asaasi ah</a:t>
            </a:r>
            <a:endParaRPr/>
          </a:p>
        </p:txBody>
      </p:sp>
      <p:sp>
        <p:nvSpPr>
          <p:cNvPr id="1761" name="Google Shape;1761;p147"/>
          <p:cNvSpPr txBox="1"/>
          <p:nvPr/>
        </p:nvSpPr>
        <p:spPr>
          <a:xfrm>
            <a:off x="4339200" y="733950"/>
            <a:ext cx="42522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hubinno kala-goynta tirooyinka asaasiga ah ee 360</a:t>
            </a: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2" name="Google Shape;1762;p147"/>
          <p:cNvSpPr txBox="1"/>
          <p:nvPr/>
        </p:nvSpPr>
        <p:spPr>
          <a:xfrm>
            <a:off x="4973175" y="1865100"/>
            <a:ext cx="379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Ku qor 360 oo riix 'EXE'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3" name="Google Shape;1763;p147"/>
          <p:cNvSpPr txBox="1"/>
          <p:nvPr/>
        </p:nvSpPr>
        <p:spPr>
          <a:xfrm>
            <a:off x="5106675" y="3316200"/>
            <a:ext cx="379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Kadib dooro 'FORMAT'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4" name="Google Shape;1764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00" y="853475"/>
            <a:ext cx="2472450" cy="426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212" y="1020600"/>
            <a:ext cx="2170435" cy="9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6" name="Google Shape;1766;p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2199" y="1007566"/>
            <a:ext cx="2170450" cy="1024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7" name="Google Shape;1767;p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2850" y="3316188"/>
            <a:ext cx="647700" cy="65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8" name="Google Shape;1768;p147"/>
          <p:cNvCxnSpPr>
            <a:stCxn id="1767" idx="1"/>
          </p:cNvCxnSpPr>
          <p:nvPr/>
        </p:nvCxnSpPr>
        <p:spPr>
          <a:xfrm flipH="1">
            <a:off x="3098150" y="3644800"/>
            <a:ext cx="1214700" cy="11127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69" name="Google Shape;1769;p1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95350" y="1814813"/>
            <a:ext cx="628650" cy="62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3" name="Shape 1773"/>
        <p:cNvGrpSpPr/>
        <p:nvPr/>
      </p:nvGrpSpPr>
      <p:grpSpPr>
        <a:xfrm>
          <a:off x="0" y="0"/>
          <a:ext cx="0" cy="0"/>
        </a:xfrm>
      </p:grpSpPr>
      <p:pic>
        <p:nvPicPr>
          <p:cNvPr id="1774" name="Google Shape;1774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199" y="1007566"/>
            <a:ext cx="2170450" cy="1024459"/>
          </a:xfrm>
          <a:prstGeom prst="rect">
            <a:avLst/>
          </a:prstGeom>
          <a:noFill/>
          <a:ln>
            <a:noFill/>
          </a:ln>
        </p:spPr>
      </p:pic>
      <p:sp>
        <p:nvSpPr>
          <p:cNvPr id="1775" name="Google Shape;1775;p1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 ku saabsan tirooyin asaasi ah</a:t>
            </a:r>
            <a:endParaRPr/>
          </a:p>
        </p:txBody>
      </p:sp>
      <p:sp>
        <p:nvSpPr>
          <p:cNvPr id="1776" name="Google Shape;1776;p148"/>
          <p:cNvSpPr txBox="1"/>
          <p:nvPr/>
        </p:nvSpPr>
        <p:spPr>
          <a:xfrm>
            <a:off x="4960550" y="962550"/>
            <a:ext cx="3859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Hoos u dhaadhac ilaa 'Prime Factor' la muujiyey.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77" name="Google Shape;1777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200" y="853475"/>
            <a:ext cx="2472450" cy="4269044"/>
          </a:xfrm>
          <a:prstGeom prst="rect">
            <a:avLst/>
          </a:prstGeom>
          <a:noFill/>
          <a:ln>
            <a:noFill/>
          </a:ln>
        </p:spPr>
      </p:pic>
      <p:sp>
        <p:nvSpPr>
          <p:cNvPr id="1778" name="Google Shape;1778;p148"/>
          <p:cNvSpPr txBox="1"/>
          <p:nvPr/>
        </p:nvSpPr>
        <p:spPr>
          <a:xfrm>
            <a:off x="5021100" y="2435950"/>
            <a:ext cx="379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Kadib riix 'EXE' mar kale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79" name="Google Shape;1779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3275" y="2385663"/>
            <a:ext cx="628650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5775" y="1083925"/>
            <a:ext cx="628650" cy="581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199" y="1007566"/>
            <a:ext cx="2170450" cy="1024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64100" y="1035925"/>
            <a:ext cx="2106675" cy="967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3" name="Google Shape;1783;p148"/>
          <p:cNvCxnSpPr/>
          <p:nvPr/>
        </p:nvCxnSpPr>
        <p:spPr>
          <a:xfrm flipH="1">
            <a:off x="2766275" y="1450727"/>
            <a:ext cx="1429500" cy="12459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7" name="Shape 1787"/>
        <p:cNvGrpSpPr/>
        <p:nvPr/>
      </p:nvGrpSpPr>
      <p:grpSpPr>
        <a:xfrm>
          <a:off x="0" y="0"/>
          <a:ext cx="0" cy="0"/>
        </a:xfrm>
      </p:grpSpPr>
      <p:sp>
        <p:nvSpPr>
          <p:cNvPr id="1788" name="Google Shape;1788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Dib u eegis ku saabsan tirooyin asaasi ah</a:t>
            </a:r>
            <a:endParaRPr/>
          </a:p>
        </p:txBody>
      </p:sp>
      <p:pic>
        <p:nvPicPr>
          <p:cNvPr id="1789" name="Google Shape;1789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00" y="853475"/>
            <a:ext cx="2472450" cy="426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0" name="Google Shape;1790;p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212" y="1020600"/>
            <a:ext cx="2170435" cy="9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1" name="Google Shape;1791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4087" y="1035925"/>
            <a:ext cx="2106675" cy="96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2" name="Google Shape;1792;p149"/>
          <p:cNvSpPr txBox="1"/>
          <p:nvPr/>
        </p:nvSpPr>
        <p:spPr>
          <a:xfrm>
            <a:off x="4824000" y="1020600"/>
            <a:ext cx="35676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Tani waxay muujin doontaa tirada sida tirooyin asaasi ah.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93" name="Google Shape;1793;p1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45500" y="1036091"/>
            <a:ext cx="2106675" cy="976384"/>
          </a:xfrm>
          <a:prstGeom prst="rect">
            <a:avLst/>
          </a:prstGeom>
          <a:noFill/>
          <a:ln>
            <a:noFill/>
          </a:ln>
        </p:spPr>
      </p:pic>
      <p:sp>
        <p:nvSpPr>
          <p:cNvPr id="1794" name="Google Shape;1794;p149"/>
          <p:cNvSpPr txBox="1"/>
          <p:nvPr>
            <p:ph type="body" idx="1"/>
          </p:nvPr>
        </p:nvSpPr>
        <p:spPr>
          <a:xfrm>
            <a:off x="4824000" y="2700000"/>
            <a:ext cx="2301600" cy="44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360 = 2</a:t>
            </a:r>
            <a:r>
              <a:rPr lang="en-GB" baseline="30000">
                <a:latin typeface="Lexend"/>
              </a:rPr>
              <a:t>3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5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98" name="Shape 1798"/>
        <p:cNvGrpSpPr/>
        <p:nvPr/>
      </p:nvGrpSpPr>
      <p:grpSpPr>
        <a:xfrm>
          <a:off x="0" y="0"/>
          <a:ext cx="0" cy="0"/>
        </a:xfrm>
      </p:grpSpPr>
      <p:sp>
        <p:nvSpPr>
          <p:cNvPr id="1799" name="Google Shape;1799;p1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1) Ku qor kuwan sida tirooyin (product) oo ah tirooyin asaasi ah (prime factors), adigoon isticmaalin xisaabiyaha (calculator).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a) 200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b) 196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c) 378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d) 308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e) 23 400</a:t>
            </a:r>
            <a:endParaRPr/>
          </a:p>
        </p:txBody>
      </p:sp>
      <p:sp>
        <p:nvSpPr>
          <p:cNvPr id="1800" name="Google Shape;1800;p15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Dib u eegista tirooyinka (product) ee tirooyinka asaasiga ah (prime factors)</a:t>
            </a:r>
            <a:endParaRPr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4" name="Shape 1804"/>
        <p:cNvGrpSpPr/>
        <p:nvPr/>
      </p:nvGrpSpPr>
      <p:grpSpPr>
        <a:xfrm>
          <a:off x="0" y="0"/>
          <a:ext cx="0" cy="0"/>
        </a:xfrm>
      </p:grpSpPr>
      <p:sp>
        <p:nvSpPr>
          <p:cNvPr id="1805" name="Google Shape;1805;p1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2) Isticmaal 60 = 22 × 3 × 5 si aad ugu qorto kuwan, adigoon isticmaalin xisaabiyaha (calculator), sida tirooyin (product) oo ah tirooyin asaasi ah (prime factors).</a:t>
            </a:r>
            <a:r>
              <a:rPr lang="en-GB" sz="1400" baseline="300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120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b) 180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c) 300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d) 600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e) 6000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f) 4200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g) 30</a:t>
            </a:r>
            <a:endParaRPr sz="1800"/>
          </a:p>
        </p:txBody>
      </p:sp>
      <p:sp>
        <p:nvSpPr>
          <p:cNvPr id="1806" name="Google Shape;1806;p15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Dib u eegista tirooyinka (product) ee tirooyinka asaasiga ah (prime factors)</a:t>
            </a:r>
            <a:endParaRPr/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0" name="Shape 1810"/>
        <p:cNvGrpSpPr/>
        <p:nvPr/>
      </p:nvGrpSpPr>
      <p:grpSpPr>
        <a:xfrm>
          <a:off x="0" y="0"/>
          <a:ext cx="0" cy="0"/>
        </a:xfrm>
      </p:grpSpPr>
      <p:sp>
        <p:nvSpPr>
          <p:cNvPr id="1811" name="Google Shape;1811;p152"/>
          <p:cNvSpPr txBox="1"/>
          <p:nvPr>
            <p:ph type="body" idx="1"/>
          </p:nvPr>
        </p:nvSpPr>
        <p:spPr>
          <a:xfrm>
            <a:off x="324000" y="6831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1) Ku qor kuwan sida tirooyin (product) oo ah tirooyin asaasi ah (prime factors), adigoon isticmaalin xisaabiyaha (calculator).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a) 200	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b) 196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c) 378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d) 308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e) 23 400</a:t>
            </a:r>
            <a:endParaRPr/>
          </a:p>
        </p:txBody>
      </p:sp>
      <p:sp>
        <p:nvSpPr>
          <p:cNvPr id="1812" name="Google Shape;1812;p15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Dib u eegista tirooyinka (product) ee tirooyinka asaasiga ah (prime factors)</a:t>
            </a:r>
            <a:endParaRPr/>
          </a:p>
        </p:txBody>
      </p:sp>
      <p:sp>
        <p:nvSpPr>
          <p:cNvPr id="1813" name="Google Shape;1813;p152"/>
          <p:cNvSpPr txBox="1"/>
          <p:nvPr>
            <p:ph type="body" idx="1"/>
          </p:nvPr>
        </p:nvSpPr>
        <p:spPr>
          <a:xfrm>
            <a:off x="2147400" y="1501200"/>
            <a:ext cx="2114400" cy="323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3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3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11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3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 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400">
                <a:latin typeface="Lexend"/>
              </a:rPr>
              <a:t>×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7" name="Shape 1817"/>
        <p:cNvGrpSpPr/>
        <p:nvPr/>
      </p:nvGrpSpPr>
      <p:grpSpPr>
        <a:xfrm>
          <a:off x="0" y="0"/>
          <a:ext cx="0" cy="0"/>
        </a:xfrm>
      </p:grpSpPr>
      <p:sp>
        <p:nvSpPr>
          <p:cNvPr id="1818" name="Google Shape;1818;p1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2) Isticmaal 60 = 22 × 3 × 5 si aad ugu qorto kuwan, adigoon isticmaalin xisaabiyaha (calculator), sida tirooyin (product) oo ah tirooyin asaasi ah (prime factors).</a:t>
            </a:r>
            <a:r>
              <a:rPr lang="en-GB" sz="1400" baseline="300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120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b) 180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c) 300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d) 600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e) 6000</a:t>
            </a:r>
            <a:endParaRPr sz="180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f) 4200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g) 30</a:t>
            </a:r>
            <a:endParaRPr sz="1800"/>
          </a:p>
          <a:p>
            <a:pPr marL="4572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1819" name="Google Shape;1819;p15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Dib u eegista tirooyinka (product) ee tirooyinka asaasiga ah (prime factors)</a:t>
            </a:r>
            <a:endParaRPr/>
          </a:p>
        </p:txBody>
      </p:sp>
      <p:sp>
        <p:nvSpPr>
          <p:cNvPr id="1820" name="Google Shape;1820;p153"/>
          <p:cNvSpPr txBox="1"/>
          <p:nvPr/>
        </p:nvSpPr>
        <p:spPr>
          <a:xfrm>
            <a:off x="1390175" y="1400400"/>
            <a:ext cx="4869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× 2 = 2</a:t>
            </a:r>
            <a:r>
              <a:rPr lang="en-GB" sz="1100" baseline="300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3 × 5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2 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1" name="Google Shape;1821;p153"/>
          <p:cNvSpPr txBox="1"/>
          <p:nvPr/>
        </p:nvSpPr>
        <p:spPr>
          <a:xfrm>
            <a:off x="1390175" y="2721600"/>
            <a:ext cx="518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× 10 =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 × 2 × 5 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2" name="Google Shape;1822;p153"/>
          <p:cNvSpPr txBox="1"/>
          <p:nvPr/>
        </p:nvSpPr>
        <p:spPr>
          <a:xfrm>
            <a:off x="1390175" y="3142800"/>
            <a:ext cx="59502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× 100 =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3" name="Google Shape;1823;p153"/>
          <p:cNvSpPr txBox="1"/>
          <p:nvPr/>
        </p:nvSpPr>
        <p:spPr>
          <a:xfrm>
            <a:off x="1390175" y="1843200"/>
            <a:ext cx="4725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× 3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 × 3 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5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4" name="Google Shape;1824;p153"/>
          <p:cNvSpPr txBox="1"/>
          <p:nvPr/>
        </p:nvSpPr>
        <p:spPr>
          <a:xfrm>
            <a:off x="1390175" y="2264400"/>
            <a:ext cx="4977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× 5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 × 5 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5" name="Google Shape;1825;p153"/>
          <p:cNvSpPr txBox="1"/>
          <p:nvPr/>
        </p:nvSpPr>
        <p:spPr>
          <a:xfrm>
            <a:off x="1390175" y="3564000"/>
            <a:ext cx="7035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× 70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 × 7 × 10 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 × 7 × 2 × 5 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6" name="Google Shape;1826;p153"/>
          <p:cNvSpPr txBox="1"/>
          <p:nvPr/>
        </p:nvSpPr>
        <p:spPr>
          <a:xfrm>
            <a:off x="1390175" y="4140000"/>
            <a:ext cx="4911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60 ÷ 2 = 2</a:t>
            </a:r>
            <a:r>
              <a:rPr lang="en-GB" sz="1100" baseline="300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3 × 5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÷ 2 = 2 × 3 × 5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7" name="Google Shape;1827;p153"/>
          <p:cNvSpPr txBox="1"/>
          <p:nvPr/>
        </p:nvSpPr>
        <p:spPr>
          <a:xfrm>
            <a:off x="1387318" y="3816000"/>
            <a:ext cx="202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2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3 × 5</a:t>
            </a:r>
            <a:r>
              <a:rPr lang="en-GB" sz="1100" baseline="30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× 7</a:t>
            </a:r>
            <a:endParaRPr sz="2000" baseline="30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1" name="Shape 1831"/>
        <p:cNvGrpSpPr/>
        <p:nvPr/>
      </p:nvGrpSpPr>
      <p:grpSpPr>
        <a:xfrm>
          <a:off x="0" y="0"/>
          <a:ext cx="0" cy="0"/>
        </a:xfrm>
      </p:grpSpPr>
      <p:sp>
        <p:nvSpPr>
          <p:cNvPr id="1832" name="Google Shape;1832;p15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Dib u eegista tirooyinka (product) ee tirooyinka asaasiga ah (prime factors)</a:t>
            </a:r>
            <a:endParaRPr/>
          </a:p>
        </p:txBody>
      </p:sp>
      <p:sp>
        <p:nvSpPr>
          <p:cNvPr id="1833" name="Google Shape;1833;p154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Isticmaalka tirooyinka (product) ee tirooyinka asaasiga ah (prime factors)</a:t>
            </a:r>
            <a:endParaRPr/>
          </a:p>
        </p:txBody>
      </p:sp>
      <p:sp>
        <p:nvSpPr>
          <p:cNvPr id="1834" name="Google Shape;1834;p154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Hubinta iyo sii xoojinta fahamka sharciga isbeddelka (commutative law)</a:t>
            </a:r>
            <a:endParaRPr/>
          </a:p>
        </p:txBody>
      </p:sp>
      <p:pic>
        <p:nvPicPr>
          <p:cNvPr id="1835" name="Google Shape;1835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505" y="298664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9" name="Shape 1839"/>
        <p:cNvGrpSpPr/>
        <p:nvPr/>
      </p:nvGrpSpPr>
      <p:grpSpPr>
        <a:xfrm>
          <a:off x="0" y="0"/>
          <a:ext cx="0" cy="0"/>
        </a:xfrm>
      </p:grpSpPr>
      <p:sp>
        <p:nvSpPr>
          <p:cNvPr id="1840" name="Google Shape;1840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Isticmaalka tirooyinka (product) ee tirooyinka asaasiga ah (prime factors)</a:t>
            </a:r>
            <a:endParaRPr/>
          </a:p>
        </p:txBody>
      </p:sp>
      <p:sp>
        <p:nvSpPr>
          <p:cNvPr id="1841" name="Google Shape;1841;p155"/>
          <p:cNvSpPr txBox="1"/>
          <p:nvPr>
            <p:ph type="body" idx="1"/>
          </p:nvPr>
        </p:nvSpPr>
        <p:spPr>
          <a:xfrm>
            <a:off x="324000" y="683100"/>
            <a:ext cx="8237700" cy="4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Layla iyo Yacquub waxay ka hadlayaan sida loo xisaabiyo 35 × 22</a:t>
            </a:r>
            <a:endParaRPr/>
          </a:p>
        </p:txBody>
      </p:sp>
      <p:pic>
        <p:nvPicPr>
          <p:cNvPr id="1842" name="Google Shape;1842;p1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94850" y="2530212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" name="Google Shape;1843;p15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1502" y="204180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844" name="Google Shape;1844;p155"/>
          <p:cNvSpPr txBox="1"/>
          <p:nvPr/>
        </p:nvSpPr>
        <p:spPr>
          <a:xfrm>
            <a:off x="7853350" y="34554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5" name="Google Shape;1845;p155"/>
          <p:cNvSpPr txBox="1"/>
          <p:nvPr/>
        </p:nvSpPr>
        <p:spPr>
          <a:xfrm>
            <a:off x="385750" y="30744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46" name="Google Shape;1846;p155"/>
          <p:cNvGrpSpPr/>
          <p:nvPr/>
        </p:nvGrpSpPr>
        <p:grpSpPr>
          <a:xfrm>
            <a:off x="4713325" y="1690301"/>
            <a:ext cx="3140399" cy="1298476"/>
            <a:chOff x="4713096" y="1004500"/>
            <a:chExt cx="2842762" cy="1298476"/>
          </a:xfrm>
        </p:grpSpPr>
        <p:pic>
          <p:nvPicPr>
            <p:cNvPr id="1847" name="Google Shape;1847;p155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>
              <a:off x="4713096" y="1004500"/>
              <a:ext cx="2842762" cy="1298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8" name="Google Shape;1848;p155"/>
            <p:cNvSpPr txBox="1"/>
            <p:nvPr/>
          </p:nvSpPr>
          <p:spPr>
            <a:xfrm>
              <a:off x="4880523" y="1208275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Waxaan u qori karnaa labadoodaba sida tirooyin (products). Laakiin, ma fududaynaysaa?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9" name="Google Shape;1849;p155"/>
          <p:cNvGrpSpPr/>
          <p:nvPr/>
        </p:nvGrpSpPr>
        <p:grpSpPr>
          <a:xfrm>
            <a:off x="1302875" y="1639375"/>
            <a:ext cx="3269025" cy="1176976"/>
            <a:chOff x="1302903" y="953575"/>
            <a:chExt cx="3026314" cy="1176976"/>
          </a:xfrm>
        </p:grpSpPr>
        <p:pic>
          <p:nvPicPr>
            <p:cNvPr id="1850" name="Google Shape;1850;p155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 flipH="1">
              <a:off x="1302903" y="953575"/>
              <a:ext cx="3026314" cy="1176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1" name="Google Shape;1851;p155"/>
            <p:cNvSpPr txBox="1"/>
            <p:nvPr/>
          </p:nvSpPr>
          <p:spPr>
            <a:xfrm>
              <a:off x="1577825" y="1119901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Ma isticmaali karnaa tirooyinka (products) ee tirooyinka asaasiga ah (prime factors) si aan u fududayno xisaabinta?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52" name="Google Shape;1852;p155"/>
          <p:cNvSpPr txBox="1"/>
          <p:nvPr>
            <p:ph type="body" idx="1"/>
          </p:nvPr>
        </p:nvSpPr>
        <p:spPr>
          <a:xfrm>
            <a:off x="324000" y="3883500"/>
            <a:ext cx="7189800" cy="8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Maxaad u malaynaysaa?</a:t>
            </a:r>
            <a:endParaRPr/>
          </a:p>
          <a:p>
            <a:pPr marL="0" lvl="0" indent="0" algn="l" rtl="0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Aynu eegno.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6" name="Shape 1856"/>
        <p:cNvGrpSpPr/>
        <p:nvPr/>
      </p:nvGrpSpPr>
      <p:grpSpPr>
        <a:xfrm>
          <a:off x="0" y="0"/>
          <a:ext cx="0" cy="0"/>
        </a:xfrm>
      </p:grpSpPr>
      <p:sp>
        <p:nvSpPr>
          <p:cNvPr id="1857" name="Google Shape;1857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Isticmaalka tirooyinka (product) ee tirooyinka asaasiga ah (prime factors)</a:t>
            </a:r>
            <a:endParaRPr/>
          </a:p>
        </p:txBody>
      </p:sp>
      <p:sp>
        <p:nvSpPr>
          <p:cNvPr id="1858" name="Google Shape;1858;p156"/>
          <p:cNvSpPr txBox="1"/>
          <p:nvPr>
            <p:ph type="body" idx="1"/>
          </p:nvPr>
        </p:nvSpPr>
        <p:spPr>
          <a:xfrm>
            <a:off x="324000" y="683100"/>
            <a:ext cx="7189800" cy="42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35 iyo 22 waxaa loo qoray sida tirooyin (product) oo ah tirooyinkooda asaasiga ah (prime factors):</a:t>
            </a:r>
            <a:endParaRPr/>
          </a:p>
        </p:txBody>
      </p:sp>
      <p:sp>
        <p:nvSpPr>
          <p:cNvPr id="1859" name="Google Shape;1859;p156"/>
          <p:cNvSpPr txBox="1"/>
          <p:nvPr>
            <p:ph type="body" idx="1"/>
          </p:nvPr>
        </p:nvSpPr>
        <p:spPr>
          <a:xfrm>
            <a:off x="324000" y="1200150"/>
            <a:ext cx="1481100" cy="8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35 = 5 × 7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22 = 2 × 11</a:t>
            </a:r>
            <a:endParaRPr/>
          </a:p>
        </p:txBody>
      </p:sp>
      <p:sp>
        <p:nvSpPr>
          <p:cNvPr id="1860" name="Google Shape;1860;p156"/>
          <p:cNvSpPr txBox="1"/>
          <p:nvPr>
            <p:ph type="body" idx="1"/>
          </p:nvPr>
        </p:nvSpPr>
        <p:spPr>
          <a:xfrm>
            <a:off x="2457600" y="1200150"/>
            <a:ext cx="3545400" cy="42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35 × 22 = 5 × 7 × 2 × 11</a:t>
            </a:r>
            <a:endParaRPr/>
          </a:p>
        </p:txBody>
      </p:sp>
      <p:pic>
        <p:nvPicPr>
          <p:cNvPr id="1861" name="Google Shape;1861;p1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0050" y="3597012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1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1502" y="348960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863" name="Google Shape;1863;p156"/>
          <p:cNvSpPr txBox="1"/>
          <p:nvPr/>
        </p:nvSpPr>
        <p:spPr>
          <a:xfrm>
            <a:off x="7548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156"/>
          <p:cNvSpPr txBox="1"/>
          <p:nvPr/>
        </p:nvSpPr>
        <p:spPr>
          <a:xfrm>
            <a:off x="3857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65" name="Google Shape;1865;p156"/>
          <p:cNvGrpSpPr/>
          <p:nvPr/>
        </p:nvGrpSpPr>
        <p:grpSpPr>
          <a:xfrm>
            <a:off x="4484725" y="3138101"/>
            <a:ext cx="3140399" cy="1298476"/>
            <a:chOff x="4713096" y="1004500"/>
            <a:chExt cx="2842762" cy="1298476"/>
          </a:xfrm>
        </p:grpSpPr>
        <p:pic>
          <p:nvPicPr>
            <p:cNvPr id="1866" name="Google Shape;1866;p156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>
              <a:off x="4713096" y="1004500"/>
              <a:ext cx="2842762" cy="1298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7" name="Google Shape;1867;p156"/>
            <p:cNvSpPr txBox="1"/>
            <p:nvPr/>
          </p:nvSpPr>
          <p:spPr>
            <a:xfrm>
              <a:off x="4880523" y="1208275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 fiican in la isku daro 2 iyo 5, maxaa yeelay wax soo saarkoodu waa 10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8" name="Google Shape;1868;p156"/>
          <p:cNvGrpSpPr/>
          <p:nvPr/>
        </p:nvGrpSpPr>
        <p:grpSpPr>
          <a:xfrm>
            <a:off x="1302873" y="3087175"/>
            <a:ext cx="2984402" cy="1176976"/>
            <a:chOff x="1302901" y="953575"/>
            <a:chExt cx="2762824" cy="1176976"/>
          </a:xfrm>
        </p:grpSpPr>
        <p:pic>
          <p:nvPicPr>
            <p:cNvPr id="1869" name="Google Shape;1869;p156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 flipH="1">
              <a:off x="1302901" y="953575"/>
              <a:ext cx="2762824" cy="1176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0" name="Google Shape;1870;p156"/>
            <p:cNvSpPr txBox="1"/>
            <p:nvPr/>
          </p:nvSpPr>
          <p:spPr>
            <a:xfrm>
              <a:off x="1577825" y="1119901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dib u habeyn karnaa xisaabtan adigoo isticmaalaya sharciga is-beddelka (commutative law).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71" name="Google Shape;1871;p156"/>
          <p:cNvSpPr txBox="1"/>
          <p:nvPr>
            <p:ph type="body" idx="1"/>
          </p:nvPr>
        </p:nvSpPr>
        <p:spPr>
          <a:xfrm>
            <a:off x="2457600" y="1733550"/>
            <a:ext cx="3545400" cy="42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35 × 22 = 5 × 2 × 7 × 11</a:t>
            </a:r>
            <a:endParaRPr/>
          </a:p>
        </p:txBody>
      </p:sp>
      <p:sp>
        <p:nvSpPr>
          <p:cNvPr id="1872" name="Google Shape;1872;p156"/>
          <p:cNvSpPr/>
          <p:nvPr/>
        </p:nvSpPr>
        <p:spPr>
          <a:xfrm>
            <a:off x="3624400" y="1752600"/>
            <a:ext cx="727200" cy="3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3" name="Google Shape;1873;p156"/>
          <p:cNvSpPr txBox="1"/>
          <p:nvPr>
            <p:ph type="body" idx="1"/>
          </p:nvPr>
        </p:nvSpPr>
        <p:spPr>
          <a:xfrm>
            <a:off x="2457600" y="2266950"/>
            <a:ext cx="3545400" cy="42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35 × 22 = 10 × 77</a:t>
            </a:r>
            <a:endParaRPr/>
          </a:p>
        </p:txBody>
      </p:sp>
      <p:sp>
        <p:nvSpPr>
          <p:cNvPr id="1874" name="Google Shape;1874;p156"/>
          <p:cNvSpPr/>
          <p:nvPr/>
        </p:nvSpPr>
        <p:spPr>
          <a:xfrm>
            <a:off x="3641375" y="2286000"/>
            <a:ext cx="370500" cy="3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156"/>
          <p:cNvSpPr/>
          <p:nvPr/>
        </p:nvSpPr>
        <p:spPr>
          <a:xfrm>
            <a:off x="4496550" y="1752600"/>
            <a:ext cx="885300" cy="3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156"/>
          <p:cNvSpPr/>
          <p:nvPr/>
        </p:nvSpPr>
        <p:spPr>
          <a:xfrm>
            <a:off x="4250975" y="2286000"/>
            <a:ext cx="370500" cy="3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7" name="Google Shape;1877;p156"/>
          <p:cNvSpPr txBox="1"/>
          <p:nvPr>
            <p:ph type="body" idx="1"/>
          </p:nvPr>
        </p:nvSpPr>
        <p:spPr>
          <a:xfrm>
            <a:off x="2457600" y="2800350"/>
            <a:ext cx="3545400" cy="42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35 × 22 = 770</a:t>
            </a:r>
            <a:endParaRPr/>
          </a:p>
        </p:txBody>
      </p:sp>
      <p:grpSp>
        <p:nvGrpSpPr>
          <p:cNvPr id="1878" name="Google Shape;1878;p156"/>
          <p:cNvGrpSpPr/>
          <p:nvPr/>
        </p:nvGrpSpPr>
        <p:grpSpPr>
          <a:xfrm>
            <a:off x="1302873" y="3349725"/>
            <a:ext cx="2984403" cy="905175"/>
            <a:chOff x="1302901" y="987526"/>
            <a:chExt cx="2762824" cy="905175"/>
          </a:xfrm>
        </p:grpSpPr>
        <p:pic>
          <p:nvPicPr>
            <p:cNvPr id="1879" name="Google Shape;1879;p156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 flipH="1">
              <a:off x="1302901" y="987526"/>
              <a:ext cx="2762824" cy="895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0" name="Google Shape;1880;p156"/>
            <p:cNvSpPr txBox="1"/>
            <p:nvPr/>
          </p:nvSpPr>
          <p:spPr>
            <a:xfrm>
              <a:off x="1577825" y="1119901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Taasi dhab ahaan way fududaysay xisaabtaas.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81" name="Google Shape;1881;p156"/>
          <p:cNvGrpSpPr/>
          <p:nvPr/>
        </p:nvGrpSpPr>
        <p:grpSpPr>
          <a:xfrm>
            <a:off x="4484725" y="3138101"/>
            <a:ext cx="3140399" cy="1298476"/>
            <a:chOff x="4713096" y="1004500"/>
            <a:chExt cx="2842762" cy="1298476"/>
          </a:xfrm>
        </p:grpSpPr>
        <p:pic>
          <p:nvPicPr>
            <p:cNvPr id="1882" name="Google Shape;1882;p156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>
              <a:off x="4713096" y="1004500"/>
              <a:ext cx="2842762" cy="1298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3" name="Google Shape;1883;p156"/>
            <p:cNvSpPr txBox="1"/>
            <p:nvPr/>
          </p:nvSpPr>
          <p:spPr>
            <a:xfrm>
              <a:off x="4880523" y="1208275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Waxaan la yaabanahay in ay had iyo jeer fududayn doonto xisaabta.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87" name="Shape 1887"/>
        <p:cNvGrpSpPr/>
        <p:nvPr/>
      </p:nvGrpSpPr>
      <p:grpSpPr>
        <a:xfrm>
          <a:off x="0" y="0"/>
          <a:ext cx="0" cy="0"/>
        </a:xfrm>
      </p:grpSpPr>
      <p:sp>
        <p:nvSpPr>
          <p:cNvPr id="1888" name="Google Shape;1888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Isticmaalka wax soo saarka tirada asaasiga ah (prime factors)</a:t>
            </a:r>
            <a:endParaRPr/>
          </a:p>
        </p:txBody>
      </p:sp>
      <p:sp>
        <p:nvSpPr>
          <p:cNvPr id="1889" name="Google Shape;1889;p157"/>
          <p:cNvSpPr txBox="1"/>
          <p:nvPr>
            <p:ph type="body" idx="1"/>
          </p:nvPr>
        </p:nvSpPr>
        <p:spPr>
          <a:xfrm>
            <a:off x="324000" y="759300"/>
            <a:ext cx="79446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Ma qorista 105 iyo 231 sida wax soo saarka tirada asaasiga ah waxay fududayn kartaa xisaabtan: 105 × 231?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105            = 5 × 21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                  = 5 × 3 × 7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231	            = 3 × 77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                  = 3 × 7 × 11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105 × 231 = 5 × 3 × 7 × 3 × 7 × 11</a:t>
            </a:r>
            <a:endParaRPr/>
          </a:p>
        </p:txBody>
      </p:sp>
      <p:pic>
        <p:nvPicPr>
          <p:cNvPr id="1890" name="Google Shape;1890;p1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0050" y="3597012"/>
            <a:ext cx="727175" cy="89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91" name="Google Shape;1891;p157"/>
          <p:cNvSpPr txBox="1"/>
          <p:nvPr/>
        </p:nvSpPr>
        <p:spPr>
          <a:xfrm>
            <a:off x="7548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92" name="Google Shape;1892;p157"/>
          <p:cNvGrpSpPr/>
          <p:nvPr/>
        </p:nvGrpSpPr>
        <p:grpSpPr>
          <a:xfrm>
            <a:off x="4686600" y="2590763"/>
            <a:ext cx="3140399" cy="1298476"/>
            <a:chOff x="4895838" y="457163"/>
            <a:chExt cx="2842762" cy="1298476"/>
          </a:xfrm>
        </p:grpSpPr>
        <p:pic>
          <p:nvPicPr>
            <p:cNvPr id="1893" name="Google Shape;1893;p157"/>
            <p:cNvPicPr preferRelativeResize="0"/>
            <p:nvPr/>
          </p:nvPicPr>
          <p:blipFill>
            <a:blip r:embed="rId4">
              <a:alphaModFix/>
            </a:blip>
            <a:srcRect t="56280" r="69082"/>
            <a:stretch>
              <a:fillRect/>
            </a:stretch>
          </p:blipFill>
          <p:spPr>
            <a:xfrm>
              <a:off x="4895838" y="457163"/>
              <a:ext cx="2842762" cy="1298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4" name="Google Shape;1894;p157"/>
            <p:cNvSpPr txBox="1"/>
            <p:nvPr/>
          </p:nvSpPr>
          <p:spPr>
            <a:xfrm>
              <a:off x="5063265" y="660938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Ma arki karo lammaane aan fududayn karo xisaabtan.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8" name="Shape 1898"/>
        <p:cNvGrpSpPr/>
        <p:nvPr/>
      </p:nvGrpSpPr>
      <p:grpSpPr>
        <a:xfrm>
          <a:off x="0" y="0"/>
          <a:ext cx="0" cy="0"/>
        </a:xfrm>
      </p:grpSpPr>
      <p:sp>
        <p:nvSpPr>
          <p:cNvPr id="1899" name="Google Shape;1899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Isticmaalka wax soo saarka tirada asaasiga ah</a:t>
            </a:r>
            <a:endParaRPr/>
          </a:p>
        </p:txBody>
      </p:sp>
      <p:sp>
        <p:nvSpPr>
          <p:cNvPr id="1900" name="Google Shape;1900;p158"/>
          <p:cNvSpPr txBox="1"/>
          <p:nvPr>
            <p:ph type="body" idx="1"/>
          </p:nvPr>
        </p:nvSpPr>
        <p:spPr>
          <a:xfrm>
            <a:off x="324000" y="759300"/>
            <a:ext cx="8237700" cy="215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Aan eegno tirooyinka asaasiga ah ee ay u badan tahay inaan aragno oo aan go'aamino lammaanaha faa'iidada leh ee fududayn kara xisaabta.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Ma xusuusan kartaa 8da tiro asaasi ah ee ugu horreeya?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2, 3, 5, 7, 11, 13, 17, 19, …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pic>
        <p:nvPicPr>
          <p:cNvPr id="1901" name="Google Shape;1901;p1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90050" y="3597012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1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1502" y="348960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1903" name="Google Shape;1903;p158"/>
          <p:cNvSpPr txBox="1"/>
          <p:nvPr/>
        </p:nvSpPr>
        <p:spPr>
          <a:xfrm>
            <a:off x="7548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158"/>
          <p:cNvSpPr txBox="1"/>
          <p:nvPr/>
        </p:nvSpPr>
        <p:spPr>
          <a:xfrm>
            <a:off x="3857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05" name="Google Shape;1905;p158"/>
          <p:cNvGrpSpPr/>
          <p:nvPr/>
        </p:nvGrpSpPr>
        <p:grpSpPr>
          <a:xfrm>
            <a:off x="1302876" y="3087175"/>
            <a:ext cx="3140399" cy="1176976"/>
            <a:chOff x="1302904" y="953575"/>
            <a:chExt cx="2907238" cy="1176976"/>
          </a:xfrm>
        </p:grpSpPr>
        <p:pic>
          <p:nvPicPr>
            <p:cNvPr id="1906" name="Google Shape;1906;p158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 flipH="1">
              <a:off x="1302904" y="953575"/>
              <a:ext cx="2907238" cy="1176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7" name="Google Shape;1907;p158"/>
            <p:cNvSpPr txBox="1"/>
            <p:nvPr/>
          </p:nvSpPr>
          <p:spPr>
            <a:xfrm>
              <a:off x="1546395" y="1119901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Waxay ila tahay in 2 iyo 5 ay yihiin kaliya lammaanaha faa'iidada leh.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08" name="Google Shape;1908;p158"/>
          <p:cNvGrpSpPr/>
          <p:nvPr/>
        </p:nvGrpSpPr>
        <p:grpSpPr>
          <a:xfrm>
            <a:off x="4484724" y="2909431"/>
            <a:ext cx="3140399" cy="1697627"/>
            <a:chOff x="4713096" y="829650"/>
            <a:chExt cx="2842762" cy="1298476"/>
          </a:xfrm>
        </p:grpSpPr>
        <p:pic>
          <p:nvPicPr>
            <p:cNvPr id="1909" name="Google Shape;1909;p158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>
              <a:off x="4713096" y="829650"/>
              <a:ext cx="2842762" cy="1298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0" name="Google Shape;1910;p158"/>
            <p:cNvSpPr txBox="1"/>
            <p:nvPr/>
          </p:nvSpPr>
          <p:spPr>
            <a:xfrm>
              <a:off x="4880523" y="1033424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Haddii ay jiraan laba 3, taasi waxay noqon kartaa faa'iido, maxaa yeelay wax soo saarkoodu waa 9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1" name="Google Shape;1911;p158"/>
          <p:cNvGrpSpPr/>
          <p:nvPr/>
        </p:nvGrpSpPr>
        <p:grpSpPr>
          <a:xfrm>
            <a:off x="1455276" y="2740150"/>
            <a:ext cx="3140399" cy="1816050"/>
            <a:chOff x="1302904" y="835150"/>
            <a:chExt cx="2907238" cy="1816050"/>
          </a:xfrm>
        </p:grpSpPr>
        <p:pic>
          <p:nvPicPr>
            <p:cNvPr id="1912" name="Google Shape;1912;p158"/>
            <p:cNvPicPr preferRelativeResize="0"/>
            <p:nvPr/>
          </p:nvPicPr>
          <p:blipFill>
            <a:blip r:embed="rId5">
              <a:alphaModFix/>
            </a:blip>
            <a:srcRect t="56280" r="69082"/>
            <a:stretch>
              <a:fillRect/>
            </a:stretch>
          </p:blipFill>
          <p:spPr>
            <a:xfrm flipH="1">
              <a:off x="1302904" y="835150"/>
              <a:ext cx="2907238" cy="1816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3" name="Google Shape;1913;p158"/>
            <p:cNvSpPr txBox="1"/>
            <p:nvPr/>
          </p:nvSpPr>
          <p:spPr>
            <a:xfrm>
              <a:off x="1546395" y="1043701"/>
              <a:ext cx="2487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Haa, hab fudud oo lagu dhufan karo 9 waa in lagu dhufato 10 kadibna laga jarro mid ka mid ah qiimaha.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7" name="Shape 1917"/>
        <p:cNvGrpSpPr/>
        <p:nvPr/>
      </p:nvGrpSpPr>
      <p:grpSpPr>
        <a:xfrm>
          <a:off x="0" y="0"/>
          <a:ext cx="0" cy="0"/>
        </a:xfrm>
      </p:grpSpPr>
      <p:sp>
        <p:nvSpPr>
          <p:cNvPr id="1918" name="Google Shape;1918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Isticmaalka wax soo saarka tirada asaasiga ah</a:t>
            </a:r>
            <a:endParaRPr/>
          </a:p>
        </p:txBody>
      </p:sp>
      <p:sp>
        <p:nvSpPr>
          <p:cNvPr id="1919" name="Google Shape;1919;p159"/>
          <p:cNvSpPr txBox="1"/>
          <p:nvPr>
            <p:ph type="body" idx="1"/>
          </p:nvPr>
        </p:nvSpPr>
        <p:spPr>
          <a:xfrm>
            <a:off x="324000" y="608400"/>
            <a:ext cx="8237700" cy="194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Xisaabi 33 × 21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33 = 3 × 11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21 = 3 × 7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33 × 21	 = 3 × 11 × 3 × 7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920" name="Google Shape;1920;p159"/>
          <p:cNvSpPr/>
          <p:nvPr/>
        </p:nvSpPr>
        <p:spPr>
          <a:xfrm rot="8851870">
            <a:off x="3025765" y="1522802"/>
            <a:ext cx="1120444" cy="37334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159"/>
          <p:cNvSpPr txBox="1"/>
          <p:nvPr>
            <p:ph type="body" idx="1"/>
          </p:nvPr>
        </p:nvSpPr>
        <p:spPr>
          <a:xfrm>
            <a:off x="3962400" y="1052025"/>
            <a:ext cx="2893200" cy="8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dib u habeyn adigoo isticmaalaya sharciga is-beddelka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922" name="Google Shape;1922;p159"/>
          <p:cNvSpPr txBox="1"/>
          <p:nvPr>
            <p:ph type="body" idx="1"/>
          </p:nvPr>
        </p:nvSpPr>
        <p:spPr>
          <a:xfrm>
            <a:off x="324000" y="2588100"/>
            <a:ext cx="8237700" cy="35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33 × 21	 = 3 × 3 × 11 × 7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33 × 21	 = 9 × 77 </a:t>
            </a:r>
            <a:endParaRPr/>
          </a:p>
          <a:p>
            <a:pPr marL="457200" lvl="0" indent="4572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 = 10 × 77 − 1 × 77</a:t>
            </a:r>
            <a:endParaRPr/>
          </a:p>
          <a:p>
            <a:pPr marL="457200" lvl="0" indent="4572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 = 770 − 77</a:t>
            </a:r>
            <a:endParaRPr/>
          </a:p>
          <a:p>
            <a:pPr marL="457200" lvl="0" indent="4572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 = 693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26" name="Shape 1926"/>
        <p:cNvGrpSpPr/>
        <p:nvPr/>
      </p:nvGrpSpPr>
      <p:grpSpPr>
        <a:xfrm>
          <a:off x="0" y="0"/>
          <a:ext cx="0" cy="0"/>
        </a:xfrm>
      </p:grpSpPr>
      <p:sp>
        <p:nvSpPr>
          <p:cNvPr id="1927" name="Google Shape;1927;p160"/>
          <p:cNvSpPr/>
          <p:nvPr/>
        </p:nvSpPr>
        <p:spPr>
          <a:xfrm>
            <a:off x="2018626" y="4033700"/>
            <a:ext cx="4473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8" name="Google Shape;1928;p160"/>
          <p:cNvSpPr txBox="1"/>
          <p:nvPr>
            <p:ph type="body" idx="1"/>
          </p:nvPr>
        </p:nvSpPr>
        <p:spPr>
          <a:xfrm>
            <a:off x="1299600" y="4086450"/>
            <a:ext cx="3399600" cy="38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= 10 × (350 − 35)</a:t>
            </a:r>
            <a:endParaRPr sz="1800"/>
          </a:p>
        </p:txBody>
      </p:sp>
      <p:sp>
        <p:nvSpPr>
          <p:cNvPr id="1929" name="Google Shape;1929;p160"/>
          <p:cNvSpPr/>
          <p:nvPr/>
        </p:nvSpPr>
        <p:spPr>
          <a:xfrm>
            <a:off x="2645576" y="4050675"/>
            <a:ext cx="4473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160"/>
          <p:cNvSpPr/>
          <p:nvPr/>
        </p:nvSpPr>
        <p:spPr>
          <a:xfrm>
            <a:off x="2035600" y="3568200"/>
            <a:ext cx="17274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1" name="Google Shape;1931;p160"/>
          <p:cNvSpPr/>
          <p:nvPr/>
        </p:nvSpPr>
        <p:spPr>
          <a:xfrm>
            <a:off x="1959400" y="4050675"/>
            <a:ext cx="11457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2" name="Google Shape;1932;p16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Isticmaalka wax soo saarka tirada asaasiga ah</a:t>
            </a:r>
            <a:endParaRPr/>
          </a:p>
        </p:txBody>
      </p:sp>
      <p:sp>
        <p:nvSpPr>
          <p:cNvPr id="1933" name="Google Shape;1933;p160"/>
          <p:cNvSpPr txBox="1"/>
          <p:nvPr>
            <p:ph type="body" idx="1"/>
          </p:nvPr>
        </p:nvSpPr>
        <p:spPr>
          <a:xfrm>
            <a:off x="324000" y="608400"/>
            <a:ext cx="8237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Xisaabi 42 × 75 adigoo isticmaalaya tirooyinka asaasiga ah.</a:t>
            </a:r>
            <a:endParaRPr/>
          </a:p>
        </p:txBody>
      </p:sp>
      <p:sp>
        <p:nvSpPr>
          <p:cNvPr id="1934" name="Google Shape;1934;p160"/>
          <p:cNvSpPr txBox="1"/>
          <p:nvPr>
            <p:ph type="body" idx="1"/>
          </p:nvPr>
        </p:nvSpPr>
        <p:spPr>
          <a:xfrm>
            <a:off x="324000" y="1047125"/>
            <a:ext cx="8237700" cy="165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42   = 2 × 21</a:t>
            </a:r>
            <a:endParaRPr sz="1800"/>
          </a:p>
          <a:p>
            <a:pPr marL="0" lvl="0" indent="457200" algn="l" rtl="0">
              <a:lnSpc>
                <a:spcPct val="8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= 2 × 3 × 7</a:t>
            </a:r>
            <a:endParaRPr sz="1800"/>
          </a:p>
          <a:p>
            <a:pPr marL="0" lvl="0" indent="0" algn="l" rtl="0">
              <a:lnSpc>
                <a:spcPct val="8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75 = 3 × 25</a:t>
            </a:r>
            <a:endParaRPr sz="1800"/>
          </a:p>
          <a:p>
            <a:pPr marL="0" lvl="0" indent="0" algn="l" rtl="0">
              <a:lnSpc>
                <a:spcPct val="8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     = 3 × 5 × 5</a:t>
            </a:r>
            <a:endParaRPr sz="1800"/>
          </a:p>
          <a:p>
            <a:pPr marL="0" lvl="0" indent="0" algn="l" rtl="0">
              <a:lnSpc>
                <a:spcPct val="8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42 × 75	= 2 × 3 × 7 × 3 × 5 × 5</a:t>
            </a:r>
            <a:endParaRPr sz="1800"/>
          </a:p>
          <a:p>
            <a:pPr marL="0" lvl="0" indent="0" algn="l" rtl="0">
              <a:lnSpc>
                <a:spcPct val="85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457200" algn="l" rtl="0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1935" name="Google Shape;1935;p160"/>
          <p:cNvSpPr/>
          <p:nvPr/>
        </p:nvSpPr>
        <p:spPr>
          <a:xfrm rot="8851870">
            <a:off x="3025765" y="1810627"/>
            <a:ext cx="1120444" cy="37334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160"/>
          <p:cNvSpPr txBox="1"/>
          <p:nvPr>
            <p:ph type="body" idx="1"/>
          </p:nvPr>
        </p:nvSpPr>
        <p:spPr>
          <a:xfrm>
            <a:off x="3962400" y="1263650"/>
            <a:ext cx="2893200" cy="8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dib u habayn iyadoo la adeegsanayo sharciga is-beddelka (commutative law)</a:t>
            </a:r>
            <a:endParaRPr sz="1800"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1937" name="Google Shape;1937;p160"/>
          <p:cNvSpPr txBox="1"/>
          <p:nvPr>
            <p:ph type="body" idx="1"/>
          </p:nvPr>
        </p:nvSpPr>
        <p:spPr>
          <a:xfrm>
            <a:off x="324000" y="2867250"/>
            <a:ext cx="8237700" cy="81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42 × 75	= 2 × 5 × 3 × 3 × 7 × 5</a:t>
            </a:r>
            <a:endParaRPr sz="1800"/>
          </a:p>
          <a:p>
            <a:pPr marL="0" lvl="0" indent="0" algn="l" rtl="0">
              <a:lnSpc>
                <a:spcPct val="8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               = 10 × 9 × 35</a:t>
            </a:r>
            <a:endParaRPr sz="1800"/>
          </a:p>
          <a:p>
            <a:pPr marL="0" lvl="0" indent="457200" algn="l" rtl="0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1938" name="Google Shape;1938;p160"/>
          <p:cNvSpPr/>
          <p:nvPr/>
        </p:nvSpPr>
        <p:spPr>
          <a:xfrm>
            <a:off x="1390450" y="2865425"/>
            <a:ext cx="579000" cy="24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9" name="Google Shape;1939;p160"/>
          <p:cNvSpPr/>
          <p:nvPr/>
        </p:nvSpPr>
        <p:spPr>
          <a:xfrm>
            <a:off x="2135475" y="2865425"/>
            <a:ext cx="579000" cy="24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0" name="Google Shape;1940;p160"/>
          <p:cNvSpPr/>
          <p:nvPr/>
        </p:nvSpPr>
        <p:spPr>
          <a:xfrm>
            <a:off x="2855225" y="2865425"/>
            <a:ext cx="579000" cy="24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1" name="Google Shape;1941;p160"/>
          <p:cNvSpPr/>
          <p:nvPr/>
        </p:nvSpPr>
        <p:spPr>
          <a:xfrm>
            <a:off x="1440000" y="3221150"/>
            <a:ext cx="313500" cy="24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2" name="Google Shape;1942;p160"/>
          <p:cNvSpPr/>
          <p:nvPr/>
        </p:nvSpPr>
        <p:spPr>
          <a:xfrm>
            <a:off x="1846650" y="3187201"/>
            <a:ext cx="7992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3" name="Google Shape;1943;p160"/>
          <p:cNvSpPr/>
          <p:nvPr/>
        </p:nvSpPr>
        <p:spPr>
          <a:xfrm>
            <a:off x="1879200" y="3221150"/>
            <a:ext cx="237300" cy="24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4" name="Google Shape;1944;p160"/>
          <p:cNvSpPr/>
          <p:nvPr/>
        </p:nvSpPr>
        <p:spPr>
          <a:xfrm>
            <a:off x="2251525" y="3221150"/>
            <a:ext cx="313500" cy="24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5" name="Google Shape;1945;p160"/>
          <p:cNvSpPr txBox="1"/>
          <p:nvPr>
            <p:ph type="body" idx="1"/>
          </p:nvPr>
        </p:nvSpPr>
        <p:spPr>
          <a:xfrm>
            <a:off x="1299600" y="3629250"/>
            <a:ext cx="3399600" cy="38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= 10 × (10 × 35 − 1 × 35)</a:t>
            </a:r>
            <a:endParaRPr sz="1800"/>
          </a:p>
        </p:txBody>
      </p:sp>
      <p:sp>
        <p:nvSpPr>
          <p:cNvPr id="1946" name="Google Shape;1946;p160"/>
          <p:cNvSpPr/>
          <p:nvPr/>
        </p:nvSpPr>
        <p:spPr>
          <a:xfrm>
            <a:off x="2035600" y="3593475"/>
            <a:ext cx="7992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7" name="Google Shape;1947;p160"/>
          <p:cNvSpPr/>
          <p:nvPr/>
        </p:nvSpPr>
        <p:spPr>
          <a:xfrm>
            <a:off x="2992250" y="3593475"/>
            <a:ext cx="7707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160"/>
          <p:cNvSpPr txBox="1"/>
          <p:nvPr>
            <p:ph type="body" idx="1"/>
          </p:nvPr>
        </p:nvSpPr>
        <p:spPr>
          <a:xfrm>
            <a:off x="1299600" y="4543650"/>
            <a:ext cx="3399600" cy="38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= 10 × 315 = 3150</a:t>
            </a:r>
            <a:endParaRPr sz="1800"/>
          </a:p>
        </p:txBody>
      </p:sp>
      <p:sp>
        <p:nvSpPr>
          <p:cNvPr id="1949" name="Google Shape;1949;p160"/>
          <p:cNvSpPr/>
          <p:nvPr/>
        </p:nvSpPr>
        <p:spPr>
          <a:xfrm>
            <a:off x="1950725" y="4490900"/>
            <a:ext cx="447300" cy="305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160"/>
          <p:cNvSpPr/>
          <p:nvPr/>
        </p:nvSpPr>
        <p:spPr>
          <a:xfrm>
            <a:off x="2406324" y="4437875"/>
            <a:ext cx="878400" cy="386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54" name="Shape 1954"/>
        <p:cNvGrpSpPr/>
        <p:nvPr/>
      </p:nvGrpSpPr>
      <p:grpSpPr>
        <a:xfrm>
          <a:off x="0" y="0"/>
          <a:ext cx="0" cy="0"/>
        </a:xfrm>
      </p:grpSpPr>
      <p:sp>
        <p:nvSpPr>
          <p:cNvPr id="1955" name="Google Shape;1955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Isticmaalka tirooyinka asaasiga ah (product of prime factors)</a:t>
            </a:r>
            <a:endParaRPr/>
          </a:p>
        </p:txBody>
      </p:sp>
      <p:sp>
        <p:nvSpPr>
          <p:cNvPr id="1956" name="Google Shape;1956;p161"/>
          <p:cNvSpPr txBox="1"/>
          <p:nvPr>
            <p:ph type="body" idx="1"/>
          </p:nvPr>
        </p:nvSpPr>
        <p:spPr>
          <a:xfrm>
            <a:off x="324000" y="606900"/>
            <a:ext cx="8237700" cy="140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Xisaabi 36 × 175 adigoo isticmaalaya tirooyinka asaasiga ah.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36 = 2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3</a:t>
            </a:r>
            <a:r>
              <a:rPr lang="en-GB" baseline="30000">
                <a:latin typeface="Lexend"/>
              </a:rPr>
              <a:t>2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175 =  5</a:t>
            </a:r>
            <a:r>
              <a:rPr lang="en-GB" baseline="30000">
                <a:latin typeface="Lexend"/>
              </a:rPr>
              <a:t>2</a:t>
            </a:r>
            <a:r>
              <a:rPr lang="en-GB">
                <a:latin typeface="Lexend"/>
              </a:rPr>
              <a:t> × 7</a:t>
            </a:r>
            <a:endParaRPr/>
          </a:p>
        </p:txBody>
      </p:sp>
      <p:sp>
        <p:nvSpPr>
          <p:cNvPr id="1957" name="Google Shape;1957;p161"/>
          <p:cNvSpPr txBox="1"/>
          <p:nvPr>
            <p:ph type="body" idx="1"/>
          </p:nvPr>
        </p:nvSpPr>
        <p:spPr>
          <a:xfrm>
            <a:off x="324000" y="2148485"/>
            <a:ext cx="8237700" cy="140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36 × 175   = 2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3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5</a:t>
            </a:r>
            <a:r>
              <a:rPr lang="en-GB" baseline="30000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7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 = 2 × 2 × 3 × 3 × 5 × 5 × 7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 = 2 × 5 × 2 × 5 × 3 × 3 × 7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 = 10 × 10 × 9 × 7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 = 100 × 63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 = 6300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1" name="Shape 1961"/>
        <p:cNvGrpSpPr/>
        <p:nvPr/>
      </p:nvGrpSpPr>
      <p:grpSpPr>
        <a:xfrm>
          <a:off x="0" y="0"/>
          <a:ext cx="0" cy="0"/>
        </a:xfrm>
      </p:grpSpPr>
      <p:sp>
        <p:nvSpPr>
          <p:cNvPr id="1962" name="Google Shape;1962;p1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Isticmaalka tirooyinka asaasiga ah</a:t>
            </a:r>
            <a:endParaRPr/>
          </a:p>
        </p:txBody>
      </p:sp>
      <p:sp>
        <p:nvSpPr>
          <p:cNvPr id="1963" name="Google Shape;1963;p162"/>
          <p:cNvSpPr txBox="1"/>
          <p:nvPr>
            <p:ph type="body" idx="1"/>
          </p:nvPr>
        </p:nvSpPr>
        <p:spPr>
          <a:xfrm>
            <a:off x="324000" y="6831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42 = 2 × 3 × 7                    308 = 2</a:t>
            </a:r>
            <a:r>
              <a:rPr lang="en-GB" sz="1400" baseline="30000">
                <a:latin typeface="Lexend"/>
              </a:rPr>
              <a:t>2</a:t>
            </a:r>
            <a:r>
              <a:rPr lang="en-GB" sz="1400">
                <a:latin typeface="Lexend"/>
              </a:rPr>
              <a:t> × 7</a:t>
            </a:r>
            <a:r>
              <a:rPr lang="en-GB" sz="1400" baseline="30000">
                <a:latin typeface="Lexend"/>
              </a:rPr>
              <a:t> </a:t>
            </a:r>
            <a:r>
              <a:rPr lang="en-GB" sz="1400">
                <a:latin typeface="Lexend"/>
              </a:rPr>
              <a:t>× 11              35 = 5 × 7</a:t>
            </a:r>
            <a:r>
              <a:rPr lang="en-GB" sz="1400" baseline="30000">
                <a:latin typeface="Lexend"/>
              </a:rPr>
              <a:t> </a:t>
            </a:r>
            <a:endParaRPr sz="200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195 = 3 × 5</a:t>
            </a:r>
            <a:r>
              <a:rPr lang="en-GB" sz="1400" baseline="30000">
                <a:latin typeface="Lexend"/>
              </a:rPr>
              <a:t> </a:t>
            </a:r>
            <a:r>
              <a:rPr lang="en-GB" sz="1400">
                <a:latin typeface="Lexend"/>
              </a:rPr>
              <a:t>× 13                 90 = 2 × 3</a:t>
            </a:r>
            <a:r>
              <a:rPr lang="en-GB" sz="1400" baseline="30000">
                <a:latin typeface="Lexend"/>
              </a:rPr>
              <a:t>2 </a:t>
            </a:r>
            <a:r>
              <a:rPr lang="en-GB" sz="1400">
                <a:latin typeface="Lexend"/>
              </a:rPr>
              <a:t>× 5                 198 = 2 × 3</a:t>
            </a:r>
            <a:r>
              <a:rPr lang="en-GB" sz="1400" baseline="30000">
                <a:latin typeface="Lexend"/>
              </a:rPr>
              <a:t>2</a:t>
            </a:r>
            <a:r>
              <a:rPr lang="en-GB" sz="1400">
                <a:latin typeface="Lexend"/>
              </a:rPr>
              <a:t> × 11</a:t>
            </a:r>
            <a:endParaRPr sz="200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Isticmaal tirooyinka asaasiga ah ee kor ku xusan si aad u xisaabiso kuwan soo socda: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42 × 90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b) 198 × 42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c) 198 × 35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d) 90 × 308</a:t>
            </a:r>
            <a:endParaRPr sz="20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195 × 198</a:t>
            </a:r>
            <a:endParaRPr sz="2000"/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7" name="Shape 1967"/>
        <p:cNvGrpSpPr/>
        <p:nvPr/>
      </p:nvGrpSpPr>
      <p:grpSpPr>
        <a:xfrm>
          <a:off x="0" y="0"/>
          <a:ext cx="0" cy="0"/>
        </a:xfrm>
      </p:grpSpPr>
      <p:sp>
        <p:nvSpPr>
          <p:cNvPr id="1968" name="Google Shape;1968;p1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Isticmaalka tirooyinka asaasiga ah</a:t>
            </a:r>
            <a:endParaRPr/>
          </a:p>
        </p:txBody>
      </p:sp>
      <p:sp>
        <p:nvSpPr>
          <p:cNvPr id="1969" name="Google Shape;1969;p163"/>
          <p:cNvSpPr txBox="1"/>
          <p:nvPr>
            <p:ph type="body" idx="1"/>
          </p:nvPr>
        </p:nvSpPr>
        <p:spPr>
          <a:xfrm>
            <a:off x="324000" y="684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42 = 2 × 3 × 7                    308 = 2</a:t>
            </a:r>
            <a:r>
              <a:rPr lang="en-GB" sz="1400" baseline="30000">
                <a:latin typeface="Lexend"/>
              </a:rPr>
              <a:t>2</a:t>
            </a:r>
            <a:r>
              <a:rPr lang="en-GB" sz="1400">
                <a:latin typeface="Lexend"/>
              </a:rPr>
              <a:t> × 7</a:t>
            </a:r>
            <a:r>
              <a:rPr lang="en-GB" sz="1400" baseline="30000">
                <a:latin typeface="Lexend"/>
              </a:rPr>
              <a:t> </a:t>
            </a:r>
            <a:r>
              <a:rPr lang="en-GB" sz="1400">
                <a:latin typeface="Lexend"/>
              </a:rPr>
              <a:t>× 11              35 = 5 × 7</a:t>
            </a:r>
            <a:r>
              <a:rPr lang="en-GB" sz="1400" baseline="30000">
                <a:latin typeface="Lexend"/>
              </a:rPr>
              <a:t> </a:t>
            </a:r>
            <a:endParaRPr sz="200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195 = 3 × 5</a:t>
            </a:r>
            <a:r>
              <a:rPr lang="en-GB" sz="1400" baseline="30000">
                <a:latin typeface="Lexend"/>
              </a:rPr>
              <a:t> </a:t>
            </a:r>
            <a:r>
              <a:rPr lang="en-GB" sz="1400">
                <a:latin typeface="Lexend"/>
              </a:rPr>
              <a:t>× 13                 90 = 2 × 3</a:t>
            </a:r>
            <a:r>
              <a:rPr lang="en-GB" sz="1400" baseline="30000">
                <a:latin typeface="Lexend"/>
              </a:rPr>
              <a:t>2 </a:t>
            </a:r>
            <a:r>
              <a:rPr lang="en-GB" sz="1400">
                <a:latin typeface="Lexend"/>
              </a:rPr>
              <a:t>× 5                 198 = 2 × 3</a:t>
            </a:r>
            <a:r>
              <a:rPr lang="en-GB" sz="1400" baseline="30000">
                <a:latin typeface="Lexend"/>
              </a:rPr>
              <a:t>2</a:t>
            </a:r>
            <a:r>
              <a:rPr lang="en-GB" sz="1400">
                <a:latin typeface="Lexend"/>
              </a:rPr>
              <a:t> × 11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Isticmaal tirooyinka asaasiga ah ee kor ku xusan si aad u xisaabiso kuwan soo socda: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42 × 90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b) 198 × 42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c) 198 × 35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d) 90 × 308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195 × 198</a:t>
            </a:r>
            <a:endParaRPr/>
          </a:p>
        </p:txBody>
      </p:sp>
      <p:sp>
        <p:nvSpPr>
          <p:cNvPr id="1970" name="Google Shape;1970;p163"/>
          <p:cNvSpPr txBox="1"/>
          <p:nvPr/>
        </p:nvSpPr>
        <p:spPr>
          <a:xfrm>
            <a:off x="2355350" y="2383200"/>
            <a:ext cx="14067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3780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8316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6930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27 720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38 610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4" name="Shape 1974"/>
        <p:cNvGrpSpPr/>
        <p:nvPr/>
      </p:nvGrpSpPr>
      <p:grpSpPr>
        <a:xfrm>
          <a:off x="0" y="0"/>
          <a:ext cx="0" cy="0"/>
        </a:xfrm>
      </p:grpSpPr>
      <p:sp>
        <p:nvSpPr>
          <p:cNvPr id="1975" name="Google Shape;1975;p164"/>
          <p:cNvSpPr txBox="1"/>
          <p:nvPr>
            <p:ph type="title"/>
          </p:nvPr>
        </p:nvSpPr>
        <p:spPr>
          <a:xfrm>
            <a:off x="1684800" y="310126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Hubinta iyo sii xoojinta fahamka sharciga is-beddelka</a:t>
            </a:r>
            <a:endParaRPr/>
          </a:p>
        </p:txBody>
      </p:sp>
      <p:sp>
        <p:nvSpPr>
          <p:cNvPr id="1976" name="Google Shape;1976;p164"/>
          <p:cNvSpPr txBox="1"/>
          <p:nvPr/>
        </p:nvSpPr>
        <p:spPr>
          <a:xfrm>
            <a:off x="324000" y="1080000"/>
            <a:ext cx="8440500" cy="3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Dhammaan tirooyinka isku-dhafan (composite numbers) waxaa loo qori karaa tirooyin asaasi ah oo gaar ah. Tusaale: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Tirooyinka asaasiga ah waxaa loo qori karaa si hufan iyadoo la adeegsanayo qoraalka tusmada (index notation). Tusaale: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Sharciga is-beddelka iyo tirooyinka asaasiga ah waxaa loo isticmaali karaa si fudud loogu helo tirooyinka isku dhufashada marka maskaxda lagu xisaabinayo.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164"/>
          <p:cNvSpPr txBox="1"/>
          <p:nvPr/>
        </p:nvSpPr>
        <p:spPr>
          <a:xfrm>
            <a:off x="3038379" y="1372206"/>
            <a:ext cx="322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52 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164"/>
          <p:cNvSpPr txBox="1"/>
          <p:nvPr/>
        </p:nvSpPr>
        <p:spPr>
          <a:xfrm>
            <a:off x="3435000" y="1373705"/>
            <a:ext cx="113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2 × 26 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9" name="Google Shape;1979;p164"/>
          <p:cNvSpPr txBox="1"/>
          <p:nvPr/>
        </p:nvSpPr>
        <p:spPr>
          <a:xfrm>
            <a:off x="3435000" y="1864797"/>
            <a:ext cx="1694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2 × 2 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× 13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0" name="Google Shape;1980;p164"/>
          <p:cNvSpPr txBox="1"/>
          <p:nvPr/>
        </p:nvSpPr>
        <p:spPr>
          <a:xfrm>
            <a:off x="3842254" y="2804400"/>
            <a:ext cx="322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52 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1" name="Google Shape;1981;p164"/>
          <p:cNvSpPr txBox="1"/>
          <p:nvPr/>
        </p:nvSpPr>
        <p:spPr>
          <a:xfrm>
            <a:off x="4191000" y="2804400"/>
            <a:ext cx="1694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 2</a:t>
            </a:r>
            <a:r>
              <a:rPr lang="en-GB" sz="1800" baseline="30000"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× 13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2.14"/>
  <p:tag name="AS_TITLE" val="Aspose.Slides for .NET Standard 2.0"/>
  <p:tag name="AS_VERSION" val="24.2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289</Paragraphs>
  <Slides>38</Slides>
  <Notes>38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46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Checking and further securing understanding of the commutative law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Reviewing product of prime factors</vt:lpstr>
      <vt:lpstr>PowerPoint Presentation</vt:lpstr>
      <vt:lpstr>PowerPoint Presentation</vt:lpstr>
      <vt:lpstr>PowerPoint Presentation</vt:lpstr>
      <vt:lpstr>PowerPoint Presentation</vt:lpstr>
      <vt:lpstr>Reviewing product of prime factors</vt:lpstr>
      <vt:lpstr>Using product of prime factors</vt:lpstr>
      <vt:lpstr>Using product of prime factors</vt:lpstr>
      <vt:lpstr>Using product of prime factors</vt:lpstr>
      <vt:lpstr>Using product of prime factors</vt:lpstr>
      <vt:lpstr>Using product of prime factors</vt:lpstr>
      <vt:lpstr>Using product of prime factors</vt:lpstr>
      <vt:lpstr>Using product of prime factors</vt:lpstr>
      <vt:lpstr>Using product of prime factors</vt:lpstr>
      <vt:lpstr>Using product of prime factors</vt:lpstr>
      <vt:lpstr>Checking and further securing understanding of the commutative law</vt:lpstr>
      <vt:lpstr>PowerPoint Presentation</vt:lpstr>
    </vt:vector>
  </TitlesOfParts>
  <LinksUpToDate>0</LinksUpToDate>
  <SharedDoc>0</SharedDoc>
  <HyperlinksChanged>0</HyperlinksChanged>
  <Application>Aspose.Slides for .NET</Application>
  <AppVersion>24.0200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2024-03-05T14:32:17.760</cp:lastPrinted>
  <dcterms:created xsi:type="dcterms:W3CDTF">2024-03-05T14:32:17Z</dcterms:created>
  <dcterms:modified xsi:type="dcterms:W3CDTF">2024-03-05T14:35:03Z</dcterms:modified>
</cp:coreProperties>
</file>