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70" r:id="rId3"/>
    <p:sldMasterId id="21474837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3" name="Google Shape;1503;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8" name="Google Shape;1508;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1" name="Shape 1511"/>
        <p:cNvGrpSpPr/>
        <p:nvPr/>
      </p:nvGrpSpPr>
      <p:grpSpPr>
        <a:xfrm>
          <a:off x="0" y="0"/>
          <a:ext cx="0" cy="0"/>
          <a:chOff x="0" y="0"/>
          <a:chExt cx="0" cy="0"/>
        </a:xfrm>
      </p:grpSpPr>
      <p:sp>
        <p:nvSpPr>
          <p:cNvPr id="1512" name="Google Shape;1512;g2b47e24f007_0_7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3" name="Google Shape;1513;g2b47e24f007_0_7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7" name="Shape 1537"/>
        <p:cNvGrpSpPr/>
        <p:nvPr/>
      </p:nvGrpSpPr>
      <p:grpSpPr>
        <a:xfrm>
          <a:off x="0" y="0"/>
          <a:ext cx="0" cy="0"/>
          <a:chOff x="0" y="0"/>
          <a:chExt cx="0" cy="0"/>
        </a:xfrm>
      </p:grpSpPr>
      <p:sp>
        <p:nvSpPr>
          <p:cNvPr id="1538" name="Google Shape;1538;g2b47e24f007_0_1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9" name="Google Shape;1539;g2b47e24f007_0_1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5" name="Shape 1545"/>
        <p:cNvGrpSpPr/>
        <p:nvPr/>
      </p:nvGrpSpPr>
      <p:grpSpPr>
        <a:xfrm>
          <a:off x="0" y="0"/>
          <a:ext cx="0" cy="0"/>
          <a:chOff x="0" y="0"/>
          <a:chExt cx="0" cy="0"/>
        </a:xfrm>
      </p:grpSpPr>
      <p:sp>
        <p:nvSpPr>
          <p:cNvPr id="1546" name="Google Shape;1546;g2b47e24f007_0_1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7" name="Google Shape;1547;g2b47e24f007_0_1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6" name="Shape 1556"/>
        <p:cNvGrpSpPr/>
        <p:nvPr/>
      </p:nvGrpSpPr>
      <p:grpSpPr>
        <a:xfrm>
          <a:off x="0" y="0"/>
          <a:ext cx="0" cy="0"/>
          <a:chOff x="0" y="0"/>
          <a:chExt cx="0" cy="0"/>
        </a:xfrm>
      </p:grpSpPr>
      <p:sp>
        <p:nvSpPr>
          <p:cNvPr id="1557" name="Google Shape;1557;g2b47e24f007_0_1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8" name="Google Shape;1558;g2b47e24f007_0_1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2b47e24f007_0_16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6" name="Google Shape;1596;g2b47e24f007_0_1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0" name="Shape 1650"/>
        <p:cNvGrpSpPr/>
        <p:nvPr/>
      </p:nvGrpSpPr>
      <p:grpSpPr>
        <a:xfrm>
          <a:off x="0" y="0"/>
          <a:ext cx="0" cy="0"/>
          <a:chOff x="0" y="0"/>
          <a:chExt cx="0" cy="0"/>
        </a:xfrm>
      </p:grpSpPr>
      <p:sp>
        <p:nvSpPr>
          <p:cNvPr id="1651" name="Google Shape;1651;g2b47e24f007_0_1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2" name="Google Shape;1652;g2b47e24f007_0_1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2b47e24f007_0_18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1" name="Google Shape;1731;g2b47e24f007_0_1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5" name="Shape 1795"/>
        <p:cNvGrpSpPr/>
        <p:nvPr/>
      </p:nvGrpSpPr>
      <p:grpSpPr>
        <a:xfrm>
          <a:off x="0" y="0"/>
          <a:ext cx="0" cy="0"/>
          <a:chOff x="0" y="0"/>
          <a:chExt cx="0" cy="0"/>
        </a:xfrm>
      </p:grpSpPr>
      <p:sp>
        <p:nvSpPr>
          <p:cNvPr id="1796" name="Google Shape;1796;g2b47e24f007_0_19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7" name="Google Shape;1797;g2b47e24f007_0_19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g2b47e24f007_0_18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1" name="Google Shape;1811;g2b47e24f007_0_18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g2b47e24f007_0_2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5" name="Google Shape;1855;g2b47e24f007_0_2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6" name="Shape 1896"/>
        <p:cNvGrpSpPr/>
        <p:nvPr/>
      </p:nvGrpSpPr>
      <p:grpSpPr>
        <a:xfrm>
          <a:off x="0" y="0"/>
          <a:ext cx="0" cy="0"/>
          <a:chOff x="0" y="0"/>
          <a:chExt cx="0" cy="0"/>
        </a:xfrm>
      </p:grpSpPr>
      <p:sp>
        <p:nvSpPr>
          <p:cNvPr id="1897" name="Google Shape;1897;g2b47e24f007_0_2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8" name="Google Shape;1898;g2b47e24f007_0_2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5" name="Shape 1915"/>
        <p:cNvGrpSpPr/>
        <p:nvPr/>
      </p:nvGrpSpPr>
      <p:grpSpPr>
        <a:xfrm>
          <a:off x="0" y="0"/>
          <a:ext cx="0" cy="0"/>
          <a:chOff x="0" y="0"/>
          <a:chExt cx="0" cy="0"/>
        </a:xfrm>
      </p:grpSpPr>
      <p:sp>
        <p:nvSpPr>
          <p:cNvPr id="1916" name="Google Shape;1916;g2b4fd69980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7" name="Google Shape;1917;g2b4fd69980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0" name="Shape 1940"/>
        <p:cNvGrpSpPr/>
        <p:nvPr/>
      </p:nvGrpSpPr>
      <p:grpSpPr>
        <a:xfrm>
          <a:off x="0" y="0"/>
          <a:ext cx="0" cy="0"/>
          <a:chOff x="0" y="0"/>
          <a:chExt cx="0" cy="0"/>
        </a:xfrm>
      </p:grpSpPr>
      <p:sp>
        <p:nvSpPr>
          <p:cNvPr id="1941" name="Google Shape;1941;g2b4fd69980a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2" name="Google Shape;1942;g2b4fd69980a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5" name="Shape 1965"/>
        <p:cNvGrpSpPr/>
        <p:nvPr/>
      </p:nvGrpSpPr>
      <p:grpSpPr>
        <a:xfrm>
          <a:off x="0" y="0"/>
          <a:ext cx="0" cy="0"/>
          <a:chOff x="0" y="0"/>
          <a:chExt cx="0" cy="0"/>
        </a:xfrm>
      </p:grpSpPr>
      <p:sp>
        <p:nvSpPr>
          <p:cNvPr id="1966" name="Google Shape;1966;g2b4fd69980a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7" name="Google Shape;1967;g2b4fd69980a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7" name="Shape 1987"/>
        <p:cNvGrpSpPr/>
        <p:nvPr/>
      </p:nvGrpSpPr>
      <p:grpSpPr>
        <a:xfrm>
          <a:off x="0" y="0"/>
          <a:ext cx="0" cy="0"/>
          <a:chOff x="0" y="0"/>
          <a:chExt cx="0" cy="0"/>
        </a:xfrm>
      </p:grpSpPr>
      <p:sp>
        <p:nvSpPr>
          <p:cNvPr id="1988" name="Google Shape;1988;g2b4fd69980a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9" name="Google Shape;1989;g2b4fd69980a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4" name="Shape 2014"/>
        <p:cNvGrpSpPr/>
        <p:nvPr/>
      </p:nvGrpSpPr>
      <p:grpSpPr>
        <a:xfrm>
          <a:off x="0" y="0"/>
          <a:ext cx="0" cy="0"/>
          <a:chOff x="0" y="0"/>
          <a:chExt cx="0" cy="0"/>
        </a:xfrm>
      </p:grpSpPr>
      <p:sp>
        <p:nvSpPr>
          <p:cNvPr id="2015" name="Google Shape;2015;g2b4fd69980a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6" name="Google Shape;2016;g2b4fd69980a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8" name="Shape 2028"/>
        <p:cNvGrpSpPr/>
        <p:nvPr/>
      </p:nvGrpSpPr>
      <p:grpSpPr>
        <a:xfrm>
          <a:off x="0" y="0"/>
          <a:ext cx="0" cy="0"/>
          <a:chOff x="0" y="0"/>
          <a:chExt cx="0" cy="0"/>
        </a:xfrm>
      </p:grpSpPr>
      <p:sp>
        <p:nvSpPr>
          <p:cNvPr id="2029" name="Google Shape;2029;g2b4fd69980a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0" name="Google Shape;2030;g2b4fd69980a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7" name="Shape 2047"/>
        <p:cNvGrpSpPr/>
        <p:nvPr/>
      </p:nvGrpSpPr>
      <p:grpSpPr>
        <a:xfrm>
          <a:off x="0" y="0"/>
          <a:ext cx="0" cy="0"/>
          <a:chOff x="0" y="0"/>
          <a:chExt cx="0" cy="0"/>
        </a:xfrm>
      </p:grpSpPr>
      <p:sp>
        <p:nvSpPr>
          <p:cNvPr id="2048" name="Google Shape;2048;g2b4fd69980a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9" name="Google Shape;2049;g2b4fd69980a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4" name="Shape 2074"/>
        <p:cNvGrpSpPr/>
        <p:nvPr/>
      </p:nvGrpSpPr>
      <p:grpSpPr>
        <a:xfrm>
          <a:off x="0" y="0"/>
          <a:ext cx="0" cy="0"/>
          <a:chOff x="0" y="0"/>
          <a:chExt cx="0" cy="0"/>
        </a:xfrm>
      </p:grpSpPr>
      <p:sp>
        <p:nvSpPr>
          <p:cNvPr id="2075" name="Google Shape;2075;g2b4fd69980a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6" name="Google Shape;2076;g2b4fd69980a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2" name="Shape 2122"/>
        <p:cNvGrpSpPr/>
        <p:nvPr/>
      </p:nvGrpSpPr>
      <p:grpSpPr>
        <a:xfrm>
          <a:off x="0" y="0"/>
          <a:ext cx="0" cy="0"/>
          <a:chOff x="0" y="0"/>
          <a:chExt cx="0" cy="0"/>
        </a:xfrm>
      </p:grpSpPr>
      <p:sp>
        <p:nvSpPr>
          <p:cNvPr id="2123" name="Google Shape;2123;g2b4fd69980a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4" name="Google Shape;2124;g2b4fd69980a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0" name="Shape 2130"/>
        <p:cNvGrpSpPr/>
        <p:nvPr/>
      </p:nvGrpSpPr>
      <p:grpSpPr>
        <a:xfrm>
          <a:off x="0" y="0"/>
          <a:ext cx="0" cy="0"/>
          <a:chOff x="0" y="0"/>
          <a:chExt cx="0" cy="0"/>
        </a:xfrm>
      </p:grpSpPr>
      <p:sp>
        <p:nvSpPr>
          <p:cNvPr id="2131" name="Google Shape;2131;g2b4fd69980a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2" name="Google Shape;2132;g2b4fd69980a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6" name="Shape 2146"/>
        <p:cNvGrpSpPr/>
        <p:nvPr/>
      </p:nvGrpSpPr>
      <p:grpSpPr>
        <a:xfrm>
          <a:off x="0" y="0"/>
          <a:ext cx="0" cy="0"/>
          <a:chOff x="0" y="0"/>
          <a:chExt cx="0" cy="0"/>
        </a:xfrm>
      </p:grpSpPr>
      <p:sp>
        <p:nvSpPr>
          <p:cNvPr id="2147" name="Google Shape;2147;g2b4fd69980a_0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8" name="Google Shape;2148;g2b4fd69980a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8" name="Shape 2178"/>
        <p:cNvGrpSpPr/>
        <p:nvPr/>
      </p:nvGrpSpPr>
      <p:grpSpPr>
        <a:xfrm>
          <a:off x="0" y="0"/>
          <a:ext cx="0" cy="0"/>
          <a:chOff x="0" y="0"/>
          <a:chExt cx="0" cy="0"/>
        </a:xfrm>
      </p:grpSpPr>
      <p:sp>
        <p:nvSpPr>
          <p:cNvPr id="2179" name="Google Shape;2179;g2b4fd69980a_0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0" name="Google Shape;2180;g2b4fd69980a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9" name="Shape 2209"/>
        <p:cNvGrpSpPr/>
        <p:nvPr/>
      </p:nvGrpSpPr>
      <p:grpSpPr>
        <a:xfrm>
          <a:off x="0" y="0"/>
          <a:ext cx="0" cy="0"/>
          <a:chOff x="0" y="0"/>
          <a:chExt cx="0" cy="0"/>
        </a:xfrm>
      </p:grpSpPr>
      <p:sp>
        <p:nvSpPr>
          <p:cNvPr id="2210" name="Google Shape;2210;g2b4fd69980a_0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1" name="Google Shape;2211;g2b4fd69980a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8" name="Shape 2258"/>
        <p:cNvGrpSpPr/>
        <p:nvPr/>
      </p:nvGrpSpPr>
      <p:grpSpPr>
        <a:xfrm>
          <a:off x="0" y="0"/>
          <a:ext cx="0" cy="0"/>
          <a:chOff x="0" y="0"/>
          <a:chExt cx="0" cy="0"/>
        </a:xfrm>
      </p:grpSpPr>
      <p:sp>
        <p:nvSpPr>
          <p:cNvPr id="2259" name="Google Shape;2259;g2b4fd69980a_0_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0" name="Google Shape;2260;g2b4fd69980a_0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5" name="Shape 2315"/>
        <p:cNvGrpSpPr/>
        <p:nvPr/>
      </p:nvGrpSpPr>
      <p:grpSpPr>
        <a:xfrm>
          <a:off x="0" y="0"/>
          <a:ext cx="0" cy="0"/>
          <a:chOff x="0" y="0"/>
          <a:chExt cx="0" cy="0"/>
        </a:xfrm>
      </p:grpSpPr>
      <p:sp>
        <p:nvSpPr>
          <p:cNvPr id="2316" name="Google Shape;2316;g2b4fd69980a_0_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7" name="Google Shape;2317;g2b4fd69980a_0_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1" name="Shape 2411"/>
        <p:cNvGrpSpPr/>
        <p:nvPr/>
      </p:nvGrpSpPr>
      <p:grpSpPr>
        <a:xfrm>
          <a:off x="0" y="0"/>
          <a:ext cx="0" cy="0"/>
          <a:chOff x="0" y="0"/>
          <a:chExt cx="0" cy="0"/>
        </a:xfrm>
      </p:grpSpPr>
      <p:sp>
        <p:nvSpPr>
          <p:cNvPr id="2412" name="Google Shape;2412;g2b4fd69980a_0_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3" name="Google Shape;2413;g2b4fd69980a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7" name="Shape 2507"/>
        <p:cNvGrpSpPr/>
        <p:nvPr/>
      </p:nvGrpSpPr>
      <p:grpSpPr>
        <a:xfrm>
          <a:off x="0" y="0"/>
          <a:ext cx="0" cy="0"/>
          <a:chOff x="0" y="0"/>
          <a:chExt cx="0" cy="0"/>
        </a:xfrm>
      </p:grpSpPr>
      <p:sp>
        <p:nvSpPr>
          <p:cNvPr id="2508" name="Google Shape;2508;g2b4fd69980a_0_8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9" name="Google Shape;2509;g2b4fd69980a_0_8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3" name="Shape 2573"/>
        <p:cNvGrpSpPr/>
        <p:nvPr/>
      </p:nvGrpSpPr>
      <p:grpSpPr>
        <a:xfrm>
          <a:off x="0" y="0"/>
          <a:ext cx="0" cy="0"/>
          <a:chOff x="0" y="0"/>
          <a:chExt cx="0" cy="0"/>
        </a:xfrm>
      </p:grpSpPr>
      <p:sp>
        <p:nvSpPr>
          <p:cNvPr id="2574" name="Google Shape;2574;g2b4fd69980a_0_9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5" name="Google Shape;2575;g2b4fd69980a_0_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2" name="Shape 2612"/>
        <p:cNvGrpSpPr/>
        <p:nvPr/>
      </p:nvGrpSpPr>
      <p:grpSpPr>
        <a:xfrm>
          <a:off x="0" y="0"/>
          <a:ext cx="0" cy="0"/>
          <a:chOff x="0" y="0"/>
          <a:chExt cx="0" cy="0"/>
        </a:xfrm>
      </p:grpSpPr>
      <p:sp>
        <p:nvSpPr>
          <p:cNvPr id="2613" name="Google Shape;2613;g2b4fd69980a_0_10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4" name="Google Shape;2614;g2b4fd69980a_0_10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4" name="Shape 2644"/>
        <p:cNvGrpSpPr/>
        <p:nvPr/>
      </p:nvGrpSpPr>
      <p:grpSpPr>
        <a:xfrm>
          <a:off x="0" y="0"/>
          <a:ext cx="0" cy="0"/>
          <a:chOff x="0" y="0"/>
          <a:chExt cx="0" cy="0"/>
        </a:xfrm>
      </p:grpSpPr>
      <p:sp>
        <p:nvSpPr>
          <p:cNvPr id="2645" name="Google Shape;2645;g2b4fd69980a_0_1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6" name="Google Shape;2646;g2b4fd69980a_0_1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4" name="Shape 2654"/>
        <p:cNvGrpSpPr/>
        <p:nvPr/>
      </p:nvGrpSpPr>
      <p:grpSpPr>
        <a:xfrm>
          <a:off x="0" y="0"/>
          <a:ext cx="0" cy="0"/>
          <a:chOff x="0" y="0"/>
          <a:chExt cx="0" cy="0"/>
        </a:xfrm>
      </p:grpSpPr>
      <p:sp>
        <p:nvSpPr>
          <p:cNvPr id="2655" name="Google Shape;2655;g2b4fd69980a_0_1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6" name="Google Shape;2656;g2b4fd69980a_0_1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3" name="Shape 2673"/>
        <p:cNvGrpSpPr/>
        <p:nvPr/>
      </p:nvGrpSpPr>
      <p:grpSpPr>
        <a:xfrm>
          <a:off x="0" y="0"/>
          <a:ext cx="0" cy="0"/>
          <a:chOff x="0" y="0"/>
          <a:chExt cx="0" cy="0"/>
        </a:xfrm>
      </p:grpSpPr>
      <p:sp>
        <p:nvSpPr>
          <p:cNvPr id="2674" name="Google Shape;2674;g2b567c974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5" name="Google Shape;2675;g2b567c974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6" name="Shape 2686"/>
        <p:cNvGrpSpPr/>
        <p:nvPr/>
      </p:nvGrpSpPr>
      <p:grpSpPr>
        <a:xfrm>
          <a:off x="0" y="0"/>
          <a:ext cx="0" cy="0"/>
          <a:chOff x="0" y="0"/>
          <a:chExt cx="0" cy="0"/>
        </a:xfrm>
      </p:grpSpPr>
      <p:sp>
        <p:nvSpPr>
          <p:cNvPr id="2687" name="Google Shape;2687;g2b4fd69980a_0_1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8" name="Google Shape;2688;g2b4fd69980a_0_1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0" name="Shape 2790"/>
        <p:cNvGrpSpPr/>
        <p:nvPr/>
      </p:nvGrpSpPr>
      <p:grpSpPr>
        <a:xfrm>
          <a:off x="0" y="0"/>
          <a:ext cx="0" cy="0"/>
          <a:chOff x="0" y="0"/>
          <a:chExt cx="0" cy="0"/>
        </a:xfrm>
      </p:grpSpPr>
      <p:sp>
        <p:nvSpPr>
          <p:cNvPr id="2791" name="Google Shape;2791;g2b4fd69980a_0_1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2" name="Google Shape;2792;g2b4fd69980a_0_1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8" name="Shape 2888"/>
        <p:cNvGrpSpPr/>
        <p:nvPr/>
      </p:nvGrpSpPr>
      <p:grpSpPr>
        <a:xfrm>
          <a:off x="0" y="0"/>
          <a:ext cx="0" cy="0"/>
          <a:chOff x="0" y="0"/>
          <a:chExt cx="0" cy="0"/>
        </a:xfrm>
      </p:grpSpPr>
      <p:sp>
        <p:nvSpPr>
          <p:cNvPr id="2889" name="Google Shape;2889;g2b567c974e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0" name="Google Shape;2890;g2b567c974e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1" name="Shape 2901"/>
        <p:cNvGrpSpPr/>
        <p:nvPr/>
      </p:nvGrpSpPr>
      <p:grpSpPr>
        <a:xfrm>
          <a:off x="0" y="0"/>
          <a:ext cx="0" cy="0"/>
          <a:chOff x="0" y="0"/>
          <a:chExt cx="0" cy="0"/>
        </a:xfrm>
      </p:grpSpPr>
      <p:sp>
        <p:nvSpPr>
          <p:cNvPr id="2902" name="Google Shape;2902;g2b567c974e1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3" name="Google Shape;2903;g2b567c974e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4" name="Shape 3004"/>
        <p:cNvGrpSpPr/>
        <p:nvPr/>
      </p:nvGrpSpPr>
      <p:grpSpPr>
        <a:xfrm>
          <a:off x="0" y="0"/>
          <a:ext cx="0" cy="0"/>
          <a:chOff x="0" y="0"/>
          <a:chExt cx="0" cy="0"/>
        </a:xfrm>
      </p:grpSpPr>
      <p:sp>
        <p:nvSpPr>
          <p:cNvPr id="3005" name="Google Shape;3005;g2b567c974e1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6" name="Google Shape;3006;g2b567c974e1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4" name="Shape 3154"/>
        <p:cNvGrpSpPr/>
        <p:nvPr/>
      </p:nvGrpSpPr>
      <p:grpSpPr>
        <a:xfrm>
          <a:off x="0" y="0"/>
          <a:ext cx="0" cy="0"/>
          <a:chOff x="0" y="0"/>
          <a:chExt cx="0" cy="0"/>
        </a:xfrm>
      </p:grpSpPr>
      <p:sp>
        <p:nvSpPr>
          <p:cNvPr id="3155" name="Google Shape;3155;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6" name="Google Shape;3156;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0.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17.png"/><Relationship Id="rId5" Type="http://schemas.openxmlformats.org/officeDocument/2006/relationships/image" Target="../media/image26.png"/><Relationship Id="rId6" Type="http://schemas.openxmlformats.org/officeDocument/2006/relationships/image" Target="../media/image24.png"/><Relationship Id="rId7"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3.png"/><Relationship Id="rId4" Type="http://schemas.openxmlformats.org/officeDocument/2006/relationships/image" Target="../media/image76.png"/><Relationship Id="rId5" Type="http://schemas.openxmlformats.org/officeDocument/2006/relationships/image" Target="../media/image25.png"/><Relationship Id="rId6" Type="http://schemas.openxmlformats.org/officeDocument/2006/relationships/image" Target="../media/image29.png"/><Relationship Id="rId7"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76.png"/><Relationship Id="rId4" Type="http://schemas.openxmlformats.org/officeDocument/2006/relationships/image" Target="../media/image13.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25.png"/><Relationship Id="rId8" Type="http://schemas.openxmlformats.org/officeDocument/2006/relationships/image" Target="../media/image29.png"/><Relationship Id="rId9"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76.png"/><Relationship Id="rId4" Type="http://schemas.openxmlformats.org/officeDocument/2006/relationships/image" Target="../media/image33.png"/><Relationship Id="rId5" Type="http://schemas.openxmlformats.org/officeDocument/2006/relationships/image" Target="../media/image13.png"/><Relationship Id="rId6" Type="http://schemas.openxmlformats.org/officeDocument/2006/relationships/image" Target="../media/image23.png"/><Relationship Id="rId7" Type="http://schemas.openxmlformats.org/officeDocument/2006/relationships/image" Target="../media/image32.png"/><Relationship Id="rId8" Type="http://schemas.openxmlformats.org/officeDocument/2006/relationships/image" Target="../media/image25.png"/><Relationship Id="rId9" Type="http://schemas.openxmlformats.org/officeDocument/2006/relationships/image" Target="../media/image29.png"/><Relationship Id="rId10" Type="http://schemas.openxmlformats.org/officeDocument/2006/relationships/image" Target="../media/image38.png"/><Relationship Id="rId11"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9.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1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0.png"/><Relationship Id="rId4"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8.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6.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17.png"/><Relationship Id="rId5" Type="http://schemas.openxmlformats.org/officeDocument/2006/relationships/image" Target="../media/image26.png"/><Relationship Id="rId6" Type="http://schemas.openxmlformats.org/officeDocument/2006/relationships/image" Target="../media/image24.png"/><Relationship Id="rId7" Type="http://schemas.openxmlformats.org/officeDocument/2006/relationships/image" Target="../media/image15.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23.png"/><Relationship Id="rId4" Type="http://schemas.openxmlformats.org/officeDocument/2006/relationships/image" Target="../media/image76.png"/><Relationship Id="rId5" Type="http://schemas.openxmlformats.org/officeDocument/2006/relationships/image" Target="../media/image25.png"/><Relationship Id="rId6" Type="http://schemas.openxmlformats.org/officeDocument/2006/relationships/image" Target="../media/image29.png"/><Relationship Id="rId7" Type="http://schemas.openxmlformats.org/officeDocument/2006/relationships/image" Target="../media/image19.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76.png"/><Relationship Id="rId4" Type="http://schemas.openxmlformats.org/officeDocument/2006/relationships/image" Target="../media/image13.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25.png"/><Relationship Id="rId8" Type="http://schemas.openxmlformats.org/officeDocument/2006/relationships/image" Target="../media/image29.png"/><Relationship Id="rId9" Type="http://schemas.openxmlformats.org/officeDocument/2006/relationships/image" Target="../media/image1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76.png"/><Relationship Id="rId4" Type="http://schemas.openxmlformats.org/officeDocument/2006/relationships/image" Target="../media/image33.png"/><Relationship Id="rId5" Type="http://schemas.openxmlformats.org/officeDocument/2006/relationships/image" Target="../media/image13.png"/><Relationship Id="rId6" Type="http://schemas.openxmlformats.org/officeDocument/2006/relationships/image" Target="../media/image23.png"/><Relationship Id="rId7" Type="http://schemas.openxmlformats.org/officeDocument/2006/relationships/image" Target="../media/image32.png"/><Relationship Id="rId8" Type="http://schemas.openxmlformats.org/officeDocument/2006/relationships/image" Target="../media/image25.png"/><Relationship Id="rId9" Type="http://schemas.openxmlformats.org/officeDocument/2006/relationships/image" Target="../media/image29.png"/><Relationship Id="rId10" Type="http://schemas.openxmlformats.org/officeDocument/2006/relationships/image" Target="../media/image38.png"/><Relationship Id="rId11"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3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9.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9.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9.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9.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8.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8.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746" name="Shape 746"/>
        <p:cNvGrpSpPr/>
        <p:nvPr/>
      </p:nvGrpSpPr>
      <p:grpSpPr>
        <a:xfrm>
          <a:off x="0" y="0"/>
          <a:ext cx="0" cy="0"/>
          <a:chOff x="0" y="0"/>
          <a:chExt cx="0" cy="0"/>
        </a:xfrm>
      </p:grpSpPr>
      <p:pic>
        <p:nvPicPr>
          <p:cNvPr id="747" name="Google Shape;747;p6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48" name="Google Shape;748;p6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49" name="Google Shape;749;p63"/>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0" name="Google Shape;750;p63"/>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2" name="Google Shape;752;p63"/>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3" name="Google Shape;753;p6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754" name="Shape 754"/>
        <p:cNvGrpSpPr/>
        <p:nvPr/>
      </p:nvGrpSpPr>
      <p:grpSpPr>
        <a:xfrm>
          <a:off x="0" y="0"/>
          <a:ext cx="0" cy="0"/>
          <a:chOff x="0" y="0"/>
          <a:chExt cx="0" cy="0"/>
        </a:xfrm>
      </p:grpSpPr>
      <p:pic>
        <p:nvPicPr>
          <p:cNvPr id="755" name="Google Shape;755;p6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56" name="Google Shape;756;p6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7" name="Google Shape;757;p6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758" name="Google Shape;758;p64"/>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60" name="Google Shape;760;p6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61" name="Google Shape;761;p6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762" name="Shape 762"/>
        <p:cNvGrpSpPr/>
        <p:nvPr/>
      </p:nvGrpSpPr>
      <p:grpSpPr>
        <a:xfrm>
          <a:off x="0" y="0"/>
          <a:ext cx="0" cy="0"/>
          <a:chOff x="0" y="0"/>
          <a:chExt cx="0" cy="0"/>
        </a:xfrm>
      </p:grpSpPr>
      <p:pic>
        <p:nvPicPr>
          <p:cNvPr id="763" name="Google Shape;763;p65"/>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764" name="Google Shape;764;p65"/>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765" name="Google Shape;765;p6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6" name="Google Shape;766;p65"/>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767" name="Google Shape;767;p65"/>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69" name="Google Shape;769;p6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770" name="Shape 770"/>
        <p:cNvGrpSpPr/>
        <p:nvPr/>
      </p:nvGrpSpPr>
      <p:grpSpPr>
        <a:xfrm>
          <a:off x="0" y="0"/>
          <a:ext cx="0" cy="0"/>
          <a:chOff x="0" y="0"/>
          <a:chExt cx="0" cy="0"/>
        </a:xfrm>
      </p:grpSpPr>
      <p:pic>
        <p:nvPicPr>
          <p:cNvPr id="771" name="Google Shape;771;p6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72" name="Google Shape;772;p6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3" name="Google Shape;773;p6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774" name="Google Shape;774;p66"/>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6" name="Google Shape;776;p6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77" name="Google Shape;777;p66"/>
          <p:cNvGrpSpPr/>
          <p:nvPr/>
        </p:nvGrpSpPr>
        <p:grpSpPr>
          <a:xfrm>
            <a:off x="6156975" y="0"/>
            <a:ext cx="2987025" cy="3854074"/>
            <a:chOff x="6156975" y="0"/>
            <a:chExt cx="2987025" cy="3854074"/>
          </a:xfrm>
        </p:grpSpPr>
        <p:pic>
          <p:nvPicPr>
            <p:cNvPr id="778" name="Google Shape;778;p6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79" name="Google Shape;779;p66"/>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0" name="Google Shape;780;p66"/>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781" name="Shape 781"/>
        <p:cNvGrpSpPr/>
        <p:nvPr/>
      </p:nvGrpSpPr>
      <p:grpSpPr>
        <a:xfrm>
          <a:off x="0" y="0"/>
          <a:ext cx="0" cy="0"/>
          <a:chOff x="0" y="0"/>
          <a:chExt cx="0" cy="0"/>
        </a:xfrm>
      </p:grpSpPr>
      <p:pic>
        <p:nvPicPr>
          <p:cNvPr id="782" name="Google Shape;782;p67"/>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83" name="Google Shape;783;p6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4" name="Google Shape;784;p6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785" name="Google Shape;785;p67"/>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87" name="Google Shape;787;p6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88" name="Google Shape;788;p67"/>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789" name="Shape 789"/>
        <p:cNvGrpSpPr/>
        <p:nvPr/>
      </p:nvGrpSpPr>
      <p:grpSpPr>
        <a:xfrm>
          <a:off x="0" y="0"/>
          <a:ext cx="0" cy="0"/>
          <a:chOff x="0" y="0"/>
          <a:chExt cx="0" cy="0"/>
        </a:xfrm>
      </p:grpSpPr>
      <p:sp>
        <p:nvSpPr>
          <p:cNvPr id="790" name="Google Shape;790;p6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1" name="Google Shape;791;p68"/>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792" name="Google Shape;792;p68"/>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94" name="Google Shape;794;p6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5" name="Google Shape;795;p68"/>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796" name="Google Shape;796;p68"/>
          <p:cNvGrpSpPr/>
          <p:nvPr/>
        </p:nvGrpSpPr>
        <p:grpSpPr>
          <a:xfrm>
            <a:off x="6156975" y="0"/>
            <a:ext cx="2987025" cy="3854074"/>
            <a:chOff x="6156975" y="0"/>
            <a:chExt cx="2987025" cy="3854074"/>
          </a:xfrm>
        </p:grpSpPr>
        <p:pic>
          <p:nvPicPr>
            <p:cNvPr id="797" name="Google Shape;797;p6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98" name="Google Shape;798;p68"/>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9" name="Google Shape;799;p68"/>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800" name="Shape 800"/>
        <p:cNvGrpSpPr/>
        <p:nvPr/>
      </p:nvGrpSpPr>
      <p:grpSpPr>
        <a:xfrm>
          <a:off x="0" y="0"/>
          <a:ext cx="0" cy="0"/>
          <a:chOff x="0" y="0"/>
          <a:chExt cx="0" cy="0"/>
        </a:xfrm>
      </p:grpSpPr>
      <p:pic>
        <p:nvPicPr>
          <p:cNvPr id="801" name="Google Shape;801;p6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802" name="Google Shape;802;p69"/>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03" name="Google Shape;803;p6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4" name="Google Shape;804;p6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805" name="Google Shape;805;p69"/>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07" name="Google Shape;807;p6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808" name="Shape 808"/>
        <p:cNvGrpSpPr/>
        <p:nvPr/>
      </p:nvGrpSpPr>
      <p:grpSpPr>
        <a:xfrm>
          <a:off x="0" y="0"/>
          <a:ext cx="0" cy="0"/>
          <a:chOff x="0" y="0"/>
          <a:chExt cx="0" cy="0"/>
        </a:xfrm>
      </p:grpSpPr>
      <p:pic>
        <p:nvPicPr>
          <p:cNvPr id="809" name="Google Shape;809;p7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10" name="Google Shape;810;p7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1" name="Google Shape;811;p7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812" name="Google Shape;812;p70"/>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14" name="Google Shape;814;p7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15" name="Google Shape;815;p70"/>
          <p:cNvGrpSpPr/>
          <p:nvPr/>
        </p:nvGrpSpPr>
        <p:grpSpPr>
          <a:xfrm>
            <a:off x="6156975" y="0"/>
            <a:ext cx="2987025" cy="3854074"/>
            <a:chOff x="6156975" y="0"/>
            <a:chExt cx="2987025" cy="3854074"/>
          </a:xfrm>
        </p:grpSpPr>
        <p:pic>
          <p:nvPicPr>
            <p:cNvPr id="816" name="Google Shape;816;p7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17" name="Google Shape;817;p70"/>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8" name="Google Shape;818;p70"/>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19" name="Shape 819"/>
        <p:cNvGrpSpPr/>
        <p:nvPr/>
      </p:nvGrpSpPr>
      <p:grpSpPr>
        <a:xfrm>
          <a:off x="0" y="0"/>
          <a:ext cx="0" cy="0"/>
          <a:chOff x="0" y="0"/>
          <a:chExt cx="0" cy="0"/>
        </a:xfrm>
      </p:grpSpPr>
      <p:pic>
        <p:nvPicPr>
          <p:cNvPr id="820" name="Google Shape;820;p71"/>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21" name="Google Shape;821;p7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22" name="Google Shape;822;p7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23" name="Google Shape;823;p7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24" name="Google Shape;824;p7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26" name="Google Shape;826;p7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827" name="Shape 827"/>
        <p:cNvGrpSpPr/>
        <p:nvPr/>
      </p:nvGrpSpPr>
      <p:grpSpPr>
        <a:xfrm>
          <a:off x="0" y="0"/>
          <a:ext cx="0" cy="0"/>
          <a:chOff x="0" y="0"/>
          <a:chExt cx="0" cy="0"/>
        </a:xfrm>
      </p:grpSpPr>
      <p:pic>
        <p:nvPicPr>
          <p:cNvPr id="828" name="Google Shape;828;p7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829" name="Google Shape;829;p7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830" name="Google Shape;830;p7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831" name="Shape 831"/>
        <p:cNvGrpSpPr/>
        <p:nvPr/>
      </p:nvGrpSpPr>
      <p:grpSpPr>
        <a:xfrm>
          <a:off x="0" y="0"/>
          <a:ext cx="0" cy="0"/>
          <a:chOff x="0" y="0"/>
          <a:chExt cx="0" cy="0"/>
        </a:xfrm>
      </p:grpSpPr>
      <p:sp>
        <p:nvSpPr>
          <p:cNvPr id="832" name="Google Shape;832;p73"/>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833" name="Google Shape;833;p73"/>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834" name="Google Shape;834;p73"/>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835" name="Google Shape;835;p73"/>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836" name="Google Shape;836;p73"/>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837" name="Google Shape;837;p73"/>
          <p:cNvGrpSpPr/>
          <p:nvPr/>
        </p:nvGrpSpPr>
        <p:grpSpPr>
          <a:xfrm>
            <a:off x="2498516" y="1415817"/>
            <a:ext cx="1745270" cy="1430724"/>
            <a:chOff x="2642961" y="1644312"/>
            <a:chExt cx="1454634" cy="1195657"/>
          </a:xfrm>
        </p:grpSpPr>
        <p:pic>
          <p:nvPicPr>
            <p:cNvPr id="838" name="Google Shape;838;p7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839" name="Google Shape;839;p7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840" name="Google Shape;840;p7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841" name="Google Shape;841;p7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842" name="Google Shape;842;p73"/>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843" name="Google Shape;843;p73"/>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844" name="Shape 844"/>
        <p:cNvGrpSpPr/>
        <p:nvPr/>
      </p:nvGrpSpPr>
      <p:grpSpPr>
        <a:xfrm>
          <a:off x="0" y="0"/>
          <a:ext cx="0" cy="0"/>
          <a:chOff x="0" y="0"/>
          <a:chExt cx="0" cy="0"/>
        </a:xfrm>
      </p:grpSpPr>
      <p:sp>
        <p:nvSpPr>
          <p:cNvPr id="845" name="Google Shape;845;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6" name="Google Shape;846;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47" name="Google Shape;847;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48" name="Google Shape;848;p74"/>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49" name="Google Shape;849;p74"/>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0" name="Google Shape;850;p74"/>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851" name="Shape 851"/>
        <p:cNvGrpSpPr/>
        <p:nvPr/>
      </p:nvGrpSpPr>
      <p:grpSpPr>
        <a:xfrm>
          <a:off x="0" y="0"/>
          <a:ext cx="0" cy="0"/>
          <a:chOff x="0" y="0"/>
          <a:chExt cx="0" cy="0"/>
        </a:xfrm>
      </p:grpSpPr>
      <p:sp>
        <p:nvSpPr>
          <p:cNvPr id="852" name="Google Shape;852;p7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3" name="Google Shape;853;p7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54" name="Google Shape;854;p7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55" name="Google Shape;855;p75"/>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6" name="Google Shape;856;p75"/>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7" name="Google Shape;857;p75"/>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858" name="Shape 858"/>
        <p:cNvGrpSpPr/>
        <p:nvPr/>
      </p:nvGrpSpPr>
      <p:grpSpPr>
        <a:xfrm>
          <a:off x="0" y="0"/>
          <a:ext cx="0" cy="0"/>
          <a:chOff x="0" y="0"/>
          <a:chExt cx="0" cy="0"/>
        </a:xfrm>
      </p:grpSpPr>
      <p:sp>
        <p:nvSpPr>
          <p:cNvPr id="859" name="Google Shape;859;p7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0" name="Google Shape;860;p7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1" name="Google Shape;861;p76"/>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2" name="Google Shape;862;p76"/>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3" name="Google Shape;863;p76"/>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4" name="Google Shape;864;p76"/>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5" name="Google Shape;865;p7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866" name="Shape 866"/>
        <p:cNvGrpSpPr/>
        <p:nvPr/>
      </p:nvGrpSpPr>
      <p:grpSpPr>
        <a:xfrm>
          <a:off x="0" y="0"/>
          <a:ext cx="0" cy="0"/>
          <a:chOff x="0" y="0"/>
          <a:chExt cx="0" cy="0"/>
        </a:xfrm>
      </p:grpSpPr>
      <p:sp>
        <p:nvSpPr>
          <p:cNvPr id="867" name="Google Shape;867;p7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8" name="Google Shape;868;p7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9" name="Google Shape;869;p77"/>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0" name="Google Shape;870;p77"/>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1" name="Google Shape;871;p77"/>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2" name="Google Shape;872;p77"/>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3" name="Google Shape;873;p7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874" name="Shape 874"/>
        <p:cNvGrpSpPr/>
        <p:nvPr/>
      </p:nvGrpSpPr>
      <p:grpSpPr>
        <a:xfrm>
          <a:off x="0" y="0"/>
          <a:ext cx="0" cy="0"/>
          <a:chOff x="0" y="0"/>
          <a:chExt cx="0" cy="0"/>
        </a:xfrm>
      </p:grpSpPr>
      <p:sp>
        <p:nvSpPr>
          <p:cNvPr id="875" name="Google Shape;875;p7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6" name="Google Shape;876;p7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77" name="Google Shape;877;p78"/>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8" name="Google Shape;878;p78"/>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9" name="Google Shape;879;p78"/>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0" name="Google Shape;880;p78"/>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1" name="Google Shape;881;p78"/>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2" name="Google Shape;882;p7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883" name="Shape 883"/>
        <p:cNvGrpSpPr/>
        <p:nvPr/>
      </p:nvGrpSpPr>
      <p:grpSpPr>
        <a:xfrm>
          <a:off x="0" y="0"/>
          <a:ext cx="0" cy="0"/>
          <a:chOff x="0" y="0"/>
          <a:chExt cx="0" cy="0"/>
        </a:xfrm>
      </p:grpSpPr>
      <p:sp>
        <p:nvSpPr>
          <p:cNvPr id="884" name="Google Shape;884;p7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5" name="Google Shape;885;p7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86" name="Google Shape;886;p79"/>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7" name="Google Shape;887;p79"/>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8" name="Google Shape;888;p79"/>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889" name="Google Shape;889;p79"/>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890" name="Google Shape;890;p79"/>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1" name="Google Shape;891;p7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892" name="Shape 892"/>
        <p:cNvGrpSpPr/>
        <p:nvPr/>
      </p:nvGrpSpPr>
      <p:grpSpPr>
        <a:xfrm>
          <a:off x="0" y="0"/>
          <a:ext cx="0" cy="0"/>
          <a:chOff x="0" y="0"/>
          <a:chExt cx="0" cy="0"/>
        </a:xfrm>
      </p:grpSpPr>
      <p:sp>
        <p:nvSpPr>
          <p:cNvPr id="893" name="Google Shape;893;p8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4" name="Google Shape;894;p8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895" name="Google Shape;895;p8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896" name="Google Shape;896;p8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897" name="Google Shape;897;p80"/>
          <p:cNvCxnSpPr>
            <a:endCxn id="8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899" name="Google Shape;899;p8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00" name="Google Shape;900;p80"/>
          <p:cNvSpPr txBox="1"/>
          <p:nvPr>
            <p:ph type="title"/>
          </p:nvPr>
        </p:nvSpPr>
        <p:spPr>
          <a:xfrm>
            <a:off x="1224000" y="2098125"/>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01" name="Google Shape;901;p80"/>
          <p:cNvSpPr txBox="1"/>
          <p:nvPr>
            <p:ph idx="2" type="title"/>
          </p:nvPr>
        </p:nvSpPr>
        <p:spPr>
          <a:xfrm>
            <a:off x="1224000" y="3053050"/>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898" name="Google Shape;898;p8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02" name="Google Shape;902;p8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03" name="Google Shape;903;p8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04" name="Google Shape;904;p8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905" name="Shape 905"/>
        <p:cNvGrpSpPr/>
        <p:nvPr/>
      </p:nvGrpSpPr>
      <p:grpSpPr>
        <a:xfrm>
          <a:off x="0" y="0"/>
          <a:ext cx="0" cy="0"/>
          <a:chOff x="0" y="0"/>
          <a:chExt cx="0" cy="0"/>
        </a:xfrm>
      </p:grpSpPr>
      <p:pic>
        <p:nvPicPr>
          <p:cNvPr id="906" name="Google Shape;906;p8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07" name="Google Shape;907;p8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08" name="Google Shape;908;p8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09" name="Google Shape;909;p8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10" name="Google Shape;910;p8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11" name="Google Shape;911;p8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12" name="Google Shape;912;p81"/>
          <p:cNvCxnSpPr>
            <a:endCxn id="91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13" name="Google Shape;913;p8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14" name="Google Shape;914;p8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15" name="Google Shape;915;p81"/>
          <p:cNvSpPr txBox="1"/>
          <p:nvPr>
            <p:ph type="title"/>
          </p:nvPr>
        </p:nvSpPr>
        <p:spPr>
          <a:xfrm>
            <a:off x="1224600" y="178702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16" name="Google Shape;916;p81"/>
          <p:cNvSpPr txBox="1"/>
          <p:nvPr>
            <p:ph idx="2" type="title"/>
          </p:nvPr>
        </p:nvSpPr>
        <p:spPr>
          <a:xfrm>
            <a:off x="1224000" y="283077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17" name="Google Shape;917;p81"/>
          <p:cNvSpPr txBox="1"/>
          <p:nvPr>
            <p:ph idx="3" type="title"/>
          </p:nvPr>
        </p:nvSpPr>
        <p:spPr>
          <a:xfrm>
            <a:off x="1224000" y="3758277"/>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18" name="Google Shape;918;p8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19" name="Google Shape;919;p8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0" name="Google Shape;920;p8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21" name="Google Shape;921;p8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22" name="Google Shape;922;p8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923" name="Shape 923"/>
        <p:cNvGrpSpPr/>
        <p:nvPr/>
      </p:nvGrpSpPr>
      <p:grpSpPr>
        <a:xfrm>
          <a:off x="0" y="0"/>
          <a:ext cx="0" cy="0"/>
          <a:chOff x="0" y="0"/>
          <a:chExt cx="0" cy="0"/>
        </a:xfrm>
      </p:grpSpPr>
      <p:pic>
        <p:nvPicPr>
          <p:cNvPr id="924" name="Google Shape;924;p8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925" name="Google Shape;925;p8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926" name="Google Shape;926;p8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927" name="Google Shape;927;p8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928" name="Google Shape;928;p8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929" name="Google Shape;929;p8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930" name="Google Shape;930;p8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931" name="Google Shape;931;p8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932" name="Google Shape;932;p8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933" name="Google Shape;933;p8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934" name="Google Shape;934;p8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935" name="Google Shape;935;p8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936" name="Google Shape;936;p82"/>
          <p:cNvSpPr txBox="1"/>
          <p:nvPr>
            <p:ph type="title"/>
          </p:nvPr>
        </p:nvSpPr>
        <p:spPr>
          <a:xfrm>
            <a:off x="1224600" y="1462150"/>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7" name="Google Shape;937;p82"/>
          <p:cNvSpPr txBox="1"/>
          <p:nvPr>
            <p:ph idx="2" type="title"/>
          </p:nvPr>
        </p:nvSpPr>
        <p:spPr>
          <a:xfrm>
            <a:off x="1224600" y="22922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8" name="Google Shape;938;p82"/>
          <p:cNvSpPr txBox="1"/>
          <p:nvPr>
            <p:ph idx="3" type="title"/>
          </p:nvPr>
        </p:nvSpPr>
        <p:spPr>
          <a:xfrm>
            <a:off x="1224600" y="3170276"/>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9" name="Google Shape;939;p82"/>
          <p:cNvSpPr txBox="1"/>
          <p:nvPr>
            <p:ph idx="4" type="title"/>
          </p:nvPr>
        </p:nvSpPr>
        <p:spPr>
          <a:xfrm>
            <a:off x="1224600" y="3971352"/>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40" name="Google Shape;940;p8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941" name="Google Shape;941;p8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2" name="Google Shape;942;p8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943" name="Google Shape;943;p8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44" name="Google Shape;944;p8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945" name="Shape 945"/>
        <p:cNvGrpSpPr/>
        <p:nvPr/>
      </p:nvGrpSpPr>
      <p:grpSpPr>
        <a:xfrm>
          <a:off x="0" y="0"/>
          <a:ext cx="0" cy="0"/>
          <a:chOff x="0" y="0"/>
          <a:chExt cx="0" cy="0"/>
        </a:xfrm>
      </p:grpSpPr>
      <p:pic>
        <p:nvPicPr>
          <p:cNvPr id="946" name="Google Shape;946;p8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7" name="Google Shape;947;p8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8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49" name="Google Shape;949;p8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950" name="Google Shape;950;p8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51" name="Google Shape;951;p8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952" name="Shape 952"/>
        <p:cNvGrpSpPr/>
        <p:nvPr/>
      </p:nvGrpSpPr>
      <p:grpSpPr>
        <a:xfrm>
          <a:off x="0" y="0"/>
          <a:ext cx="0" cy="0"/>
          <a:chOff x="0" y="0"/>
          <a:chExt cx="0" cy="0"/>
        </a:xfrm>
      </p:grpSpPr>
      <p:pic>
        <p:nvPicPr>
          <p:cNvPr id="953" name="Google Shape;953;p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54" name="Google Shape;954;p8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56" name="Google Shape;956;p8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57" name="Google Shape;957;p8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958" name="Google Shape;958;p8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959" name="Shape 959"/>
        <p:cNvGrpSpPr/>
        <p:nvPr/>
      </p:nvGrpSpPr>
      <p:grpSpPr>
        <a:xfrm>
          <a:off x="0" y="0"/>
          <a:ext cx="0" cy="0"/>
          <a:chOff x="0" y="0"/>
          <a:chExt cx="0" cy="0"/>
        </a:xfrm>
      </p:grpSpPr>
      <p:pic>
        <p:nvPicPr>
          <p:cNvPr id="960" name="Google Shape;960;p8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1" name="Google Shape;961;p8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63" name="Google Shape;963;p8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64" name="Google Shape;964;p8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65" name="Google Shape;965;p8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966" name="Shape 966"/>
        <p:cNvGrpSpPr/>
        <p:nvPr/>
      </p:nvGrpSpPr>
      <p:grpSpPr>
        <a:xfrm>
          <a:off x="0" y="0"/>
          <a:ext cx="0" cy="0"/>
          <a:chOff x="0" y="0"/>
          <a:chExt cx="0" cy="0"/>
        </a:xfrm>
      </p:grpSpPr>
      <p:pic>
        <p:nvPicPr>
          <p:cNvPr id="967" name="Google Shape;967;p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8" name="Google Shape;968;p8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70" name="Google Shape;970;p8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71" name="Google Shape;971;p8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72" name="Google Shape;972;p8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973" name="Shape 973"/>
        <p:cNvGrpSpPr/>
        <p:nvPr/>
      </p:nvGrpSpPr>
      <p:grpSpPr>
        <a:xfrm>
          <a:off x="0" y="0"/>
          <a:ext cx="0" cy="0"/>
          <a:chOff x="0" y="0"/>
          <a:chExt cx="0" cy="0"/>
        </a:xfrm>
      </p:grpSpPr>
      <p:sp>
        <p:nvSpPr>
          <p:cNvPr id="974" name="Google Shape;974;p8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5" name="Google Shape;975;p8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76" name="Google Shape;976;p8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8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78" name="Google Shape;978;p8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79" name="Google Shape;979;p8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80" name="Google Shape;980;p87"/>
          <p:cNvGrpSpPr/>
          <p:nvPr/>
        </p:nvGrpSpPr>
        <p:grpSpPr>
          <a:xfrm>
            <a:off x="7834231" y="1285"/>
            <a:ext cx="828900" cy="576065"/>
            <a:chOff x="7801496" y="1285"/>
            <a:chExt cx="828900" cy="576065"/>
          </a:xfrm>
        </p:grpSpPr>
        <p:pic>
          <p:nvPicPr>
            <p:cNvPr id="981" name="Google Shape;981;p8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82" name="Google Shape;982;p8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83" name="Google Shape;983;p87"/>
          <p:cNvGrpSpPr/>
          <p:nvPr/>
        </p:nvGrpSpPr>
        <p:grpSpPr>
          <a:xfrm>
            <a:off x="8635663" y="1285"/>
            <a:ext cx="499700" cy="576065"/>
            <a:chOff x="8635663" y="1285"/>
            <a:chExt cx="499700" cy="576065"/>
          </a:xfrm>
        </p:grpSpPr>
        <p:pic>
          <p:nvPicPr>
            <p:cNvPr id="984" name="Google Shape;984;p8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85" name="Google Shape;985;p8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986" name="Shape 986"/>
        <p:cNvGrpSpPr/>
        <p:nvPr/>
      </p:nvGrpSpPr>
      <p:grpSpPr>
        <a:xfrm>
          <a:off x="0" y="0"/>
          <a:ext cx="0" cy="0"/>
          <a:chOff x="0" y="0"/>
          <a:chExt cx="0" cy="0"/>
        </a:xfrm>
      </p:grpSpPr>
      <p:sp>
        <p:nvSpPr>
          <p:cNvPr id="987" name="Google Shape;987;p8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8" name="Google Shape;988;p8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89" name="Google Shape;989;p8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8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1" name="Google Shape;991;p8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2" name="Google Shape;992;p8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93" name="Google Shape;993;p88"/>
          <p:cNvGrpSpPr/>
          <p:nvPr/>
        </p:nvGrpSpPr>
        <p:grpSpPr>
          <a:xfrm>
            <a:off x="7834231" y="1285"/>
            <a:ext cx="828900" cy="576065"/>
            <a:chOff x="7801496" y="1285"/>
            <a:chExt cx="828900" cy="576065"/>
          </a:xfrm>
        </p:grpSpPr>
        <p:pic>
          <p:nvPicPr>
            <p:cNvPr id="994" name="Google Shape;994;p8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95" name="Google Shape;995;p8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96" name="Google Shape;996;p88"/>
          <p:cNvGrpSpPr/>
          <p:nvPr/>
        </p:nvGrpSpPr>
        <p:grpSpPr>
          <a:xfrm>
            <a:off x="8635663" y="1285"/>
            <a:ext cx="499700" cy="576065"/>
            <a:chOff x="8635663" y="1285"/>
            <a:chExt cx="499700" cy="576065"/>
          </a:xfrm>
        </p:grpSpPr>
        <p:pic>
          <p:nvPicPr>
            <p:cNvPr id="997" name="Google Shape;997;p8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98" name="Google Shape;998;p8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999" name="Shape 999"/>
        <p:cNvGrpSpPr/>
        <p:nvPr/>
      </p:nvGrpSpPr>
      <p:grpSpPr>
        <a:xfrm>
          <a:off x="0" y="0"/>
          <a:ext cx="0" cy="0"/>
          <a:chOff x="0" y="0"/>
          <a:chExt cx="0" cy="0"/>
        </a:xfrm>
      </p:grpSpPr>
      <p:sp>
        <p:nvSpPr>
          <p:cNvPr id="1000" name="Google Shape;1000;p8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1" name="Google Shape;1001;p8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2" name="Google Shape;1002;p8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8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4" name="Google Shape;1004;p8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5" name="Google Shape;1005;p8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06" name="Google Shape;1006;p89"/>
          <p:cNvGrpSpPr/>
          <p:nvPr/>
        </p:nvGrpSpPr>
        <p:grpSpPr>
          <a:xfrm>
            <a:off x="7834231" y="1285"/>
            <a:ext cx="828900" cy="576065"/>
            <a:chOff x="7801496" y="1285"/>
            <a:chExt cx="828900" cy="576065"/>
          </a:xfrm>
        </p:grpSpPr>
        <p:pic>
          <p:nvPicPr>
            <p:cNvPr id="1007" name="Google Shape;1007;p8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08" name="Google Shape;1008;p8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09" name="Google Shape;1009;p89"/>
          <p:cNvGrpSpPr/>
          <p:nvPr/>
        </p:nvGrpSpPr>
        <p:grpSpPr>
          <a:xfrm>
            <a:off x="8635663" y="1285"/>
            <a:ext cx="499700" cy="576065"/>
            <a:chOff x="8635663" y="1285"/>
            <a:chExt cx="499700" cy="576065"/>
          </a:xfrm>
        </p:grpSpPr>
        <p:pic>
          <p:nvPicPr>
            <p:cNvPr id="1010" name="Google Shape;1010;p8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11" name="Google Shape;1011;p8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012" name="Shape 1012"/>
        <p:cNvGrpSpPr/>
        <p:nvPr/>
      </p:nvGrpSpPr>
      <p:grpSpPr>
        <a:xfrm>
          <a:off x="0" y="0"/>
          <a:ext cx="0" cy="0"/>
          <a:chOff x="0" y="0"/>
          <a:chExt cx="0" cy="0"/>
        </a:xfrm>
      </p:grpSpPr>
      <p:sp>
        <p:nvSpPr>
          <p:cNvPr id="1013" name="Google Shape;1013;p9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4" name="Google Shape;1014;p9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15" name="Google Shape;1015;p9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9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7" name="Google Shape;1017;p9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8" name="Google Shape;1018;p9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19" name="Google Shape;1019;p90"/>
          <p:cNvGrpSpPr/>
          <p:nvPr/>
        </p:nvGrpSpPr>
        <p:grpSpPr>
          <a:xfrm>
            <a:off x="7834231" y="1285"/>
            <a:ext cx="828900" cy="576065"/>
            <a:chOff x="7801496" y="1285"/>
            <a:chExt cx="828900" cy="576065"/>
          </a:xfrm>
        </p:grpSpPr>
        <p:pic>
          <p:nvPicPr>
            <p:cNvPr id="1020" name="Google Shape;1020;p9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21" name="Google Shape;1021;p9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22" name="Google Shape;1022;p90"/>
          <p:cNvGrpSpPr/>
          <p:nvPr/>
        </p:nvGrpSpPr>
        <p:grpSpPr>
          <a:xfrm>
            <a:off x="8635663" y="1285"/>
            <a:ext cx="499700" cy="576065"/>
            <a:chOff x="8635663" y="1285"/>
            <a:chExt cx="499700" cy="576065"/>
          </a:xfrm>
        </p:grpSpPr>
        <p:pic>
          <p:nvPicPr>
            <p:cNvPr id="1023" name="Google Shape;1023;p9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24" name="Google Shape;1024;p9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025" name="Shape 1025"/>
        <p:cNvGrpSpPr/>
        <p:nvPr/>
      </p:nvGrpSpPr>
      <p:grpSpPr>
        <a:xfrm>
          <a:off x="0" y="0"/>
          <a:ext cx="0" cy="0"/>
          <a:chOff x="0" y="0"/>
          <a:chExt cx="0" cy="0"/>
        </a:xfrm>
      </p:grpSpPr>
      <p:pic>
        <p:nvPicPr>
          <p:cNvPr id="1026" name="Google Shape;1026;p9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027" name="Google Shape;1027;p9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028" name="Google Shape;1028;p9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029" name="Google Shape;1029;p9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9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31" name="Google Shape;1031;p9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32" name="Google Shape;1032;p9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33" name="Google Shape;1033;p9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4" name="Google Shape;1034;p9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5" name="Google Shape;1035;p9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36" name="Google Shape;1036;p9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7" name="Google Shape;1037;p9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38" name="Google Shape;1038;p9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039" name="Google Shape;1039;p9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040" name="Google Shape;1040;p9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41" name="Google Shape;1041;p9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42" name="Google Shape;1042;p91"/>
          <p:cNvGrpSpPr/>
          <p:nvPr/>
        </p:nvGrpSpPr>
        <p:grpSpPr>
          <a:xfrm>
            <a:off x="324128" y="3139463"/>
            <a:ext cx="457200" cy="457200"/>
            <a:chOff x="1020916" y="1442088"/>
            <a:chExt cx="457200" cy="457200"/>
          </a:xfrm>
        </p:grpSpPr>
        <p:pic>
          <p:nvPicPr>
            <p:cNvPr id="1043" name="Google Shape;1043;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4" name="Google Shape;1044;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45" name="Google Shape;1045;p91"/>
          <p:cNvGrpSpPr/>
          <p:nvPr/>
        </p:nvGrpSpPr>
        <p:grpSpPr>
          <a:xfrm>
            <a:off x="324128" y="3987825"/>
            <a:ext cx="457200" cy="457200"/>
            <a:chOff x="1020916" y="1442088"/>
            <a:chExt cx="457200" cy="457200"/>
          </a:xfrm>
        </p:grpSpPr>
        <p:pic>
          <p:nvPicPr>
            <p:cNvPr id="1046" name="Google Shape;1046;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7" name="Google Shape;1047;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048" name="Shape 1048"/>
        <p:cNvGrpSpPr/>
        <p:nvPr/>
      </p:nvGrpSpPr>
      <p:grpSpPr>
        <a:xfrm>
          <a:off x="0" y="0"/>
          <a:ext cx="0" cy="0"/>
          <a:chOff x="0" y="0"/>
          <a:chExt cx="0" cy="0"/>
        </a:xfrm>
      </p:grpSpPr>
      <p:pic>
        <p:nvPicPr>
          <p:cNvPr id="1049" name="Google Shape;1049;p9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0" name="Google Shape;1050;p9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9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52" name="Google Shape;1052;p9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53" name="Google Shape;1053;p9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54" name="Google Shape;1054;p9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55" name="Google Shape;1055;p9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56" name="Google Shape;1056;p9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57" name="Google Shape;1057;p9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58" name="Google Shape;1058;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59" name="Google Shape;1059;p9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0" name="Google Shape;1060;p9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61" name="Google Shape;1061;p92"/>
          <p:cNvGrpSpPr/>
          <p:nvPr/>
        </p:nvGrpSpPr>
        <p:grpSpPr>
          <a:xfrm>
            <a:off x="324128" y="3139463"/>
            <a:ext cx="457200" cy="457200"/>
            <a:chOff x="1020916" y="1442088"/>
            <a:chExt cx="457200" cy="457200"/>
          </a:xfrm>
        </p:grpSpPr>
        <p:pic>
          <p:nvPicPr>
            <p:cNvPr id="1062" name="Google Shape;1062;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3" name="Google Shape;1063;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64" name="Google Shape;1064;p92"/>
          <p:cNvGrpSpPr/>
          <p:nvPr/>
        </p:nvGrpSpPr>
        <p:grpSpPr>
          <a:xfrm>
            <a:off x="324128" y="3987825"/>
            <a:ext cx="457200" cy="457200"/>
            <a:chOff x="1020916" y="1442088"/>
            <a:chExt cx="457200" cy="457200"/>
          </a:xfrm>
        </p:grpSpPr>
        <p:pic>
          <p:nvPicPr>
            <p:cNvPr id="1065" name="Google Shape;1065;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6" name="Google Shape;1066;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67" name="Google Shape;1067;p9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68" name="Google Shape;1068;p9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69" name="Google Shape;1069;p9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70" name="Google Shape;1070;p9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071" name="Shape 1071"/>
        <p:cNvGrpSpPr/>
        <p:nvPr/>
      </p:nvGrpSpPr>
      <p:grpSpPr>
        <a:xfrm>
          <a:off x="0" y="0"/>
          <a:ext cx="0" cy="0"/>
          <a:chOff x="0" y="0"/>
          <a:chExt cx="0" cy="0"/>
        </a:xfrm>
      </p:grpSpPr>
      <p:pic>
        <p:nvPicPr>
          <p:cNvPr id="1072" name="Google Shape;1072;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3" name="Google Shape;1073;p9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9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75" name="Google Shape;1075;p9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76" name="Google Shape;1076;p9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77" name="Google Shape;1077;p9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78" name="Google Shape;1078;p9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79" name="Google Shape;1079;p9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80" name="Google Shape;1080;p9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81" name="Google Shape;1081;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82" name="Google Shape;1082;p9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83" name="Google Shape;1083;p9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84" name="Google Shape;1084;p93"/>
          <p:cNvGrpSpPr/>
          <p:nvPr/>
        </p:nvGrpSpPr>
        <p:grpSpPr>
          <a:xfrm>
            <a:off x="324128" y="3139463"/>
            <a:ext cx="457200" cy="457200"/>
            <a:chOff x="1020916" y="1442088"/>
            <a:chExt cx="457200" cy="457200"/>
          </a:xfrm>
        </p:grpSpPr>
        <p:pic>
          <p:nvPicPr>
            <p:cNvPr id="1085" name="Google Shape;1085;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6" name="Google Shape;1086;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87" name="Google Shape;1087;p93"/>
          <p:cNvGrpSpPr/>
          <p:nvPr/>
        </p:nvGrpSpPr>
        <p:grpSpPr>
          <a:xfrm>
            <a:off x="324128" y="3987825"/>
            <a:ext cx="457200" cy="457200"/>
            <a:chOff x="1020916" y="1442088"/>
            <a:chExt cx="457200" cy="457200"/>
          </a:xfrm>
        </p:grpSpPr>
        <p:pic>
          <p:nvPicPr>
            <p:cNvPr id="1088" name="Google Shape;1088;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9" name="Google Shape;1089;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90" name="Google Shape;1090;p9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91" name="Google Shape;1091;p9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92" name="Google Shape;1092;p9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93" name="Google Shape;1093;p9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094" name="Shape 1094"/>
        <p:cNvGrpSpPr/>
        <p:nvPr/>
      </p:nvGrpSpPr>
      <p:grpSpPr>
        <a:xfrm>
          <a:off x="0" y="0"/>
          <a:ext cx="0" cy="0"/>
          <a:chOff x="0" y="0"/>
          <a:chExt cx="0" cy="0"/>
        </a:xfrm>
      </p:grpSpPr>
      <p:pic>
        <p:nvPicPr>
          <p:cNvPr id="1095" name="Google Shape;1095;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96" name="Google Shape;1096;p9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9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98" name="Google Shape;1098;p9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99" name="Google Shape;1099;p9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00" name="Google Shape;1100;p9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1" name="Google Shape;1101;p9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02" name="Google Shape;1102;p9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03" name="Google Shape;1103;p9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04" name="Google Shape;1104;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5" name="Google Shape;1105;p9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6" name="Google Shape;1106;p9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07" name="Google Shape;1107;p94"/>
          <p:cNvGrpSpPr/>
          <p:nvPr/>
        </p:nvGrpSpPr>
        <p:grpSpPr>
          <a:xfrm>
            <a:off x="324128" y="3139463"/>
            <a:ext cx="457200" cy="457200"/>
            <a:chOff x="1020916" y="1442088"/>
            <a:chExt cx="457200" cy="457200"/>
          </a:xfrm>
        </p:grpSpPr>
        <p:pic>
          <p:nvPicPr>
            <p:cNvPr id="1108" name="Google Shape;1108;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09" name="Google Shape;1109;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10" name="Google Shape;1110;p94"/>
          <p:cNvGrpSpPr/>
          <p:nvPr/>
        </p:nvGrpSpPr>
        <p:grpSpPr>
          <a:xfrm>
            <a:off x="324128" y="3987825"/>
            <a:ext cx="457200" cy="457200"/>
            <a:chOff x="1020916" y="1442088"/>
            <a:chExt cx="457200" cy="457200"/>
          </a:xfrm>
        </p:grpSpPr>
        <p:pic>
          <p:nvPicPr>
            <p:cNvPr id="1111" name="Google Shape;1111;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2" name="Google Shape;1112;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13" name="Google Shape;1113;p9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14" name="Google Shape;1114;p9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15" name="Google Shape;1115;p9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16" name="Google Shape;1116;p9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117" name="Shape 1117"/>
        <p:cNvGrpSpPr/>
        <p:nvPr/>
      </p:nvGrpSpPr>
      <p:grpSpPr>
        <a:xfrm>
          <a:off x="0" y="0"/>
          <a:ext cx="0" cy="0"/>
          <a:chOff x="0" y="0"/>
          <a:chExt cx="0" cy="0"/>
        </a:xfrm>
      </p:grpSpPr>
      <p:pic>
        <p:nvPicPr>
          <p:cNvPr id="1118" name="Google Shape;1118;p9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19" name="Google Shape;1119;p9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9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21" name="Google Shape;1121;p9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22" name="Google Shape;1122;p9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23" name="Google Shape;1123;p9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24" name="Google Shape;1124;p9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5" name="Google Shape;1125;p9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6" name="Google Shape;1126;p9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27" name="Google Shape;1127;p95"/>
          <p:cNvGrpSpPr/>
          <p:nvPr/>
        </p:nvGrpSpPr>
        <p:grpSpPr>
          <a:xfrm>
            <a:off x="323653" y="1804438"/>
            <a:ext cx="457200" cy="457200"/>
            <a:chOff x="1020916" y="1442088"/>
            <a:chExt cx="457200" cy="457200"/>
          </a:xfrm>
        </p:grpSpPr>
        <p:pic>
          <p:nvPicPr>
            <p:cNvPr id="1128" name="Google Shape;1128;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29" name="Google Shape;1129;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30" name="Google Shape;1130;p95"/>
          <p:cNvGrpSpPr/>
          <p:nvPr/>
        </p:nvGrpSpPr>
        <p:grpSpPr>
          <a:xfrm>
            <a:off x="323653" y="2766575"/>
            <a:ext cx="457200" cy="457200"/>
            <a:chOff x="1020916" y="1442088"/>
            <a:chExt cx="457200" cy="457200"/>
          </a:xfrm>
        </p:grpSpPr>
        <p:pic>
          <p:nvPicPr>
            <p:cNvPr id="1131" name="Google Shape;1131;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2" name="Google Shape;1132;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3" name="Google Shape;1133;p95"/>
          <p:cNvGrpSpPr/>
          <p:nvPr/>
        </p:nvGrpSpPr>
        <p:grpSpPr>
          <a:xfrm>
            <a:off x="323641" y="3729038"/>
            <a:ext cx="457200" cy="457200"/>
            <a:chOff x="1020916" y="1442088"/>
            <a:chExt cx="457200" cy="457200"/>
          </a:xfrm>
        </p:grpSpPr>
        <p:pic>
          <p:nvPicPr>
            <p:cNvPr id="1134" name="Google Shape;1134;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5" name="Google Shape;1135;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136" name="Shape 1136"/>
        <p:cNvGrpSpPr/>
        <p:nvPr/>
      </p:nvGrpSpPr>
      <p:grpSpPr>
        <a:xfrm>
          <a:off x="0" y="0"/>
          <a:ext cx="0" cy="0"/>
          <a:chOff x="0" y="0"/>
          <a:chExt cx="0" cy="0"/>
        </a:xfrm>
      </p:grpSpPr>
      <p:pic>
        <p:nvPicPr>
          <p:cNvPr id="1137" name="Google Shape;1137;p9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8" name="Google Shape;1138;p9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9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140" name="Google Shape;1140;p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41" name="Google Shape;1141;p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42" name="Google Shape;1142;p9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143" name="Google Shape;1143;p9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4" name="Google Shape;1144;p9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5" name="Google Shape;1145;p9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46" name="Google Shape;1146;p96"/>
          <p:cNvGrpSpPr/>
          <p:nvPr/>
        </p:nvGrpSpPr>
        <p:grpSpPr>
          <a:xfrm>
            <a:off x="323653" y="1804438"/>
            <a:ext cx="457200" cy="457200"/>
            <a:chOff x="1020916" y="1442088"/>
            <a:chExt cx="457200" cy="457200"/>
          </a:xfrm>
        </p:grpSpPr>
        <p:pic>
          <p:nvPicPr>
            <p:cNvPr id="1147" name="Google Shape;1147;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8" name="Google Shape;1148;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49" name="Google Shape;1149;p96"/>
          <p:cNvGrpSpPr/>
          <p:nvPr/>
        </p:nvGrpSpPr>
        <p:grpSpPr>
          <a:xfrm>
            <a:off x="323653" y="2766575"/>
            <a:ext cx="457200" cy="457200"/>
            <a:chOff x="1020916" y="1442088"/>
            <a:chExt cx="457200" cy="457200"/>
          </a:xfrm>
        </p:grpSpPr>
        <p:pic>
          <p:nvPicPr>
            <p:cNvPr id="1150" name="Google Shape;1150;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1" name="Google Shape;1151;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52" name="Google Shape;1152;p96"/>
          <p:cNvGrpSpPr/>
          <p:nvPr/>
        </p:nvGrpSpPr>
        <p:grpSpPr>
          <a:xfrm>
            <a:off x="323641" y="3729038"/>
            <a:ext cx="457200" cy="457200"/>
            <a:chOff x="1020916" y="1442088"/>
            <a:chExt cx="457200" cy="457200"/>
          </a:xfrm>
        </p:grpSpPr>
        <p:pic>
          <p:nvPicPr>
            <p:cNvPr id="1153" name="Google Shape;1153;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4" name="Google Shape;1154;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155" name="Shape 1155"/>
        <p:cNvGrpSpPr/>
        <p:nvPr/>
      </p:nvGrpSpPr>
      <p:grpSpPr>
        <a:xfrm>
          <a:off x="0" y="0"/>
          <a:ext cx="0" cy="0"/>
          <a:chOff x="0" y="0"/>
          <a:chExt cx="0" cy="0"/>
        </a:xfrm>
      </p:grpSpPr>
      <p:pic>
        <p:nvPicPr>
          <p:cNvPr id="1156" name="Google Shape;1156;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57" name="Google Shape;1157;p9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9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59" name="Google Shape;1159;p9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60" name="Google Shape;1160;p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61" name="Google Shape;1161;p9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2" name="Google Shape;1162;p9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3" name="Google Shape;1163;p9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4" name="Google Shape;1164;p9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65" name="Google Shape;1165;p97"/>
          <p:cNvGrpSpPr/>
          <p:nvPr/>
        </p:nvGrpSpPr>
        <p:grpSpPr>
          <a:xfrm>
            <a:off x="323653" y="1804438"/>
            <a:ext cx="457200" cy="457200"/>
            <a:chOff x="1020916" y="1442088"/>
            <a:chExt cx="457200" cy="457200"/>
          </a:xfrm>
        </p:grpSpPr>
        <p:pic>
          <p:nvPicPr>
            <p:cNvPr id="1166" name="Google Shape;1166;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67" name="Google Shape;1167;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8" name="Google Shape;1168;p97"/>
          <p:cNvGrpSpPr/>
          <p:nvPr/>
        </p:nvGrpSpPr>
        <p:grpSpPr>
          <a:xfrm>
            <a:off x="323653" y="2766575"/>
            <a:ext cx="457200" cy="457200"/>
            <a:chOff x="1020916" y="1442088"/>
            <a:chExt cx="457200" cy="457200"/>
          </a:xfrm>
        </p:grpSpPr>
        <p:pic>
          <p:nvPicPr>
            <p:cNvPr id="1169" name="Google Shape;1169;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0" name="Google Shape;1170;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71" name="Google Shape;1171;p97"/>
          <p:cNvGrpSpPr/>
          <p:nvPr/>
        </p:nvGrpSpPr>
        <p:grpSpPr>
          <a:xfrm>
            <a:off x="323641" y="3729038"/>
            <a:ext cx="457200" cy="457200"/>
            <a:chOff x="1020916" y="1442088"/>
            <a:chExt cx="457200" cy="457200"/>
          </a:xfrm>
        </p:grpSpPr>
        <p:pic>
          <p:nvPicPr>
            <p:cNvPr id="1172" name="Google Shape;1172;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3" name="Google Shape;1173;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174" name="Shape 1174"/>
        <p:cNvGrpSpPr/>
        <p:nvPr/>
      </p:nvGrpSpPr>
      <p:grpSpPr>
        <a:xfrm>
          <a:off x="0" y="0"/>
          <a:ext cx="0" cy="0"/>
          <a:chOff x="0" y="0"/>
          <a:chExt cx="0" cy="0"/>
        </a:xfrm>
      </p:grpSpPr>
      <p:pic>
        <p:nvPicPr>
          <p:cNvPr id="1175" name="Google Shape;1175;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76" name="Google Shape;1176;p9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9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78" name="Google Shape;1178;p9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79" name="Google Shape;1179;p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80" name="Google Shape;1180;p9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1" name="Google Shape;1181;p9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2" name="Google Shape;1182;p9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3" name="Google Shape;1183;p9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84" name="Google Shape;1184;p98"/>
          <p:cNvGrpSpPr/>
          <p:nvPr/>
        </p:nvGrpSpPr>
        <p:grpSpPr>
          <a:xfrm>
            <a:off x="323653" y="1804438"/>
            <a:ext cx="457200" cy="457200"/>
            <a:chOff x="1020916" y="1442088"/>
            <a:chExt cx="457200" cy="457200"/>
          </a:xfrm>
        </p:grpSpPr>
        <p:pic>
          <p:nvPicPr>
            <p:cNvPr id="1185" name="Google Shape;1185;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6" name="Google Shape;1186;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7" name="Google Shape;1187;p98"/>
          <p:cNvGrpSpPr/>
          <p:nvPr/>
        </p:nvGrpSpPr>
        <p:grpSpPr>
          <a:xfrm>
            <a:off x="323653" y="2766575"/>
            <a:ext cx="457200" cy="457200"/>
            <a:chOff x="1020916" y="1442088"/>
            <a:chExt cx="457200" cy="457200"/>
          </a:xfrm>
        </p:grpSpPr>
        <p:pic>
          <p:nvPicPr>
            <p:cNvPr id="1188" name="Google Shape;1188;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9" name="Google Shape;1189;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90" name="Google Shape;1190;p98"/>
          <p:cNvGrpSpPr/>
          <p:nvPr/>
        </p:nvGrpSpPr>
        <p:grpSpPr>
          <a:xfrm>
            <a:off x="323641" y="3729038"/>
            <a:ext cx="457200" cy="457200"/>
            <a:chOff x="1020916" y="1442088"/>
            <a:chExt cx="457200" cy="457200"/>
          </a:xfrm>
        </p:grpSpPr>
        <p:pic>
          <p:nvPicPr>
            <p:cNvPr id="1191" name="Google Shape;1191;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2" name="Google Shape;1192;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193" name="Shape 1193"/>
        <p:cNvGrpSpPr/>
        <p:nvPr/>
      </p:nvGrpSpPr>
      <p:grpSpPr>
        <a:xfrm>
          <a:off x="0" y="0"/>
          <a:ext cx="0" cy="0"/>
          <a:chOff x="0" y="0"/>
          <a:chExt cx="0" cy="0"/>
        </a:xfrm>
      </p:grpSpPr>
      <p:pic>
        <p:nvPicPr>
          <p:cNvPr id="1194" name="Google Shape;1194;p9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95" name="Google Shape;1195;p9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9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197" name="Google Shape;1197;p9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8" name="Google Shape;1198;p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99" name="Google Shape;1199;p9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00" name="Google Shape;1200;p9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1" name="Google Shape;1201;p9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2" name="Google Shape;1202;p9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3" name="Google Shape;1203;p9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4" name="Google Shape;1204;p99"/>
          <p:cNvGrpSpPr/>
          <p:nvPr/>
        </p:nvGrpSpPr>
        <p:grpSpPr>
          <a:xfrm>
            <a:off x="323653" y="1652038"/>
            <a:ext cx="457200" cy="457200"/>
            <a:chOff x="1020916" y="1442088"/>
            <a:chExt cx="457200" cy="457200"/>
          </a:xfrm>
        </p:grpSpPr>
        <p:pic>
          <p:nvPicPr>
            <p:cNvPr id="1205" name="Google Shape;1205;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6" name="Google Shape;1206;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7" name="Google Shape;1207;p99"/>
          <p:cNvGrpSpPr/>
          <p:nvPr/>
        </p:nvGrpSpPr>
        <p:grpSpPr>
          <a:xfrm>
            <a:off x="323653" y="2461775"/>
            <a:ext cx="457200" cy="457200"/>
            <a:chOff x="1020916" y="1442088"/>
            <a:chExt cx="457200" cy="457200"/>
          </a:xfrm>
        </p:grpSpPr>
        <p:pic>
          <p:nvPicPr>
            <p:cNvPr id="1208" name="Google Shape;1208;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9" name="Google Shape;1209;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10" name="Google Shape;1210;p99"/>
          <p:cNvGrpSpPr/>
          <p:nvPr/>
        </p:nvGrpSpPr>
        <p:grpSpPr>
          <a:xfrm>
            <a:off x="323641" y="3271838"/>
            <a:ext cx="457200" cy="457200"/>
            <a:chOff x="1020916" y="1442088"/>
            <a:chExt cx="457200" cy="457200"/>
          </a:xfrm>
        </p:grpSpPr>
        <p:pic>
          <p:nvPicPr>
            <p:cNvPr id="1211" name="Google Shape;1211;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2" name="Google Shape;1212;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13" name="Google Shape;1213;p99"/>
          <p:cNvGrpSpPr/>
          <p:nvPr/>
        </p:nvGrpSpPr>
        <p:grpSpPr>
          <a:xfrm>
            <a:off x="323641" y="4081763"/>
            <a:ext cx="457200" cy="457200"/>
            <a:chOff x="1020916" y="1442088"/>
            <a:chExt cx="457200" cy="457200"/>
          </a:xfrm>
        </p:grpSpPr>
        <p:pic>
          <p:nvPicPr>
            <p:cNvPr id="1214" name="Google Shape;1214;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5" name="Google Shape;1215;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216" name="Shape 1216"/>
        <p:cNvGrpSpPr/>
        <p:nvPr/>
      </p:nvGrpSpPr>
      <p:grpSpPr>
        <a:xfrm>
          <a:off x="0" y="0"/>
          <a:ext cx="0" cy="0"/>
          <a:chOff x="0" y="0"/>
          <a:chExt cx="0" cy="0"/>
        </a:xfrm>
      </p:grpSpPr>
      <p:pic>
        <p:nvPicPr>
          <p:cNvPr id="1217" name="Google Shape;1217;p1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8" name="Google Shape;1218;p10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0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0" name="Google Shape;1220;p10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1" name="Google Shape;1221;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2" name="Google Shape;1222;p10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3" name="Google Shape;1223;p10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4" name="Google Shape;1224;p10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5" name="Google Shape;1225;p10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6" name="Google Shape;1226;p10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7" name="Google Shape;1227;p100"/>
          <p:cNvGrpSpPr/>
          <p:nvPr/>
        </p:nvGrpSpPr>
        <p:grpSpPr>
          <a:xfrm>
            <a:off x="323653" y="1652038"/>
            <a:ext cx="457200" cy="457200"/>
            <a:chOff x="1020916" y="1442088"/>
            <a:chExt cx="457200" cy="457200"/>
          </a:xfrm>
        </p:grpSpPr>
        <p:pic>
          <p:nvPicPr>
            <p:cNvPr id="1228" name="Google Shape;1228;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9" name="Google Shape;1229;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0" name="Google Shape;1230;p100"/>
          <p:cNvGrpSpPr/>
          <p:nvPr/>
        </p:nvGrpSpPr>
        <p:grpSpPr>
          <a:xfrm>
            <a:off x="323653" y="2461775"/>
            <a:ext cx="457200" cy="457200"/>
            <a:chOff x="1020916" y="1442088"/>
            <a:chExt cx="457200" cy="457200"/>
          </a:xfrm>
        </p:grpSpPr>
        <p:pic>
          <p:nvPicPr>
            <p:cNvPr id="1231" name="Google Shape;1231;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2" name="Google Shape;1232;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33" name="Google Shape;1233;p100"/>
          <p:cNvGrpSpPr/>
          <p:nvPr/>
        </p:nvGrpSpPr>
        <p:grpSpPr>
          <a:xfrm>
            <a:off x="323641" y="3271838"/>
            <a:ext cx="457200" cy="457200"/>
            <a:chOff x="1020916" y="1442088"/>
            <a:chExt cx="457200" cy="457200"/>
          </a:xfrm>
        </p:grpSpPr>
        <p:pic>
          <p:nvPicPr>
            <p:cNvPr id="1234" name="Google Shape;1234;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5" name="Google Shape;1235;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36" name="Google Shape;1236;p100"/>
          <p:cNvGrpSpPr/>
          <p:nvPr/>
        </p:nvGrpSpPr>
        <p:grpSpPr>
          <a:xfrm>
            <a:off x="323641" y="4081763"/>
            <a:ext cx="457200" cy="457200"/>
            <a:chOff x="1020916" y="1442088"/>
            <a:chExt cx="457200" cy="457200"/>
          </a:xfrm>
        </p:grpSpPr>
        <p:pic>
          <p:nvPicPr>
            <p:cNvPr id="1237" name="Google Shape;1237;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8" name="Google Shape;1238;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239" name="Shape 1239"/>
        <p:cNvGrpSpPr/>
        <p:nvPr/>
      </p:nvGrpSpPr>
      <p:grpSpPr>
        <a:xfrm>
          <a:off x="0" y="0"/>
          <a:ext cx="0" cy="0"/>
          <a:chOff x="0" y="0"/>
          <a:chExt cx="0" cy="0"/>
        </a:xfrm>
      </p:grpSpPr>
      <p:pic>
        <p:nvPicPr>
          <p:cNvPr id="1240" name="Google Shape;1240;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41" name="Google Shape;1241;p10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0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43" name="Google Shape;1243;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44" name="Google Shape;1244;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5" name="Google Shape;1245;p10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6" name="Google Shape;1246;p10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7" name="Google Shape;1247;p10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8" name="Google Shape;1248;p10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9" name="Google Shape;1249;p10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50" name="Google Shape;1250;p101"/>
          <p:cNvGrpSpPr/>
          <p:nvPr/>
        </p:nvGrpSpPr>
        <p:grpSpPr>
          <a:xfrm>
            <a:off x="323653" y="1652038"/>
            <a:ext cx="457200" cy="457200"/>
            <a:chOff x="1020916" y="1442088"/>
            <a:chExt cx="457200" cy="457200"/>
          </a:xfrm>
        </p:grpSpPr>
        <p:pic>
          <p:nvPicPr>
            <p:cNvPr id="1251" name="Google Shape;1251;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2" name="Google Shape;1252;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53" name="Google Shape;1253;p101"/>
          <p:cNvGrpSpPr/>
          <p:nvPr/>
        </p:nvGrpSpPr>
        <p:grpSpPr>
          <a:xfrm>
            <a:off x="323653" y="2461775"/>
            <a:ext cx="457200" cy="457200"/>
            <a:chOff x="1020916" y="1442088"/>
            <a:chExt cx="457200" cy="457200"/>
          </a:xfrm>
        </p:grpSpPr>
        <p:pic>
          <p:nvPicPr>
            <p:cNvPr id="1254" name="Google Shape;1254;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5" name="Google Shape;1255;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6" name="Google Shape;1256;p101"/>
          <p:cNvGrpSpPr/>
          <p:nvPr/>
        </p:nvGrpSpPr>
        <p:grpSpPr>
          <a:xfrm>
            <a:off x="323641" y="3271838"/>
            <a:ext cx="457200" cy="457200"/>
            <a:chOff x="1020916" y="1442088"/>
            <a:chExt cx="457200" cy="457200"/>
          </a:xfrm>
        </p:grpSpPr>
        <p:pic>
          <p:nvPicPr>
            <p:cNvPr id="1257" name="Google Shape;1257;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8" name="Google Shape;1258;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59" name="Google Shape;1259;p101"/>
          <p:cNvGrpSpPr/>
          <p:nvPr/>
        </p:nvGrpSpPr>
        <p:grpSpPr>
          <a:xfrm>
            <a:off x="323641" y="4081763"/>
            <a:ext cx="457200" cy="457200"/>
            <a:chOff x="1020916" y="1442088"/>
            <a:chExt cx="457200" cy="457200"/>
          </a:xfrm>
        </p:grpSpPr>
        <p:pic>
          <p:nvPicPr>
            <p:cNvPr id="1260" name="Google Shape;1260;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1" name="Google Shape;1261;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262" name="Shape 1262"/>
        <p:cNvGrpSpPr/>
        <p:nvPr/>
      </p:nvGrpSpPr>
      <p:grpSpPr>
        <a:xfrm>
          <a:off x="0" y="0"/>
          <a:ext cx="0" cy="0"/>
          <a:chOff x="0" y="0"/>
          <a:chExt cx="0" cy="0"/>
        </a:xfrm>
      </p:grpSpPr>
      <p:pic>
        <p:nvPicPr>
          <p:cNvPr id="1263" name="Google Shape;1263;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64" name="Google Shape;1264;p10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0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66" name="Google Shape;1266;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67" name="Google Shape;1267;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68" name="Google Shape;1268;p10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9" name="Google Shape;1269;p10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0" name="Google Shape;1270;p10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1" name="Google Shape;1271;p10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2" name="Google Shape;1272;p10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73" name="Google Shape;1273;p102"/>
          <p:cNvGrpSpPr/>
          <p:nvPr/>
        </p:nvGrpSpPr>
        <p:grpSpPr>
          <a:xfrm>
            <a:off x="323653" y="1652038"/>
            <a:ext cx="457200" cy="457200"/>
            <a:chOff x="1020916" y="1442088"/>
            <a:chExt cx="457200" cy="457200"/>
          </a:xfrm>
        </p:grpSpPr>
        <p:pic>
          <p:nvPicPr>
            <p:cNvPr id="1274" name="Google Shape;1274;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5" name="Google Shape;1275;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6" name="Google Shape;1276;p102"/>
          <p:cNvGrpSpPr/>
          <p:nvPr/>
        </p:nvGrpSpPr>
        <p:grpSpPr>
          <a:xfrm>
            <a:off x="323653" y="2461775"/>
            <a:ext cx="457200" cy="457200"/>
            <a:chOff x="1020916" y="1442088"/>
            <a:chExt cx="457200" cy="457200"/>
          </a:xfrm>
        </p:grpSpPr>
        <p:pic>
          <p:nvPicPr>
            <p:cNvPr id="1277" name="Google Shape;1277;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8" name="Google Shape;1278;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79" name="Google Shape;1279;p102"/>
          <p:cNvGrpSpPr/>
          <p:nvPr/>
        </p:nvGrpSpPr>
        <p:grpSpPr>
          <a:xfrm>
            <a:off x="323641" y="3271838"/>
            <a:ext cx="457200" cy="457200"/>
            <a:chOff x="1020916" y="1442088"/>
            <a:chExt cx="457200" cy="457200"/>
          </a:xfrm>
        </p:grpSpPr>
        <p:pic>
          <p:nvPicPr>
            <p:cNvPr id="1280" name="Google Shape;1280;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1" name="Google Shape;1281;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82" name="Google Shape;1282;p102"/>
          <p:cNvGrpSpPr/>
          <p:nvPr/>
        </p:nvGrpSpPr>
        <p:grpSpPr>
          <a:xfrm>
            <a:off x="323641" y="4081763"/>
            <a:ext cx="457200" cy="457200"/>
            <a:chOff x="1020916" y="1442088"/>
            <a:chExt cx="457200" cy="457200"/>
          </a:xfrm>
        </p:grpSpPr>
        <p:pic>
          <p:nvPicPr>
            <p:cNvPr id="1283" name="Google Shape;1283;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4" name="Google Shape;1284;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285" name="Shape 1285"/>
        <p:cNvGrpSpPr/>
        <p:nvPr/>
      </p:nvGrpSpPr>
      <p:grpSpPr>
        <a:xfrm>
          <a:off x="0" y="0"/>
          <a:ext cx="0" cy="0"/>
          <a:chOff x="0" y="0"/>
          <a:chExt cx="0" cy="0"/>
        </a:xfrm>
      </p:grpSpPr>
      <p:pic>
        <p:nvPicPr>
          <p:cNvPr id="1286" name="Google Shape;1286;p10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87" name="Google Shape;1287;p10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0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89" name="Google Shape;1289;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0" name="Google Shape;1290;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1" name="Google Shape;1291;p10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2" name="Google Shape;1292;p103"/>
          <p:cNvSpPr/>
          <p:nvPr>
            <p:ph idx="3" type="pic"/>
          </p:nvPr>
        </p:nvSpPr>
        <p:spPr>
          <a:xfrm>
            <a:off x="324000" y="1893950"/>
            <a:ext cx="2555400" cy="1939500"/>
          </a:xfrm>
          <a:prstGeom prst="rect">
            <a:avLst/>
          </a:prstGeom>
          <a:noFill/>
          <a:ln>
            <a:noFill/>
          </a:ln>
        </p:spPr>
        <p:txBody>
          <a:bodyPr/>
          <a:p/>
        </p:txBody>
      </p:sp>
      <p:sp>
        <p:nvSpPr>
          <p:cNvPr id="1293" name="Google Shape;1293;p103"/>
          <p:cNvSpPr/>
          <p:nvPr>
            <p:ph idx="4" type="pic"/>
          </p:nvPr>
        </p:nvSpPr>
        <p:spPr>
          <a:xfrm>
            <a:off x="6256800" y="1893950"/>
            <a:ext cx="2555400" cy="1939500"/>
          </a:xfrm>
          <a:prstGeom prst="rect">
            <a:avLst/>
          </a:prstGeom>
          <a:noFill/>
          <a:ln>
            <a:noFill/>
          </a:ln>
        </p:spPr>
        <p:txBody>
          <a:bodyPr/>
          <a:p/>
        </p:txBody>
      </p:sp>
      <p:sp>
        <p:nvSpPr>
          <p:cNvPr id="1294" name="Google Shape;1294;p103"/>
          <p:cNvSpPr/>
          <p:nvPr>
            <p:ph idx="5" type="pic"/>
          </p:nvPr>
        </p:nvSpPr>
        <p:spPr>
          <a:xfrm>
            <a:off x="3294300" y="1893950"/>
            <a:ext cx="2555400" cy="1939500"/>
          </a:xfrm>
          <a:prstGeom prst="rect">
            <a:avLst/>
          </a:prstGeom>
          <a:noFill/>
          <a:ln>
            <a:noFill/>
          </a:ln>
        </p:spPr>
        <p:txBody>
          <a:bodyPr/>
          <a:p/>
        </p:txBody>
      </p:sp>
      <p:sp>
        <p:nvSpPr>
          <p:cNvPr id="1295" name="Google Shape;1295;p103"/>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296" name="Google Shape;1296;p103"/>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297" name="Google Shape;1297;p103"/>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298" name="Google Shape;1298;p103"/>
          <p:cNvGrpSpPr/>
          <p:nvPr/>
        </p:nvGrpSpPr>
        <p:grpSpPr>
          <a:xfrm>
            <a:off x="1381028" y="4148538"/>
            <a:ext cx="457200" cy="457200"/>
            <a:chOff x="1020916" y="1442088"/>
            <a:chExt cx="457200" cy="457200"/>
          </a:xfrm>
        </p:grpSpPr>
        <p:pic>
          <p:nvPicPr>
            <p:cNvPr id="1299" name="Google Shape;1299;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0" name="Google Shape;1300;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1" name="Google Shape;1301;p103"/>
          <p:cNvGrpSpPr/>
          <p:nvPr/>
        </p:nvGrpSpPr>
        <p:grpSpPr>
          <a:xfrm>
            <a:off x="4331066" y="4148550"/>
            <a:ext cx="457200" cy="457200"/>
            <a:chOff x="1020916" y="1442088"/>
            <a:chExt cx="457200" cy="457200"/>
          </a:xfrm>
        </p:grpSpPr>
        <p:pic>
          <p:nvPicPr>
            <p:cNvPr id="1302" name="Google Shape;1302;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3" name="Google Shape;1303;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4" name="Google Shape;1304;p103"/>
          <p:cNvGrpSpPr/>
          <p:nvPr/>
        </p:nvGrpSpPr>
        <p:grpSpPr>
          <a:xfrm>
            <a:off x="7305791" y="4148538"/>
            <a:ext cx="457200" cy="457200"/>
            <a:chOff x="1020916" y="1442088"/>
            <a:chExt cx="457200" cy="457200"/>
          </a:xfrm>
        </p:grpSpPr>
        <p:pic>
          <p:nvPicPr>
            <p:cNvPr id="1305" name="Google Shape;1305;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6" name="Google Shape;1306;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307" name="Shape 1307"/>
        <p:cNvGrpSpPr/>
        <p:nvPr/>
      </p:nvGrpSpPr>
      <p:grpSpPr>
        <a:xfrm>
          <a:off x="0" y="0"/>
          <a:ext cx="0" cy="0"/>
          <a:chOff x="0" y="0"/>
          <a:chExt cx="0" cy="0"/>
        </a:xfrm>
      </p:grpSpPr>
      <p:pic>
        <p:nvPicPr>
          <p:cNvPr id="1308" name="Google Shape;1308;p10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09" name="Google Shape;1309;p10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11" name="Google Shape;1311;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2" name="Google Shape;1312;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3" name="Google Shape;1313;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4" name="Google Shape;1314;p104"/>
          <p:cNvSpPr/>
          <p:nvPr>
            <p:ph idx="3" type="pic"/>
          </p:nvPr>
        </p:nvSpPr>
        <p:spPr>
          <a:xfrm>
            <a:off x="324000" y="1893950"/>
            <a:ext cx="2555400" cy="1939500"/>
          </a:xfrm>
          <a:prstGeom prst="rect">
            <a:avLst/>
          </a:prstGeom>
          <a:noFill/>
          <a:ln>
            <a:noFill/>
          </a:ln>
        </p:spPr>
        <p:txBody>
          <a:bodyPr/>
          <a:p/>
        </p:txBody>
      </p:sp>
      <p:sp>
        <p:nvSpPr>
          <p:cNvPr id="1315" name="Google Shape;1315;p104"/>
          <p:cNvSpPr/>
          <p:nvPr>
            <p:ph idx="4" type="pic"/>
          </p:nvPr>
        </p:nvSpPr>
        <p:spPr>
          <a:xfrm>
            <a:off x="6256800" y="1893950"/>
            <a:ext cx="2555400" cy="1939500"/>
          </a:xfrm>
          <a:prstGeom prst="rect">
            <a:avLst/>
          </a:prstGeom>
          <a:noFill/>
          <a:ln>
            <a:noFill/>
          </a:ln>
        </p:spPr>
        <p:txBody>
          <a:bodyPr/>
          <a:p/>
        </p:txBody>
      </p:sp>
      <p:sp>
        <p:nvSpPr>
          <p:cNvPr id="1316" name="Google Shape;1316;p104"/>
          <p:cNvSpPr/>
          <p:nvPr>
            <p:ph idx="5" type="pic"/>
          </p:nvPr>
        </p:nvSpPr>
        <p:spPr>
          <a:xfrm>
            <a:off x="3294300" y="1893950"/>
            <a:ext cx="2555400" cy="1939500"/>
          </a:xfrm>
          <a:prstGeom prst="rect">
            <a:avLst/>
          </a:prstGeom>
          <a:noFill/>
          <a:ln>
            <a:noFill/>
          </a:ln>
        </p:spPr>
        <p:txBody>
          <a:bodyPr/>
          <a:p/>
        </p:txBody>
      </p:sp>
      <p:sp>
        <p:nvSpPr>
          <p:cNvPr id="1317" name="Google Shape;1317;p104"/>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18" name="Google Shape;1318;p104"/>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19" name="Google Shape;1319;p104"/>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320" name="Google Shape;1320;p104"/>
          <p:cNvGrpSpPr/>
          <p:nvPr/>
        </p:nvGrpSpPr>
        <p:grpSpPr>
          <a:xfrm>
            <a:off x="1381028" y="4148538"/>
            <a:ext cx="457200" cy="457200"/>
            <a:chOff x="1020916" y="1442088"/>
            <a:chExt cx="457200" cy="457200"/>
          </a:xfrm>
        </p:grpSpPr>
        <p:pic>
          <p:nvPicPr>
            <p:cNvPr id="1321" name="Google Shape;1321;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2" name="Google Shape;1322;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3" name="Google Shape;1323;p104"/>
          <p:cNvGrpSpPr/>
          <p:nvPr/>
        </p:nvGrpSpPr>
        <p:grpSpPr>
          <a:xfrm>
            <a:off x="4331066" y="4148550"/>
            <a:ext cx="457200" cy="457200"/>
            <a:chOff x="1020916" y="1442088"/>
            <a:chExt cx="457200" cy="457200"/>
          </a:xfrm>
        </p:grpSpPr>
        <p:pic>
          <p:nvPicPr>
            <p:cNvPr id="1324" name="Google Shape;1324;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5" name="Google Shape;1325;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6" name="Google Shape;1326;p104"/>
          <p:cNvGrpSpPr/>
          <p:nvPr/>
        </p:nvGrpSpPr>
        <p:grpSpPr>
          <a:xfrm>
            <a:off x="7305791" y="4148538"/>
            <a:ext cx="457200" cy="457200"/>
            <a:chOff x="1020916" y="1442088"/>
            <a:chExt cx="457200" cy="457200"/>
          </a:xfrm>
        </p:grpSpPr>
        <p:pic>
          <p:nvPicPr>
            <p:cNvPr id="1327" name="Google Shape;1327;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8" name="Google Shape;1328;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329" name="Shape 1329"/>
        <p:cNvGrpSpPr/>
        <p:nvPr/>
      </p:nvGrpSpPr>
      <p:grpSpPr>
        <a:xfrm>
          <a:off x="0" y="0"/>
          <a:ext cx="0" cy="0"/>
          <a:chOff x="0" y="0"/>
          <a:chExt cx="0" cy="0"/>
        </a:xfrm>
      </p:grpSpPr>
      <p:pic>
        <p:nvPicPr>
          <p:cNvPr id="1330" name="Google Shape;1330;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1" name="Google Shape;1331;p10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33" name="Google Shape;1333;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34" name="Google Shape;1334;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5" name="Google Shape;1335;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36" name="Google Shape;1336;p105"/>
          <p:cNvSpPr/>
          <p:nvPr>
            <p:ph idx="3" type="pic"/>
          </p:nvPr>
        </p:nvSpPr>
        <p:spPr>
          <a:xfrm>
            <a:off x="324000" y="1893950"/>
            <a:ext cx="2555400" cy="1939500"/>
          </a:xfrm>
          <a:prstGeom prst="rect">
            <a:avLst/>
          </a:prstGeom>
          <a:noFill/>
          <a:ln>
            <a:noFill/>
          </a:ln>
        </p:spPr>
        <p:txBody>
          <a:bodyPr/>
          <a:p/>
        </p:txBody>
      </p:sp>
      <p:sp>
        <p:nvSpPr>
          <p:cNvPr id="1337" name="Google Shape;1337;p105"/>
          <p:cNvSpPr/>
          <p:nvPr>
            <p:ph idx="4" type="pic"/>
          </p:nvPr>
        </p:nvSpPr>
        <p:spPr>
          <a:xfrm>
            <a:off x="6256800" y="1893950"/>
            <a:ext cx="2555400" cy="1939500"/>
          </a:xfrm>
          <a:prstGeom prst="rect">
            <a:avLst/>
          </a:prstGeom>
          <a:noFill/>
          <a:ln>
            <a:noFill/>
          </a:ln>
        </p:spPr>
        <p:txBody>
          <a:bodyPr/>
          <a:p/>
        </p:txBody>
      </p:sp>
      <p:sp>
        <p:nvSpPr>
          <p:cNvPr id="1338" name="Google Shape;1338;p105"/>
          <p:cNvSpPr/>
          <p:nvPr>
            <p:ph idx="5" type="pic"/>
          </p:nvPr>
        </p:nvSpPr>
        <p:spPr>
          <a:xfrm>
            <a:off x="3294300" y="1893950"/>
            <a:ext cx="2555400" cy="1939500"/>
          </a:xfrm>
          <a:prstGeom prst="rect">
            <a:avLst/>
          </a:prstGeom>
          <a:noFill/>
          <a:ln>
            <a:noFill/>
          </a:ln>
        </p:spPr>
        <p:txBody>
          <a:bodyPr/>
          <a:p/>
        </p:txBody>
      </p:sp>
      <p:sp>
        <p:nvSpPr>
          <p:cNvPr id="1339" name="Google Shape;1339;p105"/>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40" name="Google Shape;1340;p105"/>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41" name="Google Shape;1341;p105"/>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342" name="Google Shape;1342;p105"/>
          <p:cNvGrpSpPr/>
          <p:nvPr/>
        </p:nvGrpSpPr>
        <p:grpSpPr>
          <a:xfrm>
            <a:off x="1381028" y="4148538"/>
            <a:ext cx="457200" cy="457200"/>
            <a:chOff x="1020916" y="1442088"/>
            <a:chExt cx="457200" cy="457200"/>
          </a:xfrm>
        </p:grpSpPr>
        <p:pic>
          <p:nvPicPr>
            <p:cNvPr id="1343" name="Google Shape;1343;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4" name="Google Shape;1344;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45" name="Google Shape;1345;p105"/>
          <p:cNvGrpSpPr/>
          <p:nvPr/>
        </p:nvGrpSpPr>
        <p:grpSpPr>
          <a:xfrm>
            <a:off x="4331066" y="4148550"/>
            <a:ext cx="457200" cy="457200"/>
            <a:chOff x="1020916" y="1442088"/>
            <a:chExt cx="457200" cy="457200"/>
          </a:xfrm>
        </p:grpSpPr>
        <p:pic>
          <p:nvPicPr>
            <p:cNvPr id="1346" name="Google Shape;1346;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7" name="Google Shape;1347;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48" name="Google Shape;1348;p105"/>
          <p:cNvGrpSpPr/>
          <p:nvPr/>
        </p:nvGrpSpPr>
        <p:grpSpPr>
          <a:xfrm>
            <a:off x="7305791" y="4148538"/>
            <a:ext cx="457200" cy="457200"/>
            <a:chOff x="1020916" y="1442088"/>
            <a:chExt cx="457200" cy="457200"/>
          </a:xfrm>
        </p:grpSpPr>
        <p:pic>
          <p:nvPicPr>
            <p:cNvPr id="1349" name="Google Shape;1349;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0" name="Google Shape;1350;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351" name="Shape 1351"/>
        <p:cNvGrpSpPr/>
        <p:nvPr/>
      </p:nvGrpSpPr>
      <p:grpSpPr>
        <a:xfrm>
          <a:off x="0" y="0"/>
          <a:ext cx="0" cy="0"/>
          <a:chOff x="0" y="0"/>
          <a:chExt cx="0" cy="0"/>
        </a:xfrm>
      </p:grpSpPr>
      <p:pic>
        <p:nvPicPr>
          <p:cNvPr id="1352" name="Google Shape;1352;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53" name="Google Shape;1353;p10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55" name="Google Shape;1355;p106"/>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56" name="Google Shape;1356;p106"/>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57" name="Google Shape;1357;p106"/>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pic>
        <p:nvPicPr>
          <p:cNvPr id="1358" name="Google Shape;1358;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59" name="Google Shape;1359;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0" name="Google Shape;1360;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1" name="Google Shape;1361;p106"/>
          <p:cNvSpPr/>
          <p:nvPr>
            <p:ph idx="3" type="pic"/>
          </p:nvPr>
        </p:nvSpPr>
        <p:spPr>
          <a:xfrm>
            <a:off x="324000" y="1893950"/>
            <a:ext cx="2555400" cy="1939500"/>
          </a:xfrm>
          <a:prstGeom prst="rect">
            <a:avLst/>
          </a:prstGeom>
          <a:noFill/>
          <a:ln>
            <a:noFill/>
          </a:ln>
        </p:spPr>
        <p:txBody>
          <a:bodyPr/>
          <a:p/>
        </p:txBody>
      </p:sp>
      <p:sp>
        <p:nvSpPr>
          <p:cNvPr id="1362" name="Google Shape;1362;p106"/>
          <p:cNvSpPr/>
          <p:nvPr>
            <p:ph idx="4" type="pic"/>
          </p:nvPr>
        </p:nvSpPr>
        <p:spPr>
          <a:xfrm>
            <a:off x="6256800" y="1893950"/>
            <a:ext cx="2555400" cy="1939500"/>
          </a:xfrm>
          <a:prstGeom prst="rect">
            <a:avLst/>
          </a:prstGeom>
          <a:noFill/>
          <a:ln>
            <a:noFill/>
          </a:ln>
        </p:spPr>
        <p:txBody>
          <a:bodyPr/>
          <a:p/>
        </p:txBody>
      </p:sp>
      <p:sp>
        <p:nvSpPr>
          <p:cNvPr id="1363" name="Google Shape;1363;p106"/>
          <p:cNvSpPr/>
          <p:nvPr>
            <p:ph idx="5" type="pic"/>
          </p:nvPr>
        </p:nvSpPr>
        <p:spPr>
          <a:xfrm>
            <a:off x="3294300" y="1893950"/>
            <a:ext cx="2555400" cy="1939500"/>
          </a:xfrm>
          <a:prstGeom prst="rect">
            <a:avLst/>
          </a:prstGeom>
          <a:noFill/>
          <a:ln>
            <a:noFill/>
          </a:ln>
        </p:spPr>
        <p:txBody>
          <a:bodyPr/>
          <a:p/>
        </p:txBody>
      </p:sp>
      <p:grpSp>
        <p:nvGrpSpPr>
          <p:cNvPr id="1364" name="Google Shape;1364;p106"/>
          <p:cNvGrpSpPr/>
          <p:nvPr/>
        </p:nvGrpSpPr>
        <p:grpSpPr>
          <a:xfrm>
            <a:off x="1381028" y="4148538"/>
            <a:ext cx="457200" cy="457200"/>
            <a:chOff x="1020916" y="1442088"/>
            <a:chExt cx="457200" cy="457200"/>
          </a:xfrm>
        </p:grpSpPr>
        <p:pic>
          <p:nvPicPr>
            <p:cNvPr id="1365" name="Google Shape;1365;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6" name="Google Shape;1366;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67" name="Google Shape;1367;p106"/>
          <p:cNvGrpSpPr/>
          <p:nvPr/>
        </p:nvGrpSpPr>
        <p:grpSpPr>
          <a:xfrm>
            <a:off x="4331066" y="4148550"/>
            <a:ext cx="457200" cy="457200"/>
            <a:chOff x="1020916" y="1442088"/>
            <a:chExt cx="457200" cy="457200"/>
          </a:xfrm>
        </p:grpSpPr>
        <p:pic>
          <p:nvPicPr>
            <p:cNvPr id="1368" name="Google Shape;1368;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9" name="Google Shape;1369;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0" name="Google Shape;1370;p106"/>
          <p:cNvGrpSpPr/>
          <p:nvPr/>
        </p:nvGrpSpPr>
        <p:grpSpPr>
          <a:xfrm>
            <a:off x="7305791" y="4148538"/>
            <a:ext cx="457200" cy="457200"/>
            <a:chOff x="1020916" y="1442088"/>
            <a:chExt cx="457200" cy="457200"/>
          </a:xfrm>
        </p:grpSpPr>
        <p:pic>
          <p:nvPicPr>
            <p:cNvPr id="1371" name="Google Shape;1371;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2" name="Google Shape;1372;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373" name="Shape 1373"/>
        <p:cNvGrpSpPr/>
        <p:nvPr/>
      </p:nvGrpSpPr>
      <p:grpSpPr>
        <a:xfrm>
          <a:off x="0" y="0"/>
          <a:ext cx="0" cy="0"/>
          <a:chOff x="0" y="0"/>
          <a:chExt cx="0" cy="0"/>
        </a:xfrm>
      </p:grpSpPr>
      <p:pic>
        <p:nvPicPr>
          <p:cNvPr id="1374" name="Google Shape;1374;p10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75" name="Google Shape;1375;p10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0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377" name="Google Shape;1377;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78" name="Google Shape;1378;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79" name="Google Shape;1379;p10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380" name="Shape 1380"/>
        <p:cNvGrpSpPr/>
        <p:nvPr/>
      </p:nvGrpSpPr>
      <p:grpSpPr>
        <a:xfrm>
          <a:off x="0" y="0"/>
          <a:ext cx="0" cy="0"/>
          <a:chOff x="0" y="0"/>
          <a:chExt cx="0" cy="0"/>
        </a:xfrm>
      </p:grpSpPr>
      <p:pic>
        <p:nvPicPr>
          <p:cNvPr id="1381" name="Google Shape;1381;p10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2" name="Google Shape;1382;p10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0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384" name="Google Shape;1384;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5" name="Google Shape;1385;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6" name="Google Shape;1386;p10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387" name="Shape 1387"/>
        <p:cNvGrpSpPr/>
        <p:nvPr/>
      </p:nvGrpSpPr>
      <p:grpSpPr>
        <a:xfrm>
          <a:off x="0" y="0"/>
          <a:ext cx="0" cy="0"/>
          <a:chOff x="0" y="0"/>
          <a:chExt cx="0" cy="0"/>
        </a:xfrm>
      </p:grpSpPr>
      <p:pic>
        <p:nvPicPr>
          <p:cNvPr id="1388" name="Google Shape;1388;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9" name="Google Shape;1389;p10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0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91" name="Google Shape;1391;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92" name="Google Shape;1392;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93" name="Google Shape;1393;p10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394" name="Shape 1394"/>
        <p:cNvGrpSpPr/>
        <p:nvPr/>
      </p:nvGrpSpPr>
      <p:grpSpPr>
        <a:xfrm>
          <a:off x="0" y="0"/>
          <a:ext cx="0" cy="0"/>
          <a:chOff x="0" y="0"/>
          <a:chExt cx="0" cy="0"/>
        </a:xfrm>
      </p:grpSpPr>
      <p:pic>
        <p:nvPicPr>
          <p:cNvPr id="1395" name="Google Shape;1395;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96" name="Google Shape;1396;p11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1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98" name="Google Shape;1398;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99" name="Google Shape;1399;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0" name="Google Shape;1400;p11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401" name="Shape 1401"/>
        <p:cNvGrpSpPr/>
        <p:nvPr/>
      </p:nvGrpSpPr>
      <p:grpSpPr>
        <a:xfrm>
          <a:off x="0" y="0"/>
          <a:ext cx="0" cy="0"/>
          <a:chOff x="0" y="0"/>
          <a:chExt cx="0" cy="0"/>
        </a:xfrm>
      </p:grpSpPr>
      <p:pic>
        <p:nvPicPr>
          <p:cNvPr id="1402" name="Google Shape;1402;p11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03" name="Google Shape;1403;p11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1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05" name="Google Shape;1405;p111"/>
          <p:cNvSpPr txBox="1"/>
          <p:nvPr/>
        </p:nvSpPr>
        <p:spPr>
          <a:xfrm>
            <a:off x="324000" y="45525"/>
            <a:ext cx="10803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06" name="Google Shape;1406;p11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07" name="Google Shape;1407;p11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408" name="Google Shape;1408;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409" name="Shape 1409"/>
        <p:cNvGrpSpPr/>
        <p:nvPr/>
      </p:nvGrpSpPr>
      <p:grpSpPr>
        <a:xfrm>
          <a:off x="0" y="0"/>
          <a:ext cx="0" cy="0"/>
          <a:chOff x="0" y="0"/>
          <a:chExt cx="0" cy="0"/>
        </a:xfrm>
      </p:grpSpPr>
      <p:pic>
        <p:nvPicPr>
          <p:cNvPr id="1410" name="Google Shape;1410;p11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1" name="Google Shape;1411;p11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1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13" name="Google Shape;1413;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14" name="Google Shape;1414;p112"/>
          <p:cNvSpPr txBox="1"/>
          <p:nvPr/>
        </p:nvSpPr>
        <p:spPr>
          <a:xfrm>
            <a:off x="324000" y="45525"/>
            <a:ext cx="100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15" name="Google Shape;1415;p11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16" name="Google Shape;1416;p11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417" name="Shape 1417"/>
        <p:cNvGrpSpPr/>
        <p:nvPr/>
      </p:nvGrpSpPr>
      <p:grpSpPr>
        <a:xfrm>
          <a:off x="0" y="0"/>
          <a:ext cx="0" cy="0"/>
          <a:chOff x="0" y="0"/>
          <a:chExt cx="0" cy="0"/>
        </a:xfrm>
      </p:grpSpPr>
      <p:pic>
        <p:nvPicPr>
          <p:cNvPr id="1418" name="Google Shape;1418;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9" name="Google Shape;1419;p11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1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21" name="Google Shape;1421;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22" name="Google Shape;1422;p113"/>
          <p:cNvSpPr txBox="1"/>
          <p:nvPr/>
        </p:nvSpPr>
        <p:spPr>
          <a:xfrm>
            <a:off x="324000" y="45525"/>
            <a:ext cx="10191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23" name="Google Shape;1423;p11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24" name="Google Shape;1424;p11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425" name="Shape 1425"/>
        <p:cNvGrpSpPr/>
        <p:nvPr/>
      </p:nvGrpSpPr>
      <p:grpSpPr>
        <a:xfrm>
          <a:off x="0" y="0"/>
          <a:ext cx="0" cy="0"/>
          <a:chOff x="0" y="0"/>
          <a:chExt cx="0" cy="0"/>
        </a:xfrm>
      </p:grpSpPr>
      <p:pic>
        <p:nvPicPr>
          <p:cNvPr id="1426" name="Google Shape;1426;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7" name="Google Shape;1427;p11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1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29" name="Google Shape;1429;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30" name="Google Shape;1430;p114"/>
          <p:cNvSpPr txBox="1"/>
          <p:nvPr/>
        </p:nvSpPr>
        <p:spPr>
          <a:xfrm>
            <a:off x="324000" y="45525"/>
            <a:ext cx="10419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31" name="Google Shape;1431;p11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32" name="Google Shape;1432;p11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433" name="Shape 1433"/>
        <p:cNvGrpSpPr/>
        <p:nvPr/>
      </p:nvGrpSpPr>
      <p:grpSpPr>
        <a:xfrm>
          <a:off x="0" y="0"/>
          <a:ext cx="0" cy="0"/>
          <a:chOff x="0" y="0"/>
          <a:chExt cx="0" cy="0"/>
        </a:xfrm>
      </p:grpSpPr>
      <p:pic>
        <p:nvPicPr>
          <p:cNvPr id="1434" name="Google Shape;1434;p11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35" name="Google Shape;1435;p11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1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37" name="Google Shape;1437;p115"/>
          <p:cNvSpPr txBox="1"/>
          <p:nvPr/>
        </p:nvSpPr>
        <p:spPr>
          <a:xfrm>
            <a:off x="324000" y="45525"/>
            <a:ext cx="12459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38" name="Google Shape;1438;p11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39" name="Google Shape;1439;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0" name="Google Shape;1440;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441" name="Shape 1441"/>
        <p:cNvGrpSpPr/>
        <p:nvPr/>
      </p:nvGrpSpPr>
      <p:grpSpPr>
        <a:xfrm>
          <a:off x="0" y="0"/>
          <a:ext cx="0" cy="0"/>
          <a:chOff x="0" y="0"/>
          <a:chExt cx="0" cy="0"/>
        </a:xfrm>
      </p:grpSpPr>
      <p:pic>
        <p:nvPicPr>
          <p:cNvPr id="1442" name="Google Shape;1442;p11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3" name="Google Shape;1443;p11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45" name="Google Shape;1445;p116"/>
          <p:cNvSpPr txBox="1"/>
          <p:nvPr/>
        </p:nvSpPr>
        <p:spPr>
          <a:xfrm>
            <a:off x="324000" y="45525"/>
            <a:ext cx="1049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46" name="Google Shape;1446;p11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447" name="Google Shape;1447;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48" name="Google Shape;1448;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449" name="Shape 1449"/>
        <p:cNvGrpSpPr/>
        <p:nvPr/>
      </p:nvGrpSpPr>
      <p:grpSpPr>
        <a:xfrm>
          <a:off x="0" y="0"/>
          <a:ext cx="0" cy="0"/>
          <a:chOff x="0" y="0"/>
          <a:chExt cx="0" cy="0"/>
        </a:xfrm>
      </p:grpSpPr>
      <p:pic>
        <p:nvPicPr>
          <p:cNvPr id="1450" name="Google Shape;1450;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51" name="Google Shape;1451;p11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53" name="Google Shape;1453;p117"/>
          <p:cNvSpPr txBox="1"/>
          <p:nvPr/>
        </p:nvSpPr>
        <p:spPr>
          <a:xfrm>
            <a:off x="324000" y="45525"/>
            <a:ext cx="10344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54" name="Google Shape;1454;p11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55" name="Google Shape;1455;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56" name="Google Shape;1456;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457" name="Shape 1457"/>
        <p:cNvGrpSpPr/>
        <p:nvPr/>
      </p:nvGrpSpPr>
      <p:grpSpPr>
        <a:xfrm>
          <a:off x="0" y="0"/>
          <a:ext cx="0" cy="0"/>
          <a:chOff x="0" y="0"/>
          <a:chExt cx="0" cy="0"/>
        </a:xfrm>
      </p:grpSpPr>
      <p:pic>
        <p:nvPicPr>
          <p:cNvPr id="1458" name="Google Shape;1458;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59" name="Google Shape;1459;p11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61" name="Google Shape;1461;p118"/>
          <p:cNvSpPr txBox="1"/>
          <p:nvPr/>
        </p:nvSpPr>
        <p:spPr>
          <a:xfrm>
            <a:off x="324000" y="45525"/>
            <a:ext cx="9885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62" name="Google Shape;1462;p11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63" name="Google Shape;1463;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64" name="Google Shape;1464;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1465" name="Shape 1465"/>
        <p:cNvGrpSpPr/>
        <p:nvPr/>
      </p:nvGrpSpPr>
      <p:grpSpPr>
        <a:xfrm>
          <a:off x="0" y="0"/>
          <a:ext cx="0" cy="0"/>
          <a:chOff x="0" y="0"/>
          <a:chExt cx="0" cy="0"/>
        </a:xfrm>
      </p:grpSpPr>
      <p:sp>
        <p:nvSpPr>
          <p:cNvPr id="1466" name="Google Shape;1466;p11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7" name="Google Shape;1467;p11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468" name="Google Shape;1468;p11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69" name="Google Shape;1469;p11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70" name="Google Shape;1470;p119"/>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471" name="Shape 1471"/>
        <p:cNvGrpSpPr/>
        <p:nvPr/>
      </p:nvGrpSpPr>
      <p:grpSpPr>
        <a:xfrm>
          <a:off x="0" y="0"/>
          <a:ext cx="0" cy="0"/>
          <a:chOff x="0" y="0"/>
          <a:chExt cx="0" cy="0"/>
        </a:xfrm>
      </p:grpSpPr>
      <p:sp>
        <p:nvSpPr>
          <p:cNvPr id="1472" name="Google Shape;1472;p12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3" name="Google Shape;1473;p12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474" name="Google Shape;1474;p12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75" name="Google Shape;1475;p12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76" name="Google Shape;1476;p120"/>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477" name="Shape 1477"/>
        <p:cNvGrpSpPr/>
        <p:nvPr/>
      </p:nvGrpSpPr>
      <p:grpSpPr>
        <a:xfrm>
          <a:off x="0" y="0"/>
          <a:ext cx="0" cy="0"/>
          <a:chOff x="0" y="0"/>
          <a:chExt cx="0" cy="0"/>
        </a:xfrm>
      </p:grpSpPr>
      <p:sp>
        <p:nvSpPr>
          <p:cNvPr id="1479" name="Google Shape;1479;p12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480" name="Shape 1480"/>
        <p:cNvGrpSpPr/>
        <p:nvPr/>
      </p:nvGrpSpPr>
      <p:grpSpPr>
        <a:xfrm>
          <a:off x="0" y="0"/>
          <a:ext cx="0" cy="0"/>
          <a:chOff x="0" y="0"/>
          <a:chExt cx="0" cy="0"/>
        </a:xfrm>
      </p:grpSpPr>
      <p:sp>
        <p:nvSpPr>
          <p:cNvPr id="1481" name="Google Shape;1481;p12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482" name="Google Shape;1482;p12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483" name="Google Shape;1483;p12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484" name="Google Shape;1484;p12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485" name="Google Shape;1485;p12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486" name="Google Shape;1486;p12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487" name="Google Shape;1487;p12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488" name="Google Shape;1488;p12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489" name="Google Shape;1489;p12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490" name="Shape 1490"/>
        <p:cNvGrpSpPr/>
        <p:nvPr/>
      </p:nvGrpSpPr>
      <p:grpSpPr>
        <a:xfrm>
          <a:off x="0" y="0"/>
          <a:ext cx="0" cy="0"/>
          <a:chOff x="0" y="0"/>
          <a:chExt cx="0" cy="0"/>
        </a:xfrm>
      </p:grpSpPr>
      <p:pic>
        <p:nvPicPr>
          <p:cNvPr id="1491" name="Google Shape;1491;p12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492" name="Google Shape;1492;p12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493" name="Shape 1493"/>
        <p:cNvGrpSpPr/>
        <p:nvPr/>
      </p:nvGrpSpPr>
      <p:grpSpPr>
        <a:xfrm>
          <a:off x="0" y="0"/>
          <a:ext cx="0" cy="0"/>
          <a:chOff x="0" y="0"/>
          <a:chExt cx="0" cy="0"/>
        </a:xfrm>
      </p:grpSpPr>
      <p:sp>
        <p:nvSpPr>
          <p:cNvPr id="1494" name="Google Shape;1494;p12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Relationship Id="rId14" Type="http://schemas.openxmlformats.org/officeDocument/2006/relationships/slideLayout" Target="../slideLayouts/slideLayout73.xml"/><Relationship Id="rId15" Type="http://schemas.openxmlformats.org/officeDocument/2006/relationships/slideLayout" Target="../slideLayouts/slideLayout74.xml"/><Relationship Id="rId16" Type="http://schemas.openxmlformats.org/officeDocument/2006/relationships/slideLayout" Target="../slideLayouts/slideLayout75.xml"/><Relationship Id="rId17" Type="http://schemas.openxmlformats.org/officeDocument/2006/relationships/slideLayout" Target="../slideLayouts/slideLayout76.xml"/><Relationship Id="rId18" Type="http://schemas.openxmlformats.org/officeDocument/2006/relationships/slideLayout" Target="../slideLayouts/slideLayout77.xml"/><Relationship Id="rId19" Type="http://schemas.openxmlformats.org/officeDocument/2006/relationships/slideLayout" Target="../slideLayouts/slideLayout78.xml"/><Relationship Id="rId20" Type="http://schemas.openxmlformats.org/officeDocument/2006/relationships/slideLayout" Target="../slideLayouts/slideLayout79.xml"/><Relationship Id="rId21" Type="http://schemas.openxmlformats.org/officeDocument/2006/relationships/slideLayout" Target="../slideLayouts/slideLayout80.xml"/><Relationship Id="rId22" Type="http://schemas.openxmlformats.org/officeDocument/2006/relationships/slideLayout" Target="../slideLayouts/slideLayout81.xml"/><Relationship Id="rId23" Type="http://schemas.openxmlformats.org/officeDocument/2006/relationships/slideLayout" Target="../slideLayouts/slideLayout82.xml"/><Relationship Id="rId24" Type="http://schemas.openxmlformats.org/officeDocument/2006/relationships/slideLayout" Target="../slideLayouts/slideLayout83.xml"/><Relationship Id="rId25" Type="http://schemas.openxmlformats.org/officeDocument/2006/relationships/slideLayout" Target="../slideLayouts/slideLayout84.xml"/><Relationship Id="rId26" Type="http://schemas.openxmlformats.org/officeDocument/2006/relationships/slideLayout" Target="../slideLayouts/slideLayout85.xml"/><Relationship Id="rId27" Type="http://schemas.openxmlformats.org/officeDocument/2006/relationships/slideLayout" Target="../slideLayouts/slideLayout86.xml"/><Relationship Id="rId28" Type="http://schemas.openxmlformats.org/officeDocument/2006/relationships/slideLayout" Target="../slideLayouts/slideLayout87.xml"/><Relationship Id="rId29" Type="http://schemas.openxmlformats.org/officeDocument/2006/relationships/slideLayout" Target="../slideLayouts/slideLayout88.xml"/><Relationship Id="rId30" Type="http://schemas.openxmlformats.org/officeDocument/2006/relationships/slideLayout" Target="../slideLayouts/slideLayout89.xml"/><Relationship Id="rId31" Type="http://schemas.openxmlformats.org/officeDocument/2006/relationships/slideLayout" Target="../slideLayouts/slideLayout90.xml"/><Relationship Id="rId32" Type="http://schemas.openxmlformats.org/officeDocument/2006/relationships/slideLayout" Target="../slideLayouts/slideLayout91.xml"/><Relationship Id="rId33" Type="http://schemas.openxmlformats.org/officeDocument/2006/relationships/slideLayout" Target="../slideLayouts/slideLayout92.xml"/><Relationship Id="rId34" Type="http://schemas.openxmlformats.org/officeDocument/2006/relationships/slideLayout" Target="../slideLayouts/slideLayout93.xml"/><Relationship Id="rId35" Type="http://schemas.openxmlformats.org/officeDocument/2006/relationships/slideLayout" Target="../slideLayouts/slideLayout94.xml"/><Relationship Id="rId36" Type="http://schemas.openxmlformats.org/officeDocument/2006/relationships/slideLayout" Target="../slideLayouts/slideLayout95.xml"/><Relationship Id="rId37" Type="http://schemas.openxmlformats.org/officeDocument/2006/relationships/slideLayout" Target="../slideLayouts/slideLayout96.xml"/><Relationship Id="rId38" Type="http://schemas.openxmlformats.org/officeDocument/2006/relationships/slideLayout" Target="../slideLayouts/slideLayout97.xml"/><Relationship Id="rId39" Type="http://schemas.openxmlformats.org/officeDocument/2006/relationships/slideLayout" Target="../slideLayouts/slideLayout98.xml"/><Relationship Id="rId40" Type="http://schemas.openxmlformats.org/officeDocument/2006/relationships/slideLayout" Target="../slideLayouts/slideLayout99.xml"/><Relationship Id="rId41" Type="http://schemas.openxmlformats.org/officeDocument/2006/relationships/slideLayout" Target="../slideLayouts/slideLayout100.xml"/><Relationship Id="rId42" Type="http://schemas.openxmlformats.org/officeDocument/2006/relationships/slideLayout" Target="../slideLayouts/slideLayout101.xml"/><Relationship Id="rId43" Type="http://schemas.openxmlformats.org/officeDocument/2006/relationships/slideLayout" Target="../slideLayouts/slideLayout102.xml"/><Relationship Id="rId44" Type="http://schemas.openxmlformats.org/officeDocument/2006/relationships/slideLayout" Target="../slideLayouts/slideLayout103.xml"/><Relationship Id="rId45" Type="http://schemas.openxmlformats.org/officeDocument/2006/relationships/slideLayout" Target="../slideLayouts/slideLayout104.xml"/><Relationship Id="rId46" Type="http://schemas.openxmlformats.org/officeDocument/2006/relationships/slideLayout" Target="../slideLayouts/slideLayout105.xml"/><Relationship Id="rId47" Type="http://schemas.openxmlformats.org/officeDocument/2006/relationships/slideLayout" Target="../slideLayouts/slideLayout106.xml"/><Relationship Id="rId48" Type="http://schemas.openxmlformats.org/officeDocument/2006/relationships/slideLayout" Target="../slideLayouts/slideLayout107.xml"/><Relationship Id="rId49" Type="http://schemas.openxmlformats.org/officeDocument/2006/relationships/slideLayout" Target="../slideLayouts/slideLayout108.xml"/><Relationship Id="rId50" Type="http://schemas.openxmlformats.org/officeDocument/2006/relationships/slideLayout" Target="../slideLayouts/slideLayout109.xml"/><Relationship Id="rId51" Type="http://schemas.openxmlformats.org/officeDocument/2006/relationships/slideLayout" Target="../slideLayouts/slideLayout110.xml"/><Relationship Id="rId52" Type="http://schemas.openxmlformats.org/officeDocument/2006/relationships/slideLayout" Target="../slideLayouts/slideLayout111.xml"/><Relationship Id="rId53" Type="http://schemas.openxmlformats.org/officeDocument/2006/relationships/slideLayout" Target="../slideLayouts/slideLayout112.xml"/><Relationship Id="rId54" Type="http://schemas.openxmlformats.org/officeDocument/2006/relationships/slideLayout" Target="../slideLayouts/slideLayout113.xml"/><Relationship Id="rId55" Type="http://schemas.openxmlformats.org/officeDocument/2006/relationships/slideLayout" Target="../slideLayouts/slideLayout114.xml"/><Relationship Id="rId56" Type="http://schemas.openxmlformats.org/officeDocument/2006/relationships/slideLayout" Target="../slideLayouts/slideLayout115.xml"/><Relationship Id="rId57" Type="http://schemas.openxmlformats.org/officeDocument/2006/relationships/slideLayout" Target="../slideLayouts/slideLayout116.xml"/><Relationship Id="rId58" Type="http://schemas.openxmlformats.org/officeDocument/2006/relationships/slideLayout" Target="../slideLayouts/slideLayout117.xml"/><Relationship Id="rId59" Type="http://schemas.openxmlformats.org/officeDocument/2006/relationships/slideLayout" Target="../slideLayouts/slideLayout118.xml"/><Relationship Id="rId60" Type="http://schemas.openxmlformats.org/officeDocument/2006/relationships/slideLayout" Target="../slideLayouts/slideLayout119.xml"/><Relationship Id="rId61" Type="http://schemas.openxmlformats.org/officeDocument/2006/relationships/slideLayout" Target="../slideLayouts/slideLayout120.xml"/><Relationship Id="rId62" Type="http://schemas.openxmlformats.org/officeDocument/2006/relationships/slideLayout" Target="../slideLayouts/slideLayout121.xml"/><Relationship Id="rId63" Type="http://schemas.openxmlformats.org/officeDocument/2006/relationships/slideLayout" Target="../slideLayouts/slideLayout122.xml"/><Relationship Id="rId6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42" name="Shape 742"/>
        <p:cNvGrpSpPr/>
        <p:nvPr/>
      </p:nvGrpSpPr>
      <p:grpSpPr>
        <a:xfrm>
          <a:off x="0" y="0"/>
          <a:ext cx="0" cy="0"/>
          <a:chOff x="0" y="0"/>
          <a:chExt cx="0" cy="0"/>
        </a:xfrm>
      </p:grpSpPr>
      <p:sp>
        <p:nvSpPr>
          <p:cNvPr id="743" name="Google Shape;743;p62"/>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44" name="Google Shape;744;p62"/>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 id="2147483737" r:id="rId31"/>
    <p:sldLayoutId id="2147483738" r:id="rId32"/>
    <p:sldLayoutId id="2147483739" r:id="rId33"/>
    <p:sldLayoutId id="2147483740" r:id="rId34"/>
    <p:sldLayoutId id="2147483741" r:id="rId35"/>
    <p:sldLayoutId id="2147483742" r:id="rId36"/>
    <p:sldLayoutId id="2147483743" r:id="rId37"/>
    <p:sldLayoutId id="2147483744" r:id="rId38"/>
    <p:sldLayoutId id="2147483745" r:id="rId39"/>
    <p:sldLayoutId id="2147483746" r:id="rId40"/>
    <p:sldLayoutId id="2147483747" r:id="rId41"/>
    <p:sldLayoutId id="2147483748" r:id="rId42"/>
    <p:sldLayoutId id="2147483749" r:id="rId43"/>
    <p:sldLayoutId id="2147483750" r:id="rId44"/>
    <p:sldLayoutId id="2147483751" r:id="rId45"/>
    <p:sldLayoutId id="2147483752" r:id="rId46"/>
    <p:sldLayoutId id="2147483753" r:id="rId47"/>
    <p:sldLayoutId id="2147483754" r:id="rId48"/>
    <p:sldLayoutId id="2147483755" r:id="rId49"/>
    <p:sldLayoutId id="2147483756" r:id="rId50"/>
    <p:sldLayoutId id="2147483757" r:id="rId51"/>
    <p:sldLayoutId id="2147483758" r:id="rId52"/>
    <p:sldLayoutId id="2147483759" r:id="rId53"/>
    <p:sldLayoutId id="2147483760" r:id="rId54"/>
    <p:sldLayoutId id="2147483761" r:id="rId55"/>
    <p:sldLayoutId id="2147483762" r:id="rId56"/>
    <p:sldLayoutId id="2147483763" r:id="rId57"/>
    <p:sldLayoutId id="2147483764" r:id="rId58"/>
    <p:sldLayoutId id="2147483765" r:id="rId59"/>
    <p:sldLayoutId id="2147483766" r:id="rId60"/>
    <p:sldLayoutId id="2147483767" r:id="rId61"/>
    <p:sldLayoutId id="2147483768" r:id="rId62"/>
    <p:sldLayoutId id="2147483769"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5.xml"/><Relationship Id="rId3" Type="http://schemas.openxmlformats.org/officeDocument/2006/relationships/image" Target="../media/image9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7.xml"/><Relationship Id="rId3" Type="http://schemas.openxmlformats.org/officeDocument/2006/relationships/image" Target="../media/image9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8.xml"/><Relationship Id="rId3" Type="http://schemas.openxmlformats.org/officeDocument/2006/relationships/image" Target="../media/image9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9.xml"/><Relationship Id="rId3" Type="http://schemas.openxmlformats.org/officeDocument/2006/relationships/image" Target="../media/image9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0.xml"/><Relationship Id="rId3" Type="http://schemas.openxmlformats.org/officeDocument/2006/relationships/image" Target="../media/image9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1.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99.png"/><Relationship Id="rId6" Type="http://schemas.openxmlformats.org/officeDocument/2006/relationships/image" Target="../media/image102.png"/><Relationship Id="rId7"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2.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99.png"/><Relationship Id="rId6" Type="http://schemas.openxmlformats.org/officeDocument/2006/relationships/image" Target="../media/image102.png"/><Relationship Id="rId7" Type="http://schemas.openxmlformats.org/officeDocument/2006/relationships/image" Target="../media/image98.png"/><Relationship Id="rId8" Type="http://schemas.openxmlformats.org/officeDocument/2006/relationships/image" Target="../media/image103.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3.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99.png"/><Relationship Id="rId6" Type="http://schemas.openxmlformats.org/officeDocument/2006/relationships/image" Target="../media/image102.png"/><Relationship Id="rId7" Type="http://schemas.openxmlformats.org/officeDocument/2006/relationships/image" Target="../media/image98.png"/><Relationship Id="rId8" Type="http://schemas.openxmlformats.org/officeDocument/2006/relationships/image" Target="../media/image103.png"/><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image" Target="../media/image105.png"/><Relationship Id="rId4" Type="http://schemas.openxmlformats.org/officeDocument/2006/relationships/image" Target="../media/image107.png"/><Relationship Id="rId5" Type="http://schemas.openxmlformats.org/officeDocument/2006/relationships/image" Target="../media/image106.png"/><Relationship Id="rId6" Type="http://schemas.openxmlformats.org/officeDocument/2006/relationships/image" Target="../media/image104.png"/><Relationship Id="rId7" Type="http://schemas.openxmlformats.org/officeDocument/2006/relationships/image" Target="../media/image10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108.png"/><Relationship Id="rId4" Type="http://schemas.openxmlformats.org/officeDocument/2006/relationships/image" Target="../media/image105.png"/><Relationship Id="rId5" Type="http://schemas.openxmlformats.org/officeDocument/2006/relationships/image" Target="../media/image107.png"/><Relationship Id="rId6" Type="http://schemas.openxmlformats.org/officeDocument/2006/relationships/image" Target="../media/image106.png"/><Relationship Id="rId7" Type="http://schemas.openxmlformats.org/officeDocument/2006/relationships/image" Target="../media/image104.png"/><Relationship Id="rId8" Type="http://schemas.openxmlformats.org/officeDocument/2006/relationships/image" Target="../media/image110.png"/><Relationship Id="rId9" Type="http://schemas.openxmlformats.org/officeDocument/2006/relationships/image" Target="../media/image112.png"/><Relationship Id="rId10" Type="http://schemas.openxmlformats.org/officeDocument/2006/relationships/image" Target="../media/image98.png"/><Relationship Id="rId11" Type="http://schemas.openxmlformats.org/officeDocument/2006/relationships/image" Target="../media/image1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6.xml"/><Relationship Id="rId3" Type="http://schemas.openxmlformats.org/officeDocument/2006/relationships/image" Target="../media/image100.png"/><Relationship Id="rId4" Type="http://schemas.openxmlformats.org/officeDocument/2006/relationships/image" Target="../media/image99.png"/><Relationship Id="rId5" Type="http://schemas.openxmlformats.org/officeDocument/2006/relationships/image" Target="../media/image102.png"/><Relationship Id="rId6" Type="http://schemas.openxmlformats.org/officeDocument/2006/relationships/image" Target="../media/image98.png"/><Relationship Id="rId7"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7.xml"/><Relationship Id="rId3" Type="http://schemas.openxmlformats.org/officeDocument/2006/relationships/image" Target="../media/image100.png"/><Relationship Id="rId4" Type="http://schemas.openxmlformats.org/officeDocument/2006/relationships/image" Target="../media/image98.png"/><Relationship Id="rId5"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8.xml"/><Relationship Id="rId3" Type="http://schemas.openxmlformats.org/officeDocument/2006/relationships/image" Target="../media/image100.png"/><Relationship Id="rId4" Type="http://schemas.openxmlformats.org/officeDocument/2006/relationships/image" Target="../media/image113.png"/><Relationship Id="rId5" Type="http://schemas.openxmlformats.org/officeDocument/2006/relationships/image" Target="../media/image98.png"/><Relationship Id="rId6" Type="http://schemas.openxmlformats.org/officeDocument/2006/relationships/image" Target="../media/image114.png"/><Relationship Id="rId7"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20.xml"/><Relationship Id="rId3" Type="http://schemas.openxmlformats.org/officeDocument/2006/relationships/image" Target="../media/image1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21.xml"/><Relationship Id="rId3" Type="http://schemas.openxmlformats.org/officeDocument/2006/relationships/image" Target="../media/image1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22.xml"/><Relationship Id="rId3" Type="http://schemas.openxmlformats.org/officeDocument/2006/relationships/image" Target="../media/image115.png"/><Relationship Id="rId4" Type="http://schemas.openxmlformats.org/officeDocument/2006/relationships/image" Target="../media/image98.png"/><Relationship Id="rId5" Type="http://schemas.openxmlformats.org/officeDocument/2006/relationships/image" Target="../media/image1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3.xml"/><Relationship Id="rId3" Type="http://schemas.openxmlformats.org/officeDocument/2006/relationships/image" Target="../media/image9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4.xml"/><Relationship Id="rId3" Type="http://schemas.openxmlformats.org/officeDocument/2006/relationships/image" Target="../media/image100.png"/><Relationship Id="rId4" Type="http://schemas.openxmlformats.org/officeDocument/2006/relationships/image" Target="../media/image102.png"/><Relationship Id="rId5" Type="http://schemas.openxmlformats.org/officeDocument/2006/relationships/image" Target="../media/image99.png"/><Relationship Id="rId6"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5.xml"/><Relationship Id="rId3" Type="http://schemas.openxmlformats.org/officeDocument/2006/relationships/image" Target="../media/image100.png"/><Relationship Id="rId4" Type="http://schemas.openxmlformats.org/officeDocument/2006/relationships/image" Target="../media/image102.png"/><Relationship Id="rId5" Type="http://schemas.openxmlformats.org/officeDocument/2006/relationships/image" Target="../media/image99.png"/><Relationship Id="rId6"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8.xml"/><Relationship Id="rId3" Type="http://schemas.openxmlformats.org/officeDocument/2006/relationships/image" Target="../media/image100.png"/><Relationship Id="rId4" Type="http://schemas.openxmlformats.org/officeDocument/2006/relationships/image" Target="../media/image102.png"/><Relationship Id="rId5" Type="http://schemas.openxmlformats.org/officeDocument/2006/relationships/image" Target="../media/image99.png"/><Relationship Id="rId6"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9.xml"/><Relationship Id="rId3" Type="http://schemas.openxmlformats.org/officeDocument/2006/relationships/image" Target="../media/image100.png"/><Relationship Id="rId4" Type="http://schemas.openxmlformats.org/officeDocument/2006/relationships/image" Target="../media/image102.png"/><Relationship Id="rId5" Type="http://schemas.openxmlformats.org/officeDocument/2006/relationships/image" Target="../media/image99.png"/><Relationship Id="rId6"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0.xml"/><Relationship Id="rId3" Type="http://schemas.openxmlformats.org/officeDocument/2006/relationships/image" Target="../media/image99.png"/><Relationship Id="rId4" Type="http://schemas.openxmlformats.org/officeDocument/2006/relationships/image" Target="../media/image100.png"/><Relationship Id="rId5" Type="http://schemas.openxmlformats.org/officeDocument/2006/relationships/image" Target="../media/image102.png"/><Relationship Id="rId6"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31.xml"/><Relationship Id="rId3" Type="http://schemas.openxmlformats.org/officeDocument/2006/relationships/image" Target="../media/image106.png"/><Relationship Id="rId4" Type="http://schemas.openxmlformats.org/officeDocument/2006/relationships/image" Target="../media/image10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2.xml"/><Relationship Id="rId3" Type="http://schemas.openxmlformats.org/officeDocument/2006/relationships/image" Target="../media/image99.png"/><Relationship Id="rId4" Type="http://schemas.openxmlformats.org/officeDocument/2006/relationships/image" Target="../media/image100.png"/><Relationship Id="rId5" Type="http://schemas.openxmlformats.org/officeDocument/2006/relationships/image" Target="../media/image102.png"/><Relationship Id="rId6"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35.xml"/><Relationship Id="rId3" Type="http://schemas.openxmlformats.org/officeDocument/2006/relationships/image" Target="../media/image1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36.xml"/><Relationship Id="rId3" Type="http://schemas.openxmlformats.org/officeDocument/2006/relationships/image" Target="../media/image121.png"/><Relationship Id="rId4" Type="http://schemas.openxmlformats.org/officeDocument/2006/relationships/image" Target="../media/image99.png"/><Relationship Id="rId5"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8.xml"/><Relationship Id="rId3" Type="http://schemas.openxmlformats.org/officeDocument/2006/relationships/image" Target="../media/image109.png"/><Relationship Id="rId4" Type="http://schemas.openxmlformats.org/officeDocument/2006/relationships/image" Target="../media/image123.png"/><Relationship Id="rId5" Type="http://schemas.openxmlformats.org/officeDocument/2006/relationships/image" Target="../media/image124.png"/><Relationship Id="rId6" Type="http://schemas.openxmlformats.org/officeDocument/2006/relationships/image" Target="../media/image125.png"/><Relationship Id="rId7" Type="http://schemas.openxmlformats.org/officeDocument/2006/relationships/image" Target="../media/image126.png"/><Relationship Id="rId8" Type="http://schemas.openxmlformats.org/officeDocument/2006/relationships/image" Target="../media/image1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9.xml"/><Relationship Id="rId3" Type="http://schemas.openxmlformats.org/officeDocument/2006/relationships/image" Target="../media/image121.png"/><Relationship Id="rId4" Type="http://schemas.openxmlformats.org/officeDocument/2006/relationships/image" Target="../media/image99.png"/><Relationship Id="rId5"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40.xml"/><Relationship Id="rId3" Type="http://schemas.openxmlformats.org/officeDocument/2006/relationships/image" Target="../media/image121.png"/><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41.xml"/><Relationship Id="rId3" Type="http://schemas.openxmlformats.org/officeDocument/2006/relationships/image" Target="../media/image99.png"/><Relationship Id="rId4" Type="http://schemas.openxmlformats.org/officeDocument/2006/relationships/image" Target="../media/image121.png"/><Relationship Id="rId5" Type="http://schemas.openxmlformats.org/officeDocument/2006/relationships/image" Target="../media/image2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12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Hubinta iyo xoojinta fahamka taxanaha aan tooska ahayn (non-linear sequences)</a:t>
            </a:r>
            <a:endParaRPr/>
          </a:p>
        </p:txBody>
      </p:sp>
      <p:sp>
        <p:nvSpPr>
          <p:cNvPr id="1500" name="Google Shape;1500;p125"/>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Muuqaallo garaafeed (Graphical representations)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4" name="Shape 1504"/>
        <p:cNvGrpSpPr/>
        <p:nvPr/>
      </p:nvGrpSpPr>
      <p:grpSpPr>
        <a:xfrm>
          <a:off x="0" y="0"/>
          <a:ext cx="0" cy="0"/>
          <a:chOff x="0" y="0"/>
          <a:chExt cx="0" cy="0"/>
        </a:xfrm>
      </p:grpSpPr>
      <p:sp>
        <p:nvSpPr>
          <p:cNvPr id="1505" name="Google Shape;1505;p126"/>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9" name="Shape 1509"/>
        <p:cNvGrpSpPr/>
        <p:nvPr/>
      </p:nvGrpSpPr>
      <p:grpSpPr>
        <a:xfrm>
          <a:off x="0" y="0"/>
          <a:ext cx="0" cy="0"/>
          <a:chOff x="0" y="0"/>
          <a:chExt cx="0" cy="0"/>
        </a:xfrm>
      </p:grpSpPr>
      <p:sp>
        <p:nvSpPr>
          <p:cNvPr id="1510" name="Google Shape;1510;p12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qirayaa in aysan taxanaha oo dhami toos ahayn (linear).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4" name="Shape 1514"/>
        <p:cNvGrpSpPr/>
        <p:nvPr/>
      </p:nvGrpSpPr>
      <p:grpSpPr>
        <a:xfrm>
          <a:off x="0" y="0"/>
          <a:ext cx="0" cy="0"/>
          <a:chOff x="0" y="0"/>
          <a:chExt cx="0" cy="0"/>
        </a:xfrm>
      </p:grpSpPr>
      <p:sp>
        <p:nvSpPr>
          <p:cNvPr id="1515" name="Google Shape;1515;p128"/>
          <p:cNvSpPr txBox="1"/>
          <p:nvPr>
            <p:ph idx="1" type="subTitle"/>
          </p:nvPr>
        </p:nvSpPr>
        <p:spPr>
          <a:xfrm>
            <a:off x="324000" y="4010650"/>
            <a:ext cx="8044500" cy="786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Taxane joomatari (geometric sequence) waa taxane leh xiriir isku dhufasho joogto ah oo u dhexeeya erayada is xiga.</a:t>
            </a:r>
            <a:r>
              <a:rPr lang="en-GB" sz="1800">
                <a:solidFill>
                  <a:schemeClr val="dk1"/>
                </a:solidFill>
                <a:latin typeface="Lexend"/>
              </a:rPr>
              <a:t/>
            </a:r>
            <a:endParaRPr sz="1900">
              <a:solidFill>
                <a:schemeClr val="dk1"/>
              </a:solidFill>
            </a:endParaRPr>
          </a:p>
        </p:txBody>
      </p:sp>
      <p:sp>
        <p:nvSpPr>
          <p:cNvPr id="1516" name="Google Shape;1516;p128"/>
          <p:cNvSpPr txBox="1"/>
          <p:nvPr/>
        </p:nvSpPr>
        <p:spPr>
          <a:xfrm>
            <a:off x="324000" y="1145259"/>
            <a:ext cx="8496000" cy="90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rgbClr val="282828"/>
                </a:solidFill>
                <a:latin typeface="Lexend"/>
                <a:ea typeface="Lexend"/>
                <a:cs typeface="Lexend"/>
                <a:sym typeface="Lexend"/>
              </a:rPr>
              <a:t>Taxane xisaabeed (arithmetic) ama toos ah (linear) waa taxane uu farqiga u dhexeeya erayada is xiga yahay joogto.</a:t>
            </a:r>
            <a:r>
              <a:rPr lang="en-GB" sz="1800">
                <a:solidFill>
                  <a:srgbClr val="000000"/>
                </a:solidFill>
                <a:latin typeface="Lexend"/>
                <a:ea typeface="Lexend"/>
                <a:cs typeface="Lexend"/>
                <a:sym typeface="Lexend"/>
              </a:rPr>
              <a:t/>
            </a:r>
            <a:endParaRPr sz="1900">
              <a:solidFill>
                <a:srgbClr val="000000"/>
              </a:solidFill>
              <a:latin typeface="Lexend"/>
              <a:ea typeface="Lexend"/>
              <a:cs typeface="Lexend"/>
              <a:sym typeface="Lexend"/>
            </a:endParaRPr>
          </a:p>
          <a:p>
            <a:pPr indent="0" lvl="0" marL="0" rtl="0" algn="l">
              <a:lnSpc>
                <a:spcPct val="115000"/>
              </a:lnSpc>
              <a:spcBef>
                <a:spcPts val="0"/>
              </a:spcBef>
              <a:spcAft>
                <a:spcPts val="0"/>
              </a:spcAft>
              <a:buNone/>
            </a:pPr>
            <a:r>
              <a:rPr lang="en-GB" sz="1800">
                <a:solidFill>
                  <a:srgbClr val="000000"/>
                </a:solidFill>
                <a:latin typeface="Lexend"/>
                <a:ea typeface="Lexend"/>
                <a:cs typeface="Lexend"/>
                <a:sym typeface="Lexend"/>
              </a:rPr>
              <a:t>E.g.  </a:t>
            </a:r>
            <a:r>
              <a:rPr lang="en-GB" sz="1800">
                <a:solidFill>
                  <a:srgbClr val="000000"/>
                </a:solidFill>
                <a:latin typeface="Lexend"/>
                <a:ea typeface="Times New Roman"/>
                <a:cs typeface="Times New Roman"/>
                <a:sym typeface="Times New Roman"/>
              </a:rPr>
              <a:t>10, 12, 14, 16, 18,...</a:t>
            </a:r>
            <a:r>
              <a:rPr lang="en-GB" sz="1800">
                <a:solidFill>
                  <a:srgbClr val="000000"/>
                </a:solidFill>
                <a:latin typeface="Lexend"/>
                <a:ea typeface="Times New Roman"/>
                <a:cs typeface="Times New Roman"/>
                <a:sym typeface="Times New Roman"/>
              </a:rPr>
              <a:t>  </a:t>
            </a:r>
            <a:endParaRPr sz="1900">
              <a:solidFill>
                <a:srgbClr val="000000"/>
              </a:solidFill>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900">
              <a:solidFill>
                <a:srgbClr val="000000"/>
              </a:solidFill>
              <a:latin typeface="Lexend"/>
              <a:ea typeface="Lexend"/>
              <a:cs typeface="Lexend"/>
              <a:sym typeface="Lexend"/>
            </a:endParaRPr>
          </a:p>
          <a:p>
            <a:pPr indent="0" lvl="0" marL="0" rtl="0" algn="l">
              <a:lnSpc>
                <a:spcPct val="115000"/>
              </a:lnSpc>
              <a:spcBef>
                <a:spcPts val="0"/>
              </a:spcBef>
              <a:spcAft>
                <a:spcPts val="0"/>
              </a:spcAft>
              <a:buNone/>
            </a:pPr>
            <a:r>
              <a:rPr lang="en-GB" sz="1800">
                <a:solidFill>
                  <a:srgbClr val="000000"/>
                </a:solidFill>
                <a:latin typeface="Lexend"/>
                <a:ea typeface="Lexend"/>
                <a:cs typeface="Lexend"/>
                <a:sym typeface="Lexend"/>
              </a:rPr>
              <a:t>E.g. </a:t>
            </a:r>
            <a:r>
              <a:rPr lang="en-GB" sz="1800">
                <a:solidFill>
                  <a:srgbClr val="000000"/>
                </a:solidFill>
                <a:latin typeface="Lexend"/>
                <a:ea typeface="Times New Roman"/>
                <a:cs typeface="Times New Roman"/>
                <a:sym typeface="Times New Roman"/>
              </a:rPr>
              <a:t>10, 12, 15, 19, 24,... </a:t>
            </a:r>
            <a:endParaRPr sz="1900">
              <a:solidFill>
                <a:srgbClr val="000000"/>
              </a:solidFill>
              <a:latin typeface="Lexend"/>
              <a:ea typeface="Lexend"/>
              <a:cs typeface="Lexend"/>
              <a:sym typeface="Lexend"/>
            </a:endParaRPr>
          </a:p>
        </p:txBody>
      </p:sp>
      <p:sp>
        <p:nvSpPr>
          <p:cNvPr id="1517" name="Google Shape;1517;p128"/>
          <p:cNvSpPr txBox="1"/>
          <p:nvPr/>
        </p:nvSpPr>
        <p:spPr>
          <a:xfrm>
            <a:off x="3115800" y="1857125"/>
            <a:ext cx="5704200" cy="414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Kani waa taxane xisaabeed (arithmetic sequence) leh farqi guud oo +2</a:t>
            </a:r>
            <a:r>
              <a:rPr lang="en-GB" sz="1800">
                <a:solidFill>
                  <a:srgbClr val="000000"/>
                </a:solidFill>
                <a:latin typeface="Lexend"/>
                <a:ea typeface="Times New Roman"/>
                <a:cs typeface="Times New Roman"/>
                <a:sym typeface="Times New Roman"/>
              </a:rPr>
              <a:t/>
            </a:r>
            <a:endParaRPr sz="1900">
              <a:solidFill>
                <a:srgbClr val="000000"/>
              </a:solidFill>
              <a:latin typeface="Lexend"/>
              <a:ea typeface="Lexend"/>
              <a:cs typeface="Lexend"/>
              <a:sym typeface="Lexend"/>
            </a:endParaRPr>
          </a:p>
        </p:txBody>
      </p:sp>
      <p:grpSp>
        <p:nvGrpSpPr>
          <p:cNvPr id="1518" name="Google Shape;1518;p128"/>
          <p:cNvGrpSpPr/>
          <p:nvPr/>
        </p:nvGrpSpPr>
        <p:grpSpPr>
          <a:xfrm>
            <a:off x="975180" y="1934750"/>
            <a:ext cx="1634110" cy="627825"/>
            <a:chOff x="975180" y="1553750"/>
            <a:chExt cx="1634110" cy="627825"/>
          </a:xfrm>
        </p:grpSpPr>
        <p:sp>
          <p:nvSpPr>
            <p:cNvPr id="1519" name="Google Shape;1519;p128"/>
            <p:cNvSpPr txBox="1"/>
            <p:nvPr/>
          </p:nvSpPr>
          <p:spPr>
            <a:xfrm>
              <a:off x="1009390" y="194456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rgbClr val="000000"/>
                  </a:solidFill>
                  <a:latin typeface="Times New Roman"/>
                  <a:ea typeface="Times New Roman"/>
                  <a:cs typeface="Times New Roman"/>
                  <a:sym typeface="Times New Roman"/>
                </a:rPr>
                <a:t>+2</a:t>
              </a:r>
              <a:endParaRPr sz="1900">
                <a:solidFill>
                  <a:srgbClr val="000000"/>
                </a:solidFill>
                <a:latin typeface="Times New Roman"/>
                <a:ea typeface="Times New Roman"/>
                <a:cs typeface="Times New Roman"/>
                <a:sym typeface="Times New Roman"/>
              </a:endParaRPr>
            </a:p>
          </p:txBody>
        </p:sp>
        <p:sp>
          <p:nvSpPr>
            <p:cNvPr id="1520" name="Google Shape;1520;p128"/>
            <p:cNvSpPr txBox="1"/>
            <p:nvPr/>
          </p:nvSpPr>
          <p:spPr>
            <a:xfrm>
              <a:off x="1416890" y="1944575"/>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rgbClr val="000000"/>
                  </a:solidFill>
                  <a:latin typeface="Times New Roman"/>
                  <a:ea typeface="Times New Roman"/>
                  <a:cs typeface="Times New Roman"/>
                  <a:sym typeface="Times New Roman"/>
                </a:rPr>
                <a:t>+2</a:t>
              </a:r>
              <a:endParaRPr sz="1900">
                <a:solidFill>
                  <a:srgbClr val="000000"/>
                </a:solidFill>
                <a:latin typeface="Times New Roman"/>
                <a:ea typeface="Times New Roman"/>
                <a:cs typeface="Times New Roman"/>
                <a:sym typeface="Times New Roman"/>
              </a:endParaRPr>
            </a:p>
          </p:txBody>
        </p:sp>
        <p:sp>
          <p:nvSpPr>
            <p:cNvPr id="1521" name="Google Shape;1521;p128"/>
            <p:cNvSpPr txBox="1"/>
            <p:nvPr/>
          </p:nvSpPr>
          <p:spPr>
            <a:xfrm>
              <a:off x="1824390" y="194456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rgbClr val="000000"/>
                  </a:solidFill>
                  <a:latin typeface="Times New Roman"/>
                  <a:ea typeface="Times New Roman"/>
                  <a:cs typeface="Times New Roman"/>
                  <a:sym typeface="Times New Roman"/>
                </a:rPr>
                <a:t>+2</a:t>
              </a:r>
              <a:endParaRPr sz="1900">
                <a:solidFill>
                  <a:srgbClr val="000000"/>
                </a:solidFill>
                <a:latin typeface="Times New Roman"/>
                <a:ea typeface="Times New Roman"/>
                <a:cs typeface="Times New Roman"/>
                <a:sym typeface="Times New Roman"/>
              </a:endParaRPr>
            </a:p>
          </p:txBody>
        </p:sp>
        <p:sp>
          <p:nvSpPr>
            <p:cNvPr id="1522" name="Google Shape;1522;p128"/>
            <p:cNvSpPr txBox="1"/>
            <p:nvPr/>
          </p:nvSpPr>
          <p:spPr>
            <a:xfrm>
              <a:off x="2231890" y="194456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rgbClr val="000000"/>
                  </a:solidFill>
                  <a:latin typeface="Times New Roman"/>
                  <a:ea typeface="Times New Roman"/>
                  <a:cs typeface="Times New Roman"/>
                  <a:sym typeface="Times New Roman"/>
                </a:rPr>
                <a:t>+2</a:t>
              </a:r>
              <a:endParaRPr sz="1900">
                <a:solidFill>
                  <a:srgbClr val="000000"/>
                </a:solidFill>
                <a:latin typeface="Times New Roman"/>
                <a:ea typeface="Times New Roman"/>
                <a:cs typeface="Times New Roman"/>
                <a:sym typeface="Times New Roman"/>
              </a:endParaRPr>
            </a:p>
          </p:txBody>
        </p:sp>
        <p:sp>
          <p:nvSpPr>
            <p:cNvPr id="1523" name="Google Shape;1523;p128"/>
            <p:cNvSpPr/>
            <p:nvPr/>
          </p:nvSpPr>
          <p:spPr>
            <a:xfrm rot="5397628">
              <a:off x="936480" y="1592600"/>
              <a:ext cx="434700" cy="357000"/>
            </a:xfrm>
            <a:prstGeom prst="arc">
              <a:avLst>
                <a:gd fmla="val 16200000" name="adj1"/>
                <a:gd fmla="val 5544551" name="adj2"/>
              </a:avLst>
            </a:prstGeom>
            <a:noFill/>
            <a:ln cap="flat" cmpd="sng" w="19050">
              <a:solidFill>
                <a:srgbClr val="878787"/>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4" name="Google Shape;1524;p128"/>
            <p:cNvSpPr/>
            <p:nvPr/>
          </p:nvSpPr>
          <p:spPr>
            <a:xfrm rot="5397628">
              <a:off x="1348091" y="1592600"/>
              <a:ext cx="434700" cy="357000"/>
            </a:xfrm>
            <a:prstGeom prst="arc">
              <a:avLst>
                <a:gd fmla="val 16200000" name="adj1"/>
                <a:gd fmla="val 5544551" name="adj2"/>
              </a:avLst>
            </a:prstGeom>
            <a:noFill/>
            <a:ln cap="flat" cmpd="sng" w="19050">
              <a:solidFill>
                <a:srgbClr val="878787"/>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5" name="Google Shape;1525;p128"/>
            <p:cNvSpPr/>
            <p:nvPr/>
          </p:nvSpPr>
          <p:spPr>
            <a:xfrm rot="5397628">
              <a:off x="1759677" y="1592600"/>
              <a:ext cx="434700" cy="357000"/>
            </a:xfrm>
            <a:prstGeom prst="arc">
              <a:avLst>
                <a:gd fmla="val 16200000" name="adj1"/>
                <a:gd fmla="val 5544551" name="adj2"/>
              </a:avLst>
            </a:prstGeom>
            <a:noFill/>
            <a:ln cap="flat" cmpd="sng" w="19050">
              <a:solidFill>
                <a:srgbClr val="878787"/>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6" name="Google Shape;1526;p128"/>
            <p:cNvSpPr/>
            <p:nvPr/>
          </p:nvSpPr>
          <p:spPr>
            <a:xfrm rot="5397628">
              <a:off x="2171257" y="1592600"/>
              <a:ext cx="434700" cy="357000"/>
            </a:xfrm>
            <a:prstGeom prst="arc">
              <a:avLst>
                <a:gd fmla="val 16200000" name="adj1"/>
                <a:gd fmla="val 5544551" name="adj2"/>
              </a:avLst>
            </a:prstGeom>
            <a:noFill/>
            <a:ln cap="flat" cmpd="sng" w="19050">
              <a:solidFill>
                <a:srgbClr val="878787"/>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27" name="Google Shape;1527;p128"/>
          <p:cNvSpPr txBox="1"/>
          <p:nvPr/>
        </p:nvSpPr>
        <p:spPr>
          <a:xfrm>
            <a:off x="3115800" y="2749275"/>
            <a:ext cx="5704200" cy="678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Kani ma aha taxane xisaabeed (arithmetic sequence) sababtoo ah ma jiro farqi guud oo u dhexeeya erayada is xiga.</a:t>
            </a:r>
            <a:endParaRPr sz="1900">
              <a:solidFill>
                <a:srgbClr val="000000"/>
              </a:solidFill>
              <a:latin typeface="Lexend"/>
              <a:ea typeface="Lexend"/>
              <a:cs typeface="Lexend"/>
              <a:sym typeface="Lexend"/>
            </a:endParaRPr>
          </a:p>
          <a:p>
            <a:pPr indent="0" lvl="0" marL="0" rtl="0" algn="l">
              <a:spcBef>
                <a:spcPts val="0"/>
              </a:spcBef>
              <a:spcAft>
                <a:spcPts val="0"/>
              </a:spcAft>
              <a:buNone/>
            </a:pPr>
            <a:r>
              <a:rPr>
                <a:latin typeface="Lexend"/>
              </a:rPr>
              <a:t/>
            </a:r>
            <a:endParaRPr sz="2100">
              <a:solidFill>
                <a:srgbClr val="000000"/>
              </a:solidFill>
              <a:latin typeface="Lexend"/>
              <a:ea typeface="Lexend"/>
              <a:cs typeface="Lexend"/>
              <a:sym typeface="Lexend"/>
            </a:endParaRPr>
          </a:p>
        </p:txBody>
      </p:sp>
      <p:grpSp>
        <p:nvGrpSpPr>
          <p:cNvPr id="1528" name="Google Shape;1528;p128"/>
          <p:cNvGrpSpPr/>
          <p:nvPr/>
        </p:nvGrpSpPr>
        <p:grpSpPr>
          <a:xfrm>
            <a:off x="905442" y="2905800"/>
            <a:ext cx="1678335" cy="627825"/>
            <a:chOff x="905442" y="2524800"/>
            <a:chExt cx="1678335" cy="627825"/>
          </a:xfrm>
        </p:grpSpPr>
        <p:sp>
          <p:nvSpPr>
            <p:cNvPr id="1529" name="Google Shape;1529;p128"/>
            <p:cNvSpPr txBox="1"/>
            <p:nvPr/>
          </p:nvSpPr>
          <p:spPr>
            <a:xfrm>
              <a:off x="939652" y="291561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rgbClr val="000000"/>
                  </a:solidFill>
                  <a:latin typeface="Times New Roman"/>
                  <a:ea typeface="Times New Roman"/>
                  <a:cs typeface="Times New Roman"/>
                  <a:sym typeface="Times New Roman"/>
                </a:rPr>
                <a:t>+2</a:t>
              </a:r>
              <a:endParaRPr sz="1900">
                <a:solidFill>
                  <a:srgbClr val="000000"/>
                </a:solidFill>
                <a:latin typeface="Times New Roman"/>
                <a:ea typeface="Times New Roman"/>
                <a:cs typeface="Times New Roman"/>
                <a:sym typeface="Times New Roman"/>
              </a:endParaRPr>
            </a:p>
          </p:txBody>
        </p:sp>
        <p:sp>
          <p:nvSpPr>
            <p:cNvPr id="1530" name="Google Shape;1530;p128"/>
            <p:cNvSpPr txBox="1"/>
            <p:nvPr/>
          </p:nvSpPr>
          <p:spPr>
            <a:xfrm>
              <a:off x="1376750" y="2915625"/>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rgbClr val="000000"/>
                  </a:solidFill>
                  <a:latin typeface="Times New Roman"/>
                  <a:ea typeface="Times New Roman"/>
                  <a:cs typeface="Times New Roman"/>
                  <a:sym typeface="Times New Roman"/>
                </a:rPr>
                <a:t>+3</a:t>
              </a:r>
              <a:endParaRPr sz="1900">
                <a:solidFill>
                  <a:srgbClr val="000000"/>
                </a:solidFill>
                <a:latin typeface="Times New Roman"/>
                <a:ea typeface="Times New Roman"/>
                <a:cs typeface="Times New Roman"/>
                <a:sym typeface="Times New Roman"/>
              </a:endParaRPr>
            </a:p>
          </p:txBody>
        </p:sp>
        <p:sp>
          <p:nvSpPr>
            <p:cNvPr id="1531" name="Google Shape;1531;p128"/>
            <p:cNvSpPr txBox="1"/>
            <p:nvPr/>
          </p:nvSpPr>
          <p:spPr>
            <a:xfrm>
              <a:off x="1774702" y="291561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rgbClr val="000000"/>
                  </a:solidFill>
                  <a:latin typeface="Times New Roman"/>
                  <a:ea typeface="Times New Roman"/>
                  <a:cs typeface="Times New Roman"/>
                  <a:sym typeface="Times New Roman"/>
                </a:rPr>
                <a:t>+4</a:t>
              </a:r>
              <a:endParaRPr sz="1900">
                <a:solidFill>
                  <a:srgbClr val="000000"/>
                </a:solidFill>
                <a:latin typeface="Times New Roman"/>
                <a:ea typeface="Times New Roman"/>
                <a:cs typeface="Times New Roman"/>
                <a:sym typeface="Times New Roman"/>
              </a:endParaRPr>
            </a:p>
          </p:txBody>
        </p:sp>
        <p:sp>
          <p:nvSpPr>
            <p:cNvPr id="1532" name="Google Shape;1532;p128"/>
            <p:cNvSpPr txBox="1"/>
            <p:nvPr/>
          </p:nvSpPr>
          <p:spPr>
            <a:xfrm>
              <a:off x="2206377" y="291561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rgbClr val="000000"/>
                  </a:solidFill>
                  <a:latin typeface="Times New Roman"/>
                  <a:ea typeface="Times New Roman"/>
                  <a:cs typeface="Times New Roman"/>
                  <a:sym typeface="Times New Roman"/>
                </a:rPr>
                <a:t>+5</a:t>
              </a:r>
              <a:endParaRPr sz="1900">
                <a:solidFill>
                  <a:srgbClr val="000000"/>
                </a:solidFill>
                <a:latin typeface="Times New Roman"/>
                <a:ea typeface="Times New Roman"/>
                <a:cs typeface="Times New Roman"/>
                <a:sym typeface="Times New Roman"/>
              </a:endParaRPr>
            </a:p>
          </p:txBody>
        </p:sp>
        <p:sp>
          <p:nvSpPr>
            <p:cNvPr id="1533" name="Google Shape;1533;p128"/>
            <p:cNvSpPr/>
            <p:nvPr/>
          </p:nvSpPr>
          <p:spPr>
            <a:xfrm rot="5397628">
              <a:off x="866742" y="2563650"/>
              <a:ext cx="434700" cy="357000"/>
            </a:xfrm>
            <a:prstGeom prst="arc">
              <a:avLst>
                <a:gd fmla="val 16200000" name="adj1"/>
                <a:gd fmla="val 5544551" name="adj2"/>
              </a:avLst>
            </a:prstGeom>
            <a:noFill/>
            <a:ln cap="flat" cmpd="sng" w="19050">
              <a:solidFill>
                <a:srgbClr val="878787"/>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4" name="Google Shape;1534;p128"/>
            <p:cNvSpPr/>
            <p:nvPr/>
          </p:nvSpPr>
          <p:spPr>
            <a:xfrm rot="5397628">
              <a:off x="1278353" y="2563650"/>
              <a:ext cx="434700" cy="357000"/>
            </a:xfrm>
            <a:prstGeom prst="arc">
              <a:avLst>
                <a:gd fmla="val 16200000" name="adj1"/>
                <a:gd fmla="val 5544551" name="adj2"/>
              </a:avLst>
            </a:prstGeom>
            <a:noFill/>
            <a:ln cap="flat" cmpd="sng" w="19050">
              <a:solidFill>
                <a:srgbClr val="878787"/>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5" name="Google Shape;1535;p128"/>
            <p:cNvSpPr/>
            <p:nvPr/>
          </p:nvSpPr>
          <p:spPr>
            <a:xfrm rot="5397628">
              <a:off x="1689940" y="2563650"/>
              <a:ext cx="434700" cy="357000"/>
            </a:xfrm>
            <a:prstGeom prst="arc">
              <a:avLst>
                <a:gd fmla="val 16200000" name="adj1"/>
                <a:gd fmla="val 5544551" name="adj2"/>
              </a:avLst>
            </a:prstGeom>
            <a:noFill/>
            <a:ln cap="flat" cmpd="sng" w="19050">
              <a:solidFill>
                <a:srgbClr val="878787"/>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6" name="Google Shape;1536;p128"/>
            <p:cNvSpPr/>
            <p:nvPr/>
          </p:nvSpPr>
          <p:spPr>
            <a:xfrm rot="5397628">
              <a:off x="2101520" y="2563650"/>
              <a:ext cx="434700" cy="357000"/>
            </a:xfrm>
            <a:prstGeom prst="arc">
              <a:avLst>
                <a:gd fmla="val 16200000" name="adj1"/>
                <a:gd fmla="val 5544551" name="adj2"/>
              </a:avLst>
            </a:prstGeom>
            <a:noFill/>
            <a:ln cap="flat" cmpd="sng" w="19050">
              <a:solidFill>
                <a:srgbClr val="878787"/>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0" name="Shape 1540"/>
        <p:cNvGrpSpPr/>
        <p:nvPr/>
      </p:nvGrpSpPr>
      <p:grpSpPr>
        <a:xfrm>
          <a:off x="0" y="0"/>
          <a:ext cx="0" cy="0"/>
          <a:chOff x="0" y="0"/>
          <a:chExt cx="0" cy="0"/>
        </a:xfrm>
      </p:grpSpPr>
      <p:sp>
        <p:nvSpPr>
          <p:cNvPr id="1541" name="Google Shape;1541;p129"/>
          <p:cNvSpPr txBox="1"/>
          <p:nvPr>
            <p:ph type="title"/>
          </p:nvPr>
        </p:nvSpPr>
        <p:spPr>
          <a:xfrm>
            <a:off x="1224000" y="2098125"/>
            <a:ext cx="68523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Taxanaha xisaabeed iyo joomatari (Arithmetic and geometric sequences)</a:t>
            </a:r>
            <a:endParaRPr/>
          </a:p>
        </p:txBody>
      </p:sp>
      <p:sp>
        <p:nvSpPr>
          <p:cNvPr id="1542" name="Google Shape;1542;p129"/>
          <p:cNvSpPr txBox="1"/>
          <p:nvPr>
            <p:ph idx="2" type="title"/>
          </p:nvPr>
        </p:nvSpPr>
        <p:spPr>
          <a:xfrm>
            <a:off x="1224000" y="3053050"/>
            <a:ext cx="68523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Noocyo kale oo taxane ah</a:t>
            </a:r>
            <a:endParaRPr/>
          </a:p>
        </p:txBody>
      </p:sp>
      <p:sp>
        <p:nvSpPr>
          <p:cNvPr id="1543" name="Google Shape;1543;p12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iyo xoojinta fahamka taxanaha aan tooska ahayn (non-linear sequences)</a:t>
            </a:r>
            <a:endParaRPr/>
          </a:p>
        </p:txBody>
      </p:sp>
      <p:pic>
        <p:nvPicPr>
          <p:cNvPr id="1544" name="Google Shape;1544;p129"/>
          <p:cNvPicPr preferRelativeResize="0"/>
          <p:nvPr/>
        </p:nvPicPr>
        <p:blipFill>
          <a:blip r:embed="rId3">
            <a:alphaModFix/>
          </a:blip>
          <a:stretch>
            <a:fillRect/>
          </a:stretch>
        </p:blipFill>
        <p:spPr>
          <a:xfrm>
            <a:off x="409337" y="204999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8" name="Shape 1548"/>
        <p:cNvGrpSpPr/>
        <p:nvPr/>
      </p:nvGrpSpPr>
      <p:grpSpPr>
        <a:xfrm>
          <a:off x="0" y="0"/>
          <a:ext cx="0" cy="0"/>
          <a:chOff x="0" y="0"/>
          <a:chExt cx="0" cy="0"/>
        </a:xfrm>
      </p:grpSpPr>
      <p:sp>
        <p:nvSpPr>
          <p:cNvPr id="1549" name="Google Shape;1549;p130"/>
          <p:cNvSpPr txBox="1"/>
          <p:nvPr>
            <p:ph idx="1" type="body"/>
          </p:nvPr>
        </p:nvSpPr>
        <p:spPr>
          <a:xfrm>
            <a:off x="324000" y="759300"/>
            <a:ext cx="63645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Maxaad ka dareensan tahay taxanahan?</a:t>
            </a:r>
            <a:endParaRPr/>
          </a:p>
        </p:txBody>
      </p:sp>
      <p:sp>
        <p:nvSpPr>
          <p:cNvPr id="1550" name="Google Shape;1550;p13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Taxanaha xisaabeed iyo joomatari (Arithmetic and geometric sequences)</a:t>
            </a:r>
            <a:endParaRPr/>
          </a:p>
        </p:txBody>
      </p:sp>
      <p:sp>
        <p:nvSpPr>
          <p:cNvPr id="1551" name="Google Shape;1551;p130"/>
          <p:cNvSpPr txBox="1"/>
          <p:nvPr/>
        </p:nvSpPr>
        <p:spPr>
          <a:xfrm>
            <a:off x="358520" y="1544313"/>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552" name="Google Shape;1552;p130"/>
          <p:cNvSpPr txBox="1"/>
          <p:nvPr/>
        </p:nvSpPr>
        <p:spPr>
          <a:xfrm>
            <a:off x="358520" y="2628441"/>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553" name="Google Shape;1553;p130"/>
          <p:cNvSpPr txBox="1"/>
          <p:nvPr/>
        </p:nvSpPr>
        <p:spPr>
          <a:xfrm>
            <a:off x="358520" y="3715412"/>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27</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45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554" name="Google Shape;1554;p130"/>
          <p:cNvSpPr txBox="1"/>
          <p:nvPr>
            <p:ph idx="1" type="body"/>
          </p:nvPr>
        </p:nvSpPr>
        <p:spPr>
          <a:xfrm>
            <a:off x="4320920" y="1749900"/>
            <a:ext cx="41523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Waa bilowga jadwalka 3, 5, iyo 9.</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sp>
        <p:nvSpPr>
          <p:cNvPr id="1555" name="Google Shape;1555;p130"/>
          <p:cNvSpPr txBox="1"/>
          <p:nvPr>
            <p:ph idx="1" type="body"/>
          </p:nvPr>
        </p:nvSpPr>
        <p:spPr>
          <a:xfrm>
            <a:off x="4320925" y="3204848"/>
            <a:ext cx="44991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Dhammaantood waxay leeyihiin farqi guud oo isku dhufasho ah oo u dhexeeya erayada is xiga.</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9" name="Shape 1559"/>
        <p:cNvGrpSpPr/>
        <p:nvPr/>
      </p:nvGrpSpPr>
      <p:grpSpPr>
        <a:xfrm>
          <a:off x="0" y="0"/>
          <a:ext cx="0" cy="0"/>
          <a:chOff x="0" y="0"/>
          <a:chExt cx="0" cy="0"/>
        </a:xfrm>
      </p:grpSpPr>
      <p:sp>
        <p:nvSpPr>
          <p:cNvPr id="1560" name="Google Shape;1560;p131"/>
          <p:cNvSpPr txBox="1"/>
          <p:nvPr>
            <p:ph idx="1" type="body"/>
          </p:nvPr>
        </p:nvSpPr>
        <p:spPr>
          <a:xfrm>
            <a:off x="324000" y="759300"/>
            <a:ext cx="63645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Maxaad ka dareensan tahay taxanahan?</a:t>
            </a:r>
            <a:endParaRPr/>
          </a:p>
        </p:txBody>
      </p:sp>
      <p:sp>
        <p:nvSpPr>
          <p:cNvPr id="1561" name="Google Shape;1561;p13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Taxanaha xisaabeed iyo joomatari (Arithmetic and geometric sequences)</a:t>
            </a:r>
            <a:endParaRPr/>
          </a:p>
        </p:txBody>
      </p:sp>
      <p:sp>
        <p:nvSpPr>
          <p:cNvPr id="1562" name="Google Shape;1562;p131"/>
          <p:cNvSpPr txBox="1"/>
          <p:nvPr/>
        </p:nvSpPr>
        <p:spPr>
          <a:xfrm>
            <a:off x="358520" y="1544313"/>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563" name="Google Shape;1563;p131"/>
          <p:cNvSpPr txBox="1"/>
          <p:nvPr/>
        </p:nvSpPr>
        <p:spPr>
          <a:xfrm>
            <a:off x="358520" y="2628441"/>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564" name="Google Shape;1564;p131"/>
          <p:cNvSpPr txBox="1"/>
          <p:nvPr/>
        </p:nvSpPr>
        <p:spPr>
          <a:xfrm>
            <a:off x="358520" y="3715412"/>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27</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45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565" name="Google Shape;1565;p131"/>
          <p:cNvGrpSpPr/>
          <p:nvPr/>
        </p:nvGrpSpPr>
        <p:grpSpPr>
          <a:xfrm>
            <a:off x="326804" y="1828949"/>
            <a:ext cx="1574980" cy="433518"/>
            <a:chOff x="292275" y="1600423"/>
            <a:chExt cx="1914404" cy="433518"/>
          </a:xfrm>
        </p:grpSpPr>
        <p:pic>
          <p:nvPicPr>
            <p:cNvPr id="1566" name="Google Shape;1566;p131"/>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567" name="Google Shape;1567;p131"/>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568" name="Google Shape;1568;p131"/>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569" name="Google Shape;1569;p131"/>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570" name="Google Shape;1570;p131"/>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571" name="Google Shape;1571;p131"/>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572" name="Google Shape;1572;p131"/>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573" name="Google Shape;1573;p131"/>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sp>
        <p:nvSpPr>
          <p:cNvPr id="1574" name="Google Shape;1574;p131"/>
          <p:cNvSpPr txBox="1"/>
          <p:nvPr>
            <p:ph idx="1" type="body"/>
          </p:nvPr>
        </p:nvSpPr>
        <p:spPr>
          <a:xfrm>
            <a:off x="4320925" y="3204848"/>
            <a:ext cx="44991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Dhammaantood waxay leeyihiin farqi guud oo isku dhufasho ah oo u dhexeeya erayada is xiga.</a:t>
            </a:r>
            <a:endParaRPr/>
          </a:p>
        </p:txBody>
      </p:sp>
      <p:grpSp>
        <p:nvGrpSpPr>
          <p:cNvPr id="1575" name="Google Shape;1575;p131"/>
          <p:cNvGrpSpPr/>
          <p:nvPr/>
        </p:nvGrpSpPr>
        <p:grpSpPr>
          <a:xfrm>
            <a:off x="349813" y="2895724"/>
            <a:ext cx="1874010" cy="433518"/>
            <a:chOff x="292275" y="1600423"/>
            <a:chExt cx="1914404" cy="433518"/>
          </a:xfrm>
        </p:grpSpPr>
        <p:pic>
          <p:nvPicPr>
            <p:cNvPr id="1576" name="Google Shape;1576;p131"/>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577" name="Google Shape;1577;p131"/>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578" name="Google Shape;1578;p131"/>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579" name="Google Shape;1579;p131"/>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580" name="Google Shape;1580;p131"/>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581" name="Google Shape;1581;p131"/>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582" name="Google Shape;1582;p131"/>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583" name="Google Shape;1583;p131"/>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grpSp>
      <p:grpSp>
        <p:nvGrpSpPr>
          <p:cNvPr id="1584" name="Google Shape;1584;p131"/>
          <p:cNvGrpSpPr/>
          <p:nvPr/>
        </p:nvGrpSpPr>
        <p:grpSpPr>
          <a:xfrm>
            <a:off x="338306" y="4015710"/>
            <a:ext cx="1874010" cy="433518"/>
            <a:chOff x="292275" y="1600423"/>
            <a:chExt cx="1914404" cy="433518"/>
          </a:xfrm>
        </p:grpSpPr>
        <p:pic>
          <p:nvPicPr>
            <p:cNvPr id="1585" name="Google Shape;1585;p131"/>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586" name="Google Shape;1586;p131"/>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587" name="Google Shape;1587;p131"/>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588" name="Google Shape;1588;p131"/>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589" name="Google Shape;1589;p131"/>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590" name="Google Shape;1590;p131"/>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591" name="Google Shape;1591;p131"/>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592" name="Google Shape;1592;p131"/>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grpSp>
      <p:sp>
        <p:nvSpPr>
          <p:cNvPr id="1593" name="Google Shape;1593;p131"/>
          <p:cNvSpPr txBox="1"/>
          <p:nvPr>
            <p:ph idx="1" type="body"/>
          </p:nvPr>
        </p:nvSpPr>
        <p:spPr>
          <a:xfrm>
            <a:off x="4320920" y="1749900"/>
            <a:ext cx="41523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Waa bilowga jadwalka 3, 5, iyo 9.</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7" name="Shape 1597"/>
        <p:cNvGrpSpPr/>
        <p:nvPr/>
      </p:nvGrpSpPr>
      <p:grpSpPr>
        <a:xfrm>
          <a:off x="0" y="0"/>
          <a:ext cx="0" cy="0"/>
          <a:chOff x="0" y="0"/>
          <a:chExt cx="0" cy="0"/>
        </a:xfrm>
      </p:grpSpPr>
      <p:sp>
        <p:nvSpPr>
          <p:cNvPr id="1598" name="Google Shape;1598;p132"/>
          <p:cNvSpPr txBox="1"/>
          <p:nvPr>
            <p:ph idx="1" type="body"/>
          </p:nvPr>
        </p:nvSpPr>
        <p:spPr>
          <a:xfrm>
            <a:off x="324000" y="759300"/>
            <a:ext cx="63645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Maxaa dhacaya haddii aan erayada wax ka beddelno?</a:t>
            </a:r>
            <a:endParaRPr/>
          </a:p>
        </p:txBody>
      </p:sp>
      <p:sp>
        <p:nvSpPr>
          <p:cNvPr id="1599" name="Google Shape;1599;p13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Taxanaha xisaabeed iyo joomatari (Arithmetic and geometric sequences)</a:t>
            </a:r>
            <a:endParaRPr/>
          </a:p>
        </p:txBody>
      </p:sp>
      <p:sp>
        <p:nvSpPr>
          <p:cNvPr id="1600" name="Google Shape;1600;p132"/>
          <p:cNvSpPr txBox="1"/>
          <p:nvPr/>
        </p:nvSpPr>
        <p:spPr>
          <a:xfrm>
            <a:off x="358524" y="1544325"/>
            <a:ext cx="239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601" name="Google Shape;1601;p132"/>
          <p:cNvGrpSpPr/>
          <p:nvPr/>
        </p:nvGrpSpPr>
        <p:grpSpPr>
          <a:xfrm>
            <a:off x="326804" y="1828949"/>
            <a:ext cx="1574980" cy="433518"/>
            <a:chOff x="292275" y="1600423"/>
            <a:chExt cx="1914404" cy="433518"/>
          </a:xfrm>
        </p:grpSpPr>
        <p:pic>
          <p:nvPicPr>
            <p:cNvPr id="1602" name="Google Shape;1602;p132"/>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03" name="Google Shape;1603;p132"/>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04" name="Google Shape;1604;p132"/>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05" name="Google Shape;1605;p132"/>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06" name="Google Shape;1606;p132"/>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607" name="Google Shape;1607;p132"/>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608" name="Google Shape;1608;p132"/>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609" name="Google Shape;1609;p132"/>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sp>
        <p:nvSpPr>
          <p:cNvPr id="1610" name="Google Shape;1610;p132"/>
          <p:cNvSpPr txBox="1"/>
          <p:nvPr/>
        </p:nvSpPr>
        <p:spPr>
          <a:xfrm>
            <a:off x="358524" y="2628450"/>
            <a:ext cx="27144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611" name="Google Shape;1611;p132"/>
          <p:cNvSpPr txBox="1"/>
          <p:nvPr/>
        </p:nvSpPr>
        <p:spPr>
          <a:xfrm>
            <a:off x="358524" y="3715400"/>
            <a:ext cx="27144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27</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45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612" name="Google Shape;1612;p132"/>
          <p:cNvGrpSpPr/>
          <p:nvPr/>
        </p:nvGrpSpPr>
        <p:grpSpPr>
          <a:xfrm>
            <a:off x="349813" y="2895724"/>
            <a:ext cx="1874010" cy="433518"/>
            <a:chOff x="292275" y="1600423"/>
            <a:chExt cx="1914404" cy="433518"/>
          </a:xfrm>
        </p:grpSpPr>
        <p:pic>
          <p:nvPicPr>
            <p:cNvPr id="1613" name="Google Shape;1613;p132"/>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14" name="Google Shape;1614;p132"/>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15" name="Google Shape;1615;p132"/>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16" name="Google Shape;1616;p132"/>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17" name="Google Shape;1617;p132"/>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18" name="Google Shape;1618;p132"/>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19" name="Google Shape;1619;p132"/>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20" name="Google Shape;1620;p132"/>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grpSp>
      <p:grpSp>
        <p:nvGrpSpPr>
          <p:cNvPr id="1621" name="Google Shape;1621;p132"/>
          <p:cNvGrpSpPr/>
          <p:nvPr/>
        </p:nvGrpSpPr>
        <p:grpSpPr>
          <a:xfrm>
            <a:off x="338306" y="4015710"/>
            <a:ext cx="1874010" cy="433518"/>
            <a:chOff x="292275" y="1600423"/>
            <a:chExt cx="1914404" cy="433518"/>
          </a:xfrm>
        </p:grpSpPr>
        <p:pic>
          <p:nvPicPr>
            <p:cNvPr id="1622" name="Google Shape;1622;p132"/>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23" name="Google Shape;1623;p132"/>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24" name="Google Shape;1624;p132"/>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25" name="Google Shape;1625;p132"/>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26" name="Google Shape;1626;p132"/>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627" name="Google Shape;1627;p132"/>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628" name="Google Shape;1628;p132"/>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629" name="Google Shape;1629;p132"/>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grpSp>
      <p:sp>
        <p:nvSpPr>
          <p:cNvPr id="1630" name="Google Shape;1630;p132"/>
          <p:cNvSpPr txBox="1"/>
          <p:nvPr/>
        </p:nvSpPr>
        <p:spPr>
          <a:xfrm>
            <a:off x="6290613" y="1544313"/>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1</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1</a:t>
            </a: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a:t>
            </a:r>
            <a:r>
              <a:rPr lang="en-GB" sz="1800">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a:t>
            </a: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631" name="Google Shape;1631;p132"/>
          <p:cNvSpPr txBox="1"/>
          <p:nvPr/>
        </p:nvSpPr>
        <p:spPr>
          <a:xfrm>
            <a:off x="6290613" y="2628441"/>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11</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21</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632" name="Google Shape;1632;p132"/>
          <p:cNvSpPr txBox="1"/>
          <p:nvPr/>
        </p:nvSpPr>
        <p:spPr>
          <a:xfrm>
            <a:off x="6290613" y="3715412"/>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54</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72, 90</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633" name="Google Shape;1633;p132"/>
          <p:cNvGrpSpPr/>
          <p:nvPr/>
        </p:nvGrpSpPr>
        <p:grpSpPr>
          <a:xfrm>
            <a:off x="2887200" y="1442500"/>
            <a:ext cx="3362983" cy="613500"/>
            <a:chOff x="2887200" y="1442500"/>
            <a:chExt cx="3362983" cy="613500"/>
          </a:xfrm>
        </p:grpSpPr>
        <p:sp>
          <p:nvSpPr>
            <p:cNvPr id="1634" name="Google Shape;1634;p132"/>
            <p:cNvSpPr txBox="1"/>
            <p:nvPr/>
          </p:nvSpPr>
          <p:spPr>
            <a:xfrm>
              <a:off x="3829892" y="1442500"/>
              <a:ext cx="1481400" cy="613500"/>
            </a:xfrm>
            <a:prstGeom prst="rect">
              <a:avLst/>
            </a:prstGeom>
            <a:no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 dar 10 eray kasta</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1635" name="Google Shape;1635;p132"/>
            <p:cNvCxnSpPr/>
            <p:nvPr/>
          </p:nvCxnSpPr>
          <p:spPr>
            <a:xfrm>
              <a:off x="5308483" y="1751116"/>
              <a:ext cx="941700" cy="0"/>
            </a:xfrm>
            <a:prstGeom prst="straightConnector1">
              <a:avLst/>
            </a:prstGeom>
            <a:noFill/>
            <a:ln cap="flat" cmpd="sng" w="28575">
              <a:solidFill>
                <a:schemeClr val="dk1"/>
              </a:solidFill>
              <a:prstDash val="solid"/>
              <a:round/>
              <a:headEnd len="med" w="med" type="none"/>
              <a:tailEnd len="med" w="med" type="triangle"/>
            </a:ln>
          </p:spPr>
        </p:cxnSp>
        <p:cxnSp>
          <p:nvCxnSpPr>
            <p:cNvPr id="1636" name="Google Shape;1636;p132"/>
            <p:cNvCxnSpPr/>
            <p:nvPr/>
          </p:nvCxnSpPr>
          <p:spPr>
            <a:xfrm>
              <a:off x="2887200" y="1751116"/>
              <a:ext cx="941700" cy="0"/>
            </a:xfrm>
            <a:prstGeom prst="straightConnector1">
              <a:avLst/>
            </a:prstGeom>
            <a:noFill/>
            <a:ln cap="flat" cmpd="sng" w="28575">
              <a:solidFill>
                <a:schemeClr val="dk1"/>
              </a:solidFill>
              <a:prstDash val="solid"/>
              <a:round/>
              <a:headEnd len="med" w="med" type="none"/>
              <a:tailEnd len="med" w="med" type="triangle"/>
            </a:ln>
          </p:spPr>
        </p:cxnSp>
      </p:grpSp>
      <p:grpSp>
        <p:nvGrpSpPr>
          <p:cNvPr id="1637" name="Google Shape;1637;p132"/>
          <p:cNvGrpSpPr/>
          <p:nvPr/>
        </p:nvGrpSpPr>
        <p:grpSpPr>
          <a:xfrm>
            <a:off x="2887200" y="2520807"/>
            <a:ext cx="3362983" cy="613500"/>
            <a:chOff x="2887200" y="2520807"/>
            <a:chExt cx="3362983" cy="613500"/>
          </a:xfrm>
        </p:grpSpPr>
        <p:sp>
          <p:nvSpPr>
            <p:cNvPr id="1638" name="Google Shape;1638;p132"/>
            <p:cNvSpPr txBox="1"/>
            <p:nvPr/>
          </p:nvSpPr>
          <p:spPr>
            <a:xfrm>
              <a:off x="3829892" y="2520807"/>
              <a:ext cx="1481400" cy="613500"/>
            </a:xfrm>
            <a:prstGeom prst="rect">
              <a:avLst/>
            </a:prstGeom>
            <a:no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Ka jar 4 xubin kasta (Minus 4 from each term)</a:t>
              </a:r>
              <a:r>
                <a:rPr lang="en-GB" sz="1300">
                  <a:solidFill>
                    <a:schemeClr val="dk1"/>
                  </a:solidFill>
                  <a:latin typeface="Lexend"/>
                  <a:ea typeface="Lexend"/>
                  <a:cs typeface="Lexend"/>
                  <a:sym typeface="Lexend"/>
                </a:rPr>
                <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1639" name="Google Shape;1639;p132"/>
            <p:cNvCxnSpPr/>
            <p:nvPr/>
          </p:nvCxnSpPr>
          <p:spPr>
            <a:xfrm>
              <a:off x="5308483" y="2829424"/>
              <a:ext cx="941700" cy="0"/>
            </a:xfrm>
            <a:prstGeom prst="straightConnector1">
              <a:avLst/>
            </a:prstGeom>
            <a:noFill/>
            <a:ln cap="flat" cmpd="sng" w="28575">
              <a:solidFill>
                <a:schemeClr val="dk1"/>
              </a:solidFill>
              <a:prstDash val="solid"/>
              <a:round/>
              <a:headEnd len="med" w="med" type="none"/>
              <a:tailEnd len="med" w="med" type="triangle"/>
            </a:ln>
          </p:spPr>
        </p:cxnSp>
        <p:cxnSp>
          <p:nvCxnSpPr>
            <p:cNvPr id="1640" name="Google Shape;1640;p132"/>
            <p:cNvCxnSpPr/>
            <p:nvPr/>
          </p:nvCxnSpPr>
          <p:spPr>
            <a:xfrm>
              <a:off x="2887200" y="2829424"/>
              <a:ext cx="941700" cy="0"/>
            </a:xfrm>
            <a:prstGeom prst="straightConnector1">
              <a:avLst/>
            </a:prstGeom>
            <a:noFill/>
            <a:ln cap="flat" cmpd="sng" w="28575">
              <a:solidFill>
                <a:schemeClr val="dk1"/>
              </a:solidFill>
              <a:prstDash val="solid"/>
              <a:round/>
              <a:headEnd len="med" w="med" type="none"/>
              <a:tailEnd len="med" w="med" type="triangle"/>
            </a:ln>
          </p:spPr>
        </p:cxnSp>
      </p:grpSp>
      <p:grpSp>
        <p:nvGrpSpPr>
          <p:cNvPr id="1641" name="Google Shape;1641;p132"/>
          <p:cNvGrpSpPr/>
          <p:nvPr/>
        </p:nvGrpSpPr>
        <p:grpSpPr>
          <a:xfrm>
            <a:off x="2887200" y="3606275"/>
            <a:ext cx="3362983" cy="613500"/>
            <a:chOff x="2887200" y="3606275"/>
            <a:chExt cx="3362983" cy="613500"/>
          </a:xfrm>
        </p:grpSpPr>
        <p:sp>
          <p:nvSpPr>
            <p:cNvPr id="1642" name="Google Shape;1642;p132"/>
            <p:cNvSpPr txBox="1"/>
            <p:nvPr/>
          </p:nvSpPr>
          <p:spPr>
            <a:xfrm>
              <a:off x="3829892" y="3606275"/>
              <a:ext cx="1481400" cy="613500"/>
            </a:xfrm>
            <a:prstGeom prst="rect">
              <a:avLst/>
            </a:prstGeom>
            <a:no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 dhufo xubinta kasta 2 (Multiply each term by 2)</a:t>
              </a:r>
              <a:r>
                <a:rPr lang="en-GB" sz="13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cxnSp>
          <p:nvCxnSpPr>
            <p:cNvPr id="1643" name="Google Shape;1643;p132"/>
            <p:cNvCxnSpPr/>
            <p:nvPr/>
          </p:nvCxnSpPr>
          <p:spPr>
            <a:xfrm>
              <a:off x="5308483" y="3914891"/>
              <a:ext cx="941700" cy="0"/>
            </a:xfrm>
            <a:prstGeom prst="straightConnector1">
              <a:avLst/>
            </a:prstGeom>
            <a:noFill/>
            <a:ln cap="flat" cmpd="sng" w="28575">
              <a:solidFill>
                <a:schemeClr val="dk1"/>
              </a:solidFill>
              <a:prstDash val="solid"/>
              <a:round/>
              <a:headEnd len="med" w="med" type="none"/>
              <a:tailEnd len="med" w="med" type="triangle"/>
            </a:ln>
          </p:spPr>
        </p:cxnSp>
        <p:cxnSp>
          <p:nvCxnSpPr>
            <p:cNvPr id="1644" name="Google Shape;1644;p132"/>
            <p:cNvCxnSpPr/>
            <p:nvPr/>
          </p:nvCxnSpPr>
          <p:spPr>
            <a:xfrm>
              <a:off x="2887200" y="3914891"/>
              <a:ext cx="941700" cy="0"/>
            </a:xfrm>
            <a:prstGeom prst="straightConnector1">
              <a:avLst/>
            </a:prstGeom>
            <a:noFill/>
            <a:ln cap="flat" cmpd="sng" w="28575">
              <a:solidFill>
                <a:schemeClr val="dk1"/>
              </a:solidFill>
              <a:prstDash val="solid"/>
              <a:round/>
              <a:headEnd len="med" w="med" type="none"/>
              <a:tailEnd len="med" w="med" type="triangle"/>
            </a:ln>
          </p:spPr>
        </p:cxnSp>
      </p:grpSp>
      <p:sp>
        <p:nvSpPr>
          <p:cNvPr id="1645" name="Google Shape;1645;p132"/>
          <p:cNvSpPr txBox="1"/>
          <p:nvPr>
            <p:ph idx="1" type="body"/>
          </p:nvPr>
        </p:nvSpPr>
        <p:spPr>
          <a:xfrm>
            <a:off x="2434587" y="4508954"/>
            <a:ext cx="63645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Maxaad ka dareentaa taxanahan (sequences)?</a:t>
            </a:r>
            <a:endParaRPr/>
          </a:p>
        </p:txBody>
      </p:sp>
      <p:grpSp>
        <p:nvGrpSpPr>
          <p:cNvPr id="1646" name="Google Shape;1646;p132"/>
          <p:cNvGrpSpPr/>
          <p:nvPr/>
        </p:nvGrpSpPr>
        <p:grpSpPr>
          <a:xfrm>
            <a:off x="6098880" y="1471973"/>
            <a:ext cx="2714400" cy="2706020"/>
            <a:chOff x="6098880" y="1471973"/>
            <a:chExt cx="2714400" cy="2706020"/>
          </a:xfrm>
        </p:grpSpPr>
        <p:sp>
          <p:nvSpPr>
            <p:cNvPr id="1647" name="Google Shape;1647;p132"/>
            <p:cNvSpPr/>
            <p:nvPr/>
          </p:nvSpPr>
          <p:spPr>
            <a:xfrm>
              <a:off x="6098880" y="1471973"/>
              <a:ext cx="2714400" cy="537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8" name="Google Shape;1648;p132"/>
            <p:cNvSpPr/>
            <p:nvPr/>
          </p:nvSpPr>
          <p:spPr>
            <a:xfrm>
              <a:off x="6098880" y="2561787"/>
              <a:ext cx="2714400" cy="537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9" name="Google Shape;1649;p132"/>
            <p:cNvSpPr/>
            <p:nvPr/>
          </p:nvSpPr>
          <p:spPr>
            <a:xfrm>
              <a:off x="6098880" y="3640093"/>
              <a:ext cx="2714400" cy="537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3" name="Shape 1653"/>
        <p:cNvGrpSpPr/>
        <p:nvPr/>
      </p:nvGrpSpPr>
      <p:grpSpPr>
        <a:xfrm>
          <a:off x="0" y="0"/>
          <a:ext cx="0" cy="0"/>
          <a:chOff x="0" y="0"/>
          <a:chExt cx="0" cy="0"/>
        </a:xfrm>
      </p:grpSpPr>
      <p:sp>
        <p:nvSpPr>
          <p:cNvPr id="1654" name="Google Shape;1654;p13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Taxanaha xisaabeed iyo joomatari (Arithmetic and geometric sequences)</a:t>
            </a:r>
            <a:endParaRPr/>
          </a:p>
        </p:txBody>
      </p:sp>
      <p:sp>
        <p:nvSpPr>
          <p:cNvPr id="1655" name="Google Shape;1655;p133"/>
          <p:cNvSpPr txBox="1"/>
          <p:nvPr/>
        </p:nvSpPr>
        <p:spPr>
          <a:xfrm>
            <a:off x="358524" y="1544325"/>
            <a:ext cx="239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656" name="Google Shape;1656;p133"/>
          <p:cNvGrpSpPr/>
          <p:nvPr/>
        </p:nvGrpSpPr>
        <p:grpSpPr>
          <a:xfrm>
            <a:off x="326804" y="1828949"/>
            <a:ext cx="1574980" cy="433518"/>
            <a:chOff x="292275" y="1600423"/>
            <a:chExt cx="1914404" cy="433518"/>
          </a:xfrm>
        </p:grpSpPr>
        <p:pic>
          <p:nvPicPr>
            <p:cNvPr id="1657" name="Google Shape;1657;p133"/>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58" name="Google Shape;1658;p133"/>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59" name="Google Shape;1659;p133"/>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60" name="Google Shape;1660;p133"/>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61" name="Google Shape;1661;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662" name="Google Shape;1662;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663" name="Google Shape;1663;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664" name="Google Shape;1664;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grpSp>
        <p:nvGrpSpPr>
          <p:cNvPr id="1665" name="Google Shape;1665;p133"/>
          <p:cNvGrpSpPr/>
          <p:nvPr/>
        </p:nvGrpSpPr>
        <p:grpSpPr>
          <a:xfrm>
            <a:off x="349813" y="2895724"/>
            <a:ext cx="1874010" cy="433518"/>
            <a:chOff x="292275" y="1600423"/>
            <a:chExt cx="1914404" cy="433518"/>
          </a:xfrm>
        </p:grpSpPr>
        <p:pic>
          <p:nvPicPr>
            <p:cNvPr id="1666" name="Google Shape;1666;p133"/>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67" name="Google Shape;1667;p133"/>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68" name="Google Shape;1668;p133"/>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69" name="Google Shape;1669;p133"/>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70" name="Google Shape;1670;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71" name="Google Shape;1671;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72" name="Google Shape;1672;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73" name="Google Shape;1673;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grpSp>
      <p:grpSp>
        <p:nvGrpSpPr>
          <p:cNvPr id="1674" name="Google Shape;1674;p133"/>
          <p:cNvGrpSpPr/>
          <p:nvPr/>
        </p:nvGrpSpPr>
        <p:grpSpPr>
          <a:xfrm>
            <a:off x="338306" y="4015710"/>
            <a:ext cx="1874010" cy="433518"/>
            <a:chOff x="292275" y="1600423"/>
            <a:chExt cx="1914404" cy="433518"/>
          </a:xfrm>
        </p:grpSpPr>
        <p:pic>
          <p:nvPicPr>
            <p:cNvPr id="1675" name="Google Shape;1675;p133"/>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76" name="Google Shape;1676;p133"/>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77" name="Google Shape;1677;p133"/>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78" name="Google Shape;1678;p133"/>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79" name="Google Shape;1679;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680" name="Google Shape;1680;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681" name="Google Shape;1681;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682" name="Google Shape;1682;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grpSp>
      <p:sp>
        <p:nvSpPr>
          <p:cNvPr id="1683" name="Google Shape;1683;p133"/>
          <p:cNvSpPr txBox="1"/>
          <p:nvPr/>
        </p:nvSpPr>
        <p:spPr>
          <a:xfrm>
            <a:off x="6290613" y="1544313"/>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13</a:t>
            </a:r>
            <a:r>
              <a:rPr lang="en-GB" sz="1800">
                <a:solidFill>
                  <a:srgbClr val="000000"/>
                </a:solidFill>
                <a:latin typeface="Lexend"/>
                <a:ea typeface="Times New Roman"/>
                <a:cs typeface="Times New Roman"/>
                <a:sym typeface="Times New Roman"/>
              </a:rPr>
              <a:t>, 1</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1</a:t>
            </a: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684" name="Google Shape;1684;p133"/>
          <p:cNvSpPr txBox="1"/>
          <p:nvPr/>
        </p:nvSpPr>
        <p:spPr>
          <a:xfrm>
            <a:off x="6290613" y="2628441"/>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11</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21</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685" name="Google Shape;1685;p133"/>
          <p:cNvSpPr txBox="1"/>
          <p:nvPr/>
        </p:nvSpPr>
        <p:spPr>
          <a:xfrm>
            <a:off x="6290613" y="3715412"/>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54</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72, 90</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686" name="Google Shape;1686;p133"/>
          <p:cNvGrpSpPr/>
          <p:nvPr/>
        </p:nvGrpSpPr>
        <p:grpSpPr>
          <a:xfrm>
            <a:off x="6281898" y="2895699"/>
            <a:ext cx="1706883" cy="433518"/>
            <a:chOff x="292275" y="1600423"/>
            <a:chExt cx="1914404" cy="433518"/>
          </a:xfrm>
        </p:grpSpPr>
        <p:pic>
          <p:nvPicPr>
            <p:cNvPr id="1687" name="Google Shape;1687;p133"/>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88" name="Google Shape;1688;p133"/>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89" name="Google Shape;1689;p133"/>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90" name="Google Shape;1690;p133"/>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91" name="Google Shape;1691;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92" name="Google Shape;1692;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93" name="Google Shape;1693;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694" name="Google Shape;1694;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grpSp>
      <p:grpSp>
        <p:nvGrpSpPr>
          <p:cNvPr id="1695" name="Google Shape;1695;p133"/>
          <p:cNvGrpSpPr/>
          <p:nvPr/>
        </p:nvGrpSpPr>
        <p:grpSpPr>
          <a:xfrm>
            <a:off x="6339449" y="4015674"/>
            <a:ext cx="2040563" cy="433518"/>
            <a:chOff x="292275" y="1600423"/>
            <a:chExt cx="1914404" cy="433518"/>
          </a:xfrm>
        </p:grpSpPr>
        <p:pic>
          <p:nvPicPr>
            <p:cNvPr id="1696" name="Google Shape;1696;p133"/>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97" name="Google Shape;1697;p133"/>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98" name="Google Shape;1698;p133"/>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99" name="Google Shape;1699;p133"/>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00" name="Google Shape;1700;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sp>
          <p:nvSpPr>
            <p:cNvPr id="1701" name="Google Shape;1701;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sp>
          <p:nvSpPr>
            <p:cNvPr id="1702" name="Google Shape;1702;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sp>
          <p:nvSpPr>
            <p:cNvPr id="1703" name="Google Shape;1703;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grpSp>
      <p:sp>
        <p:nvSpPr>
          <p:cNvPr id="1704" name="Google Shape;1704;p133"/>
          <p:cNvSpPr txBox="1"/>
          <p:nvPr>
            <p:ph idx="1" type="body"/>
          </p:nvPr>
        </p:nvSpPr>
        <p:spPr>
          <a:xfrm>
            <a:off x="324000" y="759300"/>
            <a:ext cx="71352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Weli waxay leeyihiin kala-duwanaansho guud oo isku-dar ah oo xubin-ilaa-xubin ah (common, additive term-to-term difference).</a:t>
            </a:r>
            <a:r>
              <a:rPr lang="en-GB" sz="1100">
                <a:latin typeface="Lexend"/>
              </a:rPr>
              <a:t/>
            </a:r>
            <a:endParaRPr/>
          </a:p>
        </p:txBody>
      </p:sp>
      <p:sp>
        <p:nvSpPr>
          <p:cNvPr id="1705" name="Google Shape;1705;p133"/>
          <p:cNvSpPr txBox="1"/>
          <p:nvPr/>
        </p:nvSpPr>
        <p:spPr>
          <a:xfrm>
            <a:off x="358524" y="2628450"/>
            <a:ext cx="27144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706" name="Google Shape;1706;p133"/>
          <p:cNvSpPr txBox="1"/>
          <p:nvPr/>
        </p:nvSpPr>
        <p:spPr>
          <a:xfrm>
            <a:off x="358524" y="3715400"/>
            <a:ext cx="27144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27</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45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707" name="Google Shape;1707;p133"/>
          <p:cNvGrpSpPr/>
          <p:nvPr/>
        </p:nvGrpSpPr>
        <p:grpSpPr>
          <a:xfrm>
            <a:off x="2887200" y="1442500"/>
            <a:ext cx="3362983" cy="613500"/>
            <a:chOff x="2887200" y="1442500"/>
            <a:chExt cx="3362983" cy="613500"/>
          </a:xfrm>
        </p:grpSpPr>
        <p:sp>
          <p:nvSpPr>
            <p:cNvPr id="1708" name="Google Shape;1708;p133"/>
            <p:cNvSpPr txBox="1"/>
            <p:nvPr/>
          </p:nvSpPr>
          <p:spPr>
            <a:xfrm>
              <a:off x="3829892" y="1442500"/>
              <a:ext cx="1481400" cy="613500"/>
            </a:xfrm>
            <a:prstGeom prst="rect">
              <a:avLst/>
            </a:prstGeom>
            <a:no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Ku dar 10 xubin kasta (Add 10 to each term)</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1709" name="Google Shape;1709;p133"/>
            <p:cNvCxnSpPr/>
            <p:nvPr/>
          </p:nvCxnSpPr>
          <p:spPr>
            <a:xfrm>
              <a:off x="5308483" y="1751116"/>
              <a:ext cx="941700" cy="0"/>
            </a:xfrm>
            <a:prstGeom prst="straightConnector1">
              <a:avLst/>
            </a:prstGeom>
            <a:noFill/>
            <a:ln cap="flat" cmpd="sng" w="28575">
              <a:solidFill>
                <a:schemeClr val="dk1"/>
              </a:solidFill>
              <a:prstDash val="solid"/>
              <a:round/>
              <a:headEnd len="med" w="med" type="none"/>
              <a:tailEnd len="med" w="med" type="triangle"/>
            </a:ln>
          </p:spPr>
        </p:cxnSp>
        <p:cxnSp>
          <p:nvCxnSpPr>
            <p:cNvPr id="1710" name="Google Shape;1710;p133"/>
            <p:cNvCxnSpPr/>
            <p:nvPr/>
          </p:nvCxnSpPr>
          <p:spPr>
            <a:xfrm>
              <a:off x="2887200" y="1751116"/>
              <a:ext cx="941700" cy="0"/>
            </a:xfrm>
            <a:prstGeom prst="straightConnector1">
              <a:avLst/>
            </a:prstGeom>
            <a:noFill/>
            <a:ln cap="flat" cmpd="sng" w="28575">
              <a:solidFill>
                <a:schemeClr val="dk1"/>
              </a:solidFill>
              <a:prstDash val="solid"/>
              <a:round/>
              <a:headEnd len="med" w="med" type="none"/>
              <a:tailEnd len="med" w="med" type="triangle"/>
            </a:ln>
          </p:spPr>
        </p:cxnSp>
      </p:grpSp>
      <p:grpSp>
        <p:nvGrpSpPr>
          <p:cNvPr id="1711" name="Google Shape;1711;p133"/>
          <p:cNvGrpSpPr/>
          <p:nvPr/>
        </p:nvGrpSpPr>
        <p:grpSpPr>
          <a:xfrm>
            <a:off x="6358103" y="1828899"/>
            <a:ext cx="1941397" cy="433518"/>
            <a:chOff x="292275" y="1600423"/>
            <a:chExt cx="1914404" cy="433518"/>
          </a:xfrm>
        </p:grpSpPr>
        <p:pic>
          <p:nvPicPr>
            <p:cNvPr id="1712" name="Google Shape;1712;p133"/>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13" name="Google Shape;1713;p133"/>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14" name="Google Shape;1714;p133"/>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15" name="Google Shape;1715;p133"/>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16" name="Google Shape;1716;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17" name="Google Shape;1717;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18" name="Google Shape;1718;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19" name="Google Shape;1719;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grpSp>
        <p:nvGrpSpPr>
          <p:cNvPr id="1720" name="Google Shape;1720;p133"/>
          <p:cNvGrpSpPr/>
          <p:nvPr/>
        </p:nvGrpSpPr>
        <p:grpSpPr>
          <a:xfrm>
            <a:off x="2887200" y="2520807"/>
            <a:ext cx="3362983" cy="613500"/>
            <a:chOff x="2887200" y="2520807"/>
            <a:chExt cx="3362983" cy="613500"/>
          </a:xfrm>
        </p:grpSpPr>
        <p:sp>
          <p:nvSpPr>
            <p:cNvPr id="1721" name="Google Shape;1721;p133"/>
            <p:cNvSpPr txBox="1"/>
            <p:nvPr/>
          </p:nvSpPr>
          <p:spPr>
            <a:xfrm>
              <a:off x="3829892" y="2520807"/>
              <a:ext cx="1481400" cy="613500"/>
            </a:xfrm>
            <a:prstGeom prst="rect">
              <a:avLst/>
            </a:prstGeom>
            <a:no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Ka jar 4 xubin kasta (Minus 4 from each term)</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1722" name="Google Shape;1722;p133"/>
            <p:cNvCxnSpPr/>
            <p:nvPr/>
          </p:nvCxnSpPr>
          <p:spPr>
            <a:xfrm>
              <a:off x="5308483" y="2829424"/>
              <a:ext cx="941700" cy="0"/>
            </a:xfrm>
            <a:prstGeom prst="straightConnector1">
              <a:avLst/>
            </a:prstGeom>
            <a:noFill/>
            <a:ln cap="flat" cmpd="sng" w="28575">
              <a:solidFill>
                <a:schemeClr val="dk1"/>
              </a:solidFill>
              <a:prstDash val="solid"/>
              <a:round/>
              <a:headEnd len="med" w="med" type="none"/>
              <a:tailEnd len="med" w="med" type="triangle"/>
            </a:ln>
          </p:spPr>
        </p:cxnSp>
        <p:cxnSp>
          <p:nvCxnSpPr>
            <p:cNvPr id="1723" name="Google Shape;1723;p133"/>
            <p:cNvCxnSpPr/>
            <p:nvPr/>
          </p:nvCxnSpPr>
          <p:spPr>
            <a:xfrm>
              <a:off x="2887200" y="2829424"/>
              <a:ext cx="941700" cy="0"/>
            </a:xfrm>
            <a:prstGeom prst="straightConnector1">
              <a:avLst/>
            </a:prstGeom>
            <a:noFill/>
            <a:ln cap="flat" cmpd="sng" w="28575">
              <a:solidFill>
                <a:schemeClr val="dk1"/>
              </a:solidFill>
              <a:prstDash val="solid"/>
              <a:round/>
              <a:headEnd len="med" w="med" type="none"/>
              <a:tailEnd len="med" w="med" type="triangle"/>
            </a:ln>
          </p:spPr>
        </p:cxnSp>
      </p:grpSp>
      <p:grpSp>
        <p:nvGrpSpPr>
          <p:cNvPr id="1724" name="Google Shape;1724;p133"/>
          <p:cNvGrpSpPr/>
          <p:nvPr/>
        </p:nvGrpSpPr>
        <p:grpSpPr>
          <a:xfrm>
            <a:off x="2887200" y="3606275"/>
            <a:ext cx="3362983" cy="613500"/>
            <a:chOff x="2887200" y="3606275"/>
            <a:chExt cx="3362983" cy="613500"/>
          </a:xfrm>
        </p:grpSpPr>
        <p:sp>
          <p:nvSpPr>
            <p:cNvPr id="1725" name="Google Shape;1725;p133"/>
            <p:cNvSpPr txBox="1"/>
            <p:nvPr/>
          </p:nvSpPr>
          <p:spPr>
            <a:xfrm>
              <a:off x="3829892" y="3606275"/>
              <a:ext cx="1481400" cy="613500"/>
            </a:xfrm>
            <a:prstGeom prst="rect">
              <a:avLst/>
            </a:prstGeom>
            <a:no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Ku dhufo xubinta kasta 2 (Multiply each term by 2)</a:t>
              </a:r>
              <a:r>
                <a:rPr lang="en-GB" sz="10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cxnSp>
          <p:nvCxnSpPr>
            <p:cNvPr id="1726" name="Google Shape;1726;p133"/>
            <p:cNvCxnSpPr/>
            <p:nvPr/>
          </p:nvCxnSpPr>
          <p:spPr>
            <a:xfrm>
              <a:off x="5308483" y="3914891"/>
              <a:ext cx="941700" cy="0"/>
            </a:xfrm>
            <a:prstGeom prst="straightConnector1">
              <a:avLst/>
            </a:prstGeom>
            <a:noFill/>
            <a:ln cap="flat" cmpd="sng" w="28575">
              <a:solidFill>
                <a:schemeClr val="dk1"/>
              </a:solidFill>
              <a:prstDash val="solid"/>
              <a:round/>
              <a:headEnd len="med" w="med" type="none"/>
              <a:tailEnd len="med" w="med" type="triangle"/>
            </a:ln>
          </p:spPr>
        </p:cxnSp>
        <p:cxnSp>
          <p:nvCxnSpPr>
            <p:cNvPr id="1727" name="Google Shape;1727;p133"/>
            <p:cNvCxnSpPr/>
            <p:nvPr/>
          </p:nvCxnSpPr>
          <p:spPr>
            <a:xfrm>
              <a:off x="2887200" y="3914891"/>
              <a:ext cx="941700" cy="0"/>
            </a:xfrm>
            <a:prstGeom prst="straightConnector1">
              <a:avLst/>
            </a:prstGeom>
            <a:noFill/>
            <a:ln cap="flat" cmpd="sng" w="28575">
              <a:solidFill>
                <a:schemeClr val="dk1"/>
              </a:solidFill>
              <a:prstDash val="solid"/>
              <a:round/>
              <a:headEnd len="med" w="med" type="none"/>
              <a:tailEnd len="med" w="med" type="triangle"/>
            </a:ln>
          </p:spPr>
        </p:cxnSp>
      </p:grpSp>
      <p:sp>
        <p:nvSpPr>
          <p:cNvPr id="1728" name="Google Shape;1728;p133"/>
          <p:cNvSpPr txBox="1"/>
          <p:nvPr>
            <p:ph idx="1" type="body"/>
          </p:nvPr>
        </p:nvSpPr>
        <p:spPr>
          <a:xfrm>
            <a:off x="2434587" y="4508954"/>
            <a:ext cx="63645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Maxaad ka dareentaa taxanahan (sequences)?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2" name="Shape 1732"/>
        <p:cNvGrpSpPr/>
        <p:nvPr/>
      </p:nvGrpSpPr>
      <p:grpSpPr>
        <a:xfrm>
          <a:off x="0" y="0"/>
          <a:ext cx="0" cy="0"/>
          <a:chOff x="0" y="0"/>
          <a:chExt cx="0" cy="0"/>
        </a:xfrm>
      </p:grpSpPr>
      <p:sp>
        <p:nvSpPr>
          <p:cNvPr id="1733" name="Google Shape;1733;p134"/>
          <p:cNvSpPr txBox="1"/>
          <p:nvPr>
            <p:ph idx="1" type="body"/>
          </p:nvPr>
        </p:nvSpPr>
        <p:spPr>
          <a:xfrm>
            <a:off x="324000" y="759300"/>
            <a:ext cx="8496000" cy="443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Taxanaha leh kala-duwanaansho guud oo isku-dar ah (Sequences with a common, additive difference)</a:t>
            </a:r>
            <a:r>
              <a:rPr lang="en-GB" sz="1100">
                <a:latin typeface="Lexend"/>
              </a:rPr>
              <a:t/>
            </a:r>
            <a:endParaRPr/>
          </a:p>
          <a:p>
            <a:pPr indent="0" lvl="0" marL="0" rtl="0" algn="l">
              <a:lnSpc>
                <a:spcPct val="115000"/>
              </a:lnSpc>
              <a:spcBef>
                <a:spcPts val="0"/>
              </a:spcBef>
              <a:spcAft>
                <a:spcPts val="0"/>
              </a:spcAft>
              <a:buNone/>
              <a:defRPr/>
            </a:pPr>
            <a:r>
              <a:rPr lang="en-GB" sz="1100">
                <a:latin typeface="Lexend"/>
              </a:rPr>
              <a:t>ee u dhexeeya xubnaha waxaa loo yaqaan taxanaha xisaabeed (toosan) (arithmetic (linear) sequences).</a:t>
            </a:r>
            <a:r>
              <a:rPr lang="en-GB" sz="1100">
                <a:solidFill>
                  <a:schemeClr val="accent4"/>
                </a:solidFill>
                <a:latin typeface="Lexend"/>
              </a:rPr>
              <a:t/>
            </a:r>
            <a:r>
              <a:rPr lang="en-GB" sz="1100">
                <a:latin typeface="Lexend"/>
              </a:rPr>
              <a:t/>
            </a:r>
            <a:endParaRPr/>
          </a:p>
        </p:txBody>
      </p:sp>
      <p:sp>
        <p:nvSpPr>
          <p:cNvPr id="1734" name="Google Shape;1734;p13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Taxanaha xisaabeed iyo joomatari (Arithmetic and geometric sequences)</a:t>
            </a:r>
            <a:endParaRPr/>
          </a:p>
        </p:txBody>
      </p:sp>
      <p:sp>
        <p:nvSpPr>
          <p:cNvPr id="1735" name="Google Shape;1735;p134"/>
          <p:cNvSpPr txBox="1"/>
          <p:nvPr/>
        </p:nvSpPr>
        <p:spPr>
          <a:xfrm>
            <a:off x="358524" y="1544325"/>
            <a:ext cx="239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736" name="Google Shape;1736;p134"/>
          <p:cNvGrpSpPr/>
          <p:nvPr/>
        </p:nvGrpSpPr>
        <p:grpSpPr>
          <a:xfrm>
            <a:off x="326804" y="1828949"/>
            <a:ext cx="1574980" cy="433518"/>
            <a:chOff x="292275" y="1600423"/>
            <a:chExt cx="1914404" cy="433518"/>
          </a:xfrm>
        </p:grpSpPr>
        <p:pic>
          <p:nvPicPr>
            <p:cNvPr id="1737" name="Google Shape;1737;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38" name="Google Shape;1738;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39" name="Google Shape;1739;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40" name="Google Shape;1740;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41" name="Google Shape;1741;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42" name="Google Shape;1742;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43" name="Google Shape;1743;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44" name="Google Shape;1744;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sp>
        <p:nvSpPr>
          <p:cNvPr id="1745" name="Google Shape;1745;p134"/>
          <p:cNvSpPr txBox="1"/>
          <p:nvPr/>
        </p:nvSpPr>
        <p:spPr>
          <a:xfrm>
            <a:off x="358524" y="2628450"/>
            <a:ext cx="27144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746" name="Google Shape;1746;p134"/>
          <p:cNvSpPr txBox="1"/>
          <p:nvPr/>
        </p:nvSpPr>
        <p:spPr>
          <a:xfrm>
            <a:off x="358524" y="3715400"/>
            <a:ext cx="27144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27</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45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747" name="Google Shape;1747;p134"/>
          <p:cNvGrpSpPr/>
          <p:nvPr/>
        </p:nvGrpSpPr>
        <p:grpSpPr>
          <a:xfrm>
            <a:off x="349813" y="2895724"/>
            <a:ext cx="1874010" cy="433518"/>
            <a:chOff x="292275" y="1600423"/>
            <a:chExt cx="1914404" cy="433518"/>
          </a:xfrm>
        </p:grpSpPr>
        <p:pic>
          <p:nvPicPr>
            <p:cNvPr id="1748" name="Google Shape;1748;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49" name="Google Shape;1749;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50" name="Google Shape;1750;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51" name="Google Shape;1751;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52" name="Google Shape;1752;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753" name="Google Shape;1753;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754" name="Google Shape;1754;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755" name="Google Shape;1755;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grpSp>
      <p:grpSp>
        <p:nvGrpSpPr>
          <p:cNvPr id="1756" name="Google Shape;1756;p134"/>
          <p:cNvGrpSpPr/>
          <p:nvPr/>
        </p:nvGrpSpPr>
        <p:grpSpPr>
          <a:xfrm>
            <a:off x="338306" y="4015710"/>
            <a:ext cx="1874010" cy="433518"/>
            <a:chOff x="292275" y="1600423"/>
            <a:chExt cx="1914404" cy="433518"/>
          </a:xfrm>
        </p:grpSpPr>
        <p:pic>
          <p:nvPicPr>
            <p:cNvPr id="1757" name="Google Shape;1757;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58" name="Google Shape;1758;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59" name="Google Shape;1759;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60" name="Google Shape;1760;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61" name="Google Shape;1761;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762" name="Google Shape;1762;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763" name="Google Shape;1763;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sp>
          <p:nvSpPr>
            <p:cNvPr id="1764" name="Google Shape;1764;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9</a:t>
              </a:r>
              <a:endParaRPr sz="2000">
                <a:solidFill>
                  <a:srgbClr val="000000"/>
                </a:solidFill>
                <a:latin typeface="Times New Roman"/>
                <a:ea typeface="Times New Roman"/>
                <a:cs typeface="Times New Roman"/>
                <a:sym typeface="Times New Roman"/>
              </a:endParaRPr>
            </a:p>
          </p:txBody>
        </p:sp>
      </p:grpSp>
      <p:sp>
        <p:nvSpPr>
          <p:cNvPr id="1765" name="Google Shape;1765;p134"/>
          <p:cNvSpPr txBox="1"/>
          <p:nvPr/>
        </p:nvSpPr>
        <p:spPr>
          <a:xfrm>
            <a:off x="6290613" y="1544313"/>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13</a:t>
            </a:r>
            <a:r>
              <a:rPr lang="en-GB" sz="1800">
                <a:solidFill>
                  <a:srgbClr val="000000"/>
                </a:solidFill>
                <a:latin typeface="Lexend"/>
                <a:ea typeface="Times New Roman"/>
                <a:cs typeface="Times New Roman"/>
                <a:sym typeface="Times New Roman"/>
              </a:rPr>
              <a:t>, 1</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1</a:t>
            </a:r>
            <a:r>
              <a:rPr lang="en-GB" sz="1800">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766" name="Google Shape;1766;p134"/>
          <p:cNvGrpSpPr/>
          <p:nvPr/>
        </p:nvGrpSpPr>
        <p:grpSpPr>
          <a:xfrm>
            <a:off x="6358103" y="1828899"/>
            <a:ext cx="1941397" cy="433518"/>
            <a:chOff x="292275" y="1600423"/>
            <a:chExt cx="1914404" cy="433518"/>
          </a:xfrm>
        </p:grpSpPr>
        <p:pic>
          <p:nvPicPr>
            <p:cNvPr id="1767" name="Google Shape;1767;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68" name="Google Shape;1768;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69" name="Google Shape;1769;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70" name="Google Shape;1770;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71" name="Google Shape;1771;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72" name="Google Shape;1772;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73" name="Google Shape;1773;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774" name="Google Shape;1774;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sp>
        <p:nvSpPr>
          <p:cNvPr id="1775" name="Google Shape;1775;p134"/>
          <p:cNvSpPr txBox="1"/>
          <p:nvPr/>
        </p:nvSpPr>
        <p:spPr>
          <a:xfrm>
            <a:off x="6290613" y="2628441"/>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11</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21</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776" name="Google Shape;1776;p134"/>
          <p:cNvSpPr txBox="1"/>
          <p:nvPr/>
        </p:nvSpPr>
        <p:spPr>
          <a:xfrm>
            <a:off x="6290613" y="3715412"/>
            <a:ext cx="308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54</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72, 90</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grpSp>
        <p:nvGrpSpPr>
          <p:cNvPr id="1777" name="Google Shape;1777;p134"/>
          <p:cNvGrpSpPr/>
          <p:nvPr/>
        </p:nvGrpSpPr>
        <p:grpSpPr>
          <a:xfrm>
            <a:off x="6281898" y="2895699"/>
            <a:ext cx="1706883" cy="433518"/>
            <a:chOff x="292275" y="1600423"/>
            <a:chExt cx="1914404" cy="433518"/>
          </a:xfrm>
        </p:grpSpPr>
        <p:pic>
          <p:nvPicPr>
            <p:cNvPr id="1778" name="Google Shape;1778;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79" name="Google Shape;1779;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80" name="Google Shape;1780;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81" name="Google Shape;1781;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82" name="Google Shape;1782;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783" name="Google Shape;1783;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784" name="Google Shape;1784;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sp>
          <p:nvSpPr>
            <p:cNvPr id="1785" name="Google Shape;1785;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5</a:t>
              </a:r>
              <a:endParaRPr sz="2000">
                <a:solidFill>
                  <a:srgbClr val="000000"/>
                </a:solidFill>
                <a:latin typeface="Times New Roman"/>
                <a:ea typeface="Times New Roman"/>
                <a:cs typeface="Times New Roman"/>
                <a:sym typeface="Times New Roman"/>
              </a:endParaRPr>
            </a:p>
          </p:txBody>
        </p:sp>
      </p:grpSp>
      <p:grpSp>
        <p:nvGrpSpPr>
          <p:cNvPr id="1786" name="Google Shape;1786;p134"/>
          <p:cNvGrpSpPr/>
          <p:nvPr/>
        </p:nvGrpSpPr>
        <p:grpSpPr>
          <a:xfrm>
            <a:off x="6339449" y="4015674"/>
            <a:ext cx="2040563" cy="433518"/>
            <a:chOff x="292275" y="1600423"/>
            <a:chExt cx="1914404" cy="433518"/>
          </a:xfrm>
        </p:grpSpPr>
        <p:pic>
          <p:nvPicPr>
            <p:cNvPr id="1787" name="Google Shape;1787;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88" name="Google Shape;1788;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89" name="Google Shape;1789;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90" name="Google Shape;1790;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91" name="Google Shape;1791;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sp>
          <p:nvSpPr>
            <p:cNvPr id="1792" name="Google Shape;1792;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sp>
          <p:nvSpPr>
            <p:cNvPr id="1793" name="Google Shape;1793;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sp>
          <p:nvSpPr>
            <p:cNvPr id="1794" name="Google Shape;1794;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8" name="Shape 1798"/>
        <p:cNvGrpSpPr/>
        <p:nvPr/>
      </p:nvGrpSpPr>
      <p:grpSpPr>
        <a:xfrm>
          <a:off x="0" y="0"/>
          <a:ext cx="0" cy="0"/>
          <a:chOff x="0" y="0"/>
          <a:chExt cx="0" cy="0"/>
        </a:xfrm>
      </p:grpSpPr>
      <p:sp>
        <p:nvSpPr>
          <p:cNvPr id="1799" name="Google Shape;1799;p135"/>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Cabdi iyo Caasha ayaa ka wada hadlaya taxanahan (sequences).</a:t>
            </a:r>
            <a:endParaRPr/>
          </a:p>
        </p:txBody>
      </p:sp>
      <p:sp>
        <p:nvSpPr>
          <p:cNvPr id="1800" name="Google Shape;1800;p13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Taxanaha xisaabeed iyo joomatari (Arithmetic and geometric sequences)</a:t>
            </a:r>
            <a:endParaRPr/>
          </a:p>
        </p:txBody>
      </p:sp>
      <p:sp>
        <p:nvSpPr>
          <p:cNvPr id="1801" name="Google Shape;1801;p135"/>
          <p:cNvSpPr txBox="1"/>
          <p:nvPr/>
        </p:nvSpPr>
        <p:spPr>
          <a:xfrm>
            <a:off x="358525" y="1532825"/>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−7</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−11</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802" name="Google Shape;1802;p135"/>
          <p:cNvSpPr txBox="1"/>
          <p:nvPr/>
        </p:nvSpPr>
        <p:spPr>
          <a:xfrm>
            <a:off x="335500" y="2618275"/>
            <a:ext cx="3648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−30</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−27</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0}{7},\frac{13}{7},\frac{16}{7},\frac{19}{7},\frac{22}{7},\ ...&quot;&gt;&lt;mfrac&gt;&lt;mn&gt;10&lt;/mn&gt;&lt;mn&gt;7&lt;/mn&gt;&lt;/mfrac&gt;&lt;mo&gt;,&lt;/mo&gt;&lt;mfrac&gt;&lt;mn&gt;13&lt;/mn&gt;&lt;mn&gt;7&lt;/mn&gt;&lt;/mfrac&gt;&lt;mo&gt;,&lt;/mo&gt;&lt;mfrac&gt;&lt;mn&gt;16&lt;/mn&gt;&lt;mn&gt;7&lt;/mn&gt;&lt;/mfrac&gt;&lt;mo&gt;,&lt;/mo&gt;&lt;mfrac&gt;&lt;mn&gt;19&lt;/mn&gt;&lt;mn&gt;7&lt;/mn&gt;&lt;/mfrac&gt;&lt;mo&gt;,&lt;/mo&gt;&lt;mfrac&gt;&lt;mn&gt;22&lt;/mn&gt;&lt;mn&gt;7&lt;/mn&gt;&lt;/mfrac&gt;&lt;mo&gt;,&lt;/mo&gt;&lt;mtext&gt;&lt;/mtext&gt;&lt;mo&gt;.&lt;/mo&gt;&lt;mo&gt;.&lt;/mo&gt;&lt;mo&gt;.&lt;/mo&gt;&lt;/math&gt;" id="1803" name="Google Shape;1803;p135" title="ten sevenths comma thirteen sevenths comma sixteen sevenths comma nineteen sevenths comma 22 over 7 comma period period period"/>
          <p:cNvPicPr preferRelativeResize="0"/>
          <p:nvPr/>
        </p:nvPicPr>
        <p:blipFill>
          <a:blip r:embed="rId3">
            <a:alphaModFix/>
          </a:blip>
          <a:stretch>
            <a:fillRect/>
          </a:stretch>
        </p:blipFill>
        <p:spPr>
          <a:xfrm>
            <a:off x="335289" y="3627598"/>
            <a:ext cx="2565279" cy="526800"/>
          </a:xfrm>
          <a:prstGeom prst="rect">
            <a:avLst/>
          </a:prstGeom>
          <a:noFill/>
          <a:ln>
            <a:noFill/>
          </a:ln>
        </p:spPr>
      </p:pic>
      <p:pic>
        <p:nvPicPr>
          <p:cNvPr id="1804" name="Google Shape;1804;p135"/>
          <p:cNvPicPr preferRelativeResize="0"/>
          <p:nvPr/>
        </p:nvPicPr>
        <p:blipFill>
          <a:blip r:embed="rId7">
            <a:alphaModFix/>
          </a:blip>
          <a:stretch>
            <a:fillRect/>
          </a:stretch>
        </p:blipFill>
        <p:spPr>
          <a:xfrm flipH="1">
            <a:off x="8022496" y="2730222"/>
            <a:ext cx="800651" cy="898751"/>
          </a:xfrm>
          <a:prstGeom prst="rect">
            <a:avLst/>
          </a:prstGeom>
          <a:noFill/>
          <a:ln>
            <a:noFill/>
          </a:ln>
        </p:spPr>
      </p:pic>
      <p:pic>
        <p:nvPicPr>
          <p:cNvPr id="1805" name="Google Shape;1805;p135"/>
          <p:cNvPicPr preferRelativeResize="0"/>
          <p:nvPr/>
        </p:nvPicPr>
        <p:blipFill rotWithShape="1">
          <a:blip r:embed="rId5">
            <a:alphaModFix/>
          </a:blip>
          <a:srcRect b="43690" l="0" r="57905" t="0"/>
          <a:stretch/>
        </p:blipFill>
        <p:spPr>
          <a:xfrm>
            <a:off x="4570995" y="1173520"/>
            <a:ext cx="4201523" cy="1674787"/>
          </a:xfrm>
          <a:prstGeom prst="rect">
            <a:avLst/>
          </a:prstGeom>
          <a:noFill/>
          <a:ln>
            <a:noFill/>
          </a:ln>
        </p:spPr>
      </p:pic>
      <p:sp>
        <p:nvSpPr>
          <p:cNvPr id="1806" name="Google Shape;1806;p135"/>
          <p:cNvSpPr txBox="1"/>
          <p:nvPr/>
        </p:nvSpPr>
        <p:spPr>
          <a:xfrm flipH="1">
            <a:off x="4700925" y="1232625"/>
            <a:ext cx="3763200" cy="1255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 aan illaa hadda aragnay, waxaan u malaynayaa in taxanaha xisaabeed (arithmetic sequences) ay ku jiraan tirooyin dhammaystiran (whole numbers) oo keliya, sidaas darteed taxanahan ma noqon karaan kuwo xisaabeed (arithmetic).</a:t>
            </a:r>
            <a:endParaRPr sz="1800">
              <a:solidFill>
                <a:srgbClr val="000000"/>
              </a:solidFill>
              <a:latin typeface="Lexend"/>
              <a:ea typeface="Lexend"/>
              <a:cs typeface="Lexend"/>
              <a:sym typeface="Lexend"/>
            </a:endParaRPr>
          </a:p>
        </p:txBody>
      </p:sp>
      <p:pic>
        <p:nvPicPr>
          <p:cNvPr id="1807" name="Google Shape;1807;p135"/>
          <p:cNvPicPr preferRelativeResize="0"/>
          <p:nvPr/>
        </p:nvPicPr>
        <p:blipFill>
          <a:blip r:embed="rId6">
            <a:alphaModFix/>
          </a:blip>
          <a:stretch>
            <a:fillRect/>
          </a:stretch>
        </p:blipFill>
        <p:spPr>
          <a:xfrm flipH="1">
            <a:off x="7126763" y="2793380"/>
            <a:ext cx="664686" cy="1255076"/>
          </a:xfrm>
          <a:prstGeom prst="rect">
            <a:avLst/>
          </a:prstGeom>
          <a:noFill/>
          <a:ln>
            <a:noFill/>
          </a:ln>
        </p:spPr>
      </p:pic>
      <p:sp>
        <p:nvSpPr>
          <p:cNvPr id="1808" name="Google Shape;1808;p135"/>
          <p:cNvSpPr txBox="1"/>
          <p:nvPr>
            <p:ph idx="1" type="body"/>
          </p:nvPr>
        </p:nvSpPr>
        <p:spPr>
          <a:xfrm>
            <a:off x="3067200" y="3197700"/>
            <a:ext cx="3763200" cy="3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Ma ku raacsan tahay Cabdi (Do you agree with Lucas)?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2" name="Shape 1812"/>
        <p:cNvGrpSpPr/>
        <p:nvPr/>
      </p:nvGrpSpPr>
      <p:grpSpPr>
        <a:xfrm>
          <a:off x="0" y="0"/>
          <a:ext cx="0" cy="0"/>
          <a:chOff x="0" y="0"/>
          <a:chExt cx="0" cy="0"/>
        </a:xfrm>
      </p:grpSpPr>
      <p:sp>
        <p:nvSpPr>
          <p:cNvPr id="1813" name="Google Shape;1813;p136"/>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Cabdi iyo Caasha ayaa ka wada hadlaya taxanahan (sequences).</a:t>
            </a:r>
            <a:endParaRPr/>
          </a:p>
        </p:txBody>
      </p:sp>
      <p:sp>
        <p:nvSpPr>
          <p:cNvPr id="1814" name="Google Shape;1814;p13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Taxanaha xisaabeed iyo joomatari (Arithmetic and geometric sequences)</a:t>
            </a:r>
            <a:endParaRPr/>
          </a:p>
        </p:txBody>
      </p:sp>
      <p:sp>
        <p:nvSpPr>
          <p:cNvPr id="1815" name="Google Shape;1815;p136"/>
          <p:cNvSpPr txBox="1"/>
          <p:nvPr/>
        </p:nvSpPr>
        <p:spPr>
          <a:xfrm>
            <a:off x="358525" y="1532825"/>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−7</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−11</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816" name="Google Shape;1816;p136"/>
          <p:cNvSpPr txBox="1"/>
          <p:nvPr/>
        </p:nvSpPr>
        <p:spPr>
          <a:xfrm>
            <a:off x="335500" y="2618275"/>
            <a:ext cx="3648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−30</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−27</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0}{7},\frac{13}{7},\frac{16}{7},\frac{19}{7},\frac{22}{7},\ ...&quot;&gt;&lt;mfrac&gt;&lt;mn&gt;10&lt;/mn&gt;&lt;mn&gt;7&lt;/mn&gt;&lt;/mfrac&gt;&lt;mo&gt;,&lt;/mo&gt;&lt;mfrac&gt;&lt;mn&gt;13&lt;/mn&gt;&lt;mn&gt;7&lt;/mn&gt;&lt;/mfrac&gt;&lt;mo&gt;,&lt;/mo&gt;&lt;mfrac&gt;&lt;mn&gt;16&lt;/mn&gt;&lt;mn&gt;7&lt;/mn&gt;&lt;/mfrac&gt;&lt;mo&gt;,&lt;/mo&gt;&lt;mfrac&gt;&lt;mn&gt;19&lt;/mn&gt;&lt;mn&gt;7&lt;/mn&gt;&lt;/mfrac&gt;&lt;mo&gt;,&lt;/mo&gt;&lt;mfrac&gt;&lt;mn&gt;22&lt;/mn&gt;&lt;mn&gt;7&lt;/mn&gt;&lt;/mfrac&gt;&lt;mo&gt;,&lt;/mo&gt;&lt;mtext&gt;&lt;/mtext&gt;&lt;mo&gt;.&lt;/mo&gt;&lt;mo&gt;.&lt;/mo&gt;&lt;mo&gt;.&lt;/mo&gt;&lt;/math&gt;" id="1817" name="Google Shape;1817;p136" title="ten sevenths comma thirteen sevenths comma sixteen sevenths comma nineteen sevenths comma 22 over 7 comma period period period"/>
          <p:cNvPicPr preferRelativeResize="0"/>
          <p:nvPr/>
        </p:nvPicPr>
        <p:blipFill>
          <a:blip r:embed="rId3">
            <a:alphaModFix/>
          </a:blip>
          <a:stretch>
            <a:fillRect/>
          </a:stretch>
        </p:blipFill>
        <p:spPr>
          <a:xfrm>
            <a:off x="335289" y="3627598"/>
            <a:ext cx="2565279" cy="526800"/>
          </a:xfrm>
          <a:prstGeom prst="rect">
            <a:avLst/>
          </a:prstGeom>
          <a:noFill/>
          <a:ln>
            <a:noFill/>
          </a:ln>
        </p:spPr>
      </p:pic>
      <p:pic>
        <p:nvPicPr>
          <p:cNvPr id="1818" name="Google Shape;1818;p136"/>
          <p:cNvPicPr preferRelativeResize="0"/>
          <p:nvPr/>
        </p:nvPicPr>
        <p:blipFill>
          <a:blip r:embed="rId9">
            <a:alphaModFix/>
          </a:blip>
          <a:stretch>
            <a:fillRect/>
          </a:stretch>
        </p:blipFill>
        <p:spPr>
          <a:xfrm flipH="1">
            <a:off x="8022496" y="2730222"/>
            <a:ext cx="800651" cy="898751"/>
          </a:xfrm>
          <a:prstGeom prst="rect">
            <a:avLst/>
          </a:prstGeom>
          <a:noFill/>
          <a:ln>
            <a:noFill/>
          </a:ln>
        </p:spPr>
      </p:pic>
      <p:pic>
        <p:nvPicPr>
          <p:cNvPr id="1819" name="Google Shape;1819;p136"/>
          <p:cNvPicPr preferRelativeResize="0"/>
          <p:nvPr/>
        </p:nvPicPr>
        <p:blipFill rotWithShape="1">
          <a:blip r:embed="rId5">
            <a:alphaModFix/>
          </a:blip>
          <a:srcRect b="43690" l="0" r="57905" t="0"/>
          <a:stretch/>
        </p:blipFill>
        <p:spPr>
          <a:xfrm>
            <a:off x="4570995" y="1173520"/>
            <a:ext cx="4201523" cy="1674787"/>
          </a:xfrm>
          <a:prstGeom prst="rect">
            <a:avLst/>
          </a:prstGeom>
          <a:noFill/>
          <a:ln>
            <a:noFill/>
          </a:ln>
        </p:spPr>
      </p:pic>
      <p:sp>
        <p:nvSpPr>
          <p:cNvPr id="1820" name="Google Shape;1820;p136"/>
          <p:cNvSpPr txBox="1"/>
          <p:nvPr/>
        </p:nvSpPr>
        <p:spPr>
          <a:xfrm flipH="1">
            <a:off x="4700925" y="1232625"/>
            <a:ext cx="3763200" cy="1255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 aan illaa hadda aragnay, waxaan u malaynayaa in taxanaha xisaabeed (arithmetic sequences) ay ku jiraan tirooyin dhammaystiran (whole numbers) oo keliya, sidaas darteed taxanahan ma noqon karaan kuwo xisaabeed (arithmetic).</a:t>
            </a:r>
            <a:endParaRPr sz="1800">
              <a:solidFill>
                <a:srgbClr val="000000"/>
              </a:solidFill>
              <a:latin typeface="Lexend"/>
              <a:ea typeface="Lexend"/>
              <a:cs typeface="Lexend"/>
              <a:sym typeface="Lexend"/>
            </a:endParaRPr>
          </a:p>
        </p:txBody>
      </p:sp>
      <p:pic>
        <p:nvPicPr>
          <p:cNvPr id="1821" name="Google Shape;1821;p136"/>
          <p:cNvPicPr preferRelativeResize="0"/>
          <p:nvPr/>
        </p:nvPicPr>
        <p:blipFill>
          <a:blip r:embed="rId6">
            <a:alphaModFix/>
          </a:blip>
          <a:stretch>
            <a:fillRect/>
          </a:stretch>
        </p:blipFill>
        <p:spPr>
          <a:xfrm flipH="1">
            <a:off x="7126763" y="2793380"/>
            <a:ext cx="664686" cy="1255076"/>
          </a:xfrm>
          <a:prstGeom prst="rect">
            <a:avLst/>
          </a:prstGeom>
          <a:noFill/>
          <a:ln>
            <a:noFill/>
          </a:ln>
        </p:spPr>
      </p:pic>
      <p:pic>
        <p:nvPicPr>
          <p:cNvPr id="1822" name="Google Shape;1822;p136"/>
          <p:cNvPicPr preferRelativeResize="0"/>
          <p:nvPr/>
        </p:nvPicPr>
        <p:blipFill rotWithShape="1">
          <a:blip r:embed="rId5">
            <a:alphaModFix/>
          </a:blip>
          <a:srcRect b="43690" l="0" r="57905" t="0"/>
          <a:stretch/>
        </p:blipFill>
        <p:spPr>
          <a:xfrm>
            <a:off x="3896700" y="2655845"/>
            <a:ext cx="3355402" cy="1255200"/>
          </a:xfrm>
          <a:prstGeom prst="rect">
            <a:avLst/>
          </a:prstGeom>
          <a:noFill/>
          <a:ln>
            <a:noFill/>
          </a:ln>
        </p:spPr>
      </p:pic>
      <p:sp>
        <p:nvSpPr>
          <p:cNvPr id="1823" name="Google Shape;1823;p136"/>
          <p:cNvSpPr txBox="1"/>
          <p:nvPr/>
        </p:nvSpPr>
        <p:spPr>
          <a:xfrm flipH="1">
            <a:off x="4015125" y="2714945"/>
            <a:ext cx="3011100" cy="89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Aynu dib u eegno qeexida taxanaha xisaabeed (arithmetic sequence) Cabdi.</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24" name="Google Shape;1824;p136"/>
          <p:cNvSpPr txBox="1"/>
          <p:nvPr>
            <p:ph idx="1" type="body"/>
          </p:nvPr>
        </p:nvSpPr>
        <p:spPr>
          <a:xfrm>
            <a:off x="2914800" y="4112100"/>
            <a:ext cx="5648400" cy="443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Taxanaha leh kala-duwanaansho guud oo isku-dar ah (Sequences with a common, additive difference)</a:t>
            </a:r>
            <a:endParaRPr sz="1900"/>
          </a:p>
          <a:p>
            <a:pPr indent="0" lvl="0" marL="0" rtl="0" algn="l">
              <a:lnSpc>
                <a:spcPct val="115000"/>
              </a:lnSpc>
              <a:spcBef>
                <a:spcPts val="0"/>
              </a:spcBef>
              <a:spcAft>
                <a:spcPts val="0"/>
              </a:spcAft>
              <a:buNone/>
            </a:pPr>
            <a:r>
              <a:rPr lang="en-GB" sz="1100">
                <a:latin typeface="Lexend"/>
              </a:rPr>
              <a:t>ee u dhexeeya xubnaha waxaa loo yaqaan taxanaha xisaabeed (arithmetic sequences).</a:t>
            </a:r>
            <a:endParaRPr sz="1900"/>
          </a:p>
        </p:txBody>
      </p:sp>
      <p:grpSp>
        <p:nvGrpSpPr>
          <p:cNvPr id="1825" name="Google Shape;1825;p136"/>
          <p:cNvGrpSpPr/>
          <p:nvPr/>
        </p:nvGrpSpPr>
        <p:grpSpPr>
          <a:xfrm>
            <a:off x="280793" y="1805824"/>
            <a:ext cx="1770632" cy="433518"/>
            <a:chOff x="292275" y="1600423"/>
            <a:chExt cx="1914404" cy="433518"/>
          </a:xfrm>
        </p:grpSpPr>
        <p:pic>
          <p:nvPicPr>
            <p:cNvPr id="1826" name="Google Shape;1826;p136"/>
            <p:cNvPicPr preferRelativeResize="0"/>
            <p:nvPr/>
          </p:nvPicPr>
          <p:blipFill rotWithShape="1">
            <a:blip r:embed="rId7">
              <a:alphaModFix/>
            </a:blip>
            <a:srcRect b="84458" l="57225" r="18284" t="0"/>
            <a:stretch/>
          </p:blipFill>
          <p:spPr>
            <a:xfrm flipH="1" rot="10800000">
              <a:off x="292275" y="1606461"/>
              <a:ext cx="551048" cy="308589"/>
            </a:xfrm>
            <a:prstGeom prst="rect">
              <a:avLst/>
            </a:prstGeom>
            <a:noFill/>
            <a:ln>
              <a:noFill/>
            </a:ln>
          </p:spPr>
        </p:pic>
        <p:pic>
          <p:nvPicPr>
            <p:cNvPr id="1827" name="Google Shape;1827;p136"/>
            <p:cNvPicPr preferRelativeResize="0"/>
            <p:nvPr/>
          </p:nvPicPr>
          <p:blipFill rotWithShape="1">
            <a:blip r:embed="rId7">
              <a:alphaModFix/>
            </a:blip>
            <a:srcRect b="84458" l="57225" r="18284" t="0"/>
            <a:stretch/>
          </p:blipFill>
          <p:spPr>
            <a:xfrm flipH="1" rot="10800000">
              <a:off x="747140" y="1600423"/>
              <a:ext cx="551048" cy="308589"/>
            </a:xfrm>
            <a:prstGeom prst="rect">
              <a:avLst/>
            </a:prstGeom>
            <a:noFill/>
            <a:ln>
              <a:noFill/>
            </a:ln>
          </p:spPr>
        </p:pic>
        <p:pic>
          <p:nvPicPr>
            <p:cNvPr id="1828" name="Google Shape;1828;p136"/>
            <p:cNvPicPr preferRelativeResize="0"/>
            <p:nvPr/>
          </p:nvPicPr>
          <p:blipFill rotWithShape="1">
            <a:blip r:embed="rId7">
              <a:alphaModFix/>
            </a:blip>
            <a:srcRect b="84458" l="57225" r="18284" t="0"/>
            <a:stretch/>
          </p:blipFill>
          <p:spPr>
            <a:xfrm flipH="1" rot="10800000">
              <a:off x="1201385" y="1600423"/>
              <a:ext cx="551048" cy="308589"/>
            </a:xfrm>
            <a:prstGeom prst="rect">
              <a:avLst/>
            </a:prstGeom>
            <a:noFill/>
            <a:ln>
              <a:noFill/>
            </a:ln>
          </p:spPr>
        </p:pic>
        <p:pic>
          <p:nvPicPr>
            <p:cNvPr id="1829" name="Google Shape;1829;p136"/>
            <p:cNvPicPr preferRelativeResize="0"/>
            <p:nvPr/>
          </p:nvPicPr>
          <p:blipFill rotWithShape="1">
            <a:blip r:embed="rId7">
              <a:alphaModFix/>
            </a:blip>
            <a:srcRect b="84458" l="57225" r="18284" t="0"/>
            <a:stretch/>
          </p:blipFill>
          <p:spPr>
            <a:xfrm flipH="1" rot="10800000">
              <a:off x="1655631" y="1600423"/>
              <a:ext cx="551048" cy="308589"/>
            </a:xfrm>
            <a:prstGeom prst="rect">
              <a:avLst/>
            </a:prstGeom>
            <a:noFill/>
            <a:ln>
              <a:noFill/>
            </a:ln>
          </p:spPr>
        </p:pic>
        <p:sp>
          <p:nvSpPr>
            <p:cNvPr id="1830" name="Google Shape;1830;p136"/>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4</a:t>
              </a:r>
              <a:endParaRPr sz="2000">
                <a:solidFill>
                  <a:srgbClr val="000000"/>
                </a:solidFill>
                <a:latin typeface="Times New Roman"/>
                <a:ea typeface="Times New Roman"/>
                <a:cs typeface="Times New Roman"/>
                <a:sym typeface="Times New Roman"/>
              </a:endParaRPr>
            </a:p>
          </p:txBody>
        </p:sp>
        <p:sp>
          <p:nvSpPr>
            <p:cNvPr id="1831" name="Google Shape;1831;p136"/>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−4</a:t>
              </a:r>
              <a:endParaRPr sz="2000">
                <a:solidFill>
                  <a:srgbClr val="000000"/>
                </a:solidFill>
                <a:latin typeface="Times New Roman"/>
                <a:ea typeface="Times New Roman"/>
                <a:cs typeface="Times New Roman"/>
                <a:sym typeface="Times New Roman"/>
              </a:endParaRPr>
            </a:p>
          </p:txBody>
        </p:sp>
        <p:sp>
          <p:nvSpPr>
            <p:cNvPr id="1832" name="Google Shape;1832;p136"/>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−4</a:t>
              </a:r>
              <a:endParaRPr sz="2000">
                <a:solidFill>
                  <a:srgbClr val="000000"/>
                </a:solidFill>
                <a:latin typeface="Times New Roman"/>
                <a:ea typeface="Times New Roman"/>
                <a:cs typeface="Times New Roman"/>
                <a:sym typeface="Times New Roman"/>
              </a:endParaRPr>
            </a:p>
          </p:txBody>
        </p:sp>
        <p:sp>
          <p:nvSpPr>
            <p:cNvPr id="1833" name="Google Shape;1833;p136"/>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−4</a:t>
              </a:r>
              <a:endParaRPr sz="2000">
                <a:solidFill>
                  <a:srgbClr val="000000"/>
                </a:solidFill>
                <a:latin typeface="Times New Roman"/>
                <a:ea typeface="Times New Roman"/>
                <a:cs typeface="Times New Roman"/>
                <a:sym typeface="Times New Roman"/>
              </a:endParaRPr>
            </a:p>
          </p:txBody>
        </p:sp>
      </p:grpSp>
      <p:grpSp>
        <p:nvGrpSpPr>
          <p:cNvPr id="1834" name="Google Shape;1834;p136"/>
          <p:cNvGrpSpPr/>
          <p:nvPr/>
        </p:nvGrpSpPr>
        <p:grpSpPr>
          <a:xfrm>
            <a:off x="555412" y="2926071"/>
            <a:ext cx="2635177" cy="433518"/>
            <a:chOff x="292275" y="1600423"/>
            <a:chExt cx="1914404" cy="433518"/>
          </a:xfrm>
        </p:grpSpPr>
        <p:pic>
          <p:nvPicPr>
            <p:cNvPr id="1835" name="Google Shape;1835;p136"/>
            <p:cNvPicPr preferRelativeResize="0"/>
            <p:nvPr/>
          </p:nvPicPr>
          <p:blipFill rotWithShape="1">
            <a:blip r:embed="rId7">
              <a:alphaModFix/>
            </a:blip>
            <a:srcRect b="84458" l="57225" r="18284" t="0"/>
            <a:stretch/>
          </p:blipFill>
          <p:spPr>
            <a:xfrm flipH="1" rot="10800000">
              <a:off x="292275" y="1606461"/>
              <a:ext cx="551048" cy="308589"/>
            </a:xfrm>
            <a:prstGeom prst="rect">
              <a:avLst/>
            </a:prstGeom>
            <a:noFill/>
            <a:ln>
              <a:noFill/>
            </a:ln>
          </p:spPr>
        </p:pic>
        <p:pic>
          <p:nvPicPr>
            <p:cNvPr id="1836" name="Google Shape;1836;p136"/>
            <p:cNvPicPr preferRelativeResize="0"/>
            <p:nvPr/>
          </p:nvPicPr>
          <p:blipFill rotWithShape="1">
            <a:blip r:embed="rId7">
              <a:alphaModFix/>
            </a:blip>
            <a:srcRect b="84458" l="57225" r="18284" t="0"/>
            <a:stretch/>
          </p:blipFill>
          <p:spPr>
            <a:xfrm flipH="1" rot="10800000">
              <a:off x="747140" y="1600423"/>
              <a:ext cx="551048" cy="308589"/>
            </a:xfrm>
            <a:prstGeom prst="rect">
              <a:avLst/>
            </a:prstGeom>
            <a:noFill/>
            <a:ln>
              <a:noFill/>
            </a:ln>
          </p:spPr>
        </p:pic>
        <p:pic>
          <p:nvPicPr>
            <p:cNvPr id="1837" name="Google Shape;1837;p136"/>
            <p:cNvPicPr preferRelativeResize="0"/>
            <p:nvPr/>
          </p:nvPicPr>
          <p:blipFill rotWithShape="1">
            <a:blip r:embed="rId7">
              <a:alphaModFix/>
            </a:blip>
            <a:srcRect b="84458" l="57225" r="18284" t="0"/>
            <a:stretch/>
          </p:blipFill>
          <p:spPr>
            <a:xfrm flipH="1" rot="10800000">
              <a:off x="1201385" y="1600423"/>
              <a:ext cx="551048" cy="308589"/>
            </a:xfrm>
            <a:prstGeom prst="rect">
              <a:avLst/>
            </a:prstGeom>
            <a:noFill/>
            <a:ln>
              <a:noFill/>
            </a:ln>
          </p:spPr>
        </p:pic>
        <p:pic>
          <p:nvPicPr>
            <p:cNvPr id="1838" name="Google Shape;1838;p136"/>
            <p:cNvPicPr preferRelativeResize="0"/>
            <p:nvPr/>
          </p:nvPicPr>
          <p:blipFill rotWithShape="1">
            <a:blip r:embed="rId7">
              <a:alphaModFix/>
            </a:blip>
            <a:srcRect b="84458" l="57225" r="18284" t="0"/>
            <a:stretch/>
          </p:blipFill>
          <p:spPr>
            <a:xfrm flipH="1" rot="10800000">
              <a:off x="1655631" y="1600423"/>
              <a:ext cx="551048" cy="308589"/>
            </a:xfrm>
            <a:prstGeom prst="rect">
              <a:avLst/>
            </a:prstGeom>
            <a:noFill/>
            <a:ln>
              <a:noFill/>
            </a:ln>
          </p:spPr>
        </p:pic>
        <p:sp>
          <p:nvSpPr>
            <p:cNvPr id="1839" name="Google Shape;1839;p136"/>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840" name="Google Shape;1840;p136"/>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841" name="Google Shape;1841;p136"/>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842" name="Google Shape;1842;p136"/>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grpSp>
        <p:nvGrpSpPr>
          <p:cNvPr id="1843" name="Google Shape;1843;p136"/>
          <p:cNvGrpSpPr/>
          <p:nvPr/>
        </p:nvGrpSpPr>
        <p:grpSpPr>
          <a:xfrm>
            <a:off x="361324" y="4152997"/>
            <a:ext cx="2000744" cy="664679"/>
            <a:chOff x="361324" y="4152997"/>
            <a:chExt cx="2000744" cy="664679"/>
          </a:xfrm>
        </p:grpSpPr>
        <p:pic>
          <p:nvPicPr>
            <p:cNvPr descr="&lt;math xmlns=&quot;http://www.w3.org/1998/Math/MathML&quot; display=&quot;block&quot; data-is-equatio=&quot;1&quot; data-latex=&quot;+\frac{3}{7}&quot;&gt;&lt;mo&gt;+&lt;/mo&gt;&lt;mfrac&gt;&lt;mn&gt;3&lt;/mn&gt;&lt;mn&gt;7&lt;/mn&gt;&lt;/mfrac&gt;&lt;/math&gt;" id="1844" name="Google Shape;1844;p136" title="positive three sevenths"/>
            <p:cNvPicPr preferRelativeResize="0"/>
            <p:nvPr/>
          </p:nvPicPr>
          <p:blipFill>
            <a:blip r:embed="rId8">
              <a:alphaModFix/>
            </a:blip>
            <a:stretch>
              <a:fillRect/>
            </a:stretch>
          </p:blipFill>
          <p:spPr>
            <a:xfrm>
              <a:off x="444138" y="4384151"/>
              <a:ext cx="292164" cy="433525"/>
            </a:xfrm>
            <a:prstGeom prst="rect">
              <a:avLst/>
            </a:prstGeom>
            <a:noFill/>
            <a:ln>
              <a:noFill/>
            </a:ln>
          </p:spPr>
        </p:pic>
        <p:grpSp>
          <p:nvGrpSpPr>
            <p:cNvPr id="1845" name="Google Shape;1845;p136"/>
            <p:cNvGrpSpPr/>
            <p:nvPr/>
          </p:nvGrpSpPr>
          <p:grpSpPr>
            <a:xfrm>
              <a:off x="361324" y="4152997"/>
              <a:ext cx="2000744" cy="253243"/>
              <a:chOff x="292275" y="1600423"/>
              <a:chExt cx="1914404" cy="314627"/>
            </a:xfrm>
          </p:grpSpPr>
          <p:pic>
            <p:nvPicPr>
              <p:cNvPr id="1846" name="Google Shape;1846;p136"/>
              <p:cNvPicPr preferRelativeResize="0"/>
              <p:nvPr/>
            </p:nvPicPr>
            <p:blipFill rotWithShape="1">
              <a:blip r:embed="rId7">
                <a:alphaModFix/>
              </a:blip>
              <a:srcRect b="84458" l="57225" r="18284" t="0"/>
              <a:stretch/>
            </p:blipFill>
            <p:spPr>
              <a:xfrm flipH="1" rot="10800000">
                <a:off x="292275" y="1606461"/>
                <a:ext cx="551048" cy="308589"/>
              </a:xfrm>
              <a:prstGeom prst="rect">
                <a:avLst/>
              </a:prstGeom>
              <a:noFill/>
              <a:ln>
                <a:noFill/>
              </a:ln>
            </p:spPr>
          </p:pic>
          <p:pic>
            <p:nvPicPr>
              <p:cNvPr id="1847" name="Google Shape;1847;p136"/>
              <p:cNvPicPr preferRelativeResize="0"/>
              <p:nvPr/>
            </p:nvPicPr>
            <p:blipFill rotWithShape="1">
              <a:blip r:embed="rId7">
                <a:alphaModFix/>
              </a:blip>
              <a:srcRect b="84458" l="57225" r="18284" t="0"/>
              <a:stretch/>
            </p:blipFill>
            <p:spPr>
              <a:xfrm flipH="1" rot="10800000">
                <a:off x="747140" y="1600423"/>
                <a:ext cx="551048" cy="308589"/>
              </a:xfrm>
              <a:prstGeom prst="rect">
                <a:avLst/>
              </a:prstGeom>
              <a:noFill/>
              <a:ln>
                <a:noFill/>
              </a:ln>
            </p:spPr>
          </p:pic>
          <p:pic>
            <p:nvPicPr>
              <p:cNvPr id="1848" name="Google Shape;1848;p136"/>
              <p:cNvPicPr preferRelativeResize="0"/>
              <p:nvPr/>
            </p:nvPicPr>
            <p:blipFill rotWithShape="1">
              <a:blip r:embed="rId7">
                <a:alphaModFix/>
              </a:blip>
              <a:srcRect b="84458" l="57225" r="18284" t="0"/>
              <a:stretch/>
            </p:blipFill>
            <p:spPr>
              <a:xfrm flipH="1" rot="10800000">
                <a:off x="1201385" y="1600423"/>
                <a:ext cx="551048" cy="308589"/>
              </a:xfrm>
              <a:prstGeom prst="rect">
                <a:avLst/>
              </a:prstGeom>
              <a:noFill/>
              <a:ln>
                <a:noFill/>
              </a:ln>
            </p:spPr>
          </p:pic>
          <p:pic>
            <p:nvPicPr>
              <p:cNvPr id="1849" name="Google Shape;1849;p136"/>
              <p:cNvPicPr preferRelativeResize="0"/>
              <p:nvPr/>
            </p:nvPicPr>
            <p:blipFill rotWithShape="1">
              <a:blip r:embed="rId7">
                <a:alphaModFix/>
              </a:blip>
              <a:srcRect b="84458" l="57225" r="18284" t="0"/>
              <a:stretch/>
            </p:blipFill>
            <p:spPr>
              <a:xfrm flipH="1" rot="10800000">
                <a:off x="1655631" y="1600423"/>
                <a:ext cx="551048" cy="308589"/>
              </a:xfrm>
              <a:prstGeom prst="rect">
                <a:avLst/>
              </a:prstGeom>
              <a:noFill/>
              <a:ln>
                <a:noFill/>
              </a:ln>
            </p:spPr>
          </p:pic>
        </p:grpSp>
        <p:pic>
          <p:nvPicPr>
            <p:cNvPr descr="&lt;math xmlns=&quot;http://www.w3.org/1998/Math/MathML&quot; display=&quot;block&quot; data-is-equatio=&quot;1&quot; data-latex=&quot;+\frac{3}{7}&quot;&gt;&lt;mo&gt;+&lt;/mo&gt;&lt;mfrac&gt;&lt;mn&gt;3&lt;/mn&gt;&lt;mn&gt;7&lt;/mn&gt;&lt;/mfrac&gt;&lt;/math&gt;" id="1850" name="Google Shape;1850;p136" title="positive three sevenths"/>
            <p:cNvPicPr preferRelativeResize="0"/>
            <p:nvPr/>
          </p:nvPicPr>
          <p:blipFill>
            <a:blip r:embed="rId8">
              <a:alphaModFix/>
            </a:blip>
            <a:stretch>
              <a:fillRect/>
            </a:stretch>
          </p:blipFill>
          <p:spPr>
            <a:xfrm>
              <a:off x="932788" y="4384151"/>
              <a:ext cx="292164" cy="433525"/>
            </a:xfrm>
            <a:prstGeom prst="rect">
              <a:avLst/>
            </a:prstGeom>
            <a:noFill/>
            <a:ln>
              <a:noFill/>
            </a:ln>
          </p:spPr>
        </p:pic>
        <p:pic>
          <p:nvPicPr>
            <p:cNvPr descr="&lt;math xmlns=&quot;http://www.w3.org/1998/Math/MathML&quot; display=&quot;block&quot; data-is-equatio=&quot;1&quot; data-latex=&quot;+\frac{3}{7}&quot;&gt;&lt;mo&gt;+&lt;/mo&gt;&lt;mfrac&gt;&lt;mn&gt;3&lt;/mn&gt;&lt;mn&gt;7&lt;/mn&gt;&lt;/mfrac&gt;&lt;/math&gt;" id="1851" name="Google Shape;1851;p136" title="positive three sevenths"/>
            <p:cNvPicPr preferRelativeResize="0"/>
            <p:nvPr/>
          </p:nvPicPr>
          <p:blipFill>
            <a:blip r:embed="rId8">
              <a:alphaModFix/>
            </a:blip>
            <a:stretch>
              <a:fillRect/>
            </a:stretch>
          </p:blipFill>
          <p:spPr>
            <a:xfrm>
              <a:off x="1428598" y="4384151"/>
              <a:ext cx="292164" cy="433525"/>
            </a:xfrm>
            <a:prstGeom prst="rect">
              <a:avLst/>
            </a:prstGeom>
            <a:noFill/>
            <a:ln>
              <a:noFill/>
            </a:ln>
          </p:spPr>
        </p:pic>
        <p:pic>
          <p:nvPicPr>
            <p:cNvPr descr="&lt;math xmlns=&quot;http://www.w3.org/1998/Math/MathML&quot; display=&quot;block&quot; data-is-equatio=&quot;1&quot; data-latex=&quot;+\frac{3}{7}&quot;&gt;&lt;mo&gt;+&lt;/mo&gt;&lt;mfrac&gt;&lt;mn&gt;3&lt;/mn&gt;&lt;mn&gt;7&lt;/mn&gt;&lt;/mfrac&gt;&lt;/math&gt;" id="1852" name="Google Shape;1852;p136" title="positive three sevenths"/>
            <p:cNvPicPr preferRelativeResize="0"/>
            <p:nvPr/>
          </p:nvPicPr>
          <p:blipFill>
            <a:blip r:embed="rId8">
              <a:alphaModFix/>
            </a:blip>
            <a:stretch>
              <a:fillRect/>
            </a:stretch>
          </p:blipFill>
          <p:spPr>
            <a:xfrm>
              <a:off x="1905741" y="4384151"/>
              <a:ext cx="292164" cy="43352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6" name="Shape 1856"/>
        <p:cNvGrpSpPr/>
        <p:nvPr/>
      </p:nvGrpSpPr>
      <p:grpSpPr>
        <a:xfrm>
          <a:off x="0" y="0"/>
          <a:ext cx="0" cy="0"/>
          <a:chOff x="0" y="0"/>
          <a:chExt cx="0" cy="0"/>
        </a:xfrm>
      </p:grpSpPr>
      <p:sp>
        <p:nvSpPr>
          <p:cNvPr id="1857" name="Google Shape;1857;p137"/>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Cabdi iyo Caasha waxay ka hadlayaan taxanahan.</a:t>
            </a:r>
            <a:endParaRPr/>
          </a:p>
        </p:txBody>
      </p:sp>
      <p:sp>
        <p:nvSpPr>
          <p:cNvPr id="1858" name="Google Shape;1858;p13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Taxanaha xisaabeed iyo joomatari (Arithmetic and geometric sequences)</a:t>
            </a:r>
            <a:endParaRPr/>
          </a:p>
        </p:txBody>
      </p:sp>
      <p:sp>
        <p:nvSpPr>
          <p:cNvPr id="1859" name="Google Shape;1859;p137"/>
          <p:cNvSpPr txBox="1"/>
          <p:nvPr/>
        </p:nvSpPr>
        <p:spPr>
          <a:xfrm>
            <a:off x="358525" y="1532825"/>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−7</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−11</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860" name="Google Shape;1860;p137"/>
          <p:cNvSpPr txBox="1"/>
          <p:nvPr/>
        </p:nvSpPr>
        <p:spPr>
          <a:xfrm>
            <a:off x="335500" y="2618275"/>
            <a:ext cx="3648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−30</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−27</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0}{7},\frac{13}{7},\frac{16}{7},\frac{19}{7},\frac{22}{7},\ ...&quot;&gt;&lt;mfrac&gt;&lt;mn&gt;10&lt;/mn&gt;&lt;mn&gt;7&lt;/mn&gt;&lt;/mfrac&gt;&lt;mo&gt;,&lt;/mo&gt;&lt;mfrac&gt;&lt;mn&gt;13&lt;/mn&gt;&lt;mn&gt;7&lt;/mn&gt;&lt;/mfrac&gt;&lt;mo&gt;,&lt;/mo&gt;&lt;mfrac&gt;&lt;mn&gt;16&lt;/mn&gt;&lt;mn&gt;7&lt;/mn&gt;&lt;/mfrac&gt;&lt;mo&gt;,&lt;/mo&gt;&lt;mfrac&gt;&lt;mn&gt;19&lt;/mn&gt;&lt;mn&gt;7&lt;/mn&gt;&lt;/mfrac&gt;&lt;mo&gt;,&lt;/mo&gt;&lt;mfrac&gt;&lt;mn&gt;22&lt;/mn&gt;&lt;mn&gt;7&lt;/mn&gt;&lt;/mfrac&gt;&lt;mo&gt;,&lt;/mo&gt;&lt;mtext&gt;&lt;/mtext&gt;&lt;mo&gt;.&lt;/mo&gt;&lt;mo&gt;.&lt;/mo&gt;&lt;mo&gt;.&lt;/mo&gt;&lt;/math&gt;" id="1861" name="Google Shape;1861;p137" title="ten sevenths comma thirteen sevenths comma sixteen sevenths comma nineteen sevenths comma 22 over 7 comma period period period"/>
          <p:cNvPicPr preferRelativeResize="0"/>
          <p:nvPr/>
        </p:nvPicPr>
        <p:blipFill>
          <a:blip r:embed="rId3">
            <a:alphaModFix/>
          </a:blip>
          <a:stretch>
            <a:fillRect/>
          </a:stretch>
        </p:blipFill>
        <p:spPr>
          <a:xfrm>
            <a:off x="335289" y="3627598"/>
            <a:ext cx="2565279" cy="526800"/>
          </a:xfrm>
          <a:prstGeom prst="rect">
            <a:avLst/>
          </a:prstGeom>
          <a:noFill/>
          <a:ln>
            <a:noFill/>
          </a:ln>
        </p:spPr>
      </p:pic>
      <p:pic>
        <p:nvPicPr>
          <p:cNvPr id="1862" name="Google Shape;1862;p137"/>
          <p:cNvPicPr preferRelativeResize="0"/>
          <p:nvPr/>
        </p:nvPicPr>
        <p:blipFill>
          <a:blip r:embed="rId9">
            <a:alphaModFix/>
          </a:blip>
          <a:stretch>
            <a:fillRect/>
          </a:stretch>
        </p:blipFill>
        <p:spPr>
          <a:xfrm flipH="1">
            <a:off x="8022496" y="2730222"/>
            <a:ext cx="800651" cy="898751"/>
          </a:xfrm>
          <a:prstGeom prst="rect">
            <a:avLst/>
          </a:prstGeom>
          <a:noFill/>
          <a:ln>
            <a:noFill/>
          </a:ln>
        </p:spPr>
      </p:pic>
      <p:pic>
        <p:nvPicPr>
          <p:cNvPr id="1863" name="Google Shape;1863;p137"/>
          <p:cNvPicPr preferRelativeResize="0"/>
          <p:nvPr/>
        </p:nvPicPr>
        <p:blipFill rotWithShape="1">
          <a:blip r:embed="rId5">
            <a:alphaModFix/>
          </a:blip>
          <a:srcRect b="43690" l="0" r="57905" t="0"/>
          <a:stretch/>
        </p:blipFill>
        <p:spPr>
          <a:xfrm>
            <a:off x="4410200" y="1261232"/>
            <a:ext cx="4362327" cy="1444750"/>
          </a:xfrm>
          <a:prstGeom prst="rect">
            <a:avLst/>
          </a:prstGeom>
          <a:noFill/>
          <a:ln>
            <a:noFill/>
          </a:ln>
        </p:spPr>
      </p:pic>
      <p:sp>
        <p:nvSpPr>
          <p:cNvPr id="1864" name="Google Shape;1864;p137"/>
          <p:cNvSpPr txBox="1"/>
          <p:nvPr/>
        </p:nvSpPr>
        <p:spPr>
          <a:xfrm flipH="1">
            <a:off x="4513725" y="1385025"/>
            <a:ext cx="3950400" cy="1006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Waan qaldanaa! Kuwani waa taxanayaal xisaabeed (arithmetic sequences). Farqiga guud (common difference) wuxuu noqon karaa jajab (fraction), ama taban (negative)!</a:t>
            </a:r>
            <a:endParaRPr sz="1800">
              <a:latin typeface="Lexend"/>
              <a:ea typeface="Lexend"/>
              <a:cs typeface="Lexend"/>
              <a:sym typeface="Lexend"/>
            </a:endParaRPr>
          </a:p>
        </p:txBody>
      </p:sp>
      <p:pic>
        <p:nvPicPr>
          <p:cNvPr id="1865" name="Google Shape;1865;p137"/>
          <p:cNvPicPr preferRelativeResize="0"/>
          <p:nvPr/>
        </p:nvPicPr>
        <p:blipFill>
          <a:blip r:embed="rId6">
            <a:alphaModFix/>
          </a:blip>
          <a:stretch>
            <a:fillRect/>
          </a:stretch>
        </p:blipFill>
        <p:spPr>
          <a:xfrm flipH="1">
            <a:off x="7126763" y="2793380"/>
            <a:ext cx="664686" cy="1255076"/>
          </a:xfrm>
          <a:prstGeom prst="rect">
            <a:avLst/>
          </a:prstGeom>
          <a:noFill/>
          <a:ln>
            <a:noFill/>
          </a:ln>
        </p:spPr>
      </p:pic>
      <p:pic>
        <p:nvPicPr>
          <p:cNvPr id="1866" name="Google Shape;1866;p137"/>
          <p:cNvPicPr preferRelativeResize="0"/>
          <p:nvPr/>
        </p:nvPicPr>
        <p:blipFill rotWithShape="1">
          <a:blip r:embed="rId5">
            <a:alphaModFix/>
          </a:blip>
          <a:srcRect b="43690" l="0" r="57905" t="0"/>
          <a:stretch/>
        </p:blipFill>
        <p:spPr>
          <a:xfrm>
            <a:off x="3896700" y="2655845"/>
            <a:ext cx="3355402" cy="1255200"/>
          </a:xfrm>
          <a:prstGeom prst="rect">
            <a:avLst/>
          </a:prstGeom>
          <a:noFill/>
          <a:ln>
            <a:noFill/>
          </a:ln>
        </p:spPr>
      </p:pic>
      <p:sp>
        <p:nvSpPr>
          <p:cNvPr id="1867" name="Google Shape;1867;p137"/>
          <p:cNvSpPr txBox="1"/>
          <p:nvPr/>
        </p:nvSpPr>
        <p:spPr>
          <a:xfrm flipH="1">
            <a:off x="4015125" y="2714945"/>
            <a:ext cx="3011100" cy="89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Aan eegno qeexida taxanaha xisaabeed (arithmetic sequence) mar kale Cabdi.</a:t>
            </a:r>
            <a:endParaRPr sz="1800">
              <a:solidFill>
                <a:srgbClr val="000000"/>
              </a:solidFill>
              <a:latin typeface="Lexend"/>
              <a:ea typeface="Lexend"/>
              <a:cs typeface="Lexend"/>
              <a:sym typeface="Lexend"/>
            </a:endParaRPr>
          </a:p>
        </p:txBody>
      </p:sp>
      <p:sp>
        <p:nvSpPr>
          <p:cNvPr id="1868" name="Google Shape;1868;p137"/>
          <p:cNvSpPr txBox="1"/>
          <p:nvPr>
            <p:ph idx="1" type="body"/>
          </p:nvPr>
        </p:nvSpPr>
        <p:spPr>
          <a:xfrm>
            <a:off x="2914800" y="4112100"/>
            <a:ext cx="5648400" cy="443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Taxanayaasha leh farqi guud (common difference) oo isku darka ah</a:t>
            </a:r>
            <a:endParaRPr sz="1900"/>
          </a:p>
          <a:p>
            <a:pPr indent="0" lvl="0" marL="0" rtl="0" algn="l">
              <a:lnSpc>
                <a:spcPct val="115000"/>
              </a:lnSpc>
              <a:spcBef>
                <a:spcPts val="0"/>
              </a:spcBef>
              <a:spcAft>
                <a:spcPts val="0"/>
              </a:spcAft>
              <a:buNone/>
            </a:pPr>
            <a:r>
              <a:rPr lang="en-GB" sz="1100">
                <a:latin typeface="Lexend"/>
              </a:rPr>
              <a:t>ee u dhexeeya xubnaha waxaa loo yaqaan taxanayaal xisaabeed (arithmetic sequences).</a:t>
            </a:r>
            <a:endParaRPr sz="1900"/>
          </a:p>
        </p:txBody>
      </p:sp>
      <p:grpSp>
        <p:nvGrpSpPr>
          <p:cNvPr id="1869" name="Google Shape;1869;p137"/>
          <p:cNvGrpSpPr/>
          <p:nvPr/>
        </p:nvGrpSpPr>
        <p:grpSpPr>
          <a:xfrm>
            <a:off x="280793" y="1805824"/>
            <a:ext cx="1770632" cy="433518"/>
            <a:chOff x="292275" y="1600423"/>
            <a:chExt cx="1914404" cy="433518"/>
          </a:xfrm>
        </p:grpSpPr>
        <p:pic>
          <p:nvPicPr>
            <p:cNvPr id="1870" name="Google Shape;1870;p137"/>
            <p:cNvPicPr preferRelativeResize="0"/>
            <p:nvPr/>
          </p:nvPicPr>
          <p:blipFill rotWithShape="1">
            <a:blip r:embed="rId7">
              <a:alphaModFix/>
            </a:blip>
            <a:srcRect b="84458" l="57225" r="18284" t="0"/>
            <a:stretch/>
          </p:blipFill>
          <p:spPr>
            <a:xfrm flipH="1" rot="10800000">
              <a:off x="292275" y="1606461"/>
              <a:ext cx="551048" cy="308589"/>
            </a:xfrm>
            <a:prstGeom prst="rect">
              <a:avLst/>
            </a:prstGeom>
            <a:noFill/>
            <a:ln>
              <a:noFill/>
            </a:ln>
          </p:spPr>
        </p:pic>
        <p:pic>
          <p:nvPicPr>
            <p:cNvPr id="1871" name="Google Shape;1871;p137"/>
            <p:cNvPicPr preferRelativeResize="0"/>
            <p:nvPr/>
          </p:nvPicPr>
          <p:blipFill rotWithShape="1">
            <a:blip r:embed="rId7">
              <a:alphaModFix/>
            </a:blip>
            <a:srcRect b="84458" l="57225" r="18284" t="0"/>
            <a:stretch/>
          </p:blipFill>
          <p:spPr>
            <a:xfrm flipH="1" rot="10800000">
              <a:off x="747140" y="1600423"/>
              <a:ext cx="551048" cy="308589"/>
            </a:xfrm>
            <a:prstGeom prst="rect">
              <a:avLst/>
            </a:prstGeom>
            <a:noFill/>
            <a:ln>
              <a:noFill/>
            </a:ln>
          </p:spPr>
        </p:pic>
        <p:pic>
          <p:nvPicPr>
            <p:cNvPr id="1872" name="Google Shape;1872;p137"/>
            <p:cNvPicPr preferRelativeResize="0"/>
            <p:nvPr/>
          </p:nvPicPr>
          <p:blipFill rotWithShape="1">
            <a:blip r:embed="rId7">
              <a:alphaModFix/>
            </a:blip>
            <a:srcRect b="84458" l="57225" r="18284" t="0"/>
            <a:stretch/>
          </p:blipFill>
          <p:spPr>
            <a:xfrm flipH="1" rot="10800000">
              <a:off x="1201385" y="1600423"/>
              <a:ext cx="551048" cy="308589"/>
            </a:xfrm>
            <a:prstGeom prst="rect">
              <a:avLst/>
            </a:prstGeom>
            <a:noFill/>
            <a:ln>
              <a:noFill/>
            </a:ln>
          </p:spPr>
        </p:pic>
        <p:pic>
          <p:nvPicPr>
            <p:cNvPr id="1873" name="Google Shape;1873;p137"/>
            <p:cNvPicPr preferRelativeResize="0"/>
            <p:nvPr/>
          </p:nvPicPr>
          <p:blipFill rotWithShape="1">
            <a:blip r:embed="rId7">
              <a:alphaModFix/>
            </a:blip>
            <a:srcRect b="84458" l="57225" r="18284" t="0"/>
            <a:stretch/>
          </p:blipFill>
          <p:spPr>
            <a:xfrm flipH="1" rot="10800000">
              <a:off x="1655631" y="1600423"/>
              <a:ext cx="551048" cy="308589"/>
            </a:xfrm>
            <a:prstGeom prst="rect">
              <a:avLst/>
            </a:prstGeom>
            <a:noFill/>
            <a:ln>
              <a:noFill/>
            </a:ln>
          </p:spPr>
        </p:pic>
        <p:sp>
          <p:nvSpPr>
            <p:cNvPr id="1874" name="Google Shape;1874;p137"/>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4</a:t>
              </a:r>
              <a:endParaRPr sz="2000">
                <a:solidFill>
                  <a:srgbClr val="000000"/>
                </a:solidFill>
                <a:latin typeface="Times New Roman"/>
                <a:ea typeface="Times New Roman"/>
                <a:cs typeface="Times New Roman"/>
                <a:sym typeface="Times New Roman"/>
              </a:endParaRPr>
            </a:p>
          </p:txBody>
        </p:sp>
        <p:sp>
          <p:nvSpPr>
            <p:cNvPr id="1875" name="Google Shape;1875;p137"/>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−4</a:t>
              </a:r>
              <a:endParaRPr sz="2000">
                <a:solidFill>
                  <a:srgbClr val="000000"/>
                </a:solidFill>
                <a:latin typeface="Times New Roman"/>
                <a:ea typeface="Times New Roman"/>
                <a:cs typeface="Times New Roman"/>
                <a:sym typeface="Times New Roman"/>
              </a:endParaRPr>
            </a:p>
          </p:txBody>
        </p:sp>
        <p:sp>
          <p:nvSpPr>
            <p:cNvPr id="1876" name="Google Shape;1876;p137"/>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−4</a:t>
              </a:r>
              <a:endParaRPr sz="2000">
                <a:solidFill>
                  <a:srgbClr val="000000"/>
                </a:solidFill>
                <a:latin typeface="Times New Roman"/>
                <a:ea typeface="Times New Roman"/>
                <a:cs typeface="Times New Roman"/>
                <a:sym typeface="Times New Roman"/>
              </a:endParaRPr>
            </a:p>
          </p:txBody>
        </p:sp>
        <p:sp>
          <p:nvSpPr>
            <p:cNvPr id="1877" name="Google Shape;1877;p137"/>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−4</a:t>
              </a:r>
              <a:endParaRPr sz="2000">
                <a:solidFill>
                  <a:srgbClr val="000000"/>
                </a:solidFill>
                <a:latin typeface="Times New Roman"/>
                <a:ea typeface="Times New Roman"/>
                <a:cs typeface="Times New Roman"/>
                <a:sym typeface="Times New Roman"/>
              </a:endParaRPr>
            </a:p>
          </p:txBody>
        </p:sp>
      </p:grpSp>
      <p:grpSp>
        <p:nvGrpSpPr>
          <p:cNvPr id="1878" name="Google Shape;1878;p137"/>
          <p:cNvGrpSpPr/>
          <p:nvPr/>
        </p:nvGrpSpPr>
        <p:grpSpPr>
          <a:xfrm>
            <a:off x="555412" y="2926071"/>
            <a:ext cx="2635177" cy="433518"/>
            <a:chOff x="292275" y="1600423"/>
            <a:chExt cx="1914404" cy="433518"/>
          </a:xfrm>
        </p:grpSpPr>
        <p:pic>
          <p:nvPicPr>
            <p:cNvPr id="1879" name="Google Shape;1879;p137"/>
            <p:cNvPicPr preferRelativeResize="0"/>
            <p:nvPr/>
          </p:nvPicPr>
          <p:blipFill rotWithShape="1">
            <a:blip r:embed="rId7">
              <a:alphaModFix/>
            </a:blip>
            <a:srcRect b="84458" l="57225" r="18284" t="0"/>
            <a:stretch/>
          </p:blipFill>
          <p:spPr>
            <a:xfrm flipH="1" rot="10800000">
              <a:off x="292275" y="1606461"/>
              <a:ext cx="551048" cy="308589"/>
            </a:xfrm>
            <a:prstGeom prst="rect">
              <a:avLst/>
            </a:prstGeom>
            <a:noFill/>
            <a:ln>
              <a:noFill/>
            </a:ln>
          </p:spPr>
        </p:pic>
        <p:pic>
          <p:nvPicPr>
            <p:cNvPr id="1880" name="Google Shape;1880;p137"/>
            <p:cNvPicPr preferRelativeResize="0"/>
            <p:nvPr/>
          </p:nvPicPr>
          <p:blipFill rotWithShape="1">
            <a:blip r:embed="rId7">
              <a:alphaModFix/>
            </a:blip>
            <a:srcRect b="84458" l="57225" r="18284" t="0"/>
            <a:stretch/>
          </p:blipFill>
          <p:spPr>
            <a:xfrm flipH="1" rot="10800000">
              <a:off x="747140" y="1600423"/>
              <a:ext cx="551048" cy="308589"/>
            </a:xfrm>
            <a:prstGeom prst="rect">
              <a:avLst/>
            </a:prstGeom>
            <a:noFill/>
            <a:ln>
              <a:noFill/>
            </a:ln>
          </p:spPr>
        </p:pic>
        <p:pic>
          <p:nvPicPr>
            <p:cNvPr id="1881" name="Google Shape;1881;p137"/>
            <p:cNvPicPr preferRelativeResize="0"/>
            <p:nvPr/>
          </p:nvPicPr>
          <p:blipFill rotWithShape="1">
            <a:blip r:embed="rId7">
              <a:alphaModFix/>
            </a:blip>
            <a:srcRect b="84458" l="57225" r="18284" t="0"/>
            <a:stretch/>
          </p:blipFill>
          <p:spPr>
            <a:xfrm flipH="1" rot="10800000">
              <a:off x="1201385" y="1600423"/>
              <a:ext cx="551048" cy="308589"/>
            </a:xfrm>
            <a:prstGeom prst="rect">
              <a:avLst/>
            </a:prstGeom>
            <a:noFill/>
            <a:ln>
              <a:noFill/>
            </a:ln>
          </p:spPr>
        </p:pic>
        <p:pic>
          <p:nvPicPr>
            <p:cNvPr id="1882" name="Google Shape;1882;p137"/>
            <p:cNvPicPr preferRelativeResize="0"/>
            <p:nvPr/>
          </p:nvPicPr>
          <p:blipFill rotWithShape="1">
            <a:blip r:embed="rId7">
              <a:alphaModFix/>
            </a:blip>
            <a:srcRect b="84458" l="57225" r="18284" t="0"/>
            <a:stretch/>
          </p:blipFill>
          <p:spPr>
            <a:xfrm flipH="1" rot="10800000">
              <a:off x="1655631" y="1600423"/>
              <a:ext cx="551048" cy="308589"/>
            </a:xfrm>
            <a:prstGeom prst="rect">
              <a:avLst/>
            </a:prstGeom>
            <a:noFill/>
            <a:ln>
              <a:noFill/>
            </a:ln>
          </p:spPr>
        </p:pic>
        <p:sp>
          <p:nvSpPr>
            <p:cNvPr id="1883" name="Google Shape;1883;p137"/>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884" name="Google Shape;1884;p137"/>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885" name="Google Shape;1885;p137"/>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886" name="Google Shape;1886;p137"/>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00000"/>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pic>
        <p:nvPicPr>
          <p:cNvPr descr="&lt;math xmlns=&quot;http://www.w3.org/1998/Math/MathML&quot; display=&quot;block&quot; data-is-equatio=&quot;1&quot; data-latex=&quot;+\frac{3}{7}&quot;&gt;&lt;mo&gt;+&lt;/mo&gt;&lt;mfrac&gt;&lt;mn&gt;3&lt;/mn&gt;&lt;mn&gt;7&lt;/mn&gt;&lt;/mfrac&gt;&lt;/math&gt;" id="1887" name="Google Shape;1887;p137" title="positive three sevenths"/>
          <p:cNvPicPr preferRelativeResize="0"/>
          <p:nvPr/>
        </p:nvPicPr>
        <p:blipFill>
          <a:blip r:embed="rId8">
            <a:alphaModFix/>
          </a:blip>
          <a:stretch>
            <a:fillRect/>
          </a:stretch>
        </p:blipFill>
        <p:spPr>
          <a:xfrm>
            <a:off x="444138" y="4384151"/>
            <a:ext cx="292164" cy="433525"/>
          </a:xfrm>
          <a:prstGeom prst="rect">
            <a:avLst/>
          </a:prstGeom>
          <a:noFill/>
          <a:ln>
            <a:noFill/>
          </a:ln>
        </p:spPr>
      </p:pic>
      <p:grpSp>
        <p:nvGrpSpPr>
          <p:cNvPr id="1888" name="Google Shape;1888;p137"/>
          <p:cNvGrpSpPr/>
          <p:nvPr/>
        </p:nvGrpSpPr>
        <p:grpSpPr>
          <a:xfrm>
            <a:off x="361324" y="4152997"/>
            <a:ext cx="2000744" cy="253243"/>
            <a:chOff x="292275" y="1600423"/>
            <a:chExt cx="1914404" cy="314627"/>
          </a:xfrm>
        </p:grpSpPr>
        <p:pic>
          <p:nvPicPr>
            <p:cNvPr id="1889" name="Google Shape;1889;p137"/>
            <p:cNvPicPr preferRelativeResize="0"/>
            <p:nvPr/>
          </p:nvPicPr>
          <p:blipFill rotWithShape="1">
            <a:blip r:embed="rId7">
              <a:alphaModFix/>
            </a:blip>
            <a:srcRect b="84458" l="57225" r="18284" t="0"/>
            <a:stretch/>
          </p:blipFill>
          <p:spPr>
            <a:xfrm flipH="1" rot="10800000">
              <a:off x="292275" y="1606461"/>
              <a:ext cx="551048" cy="308589"/>
            </a:xfrm>
            <a:prstGeom prst="rect">
              <a:avLst/>
            </a:prstGeom>
            <a:noFill/>
            <a:ln>
              <a:noFill/>
            </a:ln>
          </p:spPr>
        </p:pic>
        <p:pic>
          <p:nvPicPr>
            <p:cNvPr id="1890" name="Google Shape;1890;p137"/>
            <p:cNvPicPr preferRelativeResize="0"/>
            <p:nvPr/>
          </p:nvPicPr>
          <p:blipFill rotWithShape="1">
            <a:blip r:embed="rId7">
              <a:alphaModFix/>
            </a:blip>
            <a:srcRect b="84458" l="57225" r="18284" t="0"/>
            <a:stretch/>
          </p:blipFill>
          <p:spPr>
            <a:xfrm flipH="1" rot="10800000">
              <a:off x="747140" y="1600423"/>
              <a:ext cx="551048" cy="308589"/>
            </a:xfrm>
            <a:prstGeom prst="rect">
              <a:avLst/>
            </a:prstGeom>
            <a:noFill/>
            <a:ln>
              <a:noFill/>
            </a:ln>
          </p:spPr>
        </p:pic>
        <p:pic>
          <p:nvPicPr>
            <p:cNvPr id="1891" name="Google Shape;1891;p137"/>
            <p:cNvPicPr preferRelativeResize="0"/>
            <p:nvPr/>
          </p:nvPicPr>
          <p:blipFill rotWithShape="1">
            <a:blip r:embed="rId7">
              <a:alphaModFix/>
            </a:blip>
            <a:srcRect b="84458" l="57225" r="18284" t="0"/>
            <a:stretch/>
          </p:blipFill>
          <p:spPr>
            <a:xfrm flipH="1" rot="10800000">
              <a:off x="1201385" y="1600423"/>
              <a:ext cx="551048" cy="308589"/>
            </a:xfrm>
            <a:prstGeom prst="rect">
              <a:avLst/>
            </a:prstGeom>
            <a:noFill/>
            <a:ln>
              <a:noFill/>
            </a:ln>
          </p:spPr>
        </p:pic>
        <p:pic>
          <p:nvPicPr>
            <p:cNvPr id="1892" name="Google Shape;1892;p137"/>
            <p:cNvPicPr preferRelativeResize="0"/>
            <p:nvPr/>
          </p:nvPicPr>
          <p:blipFill rotWithShape="1">
            <a:blip r:embed="rId7">
              <a:alphaModFix/>
            </a:blip>
            <a:srcRect b="84458" l="57225" r="18284" t="0"/>
            <a:stretch/>
          </p:blipFill>
          <p:spPr>
            <a:xfrm flipH="1" rot="10800000">
              <a:off x="1655631" y="1600423"/>
              <a:ext cx="551048" cy="308589"/>
            </a:xfrm>
            <a:prstGeom prst="rect">
              <a:avLst/>
            </a:prstGeom>
            <a:noFill/>
            <a:ln>
              <a:noFill/>
            </a:ln>
          </p:spPr>
        </p:pic>
      </p:grpSp>
      <p:pic>
        <p:nvPicPr>
          <p:cNvPr descr="&lt;math xmlns=&quot;http://www.w3.org/1998/Math/MathML&quot; display=&quot;block&quot; data-is-equatio=&quot;1&quot; data-latex=&quot;+\frac{3}{7}&quot;&gt;&lt;mo&gt;+&lt;/mo&gt;&lt;mfrac&gt;&lt;mn&gt;3&lt;/mn&gt;&lt;mn&gt;7&lt;/mn&gt;&lt;/mfrac&gt;&lt;/math&gt;" id="1893" name="Google Shape;1893;p137" title="positive three sevenths"/>
          <p:cNvPicPr preferRelativeResize="0"/>
          <p:nvPr/>
        </p:nvPicPr>
        <p:blipFill>
          <a:blip r:embed="rId8">
            <a:alphaModFix/>
          </a:blip>
          <a:stretch>
            <a:fillRect/>
          </a:stretch>
        </p:blipFill>
        <p:spPr>
          <a:xfrm>
            <a:off x="932788" y="4384151"/>
            <a:ext cx="292164" cy="433525"/>
          </a:xfrm>
          <a:prstGeom prst="rect">
            <a:avLst/>
          </a:prstGeom>
          <a:noFill/>
          <a:ln>
            <a:noFill/>
          </a:ln>
        </p:spPr>
      </p:pic>
      <p:pic>
        <p:nvPicPr>
          <p:cNvPr descr="&lt;math xmlns=&quot;http://www.w3.org/1998/Math/MathML&quot; display=&quot;block&quot; data-is-equatio=&quot;1&quot; data-latex=&quot;+\frac{3}{7}&quot;&gt;&lt;mo&gt;+&lt;/mo&gt;&lt;mfrac&gt;&lt;mn&gt;3&lt;/mn&gt;&lt;mn&gt;7&lt;/mn&gt;&lt;/mfrac&gt;&lt;/math&gt;" id="1894" name="Google Shape;1894;p137" title="positive three sevenths"/>
          <p:cNvPicPr preferRelativeResize="0"/>
          <p:nvPr/>
        </p:nvPicPr>
        <p:blipFill>
          <a:blip r:embed="rId8">
            <a:alphaModFix/>
          </a:blip>
          <a:stretch>
            <a:fillRect/>
          </a:stretch>
        </p:blipFill>
        <p:spPr>
          <a:xfrm>
            <a:off x="1428598" y="4384151"/>
            <a:ext cx="292164" cy="433525"/>
          </a:xfrm>
          <a:prstGeom prst="rect">
            <a:avLst/>
          </a:prstGeom>
          <a:noFill/>
          <a:ln>
            <a:noFill/>
          </a:ln>
        </p:spPr>
      </p:pic>
      <p:pic>
        <p:nvPicPr>
          <p:cNvPr descr="&lt;math xmlns=&quot;http://www.w3.org/1998/Math/MathML&quot; display=&quot;block&quot; data-is-equatio=&quot;1&quot; data-latex=&quot;+\frac{3}{7}&quot;&gt;&lt;mo&gt;+&lt;/mo&gt;&lt;mfrac&gt;&lt;mn&gt;3&lt;/mn&gt;&lt;mn&gt;7&lt;/mn&gt;&lt;/mfrac&gt;&lt;/math&gt;" id="1895" name="Google Shape;1895;p137" title="positive three sevenths"/>
          <p:cNvPicPr preferRelativeResize="0"/>
          <p:nvPr/>
        </p:nvPicPr>
        <p:blipFill>
          <a:blip r:embed="rId8">
            <a:alphaModFix/>
          </a:blip>
          <a:stretch>
            <a:fillRect/>
          </a:stretch>
        </p:blipFill>
        <p:spPr>
          <a:xfrm>
            <a:off x="1905741" y="4384151"/>
            <a:ext cx="292164" cy="433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9" name="Shape 1899"/>
        <p:cNvGrpSpPr/>
        <p:nvPr/>
      </p:nvGrpSpPr>
      <p:grpSpPr>
        <a:xfrm>
          <a:off x="0" y="0"/>
          <a:ext cx="0" cy="0"/>
          <a:chOff x="0" y="0"/>
          <a:chExt cx="0" cy="0"/>
        </a:xfrm>
      </p:grpSpPr>
      <p:sp>
        <p:nvSpPr>
          <p:cNvPr id="1900" name="Google Shape;1900;p138"/>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Kee ka mid ah taxanahan waa xisaabeed (arithmetic)?</a:t>
            </a:r>
            <a:endParaRPr/>
          </a:p>
        </p:txBody>
      </p:sp>
      <p:sp>
        <p:nvSpPr>
          <p:cNvPr id="1901" name="Google Shape;1901;p13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Taxanaha xisaabeed iyo joomatari (Arithmetic and geometric sequences)</a:t>
            </a:r>
            <a:endParaRPr/>
          </a:p>
        </p:txBody>
      </p:sp>
      <p:sp>
        <p:nvSpPr>
          <p:cNvPr id="1902" name="Google Shape;1902;p138"/>
          <p:cNvSpPr txBox="1"/>
          <p:nvPr>
            <p:ph idx="1" type="subTitle"/>
          </p:nvPr>
        </p:nvSpPr>
        <p:spPr>
          <a:xfrm>
            <a:off x="1034425" y="1662350"/>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−9, −3, 3, 9, 15, …</a:t>
            </a:r>
            <a:endParaRPr/>
          </a:p>
        </p:txBody>
      </p:sp>
      <p:sp>
        <p:nvSpPr>
          <p:cNvPr id="1903" name="Google Shape;1903;p138"/>
          <p:cNvSpPr txBox="1"/>
          <p:nvPr>
            <p:ph idx="3" type="subTitle"/>
          </p:nvPr>
        </p:nvSpPr>
        <p:spPr>
          <a:xfrm>
            <a:off x="1034425" y="2466425"/>
            <a:ext cx="4066200" cy="3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1.34</a:t>
            </a:r>
            <a:r>
              <a:rPr lang="en-GB" sz="1800">
                <a:latin typeface="Lexend"/>
                <a:ea typeface="Times New Roman"/>
                <a:cs typeface="Times New Roman"/>
                <a:sym typeface="Times New Roman"/>
              </a:rPr>
              <a:t>, 1.39, 1.44, 1.49, 1.54, …</a:t>
            </a:r>
            <a:endParaRPr/>
          </a:p>
        </p:txBody>
      </p:sp>
      <p:pic>
        <p:nvPicPr>
          <p:cNvPr descr="&lt;math xmlns=&quot;http://www.w3.org/1998/Math/MathML&quot; display=&quot;block&quot; data-is-equatio=&quot;1&quot; data-latex=&quot;2\frac{1}{4},2\frac{3}{4},3\frac{1}{4},3\frac{3}{4},4\frac{1}{4},\ ...&quot;&gt;&lt;mn&gt;2&lt;/mn&gt;&lt;mfrac&gt;&lt;mn&gt;1&lt;/mn&gt;&lt;mn&gt;4&lt;/mn&gt;&lt;/mfrac&gt;&lt;mo&gt;,&lt;/mo&gt;&lt;mn&gt;2&lt;/mn&gt;&lt;mfrac&gt;&lt;mn&gt;3&lt;/mn&gt;&lt;mn&gt;4&lt;/mn&gt;&lt;/mfrac&gt;&lt;mo&gt;,&lt;/mo&gt;&lt;mn&gt;3&lt;/mn&gt;&lt;mfrac&gt;&lt;mn&gt;1&lt;/mn&gt;&lt;mn&gt;4&lt;/mn&gt;&lt;/mfrac&gt;&lt;mo&gt;,&lt;/mo&gt;&lt;mn&gt;3&lt;/mn&gt;&lt;mfrac&gt;&lt;mn&gt;3&lt;/mn&gt;&lt;mn&gt;4&lt;/mn&gt;&lt;/mfrac&gt;&lt;mo&gt;,&lt;/mo&gt;&lt;mn&gt;4&lt;/mn&gt;&lt;mfrac&gt;&lt;mn&gt;1&lt;/mn&gt;&lt;mn&gt;4&lt;/mn&gt;&lt;/mfrac&gt;&lt;mo&gt;,&lt;/mo&gt;&lt;mtext&gt;&lt;/mtext&gt;&lt;mo&gt;.&lt;/mo&gt;&lt;mo&gt;.&lt;/mo&gt;&lt;mo&gt;.&lt;/mo&gt;&lt;/math&gt;" id="1904" name="Google Shape;1904;p138" title="2 and one fourth comma 2 and three fourths comma 3 and one fourth comma 3 and three fourths comma 4 and one fourth comma period period period"/>
          <p:cNvPicPr preferRelativeResize="0"/>
          <p:nvPr/>
        </p:nvPicPr>
        <p:blipFill>
          <a:blip r:embed="rId3">
            <a:alphaModFix/>
          </a:blip>
          <a:stretch>
            <a:fillRect/>
          </a:stretch>
        </p:blipFill>
        <p:spPr>
          <a:xfrm>
            <a:off x="1039036" y="3175529"/>
            <a:ext cx="2863474" cy="582916"/>
          </a:xfrm>
          <a:prstGeom prst="rect">
            <a:avLst/>
          </a:prstGeom>
          <a:noFill/>
          <a:ln>
            <a:noFill/>
          </a:ln>
        </p:spPr>
      </p:pic>
      <p:pic>
        <p:nvPicPr>
          <p:cNvPr descr="&lt;math xmlns=&quot;http://www.w3.org/1998/Math/MathML&quot; display=&quot;block&quot; data-is-equatio=&quot;1&quot; data-latex=&quot;\frac{1}{2},\frac{1}{4},\frac{1}{6},\frac{1}{8},\frac{1}{10},\ ...&quot;&gt;&lt;mfrac&gt;&lt;mn&gt;1&lt;/mn&gt;&lt;mn&gt;2&lt;/mn&gt;&lt;/mfrac&gt;&lt;mo&gt;,&lt;/mo&gt;&lt;mfrac&gt;&lt;mn&gt;1&lt;/mn&gt;&lt;mn&gt;4&lt;/mn&gt;&lt;/mfrac&gt;&lt;mo&gt;,&lt;/mo&gt;&lt;mfrac&gt;&lt;mn&gt;1&lt;/mn&gt;&lt;mn&gt;6&lt;/mn&gt;&lt;/mfrac&gt;&lt;mo&gt;,&lt;/mo&gt;&lt;mfrac&gt;&lt;mn&gt;1&lt;/mn&gt;&lt;mn&gt;8&lt;/mn&gt;&lt;/mfrac&gt;&lt;mo&gt;,&lt;/mo&gt;&lt;mfrac&gt;&lt;mn&gt;1&lt;/mn&gt;&lt;mn&gt;10&lt;/mn&gt;&lt;/mfrac&gt;&lt;mo&gt;,&lt;/mo&gt;&lt;mtext&gt;&lt;/mtext&gt;&lt;mo&gt;.&lt;/mo&gt;&lt;mo&gt;.&lt;/mo&gt;&lt;mo&gt;.&lt;/mo&gt;&lt;/math&gt;" id="1905" name="Google Shape;1905;p138" title="one half comma one fourth comma one sixth comma one eighth comma one tenth comma period period period"/>
          <p:cNvPicPr preferRelativeResize="0"/>
          <p:nvPr/>
        </p:nvPicPr>
        <p:blipFill>
          <a:blip r:embed="rId4">
            <a:alphaModFix/>
          </a:blip>
          <a:stretch>
            <a:fillRect/>
          </a:stretch>
        </p:blipFill>
        <p:spPr>
          <a:xfrm>
            <a:off x="1041746" y="4016240"/>
            <a:ext cx="2216746" cy="574406"/>
          </a:xfrm>
          <a:prstGeom prst="rect">
            <a:avLst/>
          </a:prstGeom>
          <a:noFill/>
          <a:ln>
            <a:noFill/>
          </a:ln>
        </p:spPr>
      </p:pic>
      <p:pic>
        <p:nvPicPr>
          <p:cNvPr id="1906" name="Google Shape;1906;p138"/>
          <p:cNvPicPr preferRelativeResize="0"/>
          <p:nvPr/>
        </p:nvPicPr>
        <p:blipFill>
          <a:blip r:embed="rId5">
            <a:alphaModFix/>
          </a:blip>
          <a:stretch>
            <a:fillRect/>
          </a:stretch>
        </p:blipFill>
        <p:spPr>
          <a:xfrm>
            <a:off x="3508383" y="1624550"/>
            <a:ext cx="396000" cy="419100"/>
          </a:xfrm>
          <a:prstGeom prst="rect">
            <a:avLst/>
          </a:prstGeom>
          <a:noFill/>
          <a:ln>
            <a:noFill/>
          </a:ln>
        </p:spPr>
      </p:pic>
      <p:pic>
        <p:nvPicPr>
          <p:cNvPr id="1907" name="Google Shape;1907;p138"/>
          <p:cNvPicPr preferRelativeResize="0"/>
          <p:nvPr/>
        </p:nvPicPr>
        <p:blipFill>
          <a:blip r:embed="rId6">
            <a:alphaModFix/>
          </a:blip>
          <a:stretch>
            <a:fillRect/>
          </a:stretch>
        </p:blipFill>
        <p:spPr>
          <a:xfrm>
            <a:off x="3381604" y="4138817"/>
            <a:ext cx="396000" cy="419760"/>
          </a:xfrm>
          <a:prstGeom prst="rect">
            <a:avLst/>
          </a:prstGeom>
          <a:noFill/>
          <a:ln>
            <a:noFill/>
          </a:ln>
        </p:spPr>
      </p:pic>
      <p:pic>
        <p:nvPicPr>
          <p:cNvPr id="1908" name="Google Shape;1908;p138"/>
          <p:cNvPicPr preferRelativeResize="0"/>
          <p:nvPr/>
        </p:nvPicPr>
        <p:blipFill>
          <a:blip r:embed="rId5">
            <a:alphaModFix/>
          </a:blip>
          <a:stretch>
            <a:fillRect/>
          </a:stretch>
        </p:blipFill>
        <p:spPr>
          <a:xfrm>
            <a:off x="4803783" y="2462750"/>
            <a:ext cx="396000" cy="419100"/>
          </a:xfrm>
          <a:prstGeom prst="rect">
            <a:avLst/>
          </a:prstGeom>
          <a:noFill/>
          <a:ln>
            <a:noFill/>
          </a:ln>
        </p:spPr>
      </p:pic>
      <p:pic>
        <p:nvPicPr>
          <p:cNvPr id="1909" name="Google Shape;1909;p138"/>
          <p:cNvPicPr preferRelativeResize="0"/>
          <p:nvPr/>
        </p:nvPicPr>
        <p:blipFill>
          <a:blip r:embed="rId5">
            <a:alphaModFix/>
          </a:blip>
          <a:stretch>
            <a:fillRect/>
          </a:stretch>
        </p:blipFill>
        <p:spPr>
          <a:xfrm>
            <a:off x="4041783" y="3300950"/>
            <a:ext cx="396000" cy="419100"/>
          </a:xfrm>
          <a:prstGeom prst="rect">
            <a:avLst/>
          </a:prstGeom>
          <a:noFill/>
          <a:ln>
            <a:noFill/>
          </a:ln>
        </p:spPr>
      </p:pic>
      <p:sp>
        <p:nvSpPr>
          <p:cNvPr id="1910" name="Google Shape;1910;p138"/>
          <p:cNvSpPr txBox="1"/>
          <p:nvPr>
            <p:ph type="title"/>
          </p:nvPr>
        </p:nvSpPr>
        <p:spPr>
          <a:xfrm>
            <a:off x="4568187" y="1514455"/>
            <a:ext cx="28635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Xisaabeed (Arithmetic) -</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Farqi guud (common difference) oo ah +6</a:t>
            </a:r>
            <a:r>
              <a:rPr lang="en-GB" sz="1100">
                <a:latin typeface="Lexend"/>
                <a:ea typeface="Times New Roman"/>
                <a:cs typeface="Times New Roman"/>
                <a:sym typeface="Times New Roman"/>
              </a:rPr>
              <a:t/>
            </a:r>
            <a:endParaRPr>
              <a:latin typeface="Times New Roman"/>
              <a:ea typeface="Times New Roman"/>
              <a:cs typeface="Times New Roman"/>
              <a:sym typeface="Times New Roman"/>
            </a:endParaRPr>
          </a:p>
        </p:txBody>
      </p:sp>
      <p:sp>
        <p:nvSpPr>
          <p:cNvPr id="1911" name="Google Shape;1911;p138"/>
          <p:cNvSpPr txBox="1"/>
          <p:nvPr>
            <p:ph type="title"/>
          </p:nvPr>
        </p:nvSpPr>
        <p:spPr>
          <a:xfrm>
            <a:off x="5558773" y="2318130"/>
            <a:ext cx="32613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Xisaabeed (Arithmetic) -</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Farqi guud (common difference) oo ah +0.05</a:t>
            </a:r>
            <a:r>
              <a:rPr lang="en-GB" sz="1100">
                <a:latin typeface="Lexend"/>
                <a:ea typeface="Times New Roman"/>
                <a:cs typeface="Times New Roman"/>
                <a:sym typeface="Times New Roman"/>
              </a:rPr>
              <a:t/>
            </a:r>
            <a:endParaRPr>
              <a:latin typeface="Times New Roman"/>
              <a:ea typeface="Times New Roman"/>
              <a:cs typeface="Times New Roman"/>
              <a:sym typeface="Times New Roman"/>
            </a:endParaRPr>
          </a:p>
        </p:txBody>
      </p:sp>
      <p:sp>
        <p:nvSpPr>
          <p:cNvPr id="1912" name="Google Shape;1912;p138"/>
          <p:cNvSpPr txBox="1"/>
          <p:nvPr>
            <p:ph type="title"/>
          </p:nvPr>
        </p:nvSpPr>
        <p:spPr>
          <a:xfrm>
            <a:off x="4681706" y="3133316"/>
            <a:ext cx="32613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Xisaabeed (Arithmetic) -</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Farqi guud (common difference) oo ah</a:t>
            </a:r>
            <a:endParaRPr>
              <a:latin typeface="Times New Roman"/>
              <a:ea typeface="Times New Roman"/>
              <a:cs typeface="Times New Roman"/>
              <a:sym typeface="Times New Roman"/>
            </a:endParaRPr>
          </a:p>
        </p:txBody>
      </p:sp>
      <p:pic>
        <p:nvPicPr>
          <p:cNvPr descr="&lt;math xmlns=&quot;http://www.w3.org/1998/Math/MathML&quot; display=&quot;block&quot; data-is-equatio=&quot;1&quot; data-latex=&quot;+\frac{1}{2}&quot;&gt;&lt;mo&gt;+&lt;/mo&gt;&lt;mfrac&gt;&lt;mn&gt;1&lt;/mn&gt;&lt;mn&gt;2&lt;/mn&gt;&lt;/mfrac&gt;&lt;/math&gt;" id="1913" name="Google Shape;1913;p138" title="positive one half"/>
          <p:cNvPicPr preferRelativeResize="0"/>
          <p:nvPr/>
        </p:nvPicPr>
        <p:blipFill>
          <a:blip r:embed="rId7">
            <a:alphaModFix/>
          </a:blip>
          <a:stretch>
            <a:fillRect/>
          </a:stretch>
        </p:blipFill>
        <p:spPr>
          <a:xfrm>
            <a:off x="7210079" y="3399210"/>
            <a:ext cx="248900" cy="367950"/>
          </a:xfrm>
          <a:prstGeom prst="rect">
            <a:avLst/>
          </a:prstGeom>
          <a:noFill/>
          <a:ln>
            <a:noFill/>
          </a:ln>
        </p:spPr>
      </p:pic>
      <p:sp>
        <p:nvSpPr>
          <p:cNvPr id="1914" name="Google Shape;1914;p138"/>
          <p:cNvSpPr txBox="1"/>
          <p:nvPr>
            <p:ph type="title"/>
          </p:nvPr>
        </p:nvSpPr>
        <p:spPr>
          <a:xfrm>
            <a:off x="3984408" y="4070725"/>
            <a:ext cx="25632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Ma aha xisaabeed (Not arithmetic) -</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Ma jiro farqi guud (common difference)</a:t>
            </a:r>
            <a:endParaRPr>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8" name="Shape 1918"/>
        <p:cNvGrpSpPr/>
        <p:nvPr/>
      </p:nvGrpSpPr>
      <p:grpSpPr>
        <a:xfrm>
          <a:off x="0" y="0"/>
          <a:ext cx="0" cy="0"/>
          <a:chOff x="0" y="0"/>
          <a:chExt cx="0" cy="0"/>
        </a:xfrm>
      </p:grpSpPr>
      <p:pic>
        <p:nvPicPr>
          <p:cNvPr descr="&lt;math xmlns=&quot;http://www.w3.org/1998/Math/MathML&quot; display=&quot;block&quot; data-is-equatio=&quot;1&quot; data-latex=&quot;-\frac{1}{12}&quot;&gt;&lt;mo&gt;−&lt;/mo&gt;&lt;mfrac&gt;&lt;mn&gt;1&lt;/mn&gt;&lt;mn&gt;12&lt;/mn&gt;&lt;/mfrac&gt;&lt;/math&gt;" id="1919" name="Google Shape;1919;p139" title="negative 1 over 12"/>
          <p:cNvPicPr preferRelativeResize="0"/>
          <p:nvPr/>
        </p:nvPicPr>
        <p:blipFill>
          <a:blip r:embed="rId3">
            <a:alphaModFix/>
          </a:blip>
          <a:stretch>
            <a:fillRect/>
          </a:stretch>
        </p:blipFill>
        <p:spPr>
          <a:xfrm>
            <a:off x="6928001" y="4036589"/>
            <a:ext cx="376190" cy="415632"/>
          </a:xfrm>
          <a:prstGeom prst="rect">
            <a:avLst/>
          </a:prstGeom>
          <a:noFill/>
          <a:ln>
            <a:noFill/>
          </a:ln>
        </p:spPr>
      </p:pic>
      <p:sp>
        <p:nvSpPr>
          <p:cNvPr id="1920" name="Google Shape;1920;p139"/>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Kee ka mid ah taxanahan waa xisaabeed (arithmetic)?</a:t>
            </a:r>
            <a:endParaRPr/>
          </a:p>
        </p:txBody>
      </p:sp>
      <p:sp>
        <p:nvSpPr>
          <p:cNvPr id="1921" name="Google Shape;1921;p13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Taxanaha xisaabeed iyo joomatari (Arithmetic and geometric sequences)</a:t>
            </a:r>
            <a:endParaRPr/>
          </a:p>
        </p:txBody>
      </p:sp>
      <p:sp>
        <p:nvSpPr>
          <p:cNvPr id="1922" name="Google Shape;1922;p139"/>
          <p:cNvSpPr txBox="1"/>
          <p:nvPr>
            <p:ph idx="1" type="subTitle"/>
          </p:nvPr>
        </p:nvSpPr>
        <p:spPr>
          <a:xfrm>
            <a:off x="1034425" y="1662350"/>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−9, −3, 3, 9, 15, …</a:t>
            </a:r>
            <a:endParaRPr/>
          </a:p>
        </p:txBody>
      </p:sp>
      <p:sp>
        <p:nvSpPr>
          <p:cNvPr id="1923" name="Google Shape;1923;p139"/>
          <p:cNvSpPr txBox="1"/>
          <p:nvPr>
            <p:ph idx="3" type="subTitle"/>
          </p:nvPr>
        </p:nvSpPr>
        <p:spPr>
          <a:xfrm>
            <a:off x="1034425" y="2466425"/>
            <a:ext cx="4066200" cy="3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1.34, 1.39, 1.44, 1.49, 1.54, …</a:t>
            </a:r>
            <a:endParaRPr/>
          </a:p>
        </p:txBody>
      </p:sp>
      <p:pic>
        <p:nvPicPr>
          <p:cNvPr descr="&lt;math xmlns=&quot;http://www.w3.org/1998/Math/MathML&quot; display=&quot;block&quot; data-is-equatio=&quot;1&quot; data-latex=&quot;2\frac{1}{4},2\frac{3}{4},3\frac{1}{4},3\frac{3}{4},4\frac{1}{4},\ ...&quot;&gt;&lt;mn&gt;2&lt;/mn&gt;&lt;mfrac&gt;&lt;mn&gt;1&lt;/mn&gt;&lt;mn&gt;4&lt;/mn&gt;&lt;/mfrac&gt;&lt;mo&gt;,&lt;/mo&gt;&lt;mn&gt;2&lt;/mn&gt;&lt;mfrac&gt;&lt;mn&gt;3&lt;/mn&gt;&lt;mn&gt;4&lt;/mn&gt;&lt;/mfrac&gt;&lt;mo&gt;,&lt;/mo&gt;&lt;mn&gt;3&lt;/mn&gt;&lt;mfrac&gt;&lt;mn&gt;1&lt;/mn&gt;&lt;mn&gt;4&lt;/mn&gt;&lt;/mfrac&gt;&lt;mo&gt;,&lt;/mo&gt;&lt;mn&gt;3&lt;/mn&gt;&lt;mfrac&gt;&lt;mn&gt;3&lt;/mn&gt;&lt;mn&gt;4&lt;/mn&gt;&lt;/mfrac&gt;&lt;mo&gt;,&lt;/mo&gt;&lt;mn&gt;4&lt;/mn&gt;&lt;mfrac&gt;&lt;mn&gt;1&lt;/mn&gt;&lt;mn&gt;4&lt;/mn&gt;&lt;/mfrac&gt;&lt;mo&gt;,&lt;/mo&gt;&lt;mtext&gt;&lt;/mtext&gt;&lt;mo&gt;.&lt;/mo&gt;&lt;mo&gt;.&lt;/mo&gt;&lt;mo&gt;.&lt;/mo&gt;&lt;/math&gt;" id="1924" name="Google Shape;1924;p139" title="2 and one fourth comma 2 and three fourths comma 3 and one fourth comma 3 and three fourths comma 4 and one fourth comma period period period"/>
          <p:cNvPicPr preferRelativeResize="0"/>
          <p:nvPr/>
        </p:nvPicPr>
        <p:blipFill>
          <a:blip r:embed="rId4">
            <a:alphaModFix/>
          </a:blip>
          <a:stretch>
            <a:fillRect/>
          </a:stretch>
        </p:blipFill>
        <p:spPr>
          <a:xfrm>
            <a:off x="1039036" y="3175529"/>
            <a:ext cx="2863474" cy="582916"/>
          </a:xfrm>
          <a:prstGeom prst="rect">
            <a:avLst/>
          </a:prstGeom>
          <a:noFill/>
          <a:ln>
            <a:noFill/>
          </a:ln>
        </p:spPr>
      </p:pic>
      <p:pic>
        <p:nvPicPr>
          <p:cNvPr descr="&lt;math xmlns=&quot;http://www.w3.org/1998/Math/MathML&quot; display=&quot;block&quot; data-is-equatio=&quot;1&quot; data-latex=&quot;\frac{1}{2},\frac{1}{4},\frac{1}{6},\frac{1}{8},\frac{1}{10},\ ...&quot;&gt;&lt;mfrac&gt;&lt;mn&gt;1&lt;/mn&gt;&lt;mn&gt;2&lt;/mn&gt;&lt;/mfrac&gt;&lt;mo&gt;,&lt;/mo&gt;&lt;mfrac&gt;&lt;mn&gt;1&lt;/mn&gt;&lt;mn&gt;4&lt;/mn&gt;&lt;/mfrac&gt;&lt;mo&gt;,&lt;/mo&gt;&lt;mfrac&gt;&lt;mn&gt;1&lt;/mn&gt;&lt;mn&gt;6&lt;/mn&gt;&lt;/mfrac&gt;&lt;mo&gt;,&lt;/mo&gt;&lt;mfrac&gt;&lt;mn&gt;1&lt;/mn&gt;&lt;mn&gt;8&lt;/mn&gt;&lt;/mfrac&gt;&lt;mo&gt;,&lt;/mo&gt;&lt;mfrac&gt;&lt;mn&gt;1&lt;/mn&gt;&lt;mn&gt;10&lt;/mn&gt;&lt;/mfrac&gt;&lt;mo&gt;,&lt;/mo&gt;&lt;mtext&gt;&lt;/mtext&gt;&lt;mo&gt;.&lt;/mo&gt;&lt;mo&gt;.&lt;/mo&gt;&lt;mo&gt;.&lt;/mo&gt;&lt;/math&gt;" id="1925" name="Google Shape;1925;p139" title="one half comma one fourth comma one sixth comma one eighth comma one tenth comma period period period"/>
          <p:cNvPicPr preferRelativeResize="0"/>
          <p:nvPr/>
        </p:nvPicPr>
        <p:blipFill>
          <a:blip r:embed="rId5">
            <a:alphaModFix/>
          </a:blip>
          <a:stretch>
            <a:fillRect/>
          </a:stretch>
        </p:blipFill>
        <p:spPr>
          <a:xfrm>
            <a:off x="1041746" y="4016240"/>
            <a:ext cx="2216746" cy="574406"/>
          </a:xfrm>
          <a:prstGeom prst="rect">
            <a:avLst/>
          </a:prstGeom>
          <a:noFill/>
          <a:ln>
            <a:noFill/>
          </a:ln>
        </p:spPr>
      </p:pic>
      <p:pic>
        <p:nvPicPr>
          <p:cNvPr id="1926" name="Google Shape;1926;p139"/>
          <p:cNvPicPr preferRelativeResize="0"/>
          <p:nvPr/>
        </p:nvPicPr>
        <p:blipFill>
          <a:blip r:embed="rId6">
            <a:alphaModFix/>
          </a:blip>
          <a:stretch>
            <a:fillRect/>
          </a:stretch>
        </p:blipFill>
        <p:spPr>
          <a:xfrm>
            <a:off x="3508383" y="1624550"/>
            <a:ext cx="396000" cy="419100"/>
          </a:xfrm>
          <a:prstGeom prst="rect">
            <a:avLst/>
          </a:prstGeom>
          <a:noFill/>
          <a:ln>
            <a:noFill/>
          </a:ln>
        </p:spPr>
      </p:pic>
      <p:pic>
        <p:nvPicPr>
          <p:cNvPr id="1927" name="Google Shape;1927;p139"/>
          <p:cNvPicPr preferRelativeResize="0"/>
          <p:nvPr/>
        </p:nvPicPr>
        <p:blipFill>
          <a:blip r:embed="rId7">
            <a:alphaModFix/>
          </a:blip>
          <a:stretch>
            <a:fillRect/>
          </a:stretch>
        </p:blipFill>
        <p:spPr>
          <a:xfrm>
            <a:off x="3381604" y="4138817"/>
            <a:ext cx="396000" cy="419760"/>
          </a:xfrm>
          <a:prstGeom prst="rect">
            <a:avLst/>
          </a:prstGeom>
          <a:noFill/>
          <a:ln>
            <a:noFill/>
          </a:ln>
        </p:spPr>
      </p:pic>
      <p:pic>
        <p:nvPicPr>
          <p:cNvPr id="1928" name="Google Shape;1928;p139"/>
          <p:cNvPicPr preferRelativeResize="0"/>
          <p:nvPr/>
        </p:nvPicPr>
        <p:blipFill>
          <a:blip r:embed="rId6">
            <a:alphaModFix/>
          </a:blip>
          <a:stretch>
            <a:fillRect/>
          </a:stretch>
        </p:blipFill>
        <p:spPr>
          <a:xfrm>
            <a:off x="4803783" y="2462750"/>
            <a:ext cx="396000" cy="419100"/>
          </a:xfrm>
          <a:prstGeom prst="rect">
            <a:avLst/>
          </a:prstGeom>
          <a:noFill/>
          <a:ln>
            <a:noFill/>
          </a:ln>
        </p:spPr>
      </p:pic>
      <p:pic>
        <p:nvPicPr>
          <p:cNvPr id="1929" name="Google Shape;1929;p139"/>
          <p:cNvPicPr preferRelativeResize="0"/>
          <p:nvPr/>
        </p:nvPicPr>
        <p:blipFill>
          <a:blip r:embed="rId6">
            <a:alphaModFix/>
          </a:blip>
          <a:stretch>
            <a:fillRect/>
          </a:stretch>
        </p:blipFill>
        <p:spPr>
          <a:xfrm>
            <a:off x="4041783" y="3300950"/>
            <a:ext cx="396000" cy="419100"/>
          </a:xfrm>
          <a:prstGeom prst="rect">
            <a:avLst/>
          </a:prstGeom>
          <a:noFill/>
          <a:ln>
            <a:noFill/>
          </a:ln>
        </p:spPr>
      </p:pic>
      <p:pic>
        <p:nvPicPr>
          <p:cNvPr descr="&lt;math xmlns=&quot;http://www.w3.org/1998/Math/MathML&quot; display=&quot;block&quot; data-is-equatio=&quot;1&quot; data-latex=&quot;\frac{1}{2},\frac{1}{4},\frac{1}{6},\frac{1}{8},\frac{1}{10},\ ...&quot;&gt;&lt;mfrac&gt;&lt;mn&gt;1&lt;/mn&gt;&lt;mn&gt;2&lt;/mn&gt;&lt;/mfrac&gt;&lt;mo&gt;,&lt;/mo&gt;&lt;mfrac&gt;&lt;mn&gt;1&lt;/mn&gt;&lt;mn&gt;4&lt;/mn&gt;&lt;/mfrac&gt;&lt;mo&gt;,&lt;/mo&gt;&lt;mfrac&gt;&lt;mn&gt;1&lt;/mn&gt;&lt;mn&gt;6&lt;/mn&gt;&lt;/mfrac&gt;&lt;mo&gt;,&lt;/mo&gt;&lt;mfrac&gt;&lt;mn&gt;1&lt;/mn&gt;&lt;mn&gt;8&lt;/mn&gt;&lt;/mfrac&gt;&lt;mo&gt;,&lt;/mo&gt;&lt;mfrac&gt;&lt;mn&gt;1&lt;/mn&gt;&lt;mn&gt;10&lt;/mn&gt;&lt;/mfrac&gt;&lt;mo&gt;,&lt;/mo&gt;&lt;mtext&gt;&lt;/mtext&gt;&lt;mo&gt;.&lt;/mo&gt;&lt;mo&gt;.&lt;/mo&gt;&lt;mo&gt;.&lt;/mo&gt;&lt;/math&gt;" id="1930" name="Google Shape;1930;p139" title="one half comma one fourth comma one sixth comma one eighth comma one tenth comma period period period"/>
          <p:cNvPicPr preferRelativeResize="0"/>
          <p:nvPr/>
        </p:nvPicPr>
        <p:blipFill>
          <a:blip r:embed="rId5">
            <a:alphaModFix/>
          </a:blip>
          <a:stretch>
            <a:fillRect/>
          </a:stretch>
        </p:blipFill>
        <p:spPr>
          <a:xfrm>
            <a:off x="6563125" y="3166551"/>
            <a:ext cx="2216736" cy="574400"/>
          </a:xfrm>
          <a:prstGeom prst="rect">
            <a:avLst/>
          </a:prstGeom>
          <a:noFill/>
          <a:ln>
            <a:noFill/>
          </a:ln>
        </p:spPr>
      </p:pic>
      <p:sp>
        <p:nvSpPr>
          <p:cNvPr id="1931" name="Google Shape;1931;p139"/>
          <p:cNvSpPr txBox="1"/>
          <p:nvPr>
            <p:ph type="title"/>
          </p:nvPr>
        </p:nvSpPr>
        <p:spPr>
          <a:xfrm>
            <a:off x="3984408" y="4070725"/>
            <a:ext cx="25632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Ma aha xisaabeed (Not arithmetic) -</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Ma jiro farqi guud (common difference)</a:t>
            </a:r>
            <a:endParaRPr>
              <a:latin typeface="Times New Roman"/>
              <a:ea typeface="Times New Roman"/>
              <a:cs typeface="Times New Roman"/>
              <a:sym typeface="Times New Roman"/>
            </a:endParaRPr>
          </a:p>
        </p:txBody>
      </p:sp>
      <p:pic>
        <p:nvPicPr>
          <p:cNvPr descr="&lt;math xmlns=&quot;http://www.w3.org/1998/Math/MathML&quot; display=&quot;block&quot; data-is-equatio=&quot;1&quot; data-latex=&quot;-\frac{1}{4}&quot;&gt;&lt;mo&gt;−&lt;/mo&gt;&lt;mfrac&gt;&lt;mn&gt;1&lt;/mn&gt;&lt;mn&gt;4&lt;/mn&gt;&lt;/mfrac&gt;&lt;/math&gt;" id="1932" name="Google Shape;1932;p139" title="negative one fourth"/>
          <p:cNvPicPr preferRelativeResize="0"/>
          <p:nvPr/>
        </p:nvPicPr>
        <p:blipFill>
          <a:blip r:embed="rId8">
            <a:alphaModFix/>
          </a:blip>
          <a:stretch>
            <a:fillRect/>
          </a:stretch>
        </p:blipFill>
        <p:spPr>
          <a:xfrm>
            <a:off x="6505959" y="4047867"/>
            <a:ext cx="278106" cy="415632"/>
          </a:xfrm>
          <a:prstGeom prst="rect">
            <a:avLst/>
          </a:prstGeom>
          <a:noFill/>
          <a:ln>
            <a:noFill/>
          </a:ln>
        </p:spPr>
      </p:pic>
      <p:pic>
        <p:nvPicPr>
          <p:cNvPr descr="&lt;math xmlns=&quot;http://www.w3.org/1998/Math/MathML&quot; display=&quot;block&quot; data-is-equatio=&quot;1&quot; data-latex=&quot;-\frac{1}{24}&quot;&gt;&lt;mo&gt;−&lt;/mo&gt;&lt;mfrac&gt;&lt;mn&gt;1&lt;/mn&gt;&lt;mn&gt;24&lt;/mn&gt;&lt;/mfrac&gt;&lt;/math&gt;" id="1933" name="Google Shape;1933;p139" title="negative 1 over 24"/>
          <p:cNvPicPr preferRelativeResize="0"/>
          <p:nvPr/>
        </p:nvPicPr>
        <p:blipFill>
          <a:blip r:embed="rId9">
            <a:alphaModFix/>
          </a:blip>
          <a:stretch>
            <a:fillRect/>
          </a:stretch>
        </p:blipFill>
        <p:spPr>
          <a:xfrm>
            <a:off x="7399600" y="4039402"/>
            <a:ext cx="376190" cy="415632"/>
          </a:xfrm>
          <a:prstGeom prst="rect">
            <a:avLst/>
          </a:prstGeom>
          <a:noFill/>
          <a:ln>
            <a:noFill/>
          </a:ln>
        </p:spPr>
      </p:pic>
      <p:grpSp>
        <p:nvGrpSpPr>
          <p:cNvPr id="1934" name="Google Shape;1934;p139"/>
          <p:cNvGrpSpPr/>
          <p:nvPr/>
        </p:nvGrpSpPr>
        <p:grpSpPr>
          <a:xfrm>
            <a:off x="6547837" y="3745358"/>
            <a:ext cx="1613460" cy="314627"/>
            <a:chOff x="292275" y="1600423"/>
            <a:chExt cx="1914404" cy="314627"/>
          </a:xfrm>
        </p:grpSpPr>
        <p:pic>
          <p:nvPicPr>
            <p:cNvPr id="1935" name="Google Shape;1935;p139"/>
            <p:cNvPicPr preferRelativeResize="0"/>
            <p:nvPr/>
          </p:nvPicPr>
          <p:blipFill rotWithShape="1">
            <a:blip r:embed="rId10">
              <a:alphaModFix/>
            </a:blip>
            <a:srcRect b="84458" l="57225" r="18284" t="0"/>
            <a:stretch/>
          </p:blipFill>
          <p:spPr>
            <a:xfrm flipH="1" rot="10800000">
              <a:off x="292275" y="1606461"/>
              <a:ext cx="551048" cy="308589"/>
            </a:xfrm>
            <a:prstGeom prst="rect">
              <a:avLst/>
            </a:prstGeom>
            <a:noFill/>
            <a:ln>
              <a:noFill/>
            </a:ln>
          </p:spPr>
        </p:pic>
        <p:pic>
          <p:nvPicPr>
            <p:cNvPr id="1936" name="Google Shape;1936;p139"/>
            <p:cNvPicPr preferRelativeResize="0"/>
            <p:nvPr/>
          </p:nvPicPr>
          <p:blipFill rotWithShape="1">
            <a:blip r:embed="rId10">
              <a:alphaModFix/>
            </a:blip>
            <a:srcRect b="84458" l="57225" r="18284" t="0"/>
            <a:stretch/>
          </p:blipFill>
          <p:spPr>
            <a:xfrm flipH="1" rot="10800000">
              <a:off x="747140" y="1600423"/>
              <a:ext cx="551048" cy="308589"/>
            </a:xfrm>
            <a:prstGeom prst="rect">
              <a:avLst/>
            </a:prstGeom>
            <a:noFill/>
            <a:ln>
              <a:noFill/>
            </a:ln>
          </p:spPr>
        </p:pic>
        <p:pic>
          <p:nvPicPr>
            <p:cNvPr id="1937" name="Google Shape;1937;p139"/>
            <p:cNvPicPr preferRelativeResize="0"/>
            <p:nvPr/>
          </p:nvPicPr>
          <p:blipFill rotWithShape="1">
            <a:blip r:embed="rId10">
              <a:alphaModFix/>
            </a:blip>
            <a:srcRect b="84458" l="57225" r="18284" t="0"/>
            <a:stretch/>
          </p:blipFill>
          <p:spPr>
            <a:xfrm flipH="1" rot="10800000">
              <a:off x="1201385" y="1600423"/>
              <a:ext cx="551048" cy="308589"/>
            </a:xfrm>
            <a:prstGeom prst="rect">
              <a:avLst/>
            </a:prstGeom>
            <a:noFill/>
            <a:ln>
              <a:noFill/>
            </a:ln>
          </p:spPr>
        </p:pic>
        <p:pic>
          <p:nvPicPr>
            <p:cNvPr id="1938" name="Google Shape;1938;p139"/>
            <p:cNvPicPr preferRelativeResize="0"/>
            <p:nvPr/>
          </p:nvPicPr>
          <p:blipFill rotWithShape="1">
            <a:blip r:embed="rId10">
              <a:alphaModFix/>
            </a:blip>
            <a:srcRect b="84458" l="57225" r="18284" t="0"/>
            <a:stretch/>
          </p:blipFill>
          <p:spPr>
            <a:xfrm flipH="1" rot="10800000">
              <a:off x="1655631" y="1600423"/>
              <a:ext cx="551048" cy="308589"/>
            </a:xfrm>
            <a:prstGeom prst="rect">
              <a:avLst/>
            </a:prstGeom>
            <a:noFill/>
            <a:ln>
              <a:noFill/>
            </a:ln>
          </p:spPr>
        </p:pic>
      </p:grpSp>
      <p:pic>
        <p:nvPicPr>
          <p:cNvPr descr="&lt;math xmlns=&quot;http://www.w3.org/1998/Math/MathML&quot; display=&quot;block&quot; data-is-equatio=&quot;1&quot; data-latex=&quot;-\frac{1}{40}&quot;&gt;&lt;mo&gt;−&lt;/mo&gt;&lt;mfrac&gt;&lt;mn&gt;1&lt;/mn&gt;&lt;mn&gt;40&lt;/mn&gt;&lt;/mfrac&gt;&lt;/math&gt;" id="1939" name="Google Shape;1939;p139" title="negative 1 over 40"/>
          <p:cNvPicPr preferRelativeResize="0"/>
          <p:nvPr/>
        </p:nvPicPr>
        <p:blipFill>
          <a:blip r:embed="rId11">
            <a:alphaModFix/>
          </a:blip>
          <a:stretch>
            <a:fillRect/>
          </a:stretch>
        </p:blipFill>
        <p:spPr>
          <a:xfrm>
            <a:off x="7870825" y="4025475"/>
            <a:ext cx="396000" cy="440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3" name="Shape 1943"/>
        <p:cNvGrpSpPr/>
        <p:nvPr/>
      </p:nvGrpSpPr>
      <p:grpSpPr>
        <a:xfrm>
          <a:off x="0" y="0"/>
          <a:ext cx="0" cy="0"/>
          <a:chOff x="0" y="0"/>
          <a:chExt cx="0" cy="0"/>
        </a:xfrm>
      </p:grpSpPr>
      <p:sp>
        <p:nvSpPr>
          <p:cNvPr id="1944" name="Google Shape;1944;p140"/>
          <p:cNvSpPr txBox="1"/>
          <p:nvPr>
            <p:ph idx="1" type="body"/>
          </p:nvPr>
        </p:nvSpPr>
        <p:spPr>
          <a:xfrm>
            <a:off x="324000" y="759300"/>
            <a:ext cx="8448600" cy="3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Cabdi iyo Caasha waxay eegayaan nooc kale oo taxane ah.</a:t>
            </a:r>
            <a:endParaRPr/>
          </a:p>
        </p:txBody>
      </p:sp>
      <p:sp>
        <p:nvSpPr>
          <p:cNvPr id="1945" name="Google Shape;1945;p14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Taxanaha xisaabeed iyo joomatari (Arithmetic and geometric sequences)</a:t>
            </a:r>
            <a:endParaRPr/>
          </a:p>
        </p:txBody>
      </p:sp>
      <p:sp>
        <p:nvSpPr>
          <p:cNvPr id="1946" name="Google Shape;1946;p140"/>
          <p:cNvSpPr txBox="1"/>
          <p:nvPr/>
        </p:nvSpPr>
        <p:spPr>
          <a:xfrm>
            <a:off x="358525" y="1304225"/>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1</a:t>
            </a:r>
            <a:r>
              <a:rPr lang="en-GB" sz="1800">
                <a:solidFill>
                  <a:schemeClr val="dk1"/>
                </a:solidFill>
                <a:latin typeface="Lexend"/>
                <a:ea typeface="Times New Roman"/>
                <a:cs typeface="Times New Roman"/>
                <a:sym typeface="Times New Roman"/>
              </a:rPr>
              <a:t>8</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54, 162</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pic>
        <p:nvPicPr>
          <p:cNvPr id="1947" name="Google Shape;1947;p140"/>
          <p:cNvPicPr preferRelativeResize="0"/>
          <p:nvPr/>
        </p:nvPicPr>
        <p:blipFill>
          <a:blip r:embed="rId7">
            <a:alphaModFix/>
          </a:blip>
          <a:stretch>
            <a:fillRect/>
          </a:stretch>
        </p:blipFill>
        <p:spPr>
          <a:xfrm flipH="1">
            <a:off x="8022496" y="3416022"/>
            <a:ext cx="800651" cy="898751"/>
          </a:xfrm>
          <a:prstGeom prst="rect">
            <a:avLst/>
          </a:prstGeom>
          <a:noFill/>
          <a:ln>
            <a:noFill/>
          </a:ln>
        </p:spPr>
      </p:pic>
      <p:pic>
        <p:nvPicPr>
          <p:cNvPr id="1948" name="Google Shape;1948;p140"/>
          <p:cNvPicPr preferRelativeResize="0"/>
          <p:nvPr/>
        </p:nvPicPr>
        <p:blipFill rotWithShape="1">
          <a:blip r:embed="rId4">
            <a:alphaModFix/>
          </a:blip>
          <a:srcRect b="43690" l="0" r="57905" t="0"/>
          <a:stretch/>
        </p:blipFill>
        <p:spPr>
          <a:xfrm>
            <a:off x="4364175" y="1718425"/>
            <a:ext cx="4362327" cy="1080924"/>
          </a:xfrm>
          <a:prstGeom prst="rect">
            <a:avLst/>
          </a:prstGeom>
          <a:noFill/>
          <a:ln>
            <a:noFill/>
          </a:ln>
        </p:spPr>
      </p:pic>
      <p:sp>
        <p:nvSpPr>
          <p:cNvPr id="1949" name="Google Shape;1949;p140"/>
          <p:cNvSpPr txBox="1"/>
          <p:nvPr/>
        </p:nvSpPr>
        <p:spPr>
          <a:xfrm flipH="1">
            <a:off x="4513725" y="1842225"/>
            <a:ext cx="3950400" cy="1006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 arki kartaa xiriirka isku dhufashada (multiplicative relationship) ee u dhexeeya ereyada halkan?</a:t>
            </a:r>
            <a:r>
              <a:rPr lang="en-GB" sz="1100">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p:txBody>
      </p:sp>
      <p:pic>
        <p:nvPicPr>
          <p:cNvPr id="1950" name="Google Shape;1950;p140"/>
          <p:cNvPicPr preferRelativeResize="0"/>
          <p:nvPr/>
        </p:nvPicPr>
        <p:blipFill>
          <a:blip r:embed="rId5">
            <a:alphaModFix/>
          </a:blip>
          <a:stretch>
            <a:fillRect/>
          </a:stretch>
        </p:blipFill>
        <p:spPr>
          <a:xfrm>
            <a:off x="333457" y="3555380"/>
            <a:ext cx="664686" cy="1255076"/>
          </a:xfrm>
          <a:prstGeom prst="rect">
            <a:avLst/>
          </a:prstGeom>
          <a:noFill/>
          <a:ln>
            <a:noFill/>
          </a:ln>
        </p:spPr>
      </p:pic>
      <p:pic>
        <p:nvPicPr>
          <p:cNvPr id="1951" name="Google Shape;1951;p140"/>
          <p:cNvPicPr preferRelativeResize="0"/>
          <p:nvPr/>
        </p:nvPicPr>
        <p:blipFill rotWithShape="1">
          <a:blip r:embed="rId4">
            <a:alphaModFix/>
          </a:blip>
          <a:srcRect b="43690" l="0" r="57905" t="0"/>
          <a:stretch/>
        </p:blipFill>
        <p:spPr>
          <a:xfrm flipH="1">
            <a:off x="765352" y="2972157"/>
            <a:ext cx="1698698" cy="536250"/>
          </a:xfrm>
          <a:prstGeom prst="rect">
            <a:avLst/>
          </a:prstGeom>
          <a:noFill/>
          <a:ln>
            <a:noFill/>
          </a:ln>
        </p:spPr>
      </p:pic>
      <p:sp>
        <p:nvSpPr>
          <p:cNvPr id="1952" name="Google Shape;1952;p140"/>
          <p:cNvSpPr txBox="1"/>
          <p:nvPr/>
        </p:nvSpPr>
        <p:spPr>
          <a:xfrm flipH="1">
            <a:off x="989400" y="3019750"/>
            <a:ext cx="1394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Haa. Waa ×3</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Times New Roman"/>
                <a:cs typeface="Times New Roman"/>
                <a:sym typeface="Times New Roman"/>
              </a:rPr>
              <a:t/>
            </a:r>
            <a:endParaRPr sz="1800">
              <a:solidFill>
                <a:srgbClr val="000000"/>
              </a:solidFill>
              <a:latin typeface="Lexend"/>
              <a:ea typeface="Lexend"/>
              <a:cs typeface="Lexend"/>
              <a:sym typeface="Lexend"/>
            </a:endParaRPr>
          </a:p>
        </p:txBody>
      </p:sp>
      <p:grpSp>
        <p:nvGrpSpPr>
          <p:cNvPr id="1953" name="Google Shape;1953;p140"/>
          <p:cNvGrpSpPr/>
          <p:nvPr/>
        </p:nvGrpSpPr>
        <p:grpSpPr>
          <a:xfrm>
            <a:off x="310987" y="1577199"/>
            <a:ext cx="2039606" cy="433518"/>
            <a:chOff x="292275" y="1600423"/>
            <a:chExt cx="1914404" cy="433518"/>
          </a:xfrm>
        </p:grpSpPr>
        <p:pic>
          <p:nvPicPr>
            <p:cNvPr id="1954" name="Google Shape;1954;p140"/>
            <p:cNvPicPr preferRelativeResize="0"/>
            <p:nvPr/>
          </p:nvPicPr>
          <p:blipFill rotWithShape="1">
            <a:blip r:embed="rId6">
              <a:alphaModFix/>
            </a:blip>
            <a:srcRect b="84458" l="57225" r="18284" t="0"/>
            <a:stretch/>
          </p:blipFill>
          <p:spPr>
            <a:xfrm flipH="1" rot="10800000">
              <a:off x="292275" y="1606461"/>
              <a:ext cx="551048" cy="308589"/>
            </a:xfrm>
            <a:prstGeom prst="rect">
              <a:avLst/>
            </a:prstGeom>
            <a:noFill/>
            <a:ln>
              <a:noFill/>
            </a:ln>
          </p:spPr>
        </p:pic>
        <p:pic>
          <p:nvPicPr>
            <p:cNvPr id="1955" name="Google Shape;1955;p140"/>
            <p:cNvPicPr preferRelativeResize="0"/>
            <p:nvPr/>
          </p:nvPicPr>
          <p:blipFill rotWithShape="1">
            <a:blip r:embed="rId6">
              <a:alphaModFix/>
            </a:blip>
            <a:srcRect b="84458" l="57225" r="18284" t="0"/>
            <a:stretch/>
          </p:blipFill>
          <p:spPr>
            <a:xfrm flipH="1" rot="10800000">
              <a:off x="747140" y="1600423"/>
              <a:ext cx="551048" cy="308589"/>
            </a:xfrm>
            <a:prstGeom prst="rect">
              <a:avLst/>
            </a:prstGeom>
            <a:noFill/>
            <a:ln>
              <a:noFill/>
            </a:ln>
          </p:spPr>
        </p:pic>
        <p:pic>
          <p:nvPicPr>
            <p:cNvPr id="1956" name="Google Shape;1956;p140"/>
            <p:cNvPicPr preferRelativeResize="0"/>
            <p:nvPr/>
          </p:nvPicPr>
          <p:blipFill rotWithShape="1">
            <a:blip r:embed="rId6">
              <a:alphaModFix/>
            </a:blip>
            <a:srcRect b="84458" l="57225" r="18284" t="0"/>
            <a:stretch/>
          </p:blipFill>
          <p:spPr>
            <a:xfrm flipH="1" rot="10800000">
              <a:off x="1201385" y="1600423"/>
              <a:ext cx="551048" cy="308589"/>
            </a:xfrm>
            <a:prstGeom prst="rect">
              <a:avLst/>
            </a:prstGeom>
            <a:noFill/>
            <a:ln>
              <a:noFill/>
            </a:ln>
          </p:spPr>
        </p:pic>
        <p:pic>
          <p:nvPicPr>
            <p:cNvPr id="1957" name="Google Shape;1957;p140"/>
            <p:cNvPicPr preferRelativeResize="0"/>
            <p:nvPr/>
          </p:nvPicPr>
          <p:blipFill rotWithShape="1">
            <a:blip r:embed="rId6">
              <a:alphaModFix/>
            </a:blip>
            <a:srcRect b="84458" l="57225" r="18284" t="0"/>
            <a:stretch/>
          </p:blipFill>
          <p:spPr>
            <a:xfrm flipH="1" rot="10800000">
              <a:off x="1655631" y="1600423"/>
              <a:ext cx="551048" cy="308589"/>
            </a:xfrm>
            <a:prstGeom prst="rect">
              <a:avLst/>
            </a:prstGeom>
            <a:noFill/>
            <a:ln>
              <a:noFill/>
            </a:ln>
          </p:spPr>
        </p:pic>
        <p:sp>
          <p:nvSpPr>
            <p:cNvPr id="1958" name="Google Shape;1958;p140"/>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959" name="Google Shape;1959;p140"/>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960" name="Google Shape;1960;p140"/>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1961" name="Google Shape;1961;p140"/>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sp>
        <p:nvSpPr>
          <p:cNvPr id="1962" name="Google Shape;1962;p140"/>
          <p:cNvSpPr txBox="1"/>
          <p:nvPr>
            <p:ph idx="4294967295" type="subTitle"/>
          </p:nvPr>
        </p:nvSpPr>
        <p:spPr>
          <a:xfrm>
            <a:off x="1684100" y="3759037"/>
            <a:ext cx="6085800" cy="786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Taxanaha joomatari (geometric sequences), xiriirka joogtada ah ee isku dhufashada (multiplicative relationship) ee u dhexeeya ereyada isku xiga waxaa loo yaqaan saamiga guud (common ratio).</a:t>
            </a:r>
            <a:r>
              <a:rPr lang="en-GB" sz="1400">
                <a:solidFill>
                  <a:schemeClr val="dk1"/>
                </a:solidFill>
                <a:latin typeface="Lexend"/>
              </a:rPr>
              <a:t/>
            </a:r>
            <a:r>
              <a:rPr lang="en-GB" sz="1400">
                <a:latin typeface="Lexend"/>
              </a:rPr>
              <a:t/>
            </a:r>
            <a:r>
              <a:rPr lang="en-GB" sz="1400">
                <a:solidFill>
                  <a:schemeClr val="dk1"/>
                </a:solidFill>
                <a:latin typeface="Lexend"/>
              </a:rPr>
              <a:t/>
            </a:r>
            <a:r>
              <a:rPr lang="en-GB" sz="1400">
                <a:latin typeface="Lexend"/>
              </a:rPr>
              <a:t/>
            </a:r>
            <a:r>
              <a:rPr lang="en-GB" sz="1400">
                <a:solidFill>
                  <a:schemeClr val="accent4"/>
                </a:solidFill>
                <a:latin typeface="Lexend"/>
              </a:rPr>
              <a:t/>
            </a:r>
            <a:r>
              <a:rPr lang="en-GB" sz="1400">
                <a:latin typeface="Lexend"/>
              </a:rPr>
              <a:t/>
            </a:r>
            <a:endParaRPr sz="1900">
              <a:solidFill>
                <a:schemeClr val="dk1"/>
              </a:solidFill>
            </a:endParaRPr>
          </a:p>
        </p:txBody>
      </p:sp>
      <p:pic>
        <p:nvPicPr>
          <p:cNvPr id="1963" name="Google Shape;1963;p140"/>
          <p:cNvPicPr preferRelativeResize="0"/>
          <p:nvPr/>
        </p:nvPicPr>
        <p:blipFill rotWithShape="1">
          <a:blip r:embed="rId4">
            <a:alphaModFix/>
          </a:blip>
          <a:srcRect b="43690" l="0" r="57905" t="0"/>
          <a:stretch/>
        </p:blipFill>
        <p:spPr>
          <a:xfrm>
            <a:off x="3112763" y="2911807"/>
            <a:ext cx="4967552" cy="536250"/>
          </a:xfrm>
          <a:prstGeom prst="rect">
            <a:avLst/>
          </a:prstGeom>
          <a:noFill/>
          <a:ln>
            <a:noFill/>
          </a:ln>
        </p:spPr>
      </p:pic>
      <p:sp>
        <p:nvSpPr>
          <p:cNvPr id="1964" name="Google Shape;1964;p140"/>
          <p:cNvSpPr txBox="1"/>
          <p:nvPr/>
        </p:nvSpPr>
        <p:spPr>
          <a:xfrm flipH="1">
            <a:off x="3218375" y="2985225"/>
            <a:ext cx="4656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ugu yeernaa tiro-dhufashadan (multiplier) saamiga guud (common ratio).</a:t>
            </a:r>
            <a:r>
              <a:rPr lang="en-GB" sz="1100">
                <a:latin typeface="Lexend"/>
                <a:ea typeface="Lexend"/>
                <a:cs typeface="Lexend"/>
                <a:sym typeface="Lexend"/>
              </a:rPr>
              <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8" name="Shape 1968"/>
        <p:cNvGrpSpPr/>
        <p:nvPr/>
      </p:nvGrpSpPr>
      <p:grpSpPr>
        <a:xfrm>
          <a:off x="0" y="0"/>
          <a:ext cx="0" cy="0"/>
          <a:chOff x="0" y="0"/>
          <a:chExt cx="0" cy="0"/>
        </a:xfrm>
      </p:grpSpPr>
      <p:sp>
        <p:nvSpPr>
          <p:cNvPr id="1969" name="Google Shape;1969;p141"/>
          <p:cNvSpPr txBox="1"/>
          <p:nvPr>
            <p:ph idx="1" type="body"/>
          </p:nvPr>
        </p:nvSpPr>
        <p:spPr>
          <a:xfrm>
            <a:off x="324000" y="759300"/>
            <a:ext cx="8237700" cy="722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U qaybi erey kasta ereyga hore si aad u hesho saamiga guud (common ratio).</a:t>
            </a:r>
            <a:endParaRPr/>
          </a:p>
        </p:txBody>
      </p:sp>
      <p:sp>
        <p:nvSpPr>
          <p:cNvPr id="1970" name="Google Shape;1970;p14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Taxanaha xisaabeed iyo joomatari (Arithmetic and geometric sequences)</a:t>
            </a:r>
            <a:endParaRPr/>
          </a:p>
        </p:txBody>
      </p:sp>
      <p:pic>
        <p:nvPicPr>
          <p:cNvPr id="1971" name="Google Shape;1971;p141"/>
          <p:cNvPicPr preferRelativeResize="0"/>
          <p:nvPr/>
        </p:nvPicPr>
        <p:blipFill>
          <a:blip r:embed="rId5">
            <a:alphaModFix/>
          </a:blip>
          <a:stretch>
            <a:fillRect/>
          </a:stretch>
        </p:blipFill>
        <p:spPr>
          <a:xfrm flipH="1">
            <a:off x="8022496" y="3416022"/>
            <a:ext cx="800651" cy="898751"/>
          </a:xfrm>
          <a:prstGeom prst="rect">
            <a:avLst/>
          </a:prstGeom>
          <a:noFill/>
          <a:ln>
            <a:noFill/>
          </a:ln>
        </p:spPr>
      </p:pic>
      <p:sp>
        <p:nvSpPr>
          <p:cNvPr id="1972" name="Google Shape;1972;p141"/>
          <p:cNvSpPr txBox="1"/>
          <p:nvPr/>
        </p:nvSpPr>
        <p:spPr>
          <a:xfrm flipH="1">
            <a:off x="486367" y="2717800"/>
            <a:ext cx="2872500" cy="32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Times New Roman"/>
                <a:cs typeface="Times New Roman"/>
                <a:sym typeface="Times New Roman"/>
              </a:rPr>
              <a:t>1 603 152</a:t>
            </a:r>
            <a:r>
              <a:rPr lang="en-GB" sz="1800">
                <a:solidFill>
                  <a:srgbClr val="000000"/>
                </a:solidFill>
                <a:latin typeface="Lexend"/>
                <a:ea typeface="Times New Roman"/>
                <a:cs typeface="Times New Roman"/>
                <a:sym typeface="Times New Roman"/>
              </a:rPr>
              <a:t> ÷ </a:t>
            </a:r>
            <a:r>
              <a:rPr lang="en-GB" sz="1800">
                <a:latin typeface="Lexend"/>
                <a:ea typeface="Times New Roman"/>
                <a:cs typeface="Times New Roman"/>
                <a:sym typeface="Times New Roman"/>
              </a:rPr>
              <a:t>267 192</a:t>
            </a:r>
            <a:r>
              <a:rPr lang="en-GB" sz="1800">
                <a:solidFill>
                  <a:srgbClr val="000000"/>
                </a:solidFill>
                <a:latin typeface="Lexend"/>
                <a:ea typeface="Times New Roman"/>
                <a:cs typeface="Times New Roman"/>
                <a:sym typeface="Times New Roman"/>
              </a:rPr>
              <a:t> = </a:t>
            </a:r>
            <a:r>
              <a:rPr lang="en-GB" sz="1800">
                <a:latin typeface="Lexend"/>
                <a:ea typeface="Times New Roman"/>
                <a:cs typeface="Times New Roman"/>
                <a:sym typeface="Times New Roman"/>
              </a:rPr>
              <a:t>6</a:t>
            </a:r>
            <a:endParaRPr sz="1600">
              <a:solidFill>
                <a:srgbClr val="000000"/>
              </a:solidFill>
              <a:latin typeface="Lexend"/>
              <a:ea typeface="Lexend"/>
              <a:cs typeface="Lexend"/>
              <a:sym typeface="Lexend"/>
            </a:endParaRPr>
          </a:p>
        </p:txBody>
      </p:sp>
      <p:sp>
        <p:nvSpPr>
          <p:cNvPr id="1973" name="Google Shape;1973;p141"/>
          <p:cNvSpPr txBox="1"/>
          <p:nvPr/>
        </p:nvSpPr>
        <p:spPr>
          <a:xfrm flipH="1">
            <a:off x="842645" y="3130933"/>
            <a:ext cx="2872500" cy="32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267 192</a:t>
            </a:r>
            <a:r>
              <a:rPr lang="en-GB" sz="1800">
                <a:solidFill>
                  <a:schemeClr val="dk1"/>
                </a:solidFill>
                <a:latin typeface="Lexend"/>
                <a:ea typeface="Times New Roman"/>
                <a:cs typeface="Times New Roman"/>
                <a:sym typeface="Times New Roman"/>
              </a:rPr>
              <a:t> ÷ 44 532 </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endParaRPr sz="1600">
              <a:solidFill>
                <a:srgbClr val="000000"/>
              </a:solidFill>
              <a:latin typeface="Lexend"/>
              <a:ea typeface="Lexend"/>
              <a:cs typeface="Lexend"/>
              <a:sym typeface="Lexend"/>
            </a:endParaRPr>
          </a:p>
        </p:txBody>
      </p:sp>
      <p:sp>
        <p:nvSpPr>
          <p:cNvPr id="1974" name="Google Shape;1974;p141"/>
          <p:cNvSpPr txBox="1"/>
          <p:nvPr/>
        </p:nvSpPr>
        <p:spPr>
          <a:xfrm flipH="1">
            <a:off x="1193659" y="3544067"/>
            <a:ext cx="2872500" cy="32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44 532</a:t>
            </a:r>
            <a:r>
              <a:rPr lang="en-GB" sz="1800">
                <a:solidFill>
                  <a:schemeClr val="dk1"/>
                </a:solidFill>
                <a:latin typeface="Lexend"/>
                <a:ea typeface="Times New Roman"/>
                <a:cs typeface="Times New Roman"/>
                <a:sym typeface="Times New Roman"/>
              </a:rPr>
              <a:t> ÷ 7422 </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endParaRPr sz="1600">
              <a:solidFill>
                <a:srgbClr val="000000"/>
              </a:solidFill>
              <a:latin typeface="Lexend"/>
              <a:ea typeface="Lexend"/>
              <a:cs typeface="Lexend"/>
              <a:sym typeface="Lexend"/>
            </a:endParaRPr>
          </a:p>
        </p:txBody>
      </p:sp>
      <p:sp>
        <p:nvSpPr>
          <p:cNvPr id="1975" name="Google Shape;1975;p141"/>
          <p:cNvSpPr txBox="1"/>
          <p:nvPr/>
        </p:nvSpPr>
        <p:spPr>
          <a:xfrm flipH="1">
            <a:off x="1387927" y="3957200"/>
            <a:ext cx="2872500" cy="32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7422</a:t>
            </a:r>
            <a:r>
              <a:rPr lang="en-GB" sz="1800">
                <a:solidFill>
                  <a:schemeClr val="dk1"/>
                </a:solidFill>
                <a:latin typeface="Lexend"/>
                <a:ea typeface="Times New Roman"/>
                <a:cs typeface="Times New Roman"/>
                <a:sym typeface="Times New Roman"/>
              </a:rPr>
              <a:t> ÷ 1237 </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6</a:t>
            </a:r>
            <a:endParaRPr sz="1600">
              <a:solidFill>
                <a:srgbClr val="000000"/>
              </a:solidFill>
              <a:latin typeface="Lexend"/>
              <a:ea typeface="Lexend"/>
              <a:cs typeface="Lexend"/>
              <a:sym typeface="Lexend"/>
            </a:endParaRPr>
          </a:p>
        </p:txBody>
      </p:sp>
      <p:sp>
        <p:nvSpPr>
          <p:cNvPr id="1976" name="Google Shape;1976;p141"/>
          <p:cNvSpPr txBox="1"/>
          <p:nvPr/>
        </p:nvSpPr>
        <p:spPr>
          <a:xfrm>
            <a:off x="815725" y="1532825"/>
            <a:ext cx="58842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1237</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7422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44 532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267 192,  1 603 152, …</a:t>
            </a:r>
            <a:endParaRPr sz="2400">
              <a:solidFill>
                <a:srgbClr val="000000"/>
              </a:solidFill>
              <a:latin typeface="Times New Roman"/>
              <a:ea typeface="Times New Roman"/>
              <a:cs typeface="Times New Roman"/>
              <a:sym typeface="Times New Roman"/>
            </a:endParaRPr>
          </a:p>
        </p:txBody>
      </p:sp>
      <p:grpSp>
        <p:nvGrpSpPr>
          <p:cNvPr id="1977" name="Google Shape;1977;p141"/>
          <p:cNvGrpSpPr/>
          <p:nvPr/>
        </p:nvGrpSpPr>
        <p:grpSpPr>
          <a:xfrm>
            <a:off x="920590" y="1881949"/>
            <a:ext cx="4276517" cy="433518"/>
            <a:chOff x="292275" y="1600423"/>
            <a:chExt cx="1947678" cy="433518"/>
          </a:xfrm>
        </p:grpSpPr>
        <p:pic>
          <p:nvPicPr>
            <p:cNvPr id="1978" name="Google Shape;1978;p141"/>
            <p:cNvPicPr preferRelativeResize="0"/>
            <p:nvPr/>
          </p:nvPicPr>
          <p:blipFill rotWithShape="1">
            <a:blip r:embed="rId4">
              <a:alphaModFix/>
            </a:blip>
            <a:srcRect b="84458" l="57225" r="18284" t="0"/>
            <a:stretch/>
          </p:blipFill>
          <p:spPr>
            <a:xfrm flipH="1" rot="10800000">
              <a:off x="292275" y="1606461"/>
              <a:ext cx="551048" cy="308589"/>
            </a:xfrm>
            <a:prstGeom prst="rect">
              <a:avLst/>
            </a:prstGeom>
            <a:noFill/>
            <a:ln>
              <a:noFill/>
            </a:ln>
          </p:spPr>
        </p:pic>
        <p:pic>
          <p:nvPicPr>
            <p:cNvPr id="1979" name="Google Shape;1979;p141"/>
            <p:cNvPicPr preferRelativeResize="0"/>
            <p:nvPr/>
          </p:nvPicPr>
          <p:blipFill rotWithShape="1">
            <a:blip r:embed="rId4">
              <a:alphaModFix/>
            </a:blip>
            <a:srcRect b="84458" l="57225" r="18284" t="0"/>
            <a:stretch/>
          </p:blipFill>
          <p:spPr>
            <a:xfrm flipH="1" rot="10800000">
              <a:off x="747140" y="1600423"/>
              <a:ext cx="551048" cy="308589"/>
            </a:xfrm>
            <a:prstGeom prst="rect">
              <a:avLst/>
            </a:prstGeom>
            <a:noFill/>
            <a:ln>
              <a:noFill/>
            </a:ln>
          </p:spPr>
        </p:pic>
        <p:pic>
          <p:nvPicPr>
            <p:cNvPr id="1980" name="Google Shape;1980;p141"/>
            <p:cNvPicPr preferRelativeResize="0"/>
            <p:nvPr/>
          </p:nvPicPr>
          <p:blipFill rotWithShape="1">
            <a:blip r:embed="rId4">
              <a:alphaModFix/>
            </a:blip>
            <a:srcRect b="84458" l="57225" r="18284" t="0"/>
            <a:stretch/>
          </p:blipFill>
          <p:spPr>
            <a:xfrm flipH="1" rot="10800000">
              <a:off x="1201385" y="1600423"/>
              <a:ext cx="551048" cy="308589"/>
            </a:xfrm>
            <a:prstGeom prst="rect">
              <a:avLst/>
            </a:prstGeom>
            <a:noFill/>
            <a:ln>
              <a:noFill/>
            </a:ln>
          </p:spPr>
        </p:pic>
        <p:pic>
          <p:nvPicPr>
            <p:cNvPr id="1981" name="Google Shape;1981;p141"/>
            <p:cNvPicPr preferRelativeResize="0"/>
            <p:nvPr/>
          </p:nvPicPr>
          <p:blipFill rotWithShape="1">
            <a:blip r:embed="rId4">
              <a:alphaModFix/>
            </a:blip>
            <a:srcRect b="84458" l="57225" r="18284" t="0"/>
            <a:stretch/>
          </p:blipFill>
          <p:spPr>
            <a:xfrm flipH="1" rot="10800000">
              <a:off x="1655631" y="1600423"/>
              <a:ext cx="551048" cy="308589"/>
            </a:xfrm>
            <a:prstGeom prst="rect">
              <a:avLst/>
            </a:prstGeom>
            <a:noFill/>
            <a:ln>
              <a:noFill/>
            </a:ln>
          </p:spPr>
        </p:pic>
        <p:sp>
          <p:nvSpPr>
            <p:cNvPr id="1982" name="Google Shape;1982;p141"/>
            <p:cNvSpPr txBox="1"/>
            <p:nvPr/>
          </p:nvSpPr>
          <p:spPr>
            <a:xfrm>
              <a:off x="490953"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200">
                  <a:solidFill>
                    <a:schemeClr val="dk1"/>
                  </a:solidFill>
                  <a:latin typeface="Times New Roman"/>
                  <a:ea typeface="Times New Roman"/>
                  <a:cs typeface="Times New Roman"/>
                  <a:sym typeface="Times New Roman"/>
                </a:rPr>
                <a:t>×6</a:t>
              </a:r>
              <a:endParaRPr sz="2000">
                <a:solidFill>
                  <a:srgbClr val="000000"/>
                </a:solidFill>
                <a:latin typeface="Times New Roman"/>
                <a:ea typeface="Times New Roman"/>
                <a:cs typeface="Times New Roman"/>
                <a:sym typeface="Times New Roman"/>
              </a:endParaRPr>
            </a:p>
          </p:txBody>
        </p:sp>
        <p:sp>
          <p:nvSpPr>
            <p:cNvPr id="1983" name="Google Shape;1983;p141"/>
            <p:cNvSpPr txBox="1"/>
            <p:nvPr/>
          </p:nvSpPr>
          <p:spPr>
            <a:xfrm>
              <a:off x="948153"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200">
                  <a:solidFill>
                    <a:schemeClr val="dk1"/>
                  </a:solidFill>
                  <a:latin typeface="Times New Roman"/>
                  <a:ea typeface="Times New Roman"/>
                  <a:cs typeface="Times New Roman"/>
                  <a:sym typeface="Times New Roman"/>
                </a:rPr>
                <a:t>×6</a:t>
              </a:r>
              <a:endParaRPr sz="2000">
                <a:solidFill>
                  <a:srgbClr val="000000"/>
                </a:solidFill>
                <a:latin typeface="Times New Roman"/>
                <a:ea typeface="Times New Roman"/>
                <a:cs typeface="Times New Roman"/>
                <a:sym typeface="Times New Roman"/>
              </a:endParaRPr>
            </a:p>
          </p:txBody>
        </p:sp>
        <p:sp>
          <p:nvSpPr>
            <p:cNvPr id="1984" name="Google Shape;1984;p141"/>
            <p:cNvSpPr txBox="1"/>
            <p:nvPr/>
          </p:nvSpPr>
          <p:spPr>
            <a:xfrm>
              <a:off x="1405353"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200">
                  <a:solidFill>
                    <a:schemeClr val="dk1"/>
                  </a:solidFill>
                  <a:latin typeface="Times New Roman"/>
                  <a:ea typeface="Times New Roman"/>
                  <a:cs typeface="Times New Roman"/>
                  <a:sym typeface="Times New Roman"/>
                </a:rPr>
                <a:t>×6</a:t>
              </a:r>
              <a:endParaRPr sz="2000">
                <a:solidFill>
                  <a:srgbClr val="000000"/>
                </a:solidFill>
                <a:latin typeface="Times New Roman"/>
                <a:ea typeface="Times New Roman"/>
                <a:cs typeface="Times New Roman"/>
                <a:sym typeface="Times New Roman"/>
              </a:endParaRPr>
            </a:p>
          </p:txBody>
        </p:sp>
        <p:sp>
          <p:nvSpPr>
            <p:cNvPr id="1985" name="Google Shape;1985;p141"/>
            <p:cNvSpPr txBox="1"/>
            <p:nvPr/>
          </p:nvSpPr>
          <p:spPr>
            <a:xfrm>
              <a:off x="1862553"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200">
                  <a:solidFill>
                    <a:schemeClr val="dk1"/>
                  </a:solidFill>
                  <a:latin typeface="Times New Roman"/>
                  <a:ea typeface="Times New Roman"/>
                  <a:cs typeface="Times New Roman"/>
                  <a:sym typeface="Times New Roman"/>
                </a:rPr>
                <a:t>×6</a:t>
              </a:r>
              <a:endParaRPr sz="2000">
                <a:solidFill>
                  <a:srgbClr val="000000"/>
                </a:solidFill>
                <a:latin typeface="Times New Roman"/>
                <a:ea typeface="Times New Roman"/>
                <a:cs typeface="Times New Roman"/>
                <a:sym typeface="Times New Roman"/>
              </a:endParaRPr>
            </a:p>
          </p:txBody>
        </p:sp>
      </p:grpSp>
      <p:sp>
        <p:nvSpPr>
          <p:cNvPr id="1986" name="Google Shape;1986;p141"/>
          <p:cNvSpPr txBox="1"/>
          <p:nvPr>
            <p:ph idx="4294967295" type="title"/>
          </p:nvPr>
        </p:nvSpPr>
        <p:spPr>
          <a:xfrm>
            <a:off x="4305055" y="2985263"/>
            <a:ext cx="2498700" cy="345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Saami guud (common ratio) oo ah 6</a:t>
            </a:r>
            <a:r>
              <a:rPr b="0" lang="en-GB" sz="1100">
                <a:latin typeface="Kalam"/>
                <a:ea typeface="Kalam"/>
                <a:cs typeface="Kalam"/>
                <a:sym typeface="Kalam"/>
              </a:rPr>
              <a:t/>
            </a:r>
            <a:r>
              <a:rPr b="0"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0" name="Shape 1990"/>
        <p:cNvGrpSpPr/>
        <p:nvPr/>
      </p:nvGrpSpPr>
      <p:grpSpPr>
        <a:xfrm>
          <a:off x="0" y="0"/>
          <a:ext cx="0" cy="0"/>
          <a:chOff x="0" y="0"/>
          <a:chExt cx="0" cy="0"/>
        </a:xfrm>
      </p:grpSpPr>
      <p:sp>
        <p:nvSpPr>
          <p:cNvPr id="1991" name="Google Shape;1991;p142"/>
          <p:cNvSpPr txBox="1"/>
          <p:nvPr>
            <p:ph idx="1" type="body"/>
          </p:nvPr>
        </p:nvSpPr>
        <p:spPr>
          <a:xfrm>
            <a:off x="324000" y="759300"/>
            <a:ext cx="8237700" cy="722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U qaybi erey kasta ereyga hore si aad u hesho saamiga guud (common ratio).</a:t>
            </a:r>
            <a:endParaRPr/>
          </a:p>
        </p:txBody>
      </p:sp>
      <p:sp>
        <p:nvSpPr>
          <p:cNvPr id="1992" name="Google Shape;1992;p14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Taxanaha xisaabeed iyo joomatari (Arithmetic and geometric sequences)</a:t>
            </a:r>
            <a:endParaRPr/>
          </a:p>
        </p:txBody>
      </p:sp>
      <p:pic>
        <p:nvPicPr>
          <p:cNvPr id="1993" name="Google Shape;1993;p142"/>
          <p:cNvPicPr preferRelativeResize="0"/>
          <p:nvPr/>
        </p:nvPicPr>
        <p:blipFill>
          <a:blip r:embed="rId7">
            <a:alphaModFix/>
          </a:blip>
          <a:stretch>
            <a:fillRect/>
          </a:stretch>
        </p:blipFill>
        <p:spPr>
          <a:xfrm flipH="1">
            <a:off x="8022496" y="3416022"/>
            <a:ext cx="800651" cy="898751"/>
          </a:xfrm>
          <a:prstGeom prst="rect">
            <a:avLst/>
          </a:prstGeom>
          <a:noFill/>
          <a:ln>
            <a:noFill/>
          </a:ln>
        </p:spPr>
      </p:pic>
      <p:sp>
        <p:nvSpPr>
          <p:cNvPr id="1994" name="Google Shape;1994;p142"/>
          <p:cNvSpPr txBox="1"/>
          <p:nvPr/>
        </p:nvSpPr>
        <p:spPr>
          <a:xfrm flipH="1">
            <a:off x="1520114" y="2759480"/>
            <a:ext cx="1479600" cy="32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Times New Roman"/>
                <a:cs typeface="Times New Roman"/>
                <a:sym typeface="Times New Roman"/>
              </a:rPr>
              <a:t>243</a:t>
            </a:r>
            <a:r>
              <a:rPr lang="en-GB" sz="1800">
                <a:solidFill>
                  <a:srgbClr val="000000"/>
                </a:solidFill>
                <a:latin typeface="Lexend"/>
                <a:ea typeface="Times New Roman"/>
                <a:cs typeface="Times New Roman"/>
                <a:sym typeface="Times New Roman"/>
              </a:rPr>
              <a:t> ÷ 3</a:t>
            </a:r>
            <a:r>
              <a:rPr lang="en-GB" sz="1800">
                <a:latin typeface="Lexend"/>
                <a:ea typeface="Times New Roman"/>
                <a:cs typeface="Times New Roman"/>
                <a:sym typeface="Times New Roman"/>
              </a:rPr>
              <a:t>24</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  </a:t>
            </a:r>
            <a:endParaRPr sz="1600">
              <a:solidFill>
                <a:srgbClr val="000000"/>
              </a:solidFill>
              <a:latin typeface="Lexend"/>
              <a:ea typeface="Lexend"/>
              <a:cs typeface="Lexend"/>
              <a:sym typeface="Lexend"/>
            </a:endParaRPr>
          </a:p>
        </p:txBody>
      </p:sp>
      <p:sp>
        <p:nvSpPr>
          <p:cNvPr id="1995" name="Google Shape;1995;p142"/>
          <p:cNvSpPr txBox="1"/>
          <p:nvPr/>
        </p:nvSpPr>
        <p:spPr>
          <a:xfrm flipH="1">
            <a:off x="1522922" y="3325013"/>
            <a:ext cx="1479600" cy="32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324</a:t>
            </a:r>
            <a:r>
              <a:rPr lang="en-GB" sz="1800">
                <a:solidFill>
                  <a:schemeClr val="dk1"/>
                </a:solidFill>
                <a:latin typeface="Lexend"/>
                <a:ea typeface="Times New Roman"/>
                <a:cs typeface="Times New Roman"/>
                <a:sym typeface="Times New Roman"/>
              </a:rPr>
              <a:t> ÷ 432 </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 </a:t>
            </a:r>
            <a:endParaRPr sz="1600">
              <a:solidFill>
                <a:srgbClr val="000000"/>
              </a:solidFill>
              <a:latin typeface="Lexend"/>
              <a:ea typeface="Lexend"/>
              <a:cs typeface="Lexend"/>
              <a:sym typeface="Lexend"/>
            </a:endParaRPr>
          </a:p>
        </p:txBody>
      </p:sp>
      <p:sp>
        <p:nvSpPr>
          <p:cNvPr id="1996" name="Google Shape;1996;p142"/>
          <p:cNvSpPr txBox="1"/>
          <p:nvPr/>
        </p:nvSpPr>
        <p:spPr>
          <a:xfrm flipH="1">
            <a:off x="1523019" y="3890547"/>
            <a:ext cx="1479600" cy="32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432 ÷ 576 </a:t>
            </a:r>
            <a:r>
              <a:rPr lang="en-GB" sz="1800">
                <a:solidFill>
                  <a:srgbClr val="000000"/>
                </a:solidFill>
                <a:latin typeface="Lexend"/>
                <a:ea typeface="Times New Roman"/>
                <a:cs typeface="Times New Roman"/>
                <a:sym typeface="Times New Roman"/>
              </a:rPr>
              <a:t>=</a:t>
            </a:r>
            <a:r>
              <a:rPr lang="en-GB" sz="1800">
                <a:latin typeface="Lexend"/>
                <a:ea typeface="Times New Roman"/>
                <a:cs typeface="Times New Roman"/>
                <a:sym typeface="Times New Roman"/>
              </a:rPr>
              <a:t>  </a:t>
            </a:r>
            <a:endParaRPr sz="1600">
              <a:solidFill>
                <a:srgbClr val="000000"/>
              </a:solidFill>
              <a:latin typeface="Lexend"/>
              <a:ea typeface="Lexend"/>
              <a:cs typeface="Lexend"/>
              <a:sym typeface="Lexend"/>
            </a:endParaRPr>
          </a:p>
        </p:txBody>
      </p:sp>
      <p:sp>
        <p:nvSpPr>
          <p:cNvPr id="1997" name="Google Shape;1997;p142"/>
          <p:cNvSpPr txBox="1"/>
          <p:nvPr/>
        </p:nvSpPr>
        <p:spPr>
          <a:xfrm flipH="1">
            <a:off x="1526803" y="4456080"/>
            <a:ext cx="1479600" cy="32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576</a:t>
            </a:r>
            <a:r>
              <a:rPr lang="en-GB" sz="1800">
                <a:solidFill>
                  <a:schemeClr val="dk1"/>
                </a:solidFill>
                <a:latin typeface="Lexend"/>
                <a:ea typeface="Times New Roman"/>
                <a:cs typeface="Times New Roman"/>
                <a:sym typeface="Times New Roman"/>
              </a:rPr>
              <a:t> ÷ 768 </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 </a:t>
            </a:r>
            <a:endParaRPr sz="1600">
              <a:solidFill>
                <a:srgbClr val="000000"/>
              </a:solidFill>
              <a:latin typeface="Lexend"/>
              <a:ea typeface="Lexend"/>
              <a:cs typeface="Lexend"/>
              <a:sym typeface="Lexend"/>
            </a:endParaRPr>
          </a:p>
        </p:txBody>
      </p:sp>
      <p:sp>
        <p:nvSpPr>
          <p:cNvPr id="1998" name="Google Shape;1998;p142"/>
          <p:cNvSpPr txBox="1"/>
          <p:nvPr/>
        </p:nvSpPr>
        <p:spPr>
          <a:xfrm>
            <a:off x="815725" y="1532825"/>
            <a:ext cx="3905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76</a:t>
            </a:r>
            <a:r>
              <a:rPr lang="en-GB" sz="1800">
                <a:solidFill>
                  <a:schemeClr val="dk1"/>
                </a:solidFill>
                <a:latin typeface="Lexend"/>
                <a:ea typeface="Times New Roman"/>
                <a:cs typeface="Times New Roman"/>
                <a:sym typeface="Times New Roman"/>
              </a:rPr>
              <a:t>8</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576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432</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324</a:t>
            </a:r>
            <a:r>
              <a:rPr lang="en-GB" sz="1800">
                <a:latin typeface="Lexend"/>
                <a:ea typeface="Times New Roman"/>
                <a:cs typeface="Times New Roman"/>
                <a:sym typeface="Times New Roman"/>
              </a:rPr>
              <a:t>,  243, …</a:t>
            </a:r>
            <a:endParaRPr sz="2400">
              <a:solidFill>
                <a:srgbClr val="000000"/>
              </a:solidFill>
              <a:latin typeface="Times New Roman"/>
              <a:ea typeface="Times New Roman"/>
              <a:cs typeface="Times New Roman"/>
              <a:sym typeface="Times New Roman"/>
            </a:endParaRPr>
          </a:p>
        </p:txBody>
      </p:sp>
      <p:sp>
        <p:nvSpPr>
          <p:cNvPr id="1999" name="Google Shape;1999;p142"/>
          <p:cNvSpPr txBox="1"/>
          <p:nvPr>
            <p:ph idx="4294967295" type="title"/>
          </p:nvPr>
        </p:nvSpPr>
        <p:spPr>
          <a:xfrm>
            <a:off x="4305055" y="2985263"/>
            <a:ext cx="2498700" cy="345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Saami guud (common ratio) oo ah</a:t>
            </a:r>
            <a:endParaRPr b="0">
              <a:latin typeface="Times New Roman"/>
              <a:ea typeface="Times New Roman"/>
              <a:cs typeface="Times New Roman"/>
              <a:sym typeface="Times New Roman"/>
            </a:endParaRPr>
          </a:p>
        </p:txBody>
      </p:sp>
      <p:pic>
        <p:nvPicPr>
          <p:cNvPr descr="&lt;math xmlns=&quot;http://www.w3.org/1998/Math/MathML&quot; display=&quot;block&quot; data-is-equatio=&quot;1&quot; data-latex=&quot;\frac{3}{4}&quot;&gt;&lt;mfrac&gt;&lt;mn&gt;3&lt;/mn&gt;&lt;mn&gt;4&lt;/mn&gt;&lt;/mfrac&gt;&lt;/math&gt;" id="2000" name="Google Shape;2000;p142" title="three fourths"/>
          <p:cNvPicPr preferRelativeResize="0"/>
          <p:nvPr/>
        </p:nvPicPr>
        <p:blipFill>
          <a:blip r:embed="rId4">
            <a:alphaModFix/>
          </a:blip>
          <a:stretch>
            <a:fillRect/>
          </a:stretch>
        </p:blipFill>
        <p:spPr>
          <a:xfrm>
            <a:off x="2994893" y="2678932"/>
            <a:ext cx="141722" cy="451527"/>
          </a:xfrm>
          <a:prstGeom prst="rect">
            <a:avLst/>
          </a:prstGeom>
          <a:noFill/>
          <a:ln>
            <a:noFill/>
          </a:ln>
        </p:spPr>
      </p:pic>
      <p:pic>
        <p:nvPicPr>
          <p:cNvPr descr="&lt;math xmlns=&quot;http://www.w3.org/1998/Math/MathML&quot; display=&quot;block&quot; data-is-equatio=&quot;1&quot; data-latex=&quot;\frac{3}{4}&quot;&gt;&lt;mfrac&gt;&lt;mn&gt;3&lt;/mn&gt;&lt;mn&gt;4&lt;/mn&gt;&lt;/mfrac&gt;&lt;/math&gt;" id="2001" name="Google Shape;2001;p142" title="three fourths"/>
          <p:cNvPicPr preferRelativeResize="0"/>
          <p:nvPr/>
        </p:nvPicPr>
        <p:blipFill>
          <a:blip r:embed="rId4">
            <a:alphaModFix/>
          </a:blip>
          <a:stretch>
            <a:fillRect/>
          </a:stretch>
        </p:blipFill>
        <p:spPr>
          <a:xfrm>
            <a:off x="2994893" y="3249708"/>
            <a:ext cx="141722" cy="451527"/>
          </a:xfrm>
          <a:prstGeom prst="rect">
            <a:avLst/>
          </a:prstGeom>
          <a:noFill/>
          <a:ln>
            <a:noFill/>
          </a:ln>
        </p:spPr>
      </p:pic>
      <p:pic>
        <p:nvPicPr>
          <p:cNvPr descr="&lt;math xmlns=&quot;http://www.w3.org/1998/Math/MathML&quot; display=&quot;block&quot; data-is-equatio=&quot;1&quot; data-latex=&quot;\frac{3}{4}&quot;&gt;&lt;mfrac&gt;&lt;mn&gt;3&lt;/mn&gt;&lt;mn&gt;4&lt;/mn&gt;&lt;/mfrac&gt;&lt;/math&gt;" id="2002" name="Google Shape;2002;p142" title="three fourths"/>
          <p:cNvPicPr preferRelativeResize="0"/>
          <p:nvPr/>
        </p:nvPicPr>
        <p:blipFill>
          <a:blip r:embed="rId4">
            <a:alphaModFix/>
          </a:blip>
          <a:stretch>
            <a:fillRect/>
          </a:stretch>
        </p:blipFill>
        <p:spPr>
          <a:xfrm>
            <a:off x="2994893" y="3815461"/>
            <a:ext cx="141722" cy="451527"/>
          </a:xfrm>
          <a:prstGeom prst="rect">
            <a:avLst/>
          </a:prstGeom>
          <a:noFill/>
          <a:ln>
            <a:noFill/>
          </a:ln>
        </p:spPr>
      </p:pic>
      <p:pic>
        <p:nvPicPr>
          <p:cNvPr descr="&lt;math xmlns=&quot;http://www.w3.org/1998/Math/MathML&quot; display=&quot;block&quot; data-is-equatio=&quot;1&quot; data-latex=&quot;\frac{3}{4}&quot;&gt;&lt;mfrac&gt;&lt;mn&gt;3&lt;/mn&gt;&lt;mn&gt;4&lt;/mn&gt;&lt;/mfrac&gt;&lt;/math&gt;" id="2003" name="Google Shape;2003;p142" title="three fourths"/>
          <p:cNvPicPr preferRelativeResize="0"/>
          <p:nvPr/>
        </p:nvPicPr>
        <p:blipFill>
          <a:blip r:embed="rId4">
            <a:alphaModFix/>
          </a:blip>
          <a:stretch>
            <a:fillRect/>
          </a:stretch>
        </p:blipFill>
        <p:spPr>
          <a:xfrm>
            <a:off x="2994893" y="4374314"/>
            <a:ext cx="141722" cy="451527"/>
          </a:xfrm>
          <a:prstGeom prst="rect">
            <a:avLst/>
          </a:prstGeom>
          <a:noFill/>
          <a:ln>
            <a:noFill/>
          </a:ln>
        </p:spPr>
      </p:pic>
      <p:pic>
        <p:nvPicPr>
          <p:cNvPr descr="&lt;math xmlns=&quot;http://www.w3.org/1998/Math/MathML&quot; display=&quot;block&quot; data-is-equatio=&quot;1&quot; data-latex=&quot;\frac{3}{4}&quot;&gt;&lt;mfrac&gt;&lt;mn&gt;3&lt;/mn&gt;&lt;mn&gt;4&lt;/mn&gt;&lt;/mfrac&gt;&lt;/math&gt;" id="2004" name="Google Shape;2004;p142" title="three fourths"/>
          <p:cNvPicPr preferRelativeResize="0"/>
          <p:nvPr/>
        </p:nvPicPr>
        <p:blipFill>
          <a:blip r:embed="rId4">
            <a:alphaModFix/>
          </a:blip>
          <a:stretch>
            <a:fillRect/>
          </a:stretch>
        </p:blipFill>
        <p:spPr>
          <a:xfrm>
            <a:off x="6469920" y="2921895"/>
            <a:ext cx="141722" cy="451527"/>
          </a:xfrm>
          <a:prstGeom prst="rect">
            <a:avLst/>
          </a:prstGeom>
          <a:noFill/>
          <a:ln>
            <a:noFill/>
          </a:ln>
        </p:spPr>
      </p:pic>
      <p:grpSp>
        <p:nvGrpSpPr>
          <p:cNvPr id="2005" name="Google Shape;2005;p142"/>
          <p:cNvGrpSpPr/>
          <p:nvPr/>
        </p:nvGrpSpPr>
        <p:grpSpPr>
          <a:xfrm>
            <a:off x="874562" y="1858910"/>
            <a:ext cx="3000254" cy="314627"/>
            <a:chOff x="292275" y="1600423"/>
            <a:chExt cx="1914404" cy="314627"/>
          </a:xfrm>
        </p:grpSpPr>
        <p:pic>
          <p:nvPicPr>
            <p:cNvPr id="2006" name="Google Shape;2006;p142"/>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2007" name="Google Shape;2007;p142"/>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2008" name="Google Shape;2008;p142"/>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2009" name="Google Shape;2009;p142"/>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grpSp>
      <p:pic>
        <p:nvPicPr>
          <p:cNvPr descr="&lt;math xmlns=&quot;http://www.w3.org/1998/Math/MathML&quot; display=&quot;block&quot; data-is-equatio=&quot;1&quot; data-latex=&quot;\times\frac{3}{4}&quot;&gt;&lt;mo&gt;×&lt;/mo&gt;&lt;mfrac&gt;&lt;mn&gt;3&lt;/mn&gt;&lt;mn&gt;4&lt;/mn&gt;&lt;/mfrac&gt;&lt;/math&gt;" id="2010" name="Google Shape;2010;p142" title="times three fourths"/>
          <p:cNvPicPr preferRelativeResize="0"/>
          <p:nvPr/>
        </p:nvPicPr>
        <p:blipFill>
          <a:blip r:embed="rId6">
            <a:alphaModFix/>
          </a:blip>
          <a:stretch>
            <a:fillRect/>
          </a:stretch>
        </p:blipFill>
        <p:spPr>
          <a:xfrm>
            <a:off x="1185294" y="2136023"/>
            <a:ext cx="257894" cy="389700"/>
          </a:xfrm>
          <a:prstGeom prst="rect">
            <a:avLst/>
          </a:prstGeom>
          <a:noFill/>
          <a:ln>
            <a:noFill/>
          </a:ln>
        </p:spPr>
      </p:pic>
      <p:pic>
        <p:nvPicPr>
          <p:cNvPr descr="&lt;math xmlns=&quot;http://www.w3.org/1998/Math/MathML&quot; display=&quot;block&quot; data-is-equatio=&quot;1&quot; data-latex=&quot;\times\frac{3}{4}&quot;&gt;&lt;mo&gt;×&lt;/mo&gt;&lt;mfrac&gt;&lt;mn&gt;3&lt;/mn&gt;&lt;mn&gt;4&lt;/mn&gt;&lt;/mfrac&gt;&lt;/math&gt;" id="2011" name="Google Shape;2011;p142" title="times three fourths"/>
          <p:cNvPicPr preferRelativeResize="0"/>
          <p:nvPr/>
        </p:nvPicPr>
        <p:blipFill>
          <a:blip r:embed="rId6">
            <a:alphaModFix/>
          </a:blip>
          <a:stretch>
            <a:fillRect/>
          </a:stretch>
        </p:blipFill>
        <p:spPr>
          <a:xfrm>
            <a:off x="1905614" y="2136023"/>
            <a:ext cx="257894" cy="389700"/>
          </a:xfrm>
          <a:prstGeom prst="rect">
            <a:avLst/>
          </a:prstGeom>
          <a:noFill/>
          <a:ln>
            <a:noFill/>
          </a:ln>
        </p:spPr>
      </p:pic>
      <p:pic>
        <p:nvPicPr>
          <p:cNvPr descr="&lt;math xmlns=&quot;http://www.w3.org/1998/Math/MathML&quot; display=&quot;block&quot; data-is-equatio=&quot;1&quot; data-latex=&quot;\times\frac{3}{4}&quot;&gt;&lt;mo&gt;×&lt;/mo&gt;&lt;mfrac&gt;&lt;mn&gt;3&lt;/mn&gt;&lt;mn&gt;4&lt;/mn&gt;&lt;/mfrac&gt;&lt;/math&gt;" id="2012" name="Google Shape;2012;p142" title="times three fourths"/>
          <p:cNvPicPr preferRelativeResize="0"/>
          <p:nvPr/>
        </p:nvPicPr>
        <p:blipFill>
          <a:blip r:embed="rId6">
            <a:alphaModFix/>
          </a:blip>
          <a:stretch>
            <a:fillRect/>
          </a:stretch>
        </p:blipFill>
        <p:spPr>
          <a:xfrm>
            <a:off x="2591414" y="2136023"/>
            <a:ext cx="257894" cy="389700"/>
          </a:xfrm>
          <a:prstGeom prst="rect">
            <a:avLst/>
          </a:prstGeom>
          <a:noFill/>
          <a:ln>
            <a:noFill/>
          </a:ln>
        </p:spPr>
      </p:pic>
      <p:pic>
        <p:nvPicPr>
          <p:cNvPr descr="&lt;math xmlns=&quot;http://www.w3.org/1998/Math/MathML&quot; display=&quot;block&quot; data-is-equatio=&quot;1&quot; data-latex=&quot;\times\frac{3}{4}&quot;&gt;&lt;mo&gt;×&lt;/mo&gt;&lt;mfrac&gt;&lt;mn&gt;3&lt;/mn&gt;&lt;mn&gt;4&lt;/mn&gt;&lt;/mfrac&gt;&lt;/math&gt;" id="2013" name="Google Shape;2013;p142" title="times three fourths"/>
          <p:cNvPicPr preferRelativeResize="0"/>
          <p:nvPr/>
        </p:nvPicPr>
        <p:blipFill>
          <a:blip r:embed="rId6">
            <a:alphaModFix/>
          </a:blip>
          <a:stretch>
            <a:fillRect/>
          </a:stretch>
        </p:blipFill>
        <p:spPr>
          <a:xfrm>
            <a:off x="3353414" y="2136023"/>
            <a:ext cx="257894" cy="38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7" name="Shape 2017"/>
        <p:cNvGrpSpPr/>
        <p:nvPr/>
      </p:nvGrpSpPr>
      <p:grpSpPr>
        <a:xfrm>
          <a:off x="0" y="0"/>
          <a:ext cx="0" cy="0"/>
          <a:chOff x="0" y="0"/>
          <a:chExt cx="0" cy="0"/>
        </a:xfrm>
      </p:grpSpPr>
      <p:sp>
        <p:nvSpPr>
          <p:cNvPr id="2018" name="Google Shape;2018;p143"/>
          <p:cNvSpPr txBox="1"/>
          <p:nvPr>
            <p:ph idx="1" type="body"/>
          </p:nvPr>
        </p:nvSpPr>
        <p:spPr>
          <a:xfrm>
            <a:off x="324000" y="759300"/>
            <a:ext cx="81012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Kala saar taxanahan (sequences) kuwa xisaabeed (arithmetic) iyo kuwa joomatari (geometric).</a:t>
            </a:r>
            <a:endParaRPr sz="2100"/>
          </a:p>
        </p:txBody>
      </p:sp>
      <p:sp>
        <p:nvSpPr>
          <p:cNvPr id="2019" name="Google Shape;2019;p14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Taxanaha xisaabeed iyo joomatari (Arithmetic and geometric sequences)</a:t>
            </a:r>
            <a:endParaRPr/>
          </a:p>
        </p:txBody>
      </p:sp>
      <p:sp>
        <p:nvSpPr>
          <p:cNvPr id="2020" name="Google Shape;2020;p143"/>
          <p:cNvSpPr txBox="1"/>
          <p:nvPr>
            <p:ph idx="4294967295" type="subTitle"/>
          </p:nvPr>
        </p:nvSpPr>
        <p:spPr>
          <a:xfrm>
            <a:off x="325612" y="1369057"/>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a)  </a:t>
            </a:r>
            <a:r>
              <a:rPr lang="en-GB">
                <a:latin typeface="Lexend"/>
                <a:ea typeface="Times New Roman"/>
                <a:cs typeface="Times New Roman"/>
                <a:sym typeface="Times New Roman"/>
              </a:rPr>
              <a:t>−4, −2, 0, 2, …</a:t>
            </a:r>
            <a:endParaRPr sz="2000"/>
          </a:p>
        </p:txBody>
      </p:sp>
      <p:sp>
        <p:nvSpPr>
          <p:cNvPr id="2021" name="Google Shape;2021;p143"/>
          <p:cNvSpPr txBox="1"/>
          <p:nvPr>
            <p:ph idx="4294967295" type="subTitle"/>
          </p:nvPr>
        </p:nvSpPr>
        <p:spPr>
          <a:xfrm>
            <a:off x="4322532" y="1369057"/>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b</a:t>
            </a:r>
            <a:r>
              <a:rPr lang="en-GB" sz="1800">
                <a:latin typeface="Lexend"/>
              </a:rPr>
              <a:t>)  </a:t>
            </a:r>
            <a:r>
              <a:rPr lang="en-GB">
                <a:latin typeface="Lexend"/>
                <a:ea typeface="Times New Roman"/>
                <a:cs typeface="Times New Roman"/>
                <a:sym typeface="Times New Roman"/>
              </a:rPr>
              <a:t>2, 4, 8, 16, …</a:t>
            </a:r>
            <a:endParaRPr sz="2000"/>
          </a:p>
        </p:txBody>
      </p:sp>
      <p:sp>
        <p:nvSpPr>
          <p:cNvPr id="2022" name="Google Shape;2022;p143"/>
          <p:cNvSpPr txBox="1"/>
          <p:nvPr>
            <p:ph idx="4294967295" type="subTitle"/>
          </p:nvPr>
        </p:nvSpPr>
        <p:spPr>
          <a:xfrm>
            <a:off x="325612" y="2242714"/>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c</a:t>
            </a:r>
            <a:r>
              <a:rPr lang="en-GB" sz="1800">
                <a:latin typeface="Lexend"/>
              </a:rPr>
              <a:t>)  </a:t>
            </a:r>
            <a:r>
              <a:rPr lang="en-GB">
                <a:latin typeface="Lexend"/>
                <a:ea typeface="Times New Roman"/>
                <a:cs typeface="Times New Roman"/>
                <a:sym typeface="Times New Roman"/>
              </a:rPr>
              <a:t>−4, 4, 12, 20, …</a:t>
            </a:r>
            <a:endParaRPr sz="2000"/>
          </a:p>
        </p:txBody>
      </p:sp>
      <p:sp>
        <p:nvSpPr>
          <p:cNvPr id="2023" name="Google Shape;2023;p143"/>
          <p:cNvSpPr txBox="1"/>
          <p:nvPr>
            <p:ph idx="4294967295" type="subTitle"/>
          </p:nvPr>
        </p:nvSpPr>
        <p:spPr>
          <a:xfrm>
            <a:off x="4322532" y="2242714"/>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d</a:t>
            </a:r>
            <a:r>
              <a:rPr lang="en-GB" sz="1800">
                <a:latin typeface="Lexend"/>
              </a:rPr>
              <a:t>)  </a:t>
            </a:r>
            <a:r>
              <a:rPr lang="en-GB">
                <a:latin typeface="Lexend"/>
                <a:ea typeface="Times New Roman"/>
                <a:cs typeface="Times New Roman"/>
                <a:sym typeface="Times New Roman"/>
              </a:rPr>
              <a:t>4, 12, 36, 108, …</a:t>
            </a:r>
            <a:endParaRPr sz="2000"/>
          </a:p>
        </p:txBody>
      </p:sp>
      <p:sp>
        <p:nvSpPr>
          <p:cNvPr id="2024" name="Google Shape;2024;p143"/>
          <p:cNvSpPr txBox="1"/>
          <p:nvPr>
            <p:ph idx="4294967295" type="subTitle"/>
          </p:nvPr>
        </p:nvSpPr>
        <p:spPr>
          <a:xfrm>
            <a:off x="325612" y="3116372"/>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e</a:t>
            </a:r>
            <a:r>
              <a:rPr lang="en-GB" sz="1800">
                <a:latin typeface="Lexend"/>
              </a:rPr>
              <a:t>)  </a:t>
            </a:r>
            <a:r>
              <a:rPr lang="en-GB">
                <a:latin typeface="Lexend"/>
                <a:ea typeface="Times New Roman"/>
                <a:cs typeface="Times New Roman"/>
                <a:sym typeface="Times New Roman"/>
              </a:rPr>
              <a:t>36</a:t>
            </a:r>
            <a:r>
              <a:rPr lang="en-GB">
                <a:latin typeface="Lexend"/>
                <a:ea typeface="Times New Roman"/>
                <a:cs typeface="Times New Roman"/>
                <a:sym typeface="Times New Roman"/>
              </a:rPr>
              <a:t>, 24, 12, 0, …</a:t>
            </a:r>
            <a:endParaRPr sz="2000"/>
          </a:p>
        </p:txBody>
      </p:sp>
      <p:sp>
        <p:nvSpPr>
          <p:cNvPr id="2025" name="Google Shape;2025;p143"/>
          <p:cNvSpPr txBox="1"/>
          <p:nvPr>
            <p:ph idx="4294967295" type="subTitle"/>
          </p:nvPr>
        </p:nvSpPr>
        <p:spPr>
          <a:xfrm>
            <a:off x="4322532" y="3116372"/>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f</a:t>
            </a:r>
            <a:r>
              <a:rPr lang="en-GB" sz="1800">
                <a:latin typeface="Lexend"/>
              </a:rPr>
              <a:t>)  </a:t>
            </a:r>
            <a:r>
              <a:rPr lang="en-GB">
                <a:latin typeface="Lexend"/>
                <a:ea typeface="Times New Roman"/>
                <a:cs typeface="Times New Roman"/>
                <a:sym typeface="Times New Roman"/>
              </a:rPr>
              <a:t>108, 36</a:t>
            </a:r>
            <a:r>
              <a:rPr lang="en-GB">
                <a:latin typeface="Lexend"/>
                <a:ea typeface="Times New Roman"/>
                <a:cs typeface="Times New Roman"/>
                <a:sym typeface="Times New Roman"/>
              </a:rPr>
              <a:t>, 12, 4, …</a:t>
            </a:r>
            <a:endParaRPr sz="2000"/>
          </a:p>
        </p:txBody>
      </p:sp>
      <p:sp>
        <p:nvSpPr>
          <p:cNvPr id="2026" name="Google Shape;2026;p143"/>
          <p:cNvSpPr txBox="1"/>
          <p:nvPr>
            <p:ph idx="4294967295" type="subTitle"/>
          </p:nvPr>
        </p:nvSpPr>
        <p:spPr>
          <a:xfrm>
            <a:off x="325612" y="3990030"/>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g</a:t>
            </a:r>
            <a:r>
              <a:rPr lang="en-GB" sz="1800">
                <a:latin typeface="Lexend"/>
              </a:rPr>
              <a:t>)  </a:t>
            </a:r>
            <a:r>
              <a:rPr lang="en-GB">
                <a:latin typeface="Lexend"/>
                <a:ea typeface="Times New Roman"/>
                <a:cs typeface="Times New Roman"/>
                <a:sym typeface="Times New Roman"/>
              </a:rPr>
              <a:t>1</a:t>
            </a:r>
            <a:r>
              <a:rPr lang="en-GB">
                <a:latin typeface="Lexend"/>
                <a:ea typeface="Times New Roman"/>
                <a:cs typeface="Times New Roman"/>
                <a:sym typeface="Times New Roman"/>
              </a:rPr>
              <a:t>, −2, 4, </a:t>
            </a:r>
            <a:r>
              <a:rPr lang="en-GB">
                <a:latin typeface="Lexend"/>
                <a:ea typeface="Times New Roman"/>
                <a:cs typeface="Times New Roman"/>
                <a:sym typeface="Times New Roman"/>
              </a:rPr>
              <a:t>−8</a:t>
            </a:r>
            <a:r>
              <a:rPr lang="en-GB">
                <a:latin typeface="Lexend"/>
                <a:ea typeface="Times New Roman"/>
                <a:cs typeface="Times New Roman"/>
                <a:sym typeface="Times New Roman"/>
              </a:rPr>
              <a:t>, …</a:t>
            </a:r>
            <a:endParaRPr sz="2000"/>
          </a:p>
        </p:txBody>
      </p:sp>
      <p:sp>
        <p:nvSpPr>
          <p:cNvPr id="2027" name="Google Shape;2027;p143"/>
          <p:cNvSpPr txBox="1"/>
          <p:nvPr>
            <p:ph idx="4294967295" type="subTitle"/>
          </p:nvPr>
        </p:nvSpPr>
        <p:spPr>
          <a:xfrm>
            <a:off x="4322532" y="3990030"/>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h</a:t>
            </a:r>
            <a:r>
              <a:rPr lang="en-GB" sz="1800">
                <a:latin typeface="Lexend"/>
              </a:rPr>
              <a:t>)  </a:t>
            </a:r>
            <a:r>
              <a:rPr lang="en-GB">
                <a:latin typeface="Lexend"/>
                <a:ea typeface="Times New Roman"/>
                <a:cs typeface="Times New Roman"/>
                <a:sym typeface="Times New Roman"/>
              </a:rPr>
              <a:t>1, −2, </a:t>
            </a:r>
            <a:r>
              <a:rPr lang="en-GB">
                <a:latin typeface="Lexend"/>
                <a:ea typeface="Times New Roman"/>
                <a:cs typeface="Times New Roman"/>
                <a:sym typeface="Times New Roman"/>
              </a:rPr>
              <a:t>−5</a:t>
            </a:r>
            <a:r>
              <a:rPr lang="en-GB">
                <a:latin typeface="Lexend"/>
                <a:ea typeface="Times New Roman"/>
                <a:cs typeface="Times New Roman"/>
                <a:sym typeface="Times New Roman"/>
              </a:rPr>
              <a:t>, −8, …</a:t>
            </a:r>
            <a:endParaRPr sz="2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1" name="Shape 2031"/>
        <p:cNvGrpSpPr/>
        <p:nvPr/>
      </p:nvGrpSpPr>
      <p:grpSpPr>
        <a:xfrm>
          <a:off x="0" y="0"/>
          <a:ext cx="0" cy="0"/>
          <a:chOff x="0" y="0"/>
          <a:chExt cx="0" cy="0"/>
        </a:xfrm>
      </p:grpSpPr>
      <p:sp>
        <p:nvSpPr>
          <p:cNvPr id="2032" name="Google Shape;2032;p144"/>
          <p:cNvSpPr txBox="1"/>
          <p:nvPr>
            <p:ph idx="1" type="body"/>
          </p:nvPr>
        </p:nvSpPr>
        <p:spPr>
          <a:xfrm>
            <a:off x="324000" y="759300"/>
            <a:ext cx="81012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Soo hel ereyga 1aad iyo 4aad ee taxanahan (sequences) oo qarsoon.</a:t>
            </a:r>
            <a:r>
              <a:rPr lang="en-GB" sz="1800">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endParaRPr sz="2100"/>
          </a:p>
        </p:txBody>
      </p:sp>
      <p:sp>
        <p:nvSpPr>
          <p:cNvPr id="2033" name="Google Shape;2033;p14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Taxanaha xisaabeed iyo joomatari (Arithmetic and geometric sequences)</a:t>
            </a:r>
            <a:endParaRPr/>
          </a:p>
        </p:txBody>
      </p:sp>
      <p:sp>
        <p:nvSpPr>
          <p:cNvPr id="2034" name="Google Shape;2034;p144"/>
          <p:cNvSpPr txBox="1"/>
          <p:nvPr>
            <p:ph idx="4294967295" type="subTitle"/>
          </p:nvPr>
        </p:nvSpPr>
        <p:spPr>
          <a:xfrm>
            <a:off x="325601" y="1311516"/>
            <a:ext cx="5931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a) Taxanaha xisaabeed (arithmetic sequence) −9, 9, 27, 45, …</a:t>
            </a:r>
            <a:r>
              <a:rPr lang="en-GB" sz="1400">
                <a:latin typeface="Lexend"/>
                <a:ea typeface="Times New Roman"/>
                <a:cs typeface="Times New Roman"/>
                <a:sym typeface="Times New Roman"/>
              </a:rPr>
              <a:t/>
            </a:r>
            <a:endParaRPr/>
          </a:p>
        </p:txBody>
      </p:sp>
      <p:sp>
        <p:nvSpPr>
          <p:cNvPr id="2035" name="Google Shape;2035;p144"/>
          <p:cNvSpPr txBox="1"/>
          <p:nvPr>
            <p:ph idx="4294967295" type="subTitle"/>
          </p:nvPr>
        </p:nvSpPr>
        <p:spPr>
          <a:xfrm>
            <a:off x="325601" y="2168383"/>
            <a:ext cx="5931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b) Taxanaha joomatari (geometric sequence) 3, 9, 27, 81, …</a:t>
            </a:r>
            <a:r>
              <a:rPr lang="en-GB" sz="1400">
                <a:latin typeface="Lexend"/>
              </a:rPr>
              <a:t/>
            </a:r>
            <a:r>
              <a:rPr lang="en-GB" sz="1400">
                <a:latin typeface="Lexend"/>
                <a:ea typeface="Times New Roman"/>
                <a:cs typeface="Times New Roman"/>
                <a:sym typeface="Times New Roman"/>
              </a:rPr>
              <a:t/>
            </a:r>
            <a:r>
              <a:rPr lang="en-GB" sz="1400">
                <a:latin typeface="Lexend"/>
                <a:ea typeface="Times New Roman"/>
                <a:cs typeface="Times New Roman"/>
                <a:sym typeface="Times New Roman"/>
              </a:rPr>
              <a:t/>
            </a:r>
            <a:endParaRPr/>
          </a:p>
        </p:txBody>
      </p:sp>
      <p:sp>
        <p:nvSpPr>
          <p:cNvPr id="2036" name="Google Shape;2036;p144"/>
          <p:cNvSpPr txBox="1"/>
          <p:nvPr>
            <p:ph idx="4294967295" type="subTitle"/>
          </p:nvPr>
        </p:nvSpPr>
        <p:spPr>
          <a:xfrm>
            <a:off x="325601" y="3052610"/>
            <a:ext cx="5931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c) Taxanaha xisaabeed (arithmetic sequence) 7, 4, 1, −2, …</a:t>
            </a:r>
            <a:r>
              <a:rPr lang="en-GB" sz="1400">
                <a:latin typeface="Lexend"/>
              </a:rPr>
              <a:t/>
            </a:r>
            <a:r>
              <a:rPr lang="en-GB" sz="1400">
                <a:latin typeface="Lexend"/>
                <a:ea typeface="Times New Roman"/>
                <a:cs typeface="Times New Roman"/>
                <a:sym typeface="Times New Roman"/>
              </a:rPr>
              <a:t/>
            </a:r>
            <a:endParaRPr/>
          </a:p>
        </p:txBody>
      </p:sp>
      <p:sp>
        <p:nvSpPr>
          <p:cNvPr id="2037" name="Google Shape;2037;p144"/>
          <p:cNvSpPr txBox="1"/>
          <p:nvPr>
            <p:ph idx="4294967295" type="subTitle"/>
          </p:nvPr>
        </p:nvSpPr>
        <p:spPr>
          <a:xfrm>
            <a:off x="325601" y="3943996"/>
            <a:ext cx="5931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d) Taxanaha joomatari (geometric sequence) 16, 4, 1, , …</a:t>
            </a:r>
            <a:r>
              <a:rPr lang="en-GB" sz="1400">
                <a:latin typeface="Lexend"/>
              </a:rPr>
              <a:t/>
            </a:r>
            <a:r>
              <a:rPr lang="en-GB" sz="1400">
                <a:latin typeface="Lexend"/>
                <a:ea typeface="Times New Roman"/>
                <a:cs typeface="Times New Roman"/>
                <a:sym typeface="Times New Roman"/>
              </a:rPr>
              <a:t/>
            </a:r>
            <a:r>
              <a:rPr lang="en-GB" sz="1400">
                <a:latin typeface="Lexend"/>
                <a:ea typeface="Times New Roman"/>
                <a:cs typeface="Times New Roman"/>
                <a:sym typeface="Times New Roman"/>
              </a:rPr>
              <a:t/>
            </a:r>
            <a:endParaRPr/>
          </a:p>
        </p:txBody>
      </p:sp>
      <p:pic>
        <p:nvPicPr>
          <p:cNvPr descr="&lt;math xmlns=&quot;http://www.w3.org/1998/Math/MathML&quot; display=&quot;block&quot; data-is-equatio=&quot;1&quot; data-latex=&quot;\frac{1}{4}&quot;&gt;&lt;mfrac&gt;&lt;mn&gt;1&lt;/mn&gt;&lt;mn&gt;4&lt;/mn&gt;&lt;/mfrac&gt;&lt;/math&gt;" id="2038" name="Google Shape;2038;p144" title="one fourth"/>
          <p:cNvPicPr preferRelativeResize="0"/>
          <p:nvPr/>
        </p:nvPicPr>
        <p:blipFill>
          <a:blip r:embed="rId3">
            <a:alphaModFix/>
          </a:blip>
          <a:stretch>
            <a:fillRect/>
          </a:stretch>
        </p:blipFill>
        <p:spPr>
          <a:xfrm>
            <a:off x="5217461" y="3892215"/>
            <a:ext cx="141725" cy="451542"/>
          </a:xfrm>
          <a:prstGeom prst="rect">
            <a:avLst/>
          </a:prstGeom>
          <a:noFill/>
          <a:ln>
            <a:noFill/>
          </a:ln>
        </p:spPr>
      </p:pic>
      <p:sp>
        <p:nvSpPr>
          <p:cNvPr id="2039" name="Google Shape;2039;p144"/>
          <p:cNvSpPr/>
          <p:nvPr/>
        </p:nvSpPr>
        <p:spPr>
          <a:xfrm>
            <a:off x="3834868" y="1341062"/>
            <a:ext cx="3567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0" name="Google Shape;2040;p144"/>
          <p:cNvSpPr/>
          <p:nvPr/>
        </p:nvSpPr>
        <p:spPr>
          <a:xfrm>
            <a:off x="5282668" y="1341062"/>
            <a:ext cx="3567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1" name="Google Shape;2041;p144"/>
          <p:cNvSpPr/>
          <p:nvPr/>
        </p:nvSpPr>
        <p:spPr>
          <a:xfrm>
            <a:off x="3823377" y="2197916"/>
            <a:ext cx="2532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2" name="Google Shape;2042;p144"/>
          <p:cNvSpPr/>
          <p:nvPr/>
        </p:nvSpPr>
        <p:spPr>
          <a:xfrm>
            <a:off x="5153282" y="2197928"/>
            <a:ext cx="3567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3" name="Google Shape;2043;p144"/>
          <p:cNvSpPr/>
          <p:nvPr/>
        </p:nvSpPr>
        <p:spPr>
          <a:xfrm>
            <a:off x="3823377" y="3070637"/>
            <a:ext cx="2532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4" name="Google Shape;2044;p144"/>
          <p:cNvSpPr/>
          <p:nvPr/>
        </p:nvSpPr>
        <p:spPr>
          <a:xfrm>
            <a:off x="5026708" y="3070648"/>
            <a:ext cx="3567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5" name="Google Shape;2045;p144"/>
          <p:cNvSpPr/>
          <p:nvPr/>
        </p:nvSpPr>
        <p:spPr>
          <a:xfrm>
            <a:off x="3865043" y="3892978"/>
            <a:ext cx="303600" cy="4515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6" name="Google Shape;2046;p144"/>
          <p:cNvSpPr/>
          <p:nvPr/>
        </p:nvSpPr>
        <p:spPr>
          <a:xfrm>
            <a:off x="5125845" y="3892978"/>
            <a:ext cx="253200" cy="4515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0" name="Shape 2050"/>
        <p:cNvGrpSpPr/>
        <p:nvPr/>
      </p:nvGrpSpPr>
      <p:grpSpPr>
        <a:xfrm>
          <a:off x="0" y="0"/>
          <a:ext cx="0" cy="0"/>
          <a:chOff x="0" y="0"/>
          <a:chExt cx="0" cy="0"/>
        </a:xfrm>
      </p:grpSpPr>
      <p:sp>
        <p:nvSpPr>
          <p:cNvPr id="2051" name="Google Shape;2051;p145"/>
          <p:cNvSpPr/>
          <p:nvPr/>
        </p:nvSpPr>
        <p:spPr>
          <a:xfrm>
            <a:off x="893250" y="3089302"/>
            <a:ext cx="6938700" cy="16719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2" name="Google Shape;2052;p145"/>
          <p:cNvSpPr/>
          <p:nvPr/>
        </p:nvSpPr>
        <p:spPr>
          <a:xfrm>
            <a:off x="893250" y="1295025"/>
            <a:ext cx="6938700" cy="16719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3" name="Google Shape;2053;p145"/>
          <p:cNvSpPr txBox="1"/>
          <p:nvPr>
            <p:ph idx="1" type="body"/>
          </p:nvPr>
        </p:nvSpPr>
        <p:spPr>
          <a:xfrm>
            <a:off x="324000" y="759300"/>
            <a:ext cx="8237700" cy="35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Kala saar taxanahan (sequences) kuwa xisaabeed (arithmetic) iyo kuwa joomatari (geometric).</a:t>
            </a:r>
            <a:endParaRPr sz="2100"/>
          </a:p>
        </p:txBody>
      </p:sp>
      <p:sp>
        <p:nvSpPr>
          <p:cNvPr id="2054" name="Google Shape;2054;p14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Taxanaha xisaabeed iyo joomatari (Arithmetic and geometric sequences)</a:t>
            </a:r>
            <a:endParaRPr/>
          </a:p>
        </p:txBody>
      </p:sp>
      <p:sp>
        <p:nvSpPr>
          <p:cNvPr id="2055" name="Google Shape;2055;p145"/>
          <p:cNvSpPr txBox="1"/>
          <p:nvPr>
            <p:ph idx="4294967295" type="subTitle"/>
          </p:nvPr>
        </p:nvSpPr>
        <p:spPr>
          <a:xfrm>
            <a:off x="1011401" y="1369050"/>
            <a:ext cx="2409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a)  </a:t>
            </a:r>
            <a:r>
              <a:rPr lang="en-GB" sz="1100">
                <a:latin typeface="Lexend"/>
                <a:ea typeface="Times New Roman"/>
                <a:cs typeface="Times New Roman"/>
                <a:sym typeface="Times New Roman"/>
              </a:rPr>
              <a:t>−4, −2, 0, 2, …</a:t>
            </a:r>
            <a:endParaRPr sz="2000"/>
          </a:p>
        </p:txBody>
      </p:sp>
      <p:sp>
        <p:nvSpPr>
          <p:cNvPr id="2056" name="Google Shape;2056;p145"/>
          <p:cNvSpPr txBox="1"/>
          <p:nvPr>
            <p:ph idx="4294967295" type="subTitle"/>
          </p:nvPr>
        </p:nvSpPr>
        <p:spPr>
          <a:xfrm>
            <a:off x="1015759" y="3209363"/>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b)  </a:t>
            </a:r>
            <a:r>
              <a:rPr lang="en-GB" sz="1100">
                <a:latin typeface="Lexend"/>
                <a:ea typeface="Times New Roman"/>
                <a:cs typeface="Times New Roman"/>
                <a:sym typeface="Times New Roman"/>
              </a:rPr>
              <a:t>2, 4, 8, 16, …</a:t>
            </a:r>
            <a:endParaRPr sz="2000"/>
          </a:p>
        </p:txBody>
      </p:sp>
      <p:sp>
        <p:nvSpPr>
          <p:cNvPr id="2057" name="Google Shape;2057;p145"/>
          <p:cNvSpPr txBox="1"/>
          <p:nvPr>
            <p:ph idx="4294967295" type="subTitle"/>
          </p:nvPr>
        </p:nvSpPr>
        <p:spPr>
          <a:xfrm>
            <a:off x="1034425" y="2131994"/>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c)  </a:t>
            </a:r>
            <a:r>
              <a:rPr lang="en-GB" sz="1100">
                <a:latin typeface="Lexend"/>
                <a:ea typeface="Times New Roman"/>
                <a:cs typeface="Times New Roman"/>
                <a:sym typeface="Times New Roman"/>
              </a:rPr>
              <a:t>−4, 4, 12, 20, …</a:t>
            </a:r>
            <a:endParaRPr sz="2000"/>
          </a:p>
        </p:txBody>
      </p:sp>
      <p:sp>
        <p:nvSpPr>
          <p:cNvPr id="2058" name="Google Shape;2058;p145"/>
          <p:cNvSpPr txBox="1"/>
          <p:nvPr>
            <p:ph idx="4294967295" type="subTitle"/>
          </p:nvPr>
        </p:nvSpPr>
        <p:spPr>
          <a:xfrm>
            <a:off x="1015759" y="4025488"/>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d)  </a:t>
            </a:r>
            <a:r>
              <a:rPr lang="en-GB" sz="1100">
                <a:latin typeface="Lexend"/>
                <a:ea typeface="Times New Roman"/>
                <a:cs typeface="Times New Roman"/>
                <a:sym typeface="Times New Roman"/>
              </a:rPr>
              <a:t>4, 12, 36, 108, …</a:t>
            </a:r>
            <a:endParaRPr sz="2000"/>
          </a:p>
        </p:txBody>
      </p:sp>
      <p:sp>
        <p:nvSpPr>
          <p:cNvPr id="2059" name="Google Shape;2059;p145"/>
          <p:cNvSpPr txBox="1"/>
          <p:nvPr>
            <p:ph idx="4294967295" type="subTitle"/>
          </p:nvPr>
        </p:nvSpPr>
        <p:spPr>
          <a:xfrm>
            <a:off x="4851585" y="1375279"/>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e)  </a:t>
            </a:r>
            <a:r>
              <a:rPr lang="en-GB" sz="1100">
                <a:latin typeface="Lexend"/>
                <a:ea typeface="Times New Roman"/>
                <a:cs typeface="Times New Roman"/>
                <a:sym typeface="Times New Roman"/>
              </a:rPr>
              <a:t>36, 24, 12, 0, …</a:t>
            </a:r>
            <a:endParaRPr sz="2000"/>
          </a:p>
        </p:txBody>
      </p:sp>
      <p:sp>
        <p:nvSpPr>
          <p:cNvPr id="2060" name="Google Shape;2060;p145"/>
          <p:cNvSpPr txBox="1"/>
          <p:nvPr>
            <p:ph idx="4294967295" type="subTitle"/>
          </p:nvPr>
        </p:nvSpPr>
        <p:spPr>
          <a:xfrm>
            <a:off x="4855932" y="3215586"/>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f)  </a:t>
            </a:r>
            <a:r>
              <a:rPr lang="en-GB" sz="1100">
                <a:latin typeface="Lexend"/>
                <a:ea typeface="Times New Roman"/>
                <a:cs typeface="Times New Roman"/>
                <a:sym typeface="Times New Roman"/>
              </a:rPr>
              <a:t>108, 36, 12, 4, …</a:t>
            </a:r>
            <a:endParaRPr sz="2000"/>
          </a:p>
        </p:txBody>
      </p:sp>
      <p:sp>
        <p:nvSpPr>
          <p:cNvPr id="2061" name="Google Shape;2061;p145"/>
          <p:cNvSpPr txBox="1"/>
          <p:nvPr>
            <p:ph idx="4294967295" type="subTitle"/>
          </p:nvPr>
        </p:nvSpPr>
        <p:spPr>
          <a:xfrm>
            <a:off x="4851585" y="4001537"/>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g)  </a:t>
            </a:r>
            <a:r>
              <a:rPr lang="en-GB" sz="1100">
                <a:latin typeface="Lexend"/>
                <a:ea typeface="Times New Roman"/>
                <a:cs typeface="Times New Roman"/>
                <a:sym typeface="Times New Roman"/>
              </a:rPr>
              <a:t>1, −2, 4, −8, …</a:t>
            </a:r>
            <a:endParaRPr sz="2000"/>
          </a:p>
        </p:txBody>
      </p:sp>
      <p:sp>
        <p:nvSpPr>
          <p:cNvPr id="2062" name="Google Shape;2062;p145"/>
          <p:cNvSpPr txBox="1"/>
          <p:nvPr>
            <p:ph idx="4294967295" type="subTitle"/>
          </p:nvPr>
        </p:nvSpPr>
        <p:spPr>
          <a:xfrm>
            <a:off x="4851585" y="2142563"/>
            <a:ext cx="2650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h)  </a:t>
            </a:r>
            <a:r>
              <a:rPr lang="en-GB" sz="1100">
                <a:latin typeface="Lexend"/>
                <a:ea typeface="Times New Roman"/>
                <a:cs typeface="Times New Roman"/>
                <a:sym typeface="Times New Roman"/>
              </a:rPr>
              <a:t>1, −2, −5, −8, …</a:t>
            </a:r>
            <a:endParaRPr sz="2000"/>
          </a:p>
        </p:txBody>
      </p:sp>
      <p:sp>
        <p:nvSpPr>
          <p:cNvPr id="2063" name="Google Shape;2063;p145"/>
          <p:cNvSpPr txBox="1"/>
          <p:nvPr>
            <p:ph idx="4294967295" type="title"/>
          </p:nvPr>
        </p:nvSpPr>
        <p:spPr>
          <a:xfrm>
            <a:off x="1035612" y="1735899"/>
            <a:ext cx="2498700" cy="234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Farqiga guud (Common difference) +2</a:t>
            </a:r>
            <a:r>
              <a:rPr b="0" lang="en-GB" sz="1100">
                <a:latin typeface="Kalam"/>
                <a:ea typeface="Kalam"/>
                <a:cs typeface="Kalam"/>
                <a:sym typeface="Kalam"/>
              </a:rPr>
              <a:t/>
            </a:r>
            <a:r>
              <a:rPr b="0"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sp>
        <p:nvSpPr>
          <p:cNvPr id="2064" name="Google Shape;2064;p145"/>
          <p:cNvSpPr txBox="1"/>
          <p:nvPr>
            <p:ph idx="4294967295" type="title"/>
          </p:nvPr>
        </p:nvSpPr>
        <p:spPr>
          <a:xfrm>
            <a:off x="1028451" y="3518675"/>
            <a:ext cx="1898700" cy="345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Saamiga guud (Common ratio) 2</a:t>
            </a:r>
            <a:r>
              <a:rPr b="0" lang="en-GB" sz="1100">
                <a:latin typeface="Kalam"/>
                <a:ea typeface="Kalam"/>
                <a:cs typeface="Kalam"/>
                <a:sym typeface="Kalam"/>
              </a:rPr>
              <a:t/>
            </a:r>
            <a:r>
              <a:rPr b="0"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sp>
        <p:nvSpPr>
          <p:cNvPr id="2065" name="Google Shape;2065;p145"/>
          <p:cNvSpPr txBox="1"/>
          <p:nvPr>
            <p:ph idx="4294967295" type="title"/>
          </p:nvPr>
        </p:nvSpPr>
        <p:spPr>
          <a:xfrm>
            <a:off x="1035612" y="2497899"/>
            <a:ext cx="2498700" cy="234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Farqiga guud (Common difference) +8</a:t>
            </a:r>
            <a:r>
              <a:rPr b="0"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sp>
        <p:nvSpPr>
          <p:cNvPr id="2066" name="Google Shape;2066;p145"/>
          <p:cNvSpPr txBox="1"/>
          <p:nvPr>
            <p:ph idx="4294967295" type="title"/>
          </p:nvPr>
        </p:nvSpPr>
        <p:spPr>
          <a:xfrm>
            <a:off x="4921799" y="1735900"/>
            <a:ext cx="2650800" cy="234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Farqiga guud (Common difference) −12</a:t>
            </a:r>
            <a:r>
              <a:rPr b="0" lang="en-GB" sz="1100">
                <a:latin typeface="Lexend"/>
                <a:ea typeface="Times New Roman"/>
                <a:cs typeface="Times New Roman"/>
                <a:sym typeface="Times New Roman"/>
              </a:rPr>
              <a:t/>
            </a:r>
            <a:r>
              <a:rPr b="0"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sp>
        <p:nvSpPr>
          <p:cNvPr id="2067" name="Google Shape;2067;p145"/>
          <p:cNvSpPr txBox="1"/>
          <p:nvPr>
            <p:ph idx="4294967295" type="title"/>
          </p:nvPr>
        </p:nvSpPr>
        <p:spPr>
          <a:xfrm>
            <a:off x="4921812" y="2497899"/>
            <a:ext cx="2498700" cy="234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Farqiga guud (Common difference) −3</a:t>
            </a:r>
            <a:r>
              <a:rPr b="0"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sp>
        <p:nvSpPr>
          <p:cNvPr id="2068" name="Google Shape;2068;p145"/>
          <p:cNvSpPr txBox="1"/>
          <p:nvPr>
            <p:ph idx="4294967295" type="title"/>
          </p:nvPr>
        </p:nvSpPr>
        <p:spPr>
          <a:xfrm>
            <a:off x="1028451" y="4310848"/>
            <a:ext cx="1898700" cy="345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Saamiga guud (Common ratio) 3</a:t>
            </a:r>
            <a:r>
              <a:rPr b="0"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sp>
        <p:nvSpPr>
          <p:cNvPr id="2069" name="Google Shape;2069;p145"/>
          <p:cNvSpPr txBox="1"/>
          <p:nvPr>
            <p:ph idx="4294967295" type="title"/>
          </p:nvPr>
        </p:nvSpPr>
        <p:spPr>
          <a:xfrm>
            <a:off x="4937665" y="3541688"/>
            <a:ext cx="1898700" cy="345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Saamiga guud (Common ratio)</a:t>
            </a:r>
            <a:endParaRPr b="0">
              <a:latin typeface="Times New Roman"/>
              <a:ea typeface="Times New Roman"/>
              <a:cs typeface="Times New Roman"/>
              <a:sym typeface="Times New Roman"/>
            </a:endParaRPr>
          </a:p>
        </p:txBody>
      </p:sp>
      <p:sp>
        <p:nvSpPr>
          <p:cNvPr id="2070" name="Google Shape;2070;p145"/>
          <p:cNvSpPr txBox="1"/>
          <p:nvPr>
            <p:ph idx="4294967295" type="title"/>
          </p:nvPr>
        </p:nvSpPr>
        <p:spPr>
          <a:xfrm>
            <a:off x="4937677" y="4310850"/>
            <a:ext cx="2203800" cy="345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Saamiga guud (Common ratio) −2</a:t>
            </a:r>
            <a:r>
              <a:rPr b="0"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pic>
        <p:nvPicPr>
          <p:cNvPr descr="&lt;math xmlns=&quot;http://www.w3.org/1998/Math/MathML&quot; display=&quot;block&quot; data-is-equatio=&quot;1&quot; data-latex=&quot;\frac{1}{3}&quot;&gt;&lt;mfrac&gt;&lt;mn&gt;1&lt;/mn&gt;&lt;mn&gt;3&lt;/mn&gt;&lt;/mfrac&gt;&lt;/math&gt;" id="2071" name="Google Shape;2071;p145" title="one third"/>
          <p:cNvPicPr preferRelativeResize="0"/>
          <p:nvPr/>
        </p:nvPicPr>
        <p:blipFill>
          <a:blip r:embed="rId3">
            <a:alphaModFix/>
          </a:blip>
          <a:stretch>
            <a:fillRect/>
          </a:stretch>
        </p:blipFill>
        <p:spPr>
          <a:xfrm>
            <a:off x="6516117" y="3491980"/>
            <a:ext cx="127777" cy="422800"/>
          </a:xfrm>
          <a:prstGeom prst="rect">
            <a:avLst/>
          </a:prstGeom>
          <a:noFill/>
          <a:ln>
            <a:noFill/>
          </a:ln>
        </p:spPr>
      </p:pic>
      <p:sp>
        <p:nvSpPr>
          <p:cNvPr id="2072" name="Google Shape;2072;p145"/>
          <p:cNvSpPr txBox="1"/>
          <p:nvPr>
            <p:ph idx="4294967295" type="title"/>
          </p:nvPr>
        </p:nvSpPr>
        <p:spPr>
          <a:xfrm rot="-5400000">
            <a:off x="45006" y="1994673"/>
            <a:ext cx="1239900" cy="234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Xisaabeed (Arithmetic)</a:t>
            </a:r>
            <a:endParaRPr b="0">
              <a:latin typeface="Times New Roman"/>
              <a:ea typeface="Times New Roman"/>
              <a:cs typeface="Times New Roman"/>
              <a:sym typeface="Times New Roman"/>
            </a:endParaRPr>
          </a:p>
        </p:txBody>
      </p:sp>
      <p:sp>
        <p:nvSpPr>
          <p:cNvPr id="2073" name="Google Shape;2073;p145"/>
          <p:cNvSpPr txBox="1"/>
          <p:nvPr>
            <p:ph idx="4294967295" type="title"/>
          </p:nvPr>
        </p:nvSpPr>
        <p:spPr>
          <a:xfrm rot="-5400000">
            <a:off x="45006" y="3758780"/>
            <a:ext cx="1239900" cy="234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Joomatari (Geometric)</a:t>
            </a:r>
            <a:r>
              <a:rPr b="0" lang="en-GB" sz="1100">
                <a:latin typeface="Kalam"/>
                <a:ea typeface="Kalam"/>
                <a:cs typeface="Kalam"/>
                <a:sym typeface="Kalam"/>
              </a:rPr>
              <a:t/>
            </a:r>
            <a:endParaRPr b="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7" name="Shape 2077"/>
        <p:cNvGrpSpPr/>
        <p:nvPr/>
      </p:nvGrpSpPr>
      <p:grpSpPr>
        <a:xfrm>
          <a:off x="0" y="0"/>
          <a:ext cx="0" cy="0"/>
          <a:chOff x="0" y="0"/>
          <a:chExt cx="0" cy="0"/>
        </a:xfrm>
      </p:grpSpPr>
      <p:sp>
        <p:nvSpPr>
          <p:cNvPr id="2078" name="Google Shape;2078;p146"/>
          <p:cNvSpPr txBox="1"/>
          <p:nvPr>
            <p:ph idx="1" type="body"/>
          </p:nvPr>
        </p:nvSpPr>
        <p:spPr>
          <a:xfrm>
            <a:off x="324000" y="759300"/>
            <a:ext cx="8237700" cy="34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Raadi xubnaha 1aad iyo 4aad ee la qariyey ee taxanahan.</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endParaRPr sz="2100"/>
          </a:p>
        </p:txBody>
      </p:sp>
      <p:sp>
        <p:nvSpPr>
          <p:cNvPr id="2079" name="Google Shape;2079;p14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Taxanaha xisaabeed iyo joomatari (Arithmetic and geometric sequences)</a:t>
            </a:r>
            <a:endParaRPr/>
          </a:p>
        </p:txBody>
      </p:sp>
      <p:sp>
        <p:nvSpPr>
          <p:cNvPr id="2080" name="Google Shape;2080;p146"/>
          <p:cNvSpPr txBox="1"/>
          <p:nvPr>
            <p:ph idx="4294967295" type="subTitle"/>
          </p:nvPr>
        </p:nvSpPr>
        <p:spPr>
          <a:xfrm>
            <a:off x="325601" y="1311516"/>
            <a:ext cx="5931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a) Taxanaha xisaabeed (arithmetic sequence) −9, 9, 27, 45, …</a:t>
            </a:r>
            <a:r>
              <a:rPr lang="en-GB" sz="1400">
                <a:latin typeface="Lexend"/>
                <a:ea typeface="Times New Roman"/>
                <a:cs typeface="Times New Roman"/>
                <a:sym typeface="Times New Roman"/>
              </a:rPr>
              <a:t/>
            </a:r>
            <a:endParaRPr/>
          </a:p>
        </p:txBody>
      </p:sp>
      <p:sp>
        <p:nvSpPr>
          <p:cNvPr id="2081" name="Google Shape;2081;p146"/>
          <p:cNvSpPr txBox="1"/>
          <p:nvPr>
            <p:ph idx="4294967295" type="subTitle"/>
          </p:nvPr>
        </p:nvSpPr>
        <p:spPr>
          <a:xfrm>
            <a:off x="325601" y="2119543"/>
            <a:ext cx="5931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b) Taxanaha joomatari (geometric sequence) 3, 9, 27, 81, …</a:t>
            </a:r>
            <a:r>
              <a:rPr lang="en-GB" sz="1400">
                <a:latin typeface="Lexend"/>
                <a:ea typeface="Times New Roman"/>
                <a:cs typeface="Times New Roman"/>
                <a:sym typeface="Times New Roman"/>
              </a:rPr>
              <a:t/>
            </a:r>
            <a:endParaRPr/>
          </a:p>
        </p:txBody>
      </p:sp>
      <p:sp>
        <p:nvSpPr>
          <p:cNvPr id="2082" name="Google Shape;2082;p146"/>
          <p:cNvSpPr txBox="1"/>
          <p:nvPr>
            <p:ph idx="4294967295" type="subTitle"/>
          </p:nvPr>
        </p:nvSpPr>
        <p:spPr>
          <a:xfrm>
            <a:off x="325601" y="3049797"/>
            <a:ext cx="5931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c) Taxanaha xisaabeed (arithmetic sequence) 7, 4, 1, −2, …</a:t>
            </a:r>
            <a:r>
              <a:rPr lang="en-GB" sz="1400">
                <a:latin typeface="Lexend"/>
                <a:ea typeface="Times New Roman"/>
                <a:cs typeface="Times New Roman"/>
                <a:sym typeface="Times New Roman"/>
              </a:rPr>
              <a:t/>
            </a:r>
            <a:endParaRPr/>
          </a:p>
        </p:txBody>
      </p:sp>
      <p:sp>
        <p:nvSpPr>
          <p:cNvPr id="2083" name="Google Shape;2083;p146"/>
          <p:cNvSpPr txBox="1"/>
          <p:nvPr>
            <p:ph idx="4294967295" type="subTitle"/>
          </p:nvPr>
        </p:nvSpPr>
        <p:spPr>
          <a:xfrm>
            <a:off x="325601" y="3964197"/>
            <a:ext cx="59313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d) Taxanaha joomatari (geometric sequence) 16, 4, 1, , …</a:t>
            </a:r>
            <a:r>
              <a:rPr lang="en-GB" sz="1400">
                <a:latin typeface="Lexend"/>
                <a:ea typeface="Times New Roman"/>
                <a:cs typeface="Times New Roman"/>
                <a:sym typeface="Times New Roman"/>
              </a:rPr>
              <a:t/>
            </a:r>
            <a:endParaRPr/>
          </a:p>
        </p:txBody>
      </p:sp>
      <p:pic>
        <p:nvPicPr>
          <p:cNvPr descr="&lt;math xmlns=&quot;http://www.w3.org/1998/Math/MathML&quot; display=&quot;block&quot; data-is-equatio=&quot;1&quot; data-latex=&quot;\frac{1}{4}&quot;&gt;&lt;mfrac&gt;&lt;mn&gt;1&lt;/mn&gt;&lt;mn&gt;4&lt;/mn&gt;&lt;/mfrac&gt;&lt;/math&gt;" id="2084" name="Google Shape;2084;p146" title="one fourth"/>
          <p:cNvPicPr preferRelativeResize="0"/>
          <p:nvPr/>
        </p:nvPicPr>
        <p:blipFill>
          <a:blip r:embed="rId3">
            <a:alphaModFix/>
          </a:blip>
          <a:stretch>
            <a:fillRect/>
          </a:stretch>
        </p:blipFill>
        <p:spPr>
          <a:xfrm>
            <a:off x="5217461" y="3912416"/>
            <a:ext cx="141725" cy="451542"/>
          </a:xfrm>
          <a:prstGeom prst="rect">
            <a:avLst/>
          </a:prstGeom>
          <a:noFill/>
          <a:ln>
            <a:noFill/>
          </a:ln>
        </p:spPr>
      </p:pic>
      <p:sp>
        <p:nvSpPr>
          <p:cNvPr id="2085" name="Google Shape;2085;p146"/>
          <p:cNvSpPr/>
          <p:nvPr/>
        </p:nvSpPr>
        <p:spPr>
          <a:xfrm>
            <a:off x="3834868" y="1341062"/>
            <a:ext cx="3567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6" name="Google Shape;2086;p146"/>
          <p:cNvSpPr/>
          <p:nvPr/>
        </p:nvSpPr>
        <p:spPr>
          <a:xfrm>
            <a:off x="5282668" y="1341062"/>
            <a:ext cx="3567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7" name="Google Shape;2087;p146"/>
          <p:cNvSpPr/>
          <p:nvPr/>
        </p:nvSpPr>
        <p:spPr>
          <a:xfrm>
            <a:off x="3823377" y="2149077"/>
            <a:ext cx="2532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8" name="Google Shape;2088;p146"/>
          <p:cNvSpPr/>
          <p:nvPr/>
        </p:nvSpPr>
        <p:spPr>
          <a:xfrm>
            <a:off x="5153282" y="2149088"/>
            <a:ext cx="3567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9" name="Google Shape;2089;p146"/>
          <p:cNvSpPr/>
          <p:nvPr/>
        </p:nvSpPr>
        <p:spPr>
          <a:xfrm>
            <a:off x="3823377" y="3067824"/>
            <a:ext cx="2532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0" name="Google Shape;2090;p146"/>
          <p:cNvSpPr/>
          <p:nvPr/>
        </p:nvSpPr>
        <p:spPr>
          <a:xfrm>
            <a:off x="5026708" y="3067835"/>
            <a:ext cx="356700" cy="3246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1" name="Google Shape;2091;p146"/>
          <p:cNvSpPr/>
          <p:nvPr/>
        </p:nvSpPr>
        <p:spPr>
          <a:xfrm>
            <a:off x="3865043" y="3913179"/>
            <a:ext cx="303600" cy="4515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2" name="Google Shape;2092;p146"/>
          <p:cNvSpPr/>
          <p:nvPr/>
        </p:nvSpPr>
        <p:spPr>
          <a:xfrm>
            <a:off x="5125845" y="3913179"/>
            <a:ext cx="253200" cy="4515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93" name="Google Shape;2093;p146"/>
          <p:cNvGrpSpPr/>
          <p:nvPr/>
        </p:nvGrpSpPr>
        <p:grpSpPr>
          <a:xfrm>
            <a:off x="3876541" y="2470010"/>
            <a:ext cx="1555651" cy="367400"/>
            <a:chOff x="292283" y="1666541"/>
            <a:chExt cx="1460157" cy="367400"/>
          </a:xfrm>
        </p:grpSpPr>
        <p:pic>
          <p:nvPicPr>
            <p:cNvPr id="2094" name="Google Shape;2094;p146"/>
            <p:cNvPicPr preferRelativeResize="0"/>
            <p:nvPr/>
          </p:nvPicPr>
          <p:blipFill rotWithShape="1">
            <a:blip r:embed="rId4">
              <a:alphaModFix/>
            </a:blip>
            <a:srcRect b="84458" l="57225" r="18284" t="0"/>
            <a:stretch/>
          </p:blipFill>
          <p:spPr>
            <a:xfrm flipH="1" rot="10800000">
              <a:off x="292283" y="1671089"/>
              <a:ext cx="551048" cy="232454"/>
            </a:xfrm>
            <a:prstGeom prst="rect">
              <a:avLst/>
            </a:prstGeom>
            <a:noFill/>
            <a:ln>
              <a:noFill/>
            </a:ln>
          </p:spPr>
        </p:pic>
        <p:pic>
          <p:nvPicPr>
            <p:cNvPr id="2095" name="Google Shape;2095;p146"/>
            <p:cNvPicPr preferRelativeResize="0"/>
            <p:nvPr/>
          </p:nvPicPr>
          <p:blipFill rotWithShape="1">
            <a:blip r:embed="rId4">
              <a:alphaModFix/>
            </a:blip>
            <a:srcRect b="84458" l="57225" r="18284" t="0"/>
            <a:stretch/>
          </p:blipFill>
          <p:spPr>
            <a:xfrm flipH="1" rot="10800000">
              <a:off x="747147" y="1666541"/>
              <a:ext cx="551048" cy="232454"/>
            </a:xfrm>
            <a:prstGeom prst="rect">
              <a:avLst/>
            </a:prstGeom>
            <a:noFill/>
            <a:ln>
              <a:noFill/>
            </a:ln>
          </p:spPr>
        </p:pic>
        <p:pic>
          <p:nvPicPr>
            <p:cNvPr id="2096" name="Google Shape;2096;p146"/>
            <p:cNvPicPr preferRelativeResize="0"/>
            <p:nvPr/>
          </p:nvPicPr>
          <p:blipFill rotWithShape="1">
            <a:blip r:embed="rId4">
              <a:alphaModFix/>
            </a:blip>
            <a:srcRect b="84458" l="57225" r="18284" t="0"/>
            <a:stretch/>
          </p:blipFill>
          <p:spPr>
            <a:xfrm flipH="1" rot="10800000">
              <a:off x="1201392" y="1666541"/>
              <a:ext cx="551048" cy="232454"/>
            </a:xfrm>
            <a:prstGeom prst="rect">
              <a:avLst/>
            </a:prstGeom>
            <a:noFill/>
            <a:ln>
              <a:noFill/>
            </a:ln>
          </p:spPr>
        </p:pic>
        <p:sp>
          <p:nvSpPr>
            <p:cNvPr id="2097" name="Google Shape;2097;p146"/>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2098" name="Google Shape;2098;p146"/>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2099" name="Google Shape;2099;p146"/>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grpSp>
        <p:nvGrpSpPr>
          <p:cNvPr id="2100" name="Google Shape;2100;p146"/>
          <p:cNvGrpSpPr/>
          <p:nvPr/>
        </p:nvGrpSpPr>
        <p:grpSpPr>
          <a:xfrm>
            <a:off x="3941235" y="1631810"/>
            <a:ext cx="1555651" cy="367400"/>
            <a:chOff x="292283" y="1666541"/>
            <a:chExt cx="1460157" cy="367400"/>
          </a:xfrm>
        </p:grpSpPr>
        <p:pic>
          <p:nvPicPr>
            <p:cNvPr id="2101" name="Google Shape;2101;p146"/>
            <p:cNvPicPr preferRelativeResize="0"/>
            <p:nvPr/>
          </p:nvPicPr>
          <p:blipFill rotWithShape="1">
            <a:blip r:embed="rId4">
              <a:alphaModFix/>
            </a:blip>
            <a:srcRect b="84458" l="57225" r="18284" t="0"/>
            <a:stretch/>
          </p:blipFill>
          <p:spPr>
            <a:xfrm flipH="1" rot="10800000">
              <a:off x="292283" y="1671089"/>
              <a:ext cx="551048" cy="232454"/>
            </a:xfrm>
            <a:prstGeom prst="rect">
              <a:avLst/>
            </a:prstGeom>
            <a:noFill/>
            <a:ln>
              <a:noFill/>
            </a:ln>
          </p:spPr>
        </p:pic>
        <p:pic>
          <p:nvPicPr>
            <p:cNvPr id="2102" name="Google Shape;2102;p146"/>
            <p:cNvPicPr preferRelativeResize="0"/>
            <p:nvPr/>
          </p:nvPicPr>
          <p:blipFill rotWithShape="1">
            <a:blip r:embed="rId4">
              <a:alphaModFix/>
            </a:blip>
            <a:srcRect b="84458" l="57225" r="18284" t="0"/>
            <a:stretch/>
          </p:blipFill>
          <p:spPr>
            <a:xfrm flipH="1" rot="10800000">
              <a:off x="747147" y="1666541"/>
              <a:ext cx="551048" cy="232454"/>
            </a:xfrm>
            <a:prstGeom prst="rect">
              <a:avLst/>
            </a:prstGeom>
            <a:noFill/>
            <a:ln>
              <a:noFill/>
            </a:ln>
          </p:spPr>
        </p:pic>
        <p:pic>
          <p:nvPicPr>
            <p:cNvPr id="2103" name="Google Shape;2103;p146"/>
            <p:cNvPicPr preferRelativeResize="0"/>
            <p:nvPr/>
          </p:nvPicPr>
          <p:blipFill rotWithShape="1">
            <a:blip r:embed="rId4">
              <a:alphaModFix/>
            </a:blip>
            <a:srcRect b="84458" l="57225" r="18284" t="0"/>
            <a:stretch/>
          </p:blipFill>
          <p:spPr>
            <a:xfrm flipH="1" rot="10800000">
              <a:off x="1201392" y="1666541"/>
              <a:ext cx="551048" cy="232454"/>
            </a:xfrm>
            <a:prstGeom prst="rect">
              <a:avLst/>
            </a:prstGeom>
            <a:noFill/>
            <a:ln>
              <a:noFill/>
            </a:ln>
          </p:spPr>
        </p:pic>
        <p:sp>
          <p:nvSpPr>
            <p:cNvPr id="2104" name="Google Shape;2104;p146"/>
            <p:cNvSpPr txBox="1"/>
            <p:nvPr/>
          </p:nvSpPr>
          <p:spPr>
            <a:xfrm>
              <a:off x="338787"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sp>
          <p:nvSpPr>
            <p:cNvPr id="2105" name="Google Shape;2105;p146"/>
            <p:cNvSpPr txBox="1"/>
            <p:nvPr/>
          </p:nvSpPr>
          <p:spPr>
            <a:xfrm>
              <a:off x="795987"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sp>
          <p:nvSpPr>
            <p:cNvPr id="2106" name="Google Shape;2106;p146"/>
            <p:cNvSpPr txBox="1"/>
            <p:nvPr/>
          </p:nvSpPr>
          <p:spPr>
            <a:xfrm>
              <a:off x="1253187"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+18</a:t>
              </a:r>
              <a:endParaRPr sz="2000">
                <a:solidFill>
                  <a:srgbClr val="000000"/>
                </a:solidFill>
                <a:latin typeface="Times New Roman"/>
                <a:ea typeface="Times New Roman"/>
                <a:cs typeface="Times New Roman"/>
                <a:sym typeface="Times New Roman"/>
              </a:endParaRPr>
            </a:p>
          </p:txBody>
        </p:sp>
      </p:grpSp>
      <p:grpSp>
        <p:nvGrpSpPr>
          <p:cNvPr id="2107" name="Google Shape;2107;p146"/>
          <p:cNvGrpSpPr/>
          <p:nvPr/>
        </p:nvGrpSpPr>
        <p:grpSpPr>
          <a:xfrm>
            <a:off x="3865032" y="3361400"/>
            <a:ext cx="1486732" cy="367400"/>
            <a:chOff x="292283" y="1666541"/>
            <a:chExt cx="1460157" cy="367400"/>
          </a:xfrm>
        </p:grpSpPr>
        <p:pic>
          <p:nvPicPr>
            <p:cNvPr id="2108" name="Google Shape;2108;p146"/>
            <p:cNvPicPr preferRelativeResize="0"/>
            <p:nvPr/>
          </p:nvPicPr>
          <p:blipFill rotWithShape="1">
            <a:blip r:embed="rId4">
              <a:alphaModFix/>
            </a:blip>
            <a:srcRect b="84458" l="57225" r="18284" t="0"/>
            <a:stretch/>
          </p:blipFill>
          <p:spPr>
            <a:xfrm flipH="1" rot="10800000">
              <a:off x="292283" y="1671089"/>
              <a:ext cx="551048" cy="232454"/>
            </a:xfrm>
            <a:prstGeom prst="rect">
              <a:avLst/>
            </a:prstGeom>
            <a:noFill/>
            <a:ln>
              <a:noFill/>
            </a:ln>
          </p:spPr>
        </p:pic>
        <p:pic>
          <p:nvPicPr>
            <p:cNvPr id="2109" name="Google Shape;2109;p146"/>
            <p:cNvPicPr preferRelativeResize="0"/>
            <p:nvPr/>
          </p:nvPicPr>
          <p:blipFill rotWithShape="1">
            <a:blip r:embed="rId4">
              <a:alphaModFix/>
            </a:blip>
            <a:srcRect b="84458" l="57225" r="18284" t="0"/>
            <a:stretch/>
          </p:blipFill>
          <p:spPr>
            <a:xfrm flipH="1" rot="10800000">
              <a:off x="747147" y="1666541"/>
              <a:ext cx="551048" cy="232454"/>
            </a:xfrm>
            <a:prstGeom prst="rect">
              <a:avLst/>
            </a:prstGeom>
            <a:noFill/>
            <a:ln>
              <a:noFill/>
            </a:ln>
          </p:spPr>
        </p:pic>
        <p:pic>
          <p:nvPicPr>
            <p:cNvPr id="2110" name="Google Shape;2110;p146"/>
            <p:cNvPicPr preferRelativeResize="0"/>
            <p:nvPr/>
          </p:nvPicPr>
          <p:blipFill rotWithShape="1">
            <a:blip r:embed="rId4">
              <a:alphaModFix/>
            </a:blip>
            <a:srcRect b="84458" l="57225" r="18284" t="0"/>
            <a:stretch/>
          </p:blipFill>
          <p:spPr>
            <a:xfrm flipH="1" rot="10800000">
              <a:off x="1201392" y="1666541"/>
              <a:ext cx="551048" cy="232454"/>
            </a:xfrm>
            <a:prstGeom prst="rect">
              <a:avLst/>
            </a:prstGeom>
            <a:noFill/>
            <a:ln>
              <a:noFill/>
            </a:ln>
          </p:spPr>
        </p:pic>
        <p:sp>
          <p:nvSpPr>
            <p:cNvPr id="2111" name="Google Shape;2111;p146"/>
            <p:cNvSpPr txBox="1"/>
            <p:nvPr/>
          </p:nvSpPr>
          <p:spPr>
            <a:xfrm>
              <a:off x="338787"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2112" name="Google Shape;2112;p146"/>
            <p:cNvSpPr txBox="1"/>
            <p:nvPr/>
          </p:nvSpPr>
          <p:spPr>
            <a:xfrm>
              <a:off x="795987"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sp>
          <p:nvSpPr>
            <p:cNvPr id="2113" name="Google Shape;2113;p146"/>
            <p:cNvSpPr txBox="1"/>
            <p:nvPr/>
          </p:nvSpPr>
          <p:spPr>
            <a:xfrm>
              <a:off x="1253187" y="1796941"/>
              <a:ext cx="377400" cy="237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solidFill>
                    <a:schemeClr val="dk1"/>
                  </a:solidFill>
                  <a:latin typeface="Times New Roman"/>
                  <a:ea typeface="Times New Roman"/>
                  <a:cs typeface="Times New Roman"/>
                  <a:sym typeface="Times New Roman"/>
                </a:rPr>
                <a:t>−3</a:t>
              </a:r>
              <a:endParaRPr sz="2000">
                <a:solidFill>
                  <a:srgbClr val="000000"/>
                </a:solidFill>
                <a:latin typeface="Times New Roman"/>
                <a:ea typeface="Times New Roman"/>
                <a:cs typeface="Times New Roman"/>
                <a:sym typeface="Times New Roman"/>
              </a:endParaRPr>
            </a:p>
          </p:txBody>
        </p:sp>
      </p:grpSp>
      <p:grpSp>
        <p:nvGrpSpPr>
          <p:cNvPr id="2114" name="Google Shape;2114;p146"/>
          <p:cNvGrpSpPr/>
          <p:nvPr/>
        </p:nvGrpSpPr>
        <p:grpSpPr>
          <a:xfrm>
            <a:off x="4003115" y="4298800"/>
            <a:ext cx="1348601" cy="509343"/>
            <a:chOff x="4003115" y="4298800"/>
            <a:chExt cx="1348601" cy="509343"/>
          </a:xfrm>
        </p:grpSpPr>
        <p:grpSp>
          <p:nvGrpSpPr>
            <p:cNvPr id="2115" name="Google Shape;2115;p146"/>
            <p:cNvGrpSpPr/>
            <p:nvPr/>
          </p:nvGrpSpPr>
          <p:grpSpPr>
            <a:xfrm>
              <a:off x="4003115" y="4298800"/>
              <a:ext cx="1348601" cy="237002"/>
              <a:chOff x="292283" y="1666541"/>
              <a:chExt cx="1460157" cy="237002"/>
            </a:xfrm>
          </p:grpSpPr>
          <p:pic>
            <p:nvPicPr>
              <p:cNvPr id="2116" name="Google Shape;2116;p146"/>
              <p:cNvPicPr preferRelativeResize="0"/>
              <p:nvPr/>
            </p:nvPicPr>
            <p:blipFill rotWithShape="1">
              <a:blip r:embed="rId4">
                <a:alphaModFix/>
              </a:blip>
              <a:srcRect b="84458" l="57225" r="18284" t="0"/>
              <a:stretch/>
            </p:blipFill>
            <p:spPr>
              <a:xfrm flipH="1" rot="10800000">
                <a:off x="292283" y="1671089"/>
                <a:ext cx="551048" cy="232454"/>
              </a:xfrm>
              <a:prstGeom prst="rect">
                <a:avLst/>
              </a:prstGeom>
              <a:noFill/>
              <a:ln>
                <a:noFill/>
              </a:ln>
            </p:spPr>
          </p:pic>
          <p:pic>
            <p:nvPicPr>
              <p:cNvPr id="2117" name="Google Shape;2117;p146"/>
              <p:cNvPicPr preferRelativeResize="0"/>
              <p:nvPr/>
            </p:nvPicPr>
            <p:blipFill rotWithShape="1">
              <a:blip r:embed="rId4">
                <a:alphaModFix/>
              </a:blip>
              <a:srcRect b="84458" l="57225" r="18284" t="0"/>
              <a:stretch/>
            </p:blipFill>
            <p:spPr>
              <a:xfrm flipH="1" rot="10800000">
                <a:off x="747147" y="1666541"/>
                <a:ext cx="551048" cy="232454"/>
              </a:xfrm>
              <a:prstGeom prst="rect">
                <a:avLst/>
              </a:prstGeom>
              <a:noFill/>
              <a:ln>
                <a:noFill/>
              </a:ln>
            </p:spPr>
          </p:pic>
          <p:pic>
            <p:nvPicPr>
              <p:cNvPr id="2118" name="Google Shape;2118;p146"/>
              <p:cNvPicPr preferRelativeResize="0"/>
              <p:nvPr/>
            </p:nvPicPr>
            <p:blipFill rotWithShape="1">
              <a:blip r:embed="rId4">
                <a:alphaModFix/>
              </a:blip>
              <a:srcRect b="84458" l="57225" r="18284" t="0"/>
              <a:stretch/>
            </p:blipFill>
            <p:spPr>
              <a:xfrm flipH="1" rot="10800000">
                <a:off x="1201392" y="1666541"/>
                <a:ext cx="551048" cy="232454"/>
              </a:xfrm>
              <a:prstGeom prst="rect">
                <a:avLst/>
              </a:prstGeom>
              <a:noFill/>
              <a:ln>
                <a:noFill/>
              </a:ln>
            </p:spPr>
          </p:pic>
        </p:grpSp>
        <p:pic>
          <p:nvPicPr>
            <p:cNvPr descr="&lt;math xmlns=&quot;http://www.w3.org/1998/Math/MathML&quot; display=&quot;block&quot; data-is-equatio=&quot;1&quot; data-latex=&quot;\times\frac{1}{4}&quot;&gt;&lt;mo&gt;×&lt;/mo&gt;&lt;mfrac&gt;&lt;mn&gt;1&lt;/mn&gt;&lt;mn&gt;4&lt;/mn&gt;&lt;/mfrac&gt;&lt;/math&gt;" id="2119" name="Google Shape;2119;p146" title="times one fourth"/>
            <p:cNvPicPr preferRelativeResize="0"/>
            <p:nvPr/>
          </p:nvPicPr>
          <p:blipFill>
            <a:blip r:embed="rId5">
              <a:alphaModFix/>
            </a:blip>
            <a:stretch>
              <a:fillRect/>
            </a:stretch>
          </p:blipFill>
          <p:spPr>
            <a:xfrm>
              <a:off x="4143375" y="4483543"/>
              <a:ext cx="214809" cy="324600"/>
            </a:xfrm>
            <a:prstGeom prst="rect">
              <a:avLst/>
            </a:prstGeom>
            <a:noFill/>
            <a:ln>
              <a:noFill/>
            </a:ln>
          </p:spPr>
        </p:pic>
        <p:pic>
          <p:nvPicPr>
            <p:cNvPr descr="&lt;math xmlns=&quot;http://www.w3.org/1998/Math/MathML&quot; display=&quot;block&quot; data-is-equatio=&quot;1&quot; data-latex=&quot;\times\frac{1}{4}&quot;&gt;&lt;mo&gt;×&lt;/mo&gt;&lt;mfrac&gt;&lt;mn&gt;1&lt;/mn&gt;&lt;mn&gt;4&lt;/mn&gt;&lt;/mfrac&gt;&lt;/math&gt;" id="2120" name="Google Shape;2120;p146" title="times one fourth"/>
            <p:cNvPicPr preferRelativeResize="0"/>
            <p:nvPr/>
          </p:nvPicPr>
          <p:blipFill>
            <a:blip r:embed="rId5">
              <a:alphaModFix/>
            </a:blip>
            <a:stretch>
              <a:fillRect/>
            </a:stretch>
          </p:blipFill>
          <p:spPr>
            <a:xfrm>
              <a:off x="4589068" y="4483543"/>
              <a:ext cx="214809" cy="324600"/>
            </a:xfrm>
            <a:prstGeom prst="rect">
              <a:avLst/>
            </a:prstGeom>
            <a:noFill/>
            <a:ln>
              <a:noFill/>
            </a:ln>
          </p:spPr>
        </p:pic>
        <p:pic>
          <p:nvPicPr>
            <p:cNvPr descr="&lt;math xmlns=&quot;http://www.w3.org/1998/Math/MathML&quot; display=&quot;block&quot; data-is-equatio=&quot;1&quot; data-latex=&quot;\times\frac{1}{4}&quot;&gt;&lt;mo&gt;×&lt;/mo&gt;&lt;mfrac&gt;&lt;mn&gt;1&lt;/mn&gt;&lt;mn&gt;4&lt;/mn&gt;&lt;/mfrac&gt;&lt;/math&gt;" id="2121" name="Google Shape;2121;p146" title="times one fourth"/>
            <p:cNvPicPr preferRelativeResize="0"/>
            <p:nvPr/>
          </p:nvPicPr>
          <p:blipFill>
            <a:blip r:embed="rId5">
              <a:alphaModFix/>
            </a:blip>
            <a:stretch>
              <a:fillRect/>
            </a:stretch>
          </p:blipFill>
          <p:spPr>
            <a:xfrm>
              <a:off x="5000241" y="4483543"/>
              <a:ext cx="214809" cy="3246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8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8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9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8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9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9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5" name="Shape 2125"/>
        <p:cNvGrpSpPr/>
        <p:nvPr/>
      </p:nvGrpSpPr>
      <p:grpSpPr>
        <a:xfrm>
          <a:off x="0" y="0"/>
          <a:ext cx="0" cy="0"/>
          <a:chOff x="0" y="0"/>
          <a:chExt cx="0" cy="0"/>
        </a:xfrm>
      </p:grpSpPr>
      <p:sp>
        <p:nvSpPr>
          <p:cNvPr id="2126" name="Google Shape;2126;p147"/>
          <p:cNvSpPr txBox="1"/>
          <p:nvPr>
            <p:ph type="title"/>
          </p:nvPr>
        </p:nvSpPr>
        <p:spPr>
          <a:xfrm>
            <a:off x="1224000" y="2098125"/>
            <a:ext cx="68523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Taxanaha xisaabeed iyo joomatari (Arithmetic and geometric sequences)</a:t>
            </a:r>
            <a:endParaRPr/>
          </a:p>
        </p:txBody>
      </p:sp>
      <p:sp>
        <p:nvSpPr>
          <p:cNvPr id="2127" name="Google Shape;2127;p147"/>
          <p:cNvSpPr txBox="1"/>
          <p:nvPr>
            <p:ph idx="2" type="title"/>
          </p:nvPr>
        </p:nvSpPr>
        <p:spPr>
          <a:xfrm>
            <a:off x="1224000" y="3053050"/>
            <a:ext cx="68523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Noocyada kale ee taxanaha (Other types of sequences)</a:t>
            </a:r>
            <a:endParaRPr/>
          </a:p>
        </p:txBody>
      </p:sp>
      <p:sp>
        <p:nvSpPr>
          <p:cNvPr id="2128" name="Google Shape;2128;p14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iyo xoojinta fahamka taxanaha aan tooska ahayn (non-linear sequences)</a:t>
            </a:r>
            <a:endParaRPr/>
          </a:p>
        </p:txBody>
      </p:sp>
      <p:pic>
        <p:nvPicPr>
          <p:cNvPr id="2129" name="Google Shape;2129;p147"/>
          <p:cNvPicPr preferRelativeResize="0"/>
          <p:nvPr/>
        </p:nvPicPr>
        <p:blipFill>
          <a:blip r:embed="rId3">
            <a:alphaModFix/>
          </a:blip>
          <a:stretch>
            <a:fillRect/>
          </a:stretch>
        </p:blipFill>
        <p:spPr>
          <a:xfrm>
            <a:off x="420843" y="2987411"/>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3" name="Shape 2133"/>
        <p:cNvGrpSpPr/>
        <p:nvPr/>
      </p:nvGrpSpPr>
      <p:grpSpPr>
        <a:xfrm>
          <a:off x="0" y="0"/>
          <a:ext cx="0" cy="0"/>
          <a:chOff x="0" y="0"/>
          <a:chExt cx="0" cy="0"/>
        </a:xfrm>
      </p:grpSpPr>
      <p:sp>
        <p:nvSpPr>
          <p:cNvPr id="2134" name="Google Shape;2134;p148"/>
          <p:cNvSpPr txBox="1"/>
          <p:nvPr/>
        </p:nvSpPr>
        <p:spPr>
          <a:xfrm flipH="1">
            <a:off x="5123250" y="1385025"/>
            <a:ext cx="2808000" cy="2096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Waan caawin karaa! Qaabkaas waa tirooyinkayaga laba jibaaran (square numbers)!</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800">
                <a:latin typeface="Lexend"/>
                <a:ea typeface="Times New Roman"/>
                <a:cs typeface="Times New Roman"/>
                <a:sym typeface="Times New Roman"/>
              </a:rPr>
              <a:t>1</a:t>
            </a:r>
            <a:r>
              <a:rPr baseline="30000" lang="en-GB" sz="1800">
                <a:latin typeface="Lexend"/>
                <a:ea typeface="Times New Roman"/>
                <a:cs typeface="Times New Roman"/>
                <a:sym typeface="Times New Roman"/>
              </a:rPr>
              <a:t>2</a:t>
            </a:r>
            <a:r>
              <a:rPr lang="en-GB" sz="1800">
                <a:latin typeface="Lexend"/>
                <a:ea typeface="Times New Roman"/>
                <a:cs typeface="Times New Roman"/>
                <a:sym typeface="Times New Roman"/>
              </a:rPr>
              <a:t> = 1</a:t>
            </a:r>
            <a:endParaRPr sz="20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2</a:t>
            </a:r>
            <a:r>
              <a:rPr baseline="30000" lang="en-GB" sz="1800">
                <a:solidFill>
                  <a:schemeClr val="dk1"/>
                </a:solidFill>
                <a:latin typeface="Lexend"/>
                <a:ea typeface="Times New Roman"/>
                <a:cs typeface="Times New Roman"/>
                <a:sym typeface="Times New Roman"/>
              </a:rPr>
              <a:t>2</a:t>
            </a:r>
            <a:r>
              <a:rPr lang="en-GB" sz="1800">
                <a:solidFill>
                  <a:schemeClr val="dk1"/>
                </a:solidFill>
                <a:latin typeface="Lexend"/>
                <a:ea typeface="Times New Roman"/>
                <a:cs typeface="Times New Roman"/>
                <a:sym typeface="Times New Roman"/>
              </a:rPr>
              <a:t> = 4</a:t>
            </a:r>
            <a:endParaRPr sz="20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3</a:t>
            </a:r>
            <a:r>
              <a:rPr baseline="30000" lang="en-GB" sz="1800">
                <a:solidFill>
                  <a:schemeClr val="dk1"/>
                </a:solidFill>
                <a:latin typeface="Lexend"/>
                <a:ea typeface="Times New Roman"/>
                <a:cs typeface="Times New Roman"/>
                <a:sym typeface="Times New Roman"/>
              </a:rPr>
              <a:t>2</a:t>
            </a:r>
            <a:r>
              <a:rPr lang="en-GB" sz="1800">
                <a:solidFill>
                  <a:schemeClr val="dk1"/>
                </a:solidFill>
                <a:latin typeface="Lexend"/>
                <a:ea typeface="Times New Roman"/>
                <a:cs typeface="Times New Roman"/>
                <a:sym typeface="Times New Roman"/>
              </a:rPr>
              <a:t> = 9</a:t>
            </a:r>
            <a:endParaRPr sz="20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4</a:t>
            </a:r>
            <a:r>
              <a:rPr baseline="30000" lang="en-GB" sz="1800">
                <a:solidFill>
                  <a:schemeClr val="dk1"/>
                </a:solidFill>
                <a:latin typeface="Lexend"/>
                <a:ea typeface="Times New Roman"/>
                <a:cs typeface="Times New Roman"/>
                <a:sym typeface="Times New Roman"/>
              </a:rPr>
              <a:t>2</a:t>
            </a:r>
            <a:r>
              <a:rPr lang="en-GB" sz="1800">
                <a:solidFill>
                  <a:schemeClr val="dk1"/>
                </a:solidFill>
                <a:latin typeface="Lexend"/>
                <a:ea typeface="Times New Roman"/>
                <a:cs typeface="Times New Roman"/>
                <a:sym typeface="Times New Roman"/>
              </a:rPr>
              <a:t> = 16</a:t>
            </a:r>
            <a:endParaRPr sz="2000">
              <a:solidFill>
                <a:schemeClr val="dk1"/>
              </a:solidFill>
              <a:latin typeface="Times New Roman"/>
              <a:ea typeface="Times New Roman"/>
              <a:cs typeface="Times New Roman"/>
              <a:sym typeface="Times New Roman"/>
            </a:endParaRPr>
          </a:p>
        </p:txBody>
      </p:sp>
      <p:sp>
        <p:nvSpPr>
          <p:cNvPr id="2135" name="Google Shape;2135;p148"/>
          <p:cNvSpPr txBox="1"/>
          <p:nvPr>
            <p:ph idx="1" type="body"/>
          </p:nvPr>
        </p:nvSpPr>
        <p:spPr>
          <a:xfrm>
            <a:off x="324000" y="759300"/>
            <a:ext cx="71352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Caasha iyo Yacquub waxay bartaan taxane kale.</a:t>
            </a:r>
            <a:endParaRPr/>
          </a:p>
        </p:txBody>
      </p:sp>
      <p:sp>
        <p:nvSpPr>
          <p:cNvPr id="2136" name="Google Shape;2136;p14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kale ee taxanaha (Other types of sequences)</a:t>
            </a:r>
            <a:endParaRPr/>
          </a:p>
        </p:txBody>
      </p:sp>
      <p:pic>
        <p:nvPicPr>
          <p:cNvPr id="2137" name="Google Shape;2137;p148"/>
          <p:cNvPicPr preferRelativeResize="0"/>
          <p:nvPr/>
        </p:nvPicPr>
        <p:blipFill>
          <a:blip r:embed="rId6">
            <a:alphaModFix/>
          </a:blip>
          <a:stretch>
            <a:fillRect/>
          </a:stretch>
        </p:blipFill>
        <p:spPr>
          <a:xfrm flipH="1">
            <a:off x="8022496" y="3416022"/>
            <a:ext cx="800651" cy="898751"/>
          </a:xfrm>
          <a:prstGeom prst="rect">
            <a:avLst/>
          </a:prstGeom>
          <a:noFill/>
          <a:ln>
            <a:noFill/>
          </a:ln>
        </p:spPr>
      </p:pic>
      <p:pic>
        <p:nvPicPr>
          <p:cNvPr id="2138" name="Google Shape;2138;p148"/>
          <p:cNvPicPr preferRelativeResize="0"/>
          <p:nvPr/>
        </p:nvPicPr>
        <p:blipFill>
          <a:blip r:embed="rId4">
            <a:alphaModFix/>
          </a:blip>
          <a:stretch>
            <a:fillRect/>
          </a:stretch>
        </p:blipFill>
        <p:spPr>
          <a:xfrm>
            <a:off x="333457" y="3555380"/>
            <a:ext cx="664686" cy="1255076"/>
          </a:xfrm>
          <a:prstGeom prst="rect">
            <a:avLst/>
          </a:prstGeom>
          <a:noFill/>
          <a:ln>
            <a:noFill/>
          </a:ln>
        </p:spPr>
      </p:pic>
      <p:pic>
        <p:nvPicPr>
          <p:cNvPr id="2139" name="Google Shape;2139;p148"/>
          <p:cNvPicPr preferRelativeResize="0"/>
          <p:nvPr/>
        </p:nvPicPr>
        <p:blipFill rotWithShape="1">
          <a:blip r:embed="rId5">
            <a:alphaModFix/>
          </a:blip>
          <a:srcRect b="43690" l="0" r="57905" t="0"/>
          <a:stretch/>
        </p:blipFill>
        <p:spPr>
          <a:xfrm flipH="1">
            <a:off x="391499" y="1863682"/>
            <a:ext cx="3410376" cy="1644474"/>
          </a:xfrm>
          <a:prstGeom prst="rect">
            <a:avLst/>
          </a:prstGeom>
          <a:noFill/>
          <a:ln>
            <a:noFill/>
          </a:ln>
        </p:spPr>
      </p:pic>
      <p:pic>
        <p:nvPicPr>
          <p:cNvPr id="2140" name="Google Shape;2140;p148"/>
          <p:cNvPicPr preferRelativeResize="0"/>
          <p:nvPr/>
        </p:nvPicPr>
        <p:blipFill rotWithShape="1">
          <a:blip r:embed="rId5">
            <a:alphaModFix/>
          </a:blip>
          <a:srcRect b="43690" l="0" r="57905" t="0"/>
          <a:stretch/>
        </p:blipFill>
        <p:spPr>
          <a:xfrm>
            <a:off x="5015443" y="1272725"/>
            <a:ext cx="3011098" cy="2699524"/>
          </a:xfrm>
          <a:prstGeom prst="rect">
            <a:avLst/>
          </a:prstGeom>
          <a:noFill/>
          <a:ln>
            <a:noFill/>
          </a:ln>
        </p:spPr>
      </p:pic>
      <p:sp>
        <p:nvSpPr>
          <p:cNvPr id="2141" name="Google Shape;2141;p148"/>
          <p:cNvSpPr txBox="1"/>
          <p:nvPr/>
        </p:nvSpPr>
        <p:spPr>
          <a:xfrm flipH="1">
            <a:off x="692175" y="1918425"/>
            <a:ext cx="30111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Waan ku adkanahay helista xubinta 5aad halkan. Taxanahan ma laha farqi guud (common difference) iyo saami guud (common ratio) midna.</a:t>
            </a:r>
            <a:r>
              <a:rPr lang="en-GB" sz="1100">
                <a:latin typeface="Lexend"/>
                <a:ea typeface="Times New Roman"/>
                <a:cs typeface="Times New Roman"/>
                <a:sym typeface="Times New Roman"/>
              </a:rPr>
              <a:t/>
            </a:r>
            <a:r>
              <a:rPr baseline="30000" lang="en-GB" sz="1100">
                <a:latin typeface="Lexend"/>
                <a:ea typeface="Times New Roman"/>
                <a:cs typeface="Times New Roman"/>
                <a:sym typeface="Times New Roman"/>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2200">
              <a:solidFill>
                <a:schemeClr val="dk1"/>
              </a:solidFill>
              <a:latin typeface="Times New Roman"/>
              <a:ea typeface="Times New Roman"/>
              <a:cs typeface="Times New Roman"/>
              <a:sym typeface="Times New Roman"/>
            </a:endParaRPr>
          </a:p>
        </p:txBody>
      </p:sp>
      <p:sp>
        <p:nvSpPr>
          <p:cNvPr id="2142" name="Google Shape;2142;p148"/>
          <p:cNvSpPr txBox="1"/>
          <p:nvPr/>
        </p:nvSpPr>
        <p:spPr>
          <a:xfrm>
            <a:off x="358525"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143" name="Google Shape;2143;p148"/>
          <p:cNvSpPr/>
          <p:nvPr/>
        </p:nvSpPr>
        <p:spPr>
          <a:xfrm>
            <a:off x="2085844" y="1333875"/>
            <a:ext cx="396000" cy="3207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144" name="Google Shape;2144;p148"/>
          <p:cNvPicPr preferRelativeResize="0"/>
          <p:nvPr/>
        </p:nvPicPr>
        <p:blipFill rotWithShape="1">
          <a:blip r:embed="rId5">
            <a:alphaModFix/>
          </a:blip>
          <a:srcRect b="43690" l="0" r="57905" t="0"/>
          <a:stretch/>
        </p:blipFill>
        <p:spPr>
          <a:xfrm flipH="1">
            <a:off x="1165007" y="3475382"/>
            <a:ext cx="3145999" cy="951000"/>
          </a:xfrm>
          <a:prstGeom prst="rect">
            <a:avLst/>
          </a:prstGeom>
          <a:noFill/>
          <a:ln>
            <a:noFill/>
          </a:ln>
        </p:spPr>
      </p:pic>
      <p:sp>
        <p:nvSpPr>
          <p:cNvPr id="2145" name="Google Shape;2145;p148"/>
          <p:cNvSpPr txBox="1"/>
          <p:nvPr/>
        </p:nvSpPr>
        <p:spPr>
          <a:xfrm flipH="1">
            <a:off x="1454075" y="3518625"/>
            <a:ext cx="26613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kan xiga waa 52 Taasi waa 25. Mahadsanid Cabdi!</a:t>
            </a:r>
            <a:r>
              <a:rPr lang="en-GB" sz="1100">
                <a:latin typeface="Lexend"/>
                <a:ea typeface="Lexend"/>
                <a:cs typeface="Lexend"/>
                <a:sym typeface="Lexend"/>
              </a:rPr>
              <a:t/>
            </a:r>
            <a:r>
              <a:rPr lang="en-GB" sz="1100">
                <a:latin typeface="Lexend"/>
                <a:ea typeface="Times New Roman"/>
                <a:cs typeface="Times New Roman"/>
                <a:sym typeface="Times New Roman"/>
              </a:rPr>
              <a:t/>
            </a:r>
            <a:r>
              <a:rPr baseline="30000"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2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214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9" name="Shape 2149"/>
        <p:cNvGrpSpPr/>
        <p:nvPr/>
      </p:nvGrpSpPr>
      <p:grpSpPr>
        <a:xfrm>
          <a:off x="0" y="0"/>
          <a:ext cx="0" cy="0"/>
          <a:chOff x="0" y="0"/>
          <a:chExt cx="0" cy="0"/>
        </a:xfrm>
      </p:grpSpPr>
      <p:sp>
        <p:nvSpPr>
          <p:cNvPr id="2150" name="Google Shape;2150;p149"/>
          <p:cNvSpPr txBox="1"/>
          <p:nvPr>
            <p:ph idx="1" type="body"/>
          </p:nvPr>
        </p:nvSpPr>
        <p:spPr>
          <a:xfrm>
            <a:off x="324000" y="759300"/>
            <a:ext cx="71352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Caasha iyo Yacquub waxay baranayaan taxane kale (sequence).</a:t>
            </a:r>
            <a:endParaRPr/>
          </a:p>
        </p:txBody>
      </p:sp>
      <p:sp>
        <p:nvSpPr>
          <p:cNvPr id="2151" name="Google Shape;2151;p14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kale ee taxanayaasha (sequences)</a:t>
            </a:r>
            <a:endParaRPr/>
          </a:p>
        </p:txBody>
      </p:sp>
      <p:pic>
        <p:nvPicPr>
          <p:cNvPr id="2152" name="Google Shape;2152;p149"/>
          <p:cNvPicPr preferRelativeResize="0"/>
          <p:nvPr/>
        </p:nvPicPr>
        <p:blipFill>
          <a:blip r:embed="rId6">
            <a:alphaModFix/>
          </a:blip>
          <a:stretch>
            <a:fillRect/>
          </a:stretch>
        </p:blipFill>
        <p:spPr>
          <a:xfrm flipH="1">
            <a:off x="8022496" y="3416022"/>
            <a:ext cx="800651" cy="898751"/>
          </a:xfrm>
          <a:prstGeom prst="rect">
            <a:avLst/>
          </a:prstGeom>
          <a:noFill/>
          <a:ln>
            <a:noFill/>
          </a:ln>
        </p:spPr>
      </p:pic>
      <p:pic>
        <p:nvPicPr>
          <p:cNvPr id="2153" name="Google Shape;2153;p149"/>
          <p:cNvPicPr preferRelativeResize="0"/>
          <p:nvPr/>
        </p:nvPicPr>
        <p:blipFill>
          <a:blip r:embed="rId4">
            <a:alphaModFix/>
          </a:blip>
          <a:stretch>
            <a:fillRect/>
          </a:stretch>
        </p:blipFill>
        <p:spPr>
          <a:xfrm>
            <a:off x="333457" y="3555380"/>
            <a:ext cx="664686" cy="1255076"/>
          </a:xfrm>
          <a:prstGeom prst="rect">
            <a:avLst/>
          </a:prstGeom>
          <a:noFill/>
          <a:ln>
            <a:noFill/>
          </a:ln>
        </p:spPr>
      </p:pic>
      <p:pic>
        <p:nvPicPr>
          <p:cNvPr id="2154" name="Google Shape;2154;p149"/>
          <p:cNvPicPr preferRelativeResize="0"/>
          <p:nvPr/>
        </p:nvPicPr>
        <p:blipFill rotWithShape="1">
          <a:blip r:embed="rId5">
            <a:alphaModFix/>
          </a:blip>
          <a:srcRect b="43690" l="0" r="57905" t="0"/>
          <a:stretch/>
        </p:blipFill>
        <p:spPr>
          <a:xfrm flipH="1">
            <a:off x="310944" y="2625687"/>
            <a:ext cx="4884797" cy="919725"/>
          </a:xfrm>
          <a:prstGeom prst="rect">
            <a:avLst/>
          </a:prstGeom>
          <a:noFill/>
          <a:ln>
            <a:noFill/>
          </a:ln>
        </p:spPr>
      </p:pic>
      <p:sp>
        <p:nvSpPr>
          <p:cNvPr id="2155" name="Google Shape;2155;p149"/>
          <p:cNvSpPr txBox="1"/>
          <p:nvPr/>
        </p:nvSpPr>
        <p:spPr>
          <a:xfrm flipH="1">
            <a:off x="691950" y="2680425"/>
            <a:ext cx="46557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Tani waa mid xiiso leh. Kala duwanaanshaha xilli-ilaa-xilli (term-to-term differences) waxay leeyihiin kala duwanaansho guud (common difference)!</a:t>
            </a:r>
            <a:endParaRPr sz="2200">
              <a:solidFill>
                <a:schemeClr val="dk1"/>
              </a:solidFill>
              <a:latin typeface="Times New Roman"/>
              <a:ea typeface="Times New Roman"/>
              <a:cs typeface="Times New Roman"/>
              <a:sym typeface="Times New Roman"/>
            </a:endParaRPr>
          </a:p>
        </p:txBody>
      </p:sp>
      <p:sp>
        <p:nvSpPr>
          <p:cNvPr id="2156" name="Google Shape;2156;p149"/>
          <p:cNvSpPr txBox="1"/>
          <p:nvPr/>
        </p:nvSpPr>
        <p:spPr>
          <a:xfrm>
            <a:off x="358525"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157" name="Google Shape;2157;p149"/>
          <p:cNvGrpSpPr/>
          <p:nvPr/>
        </p:nvGrpSpPr>
        <p:grpSpPr>
          <a:xfrm>
            <a:off x="445302" y="1445050"/>
            <a:ext cx="1824782" cy="747300"/>
            <a:chOff x="547350" y="3098425"/>
            <a:chExt cx="2653842" cy="747300"/>
          </a:xfrm>
        </p:grpSpPr>
        <p:grpSp>
          <p:nvGrpSpPr>
            <p:cNvPr id="2158" name="Google Shape;2158;p149"/>
            <p:cNvGrpSpPr/>
            <p:nvPr/>
          </p:nvGrpSpPr>
          <p:grpSpPr>
            <a:xfrm>
              <a:off x="547350" y="3098425"/>
              <a:ext cx="1288949" cy="747300"/>
              <a:chOff x="547350" y="1803025"/>
              <a:chExt cx="1288949" cy="747300"/>
            </a:xfrm>
          </p:grpSpPr>
          <p:sp>
            <p:nvSpPr>
              <p:cNvPr id="2159" name="Google Shape;2159;p149"/>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0" name="Google Shape;2160;p149"/>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1" name="Google Shape;2161;p149"/>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sp>
            <p:nvSpPr>
              <p:cNvPr id="2162" name="Google Shape;2162;p149"/>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a:t>
                </a: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nvGrpSpPr>
            <p:cNvPr id="2163" name="Google Shape;2163;p149"/>
            <p:cNvGrpSpPr/>
            <p:nvPr/>
          </p:nvGrpSpPr>
          <p:grpSpPr>
            <a:xfrm>
              <a:off x="1896486" y="3098425"/>
              <a:ext cx="1304707" cy="747300"/>
              <a:chOff x="1896486" y="1803025"/>
              <a:chExt cx="1304707" cy="747300"/>
            </a:xfrm>
          </p:grpSpPr>
          <p:sp>
            <p:nvSpPr>
              <p:cNvPr id="2164" name="Google Shape;2164;p149"/>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5" name="Google Shape;2165;p149"/>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6" name="Google Shape;2166;p149"/>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167" name="Google Shape;2167;p149"/>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sp>
        <p:nvSpPr>
          <p:cNvPr id="2168" name="Google Shape;2168;p149"/>
          <p:cNvSpPr txBox="1"/>
          <p:nvPr>
            <p:ph idx="1" type="body"/>
          </p:nvPr>
        </p:nvSpPr>
        <p:spPr>
          <a:xfrm>
            <a:off x="1400775" y="3716250"/>
            <a:ext cx="63033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Dhammaan taxanayaasha (sequences) ma laha kala duwanaansho guud (common difference) ama saami guud (common ratio). Waxaa jira taxane kale oo aan ahayn kuwa xisaabeed (arithmetic) iyo kuwa joomatari (geometric).</a:t>
            </a:r>
            <a:r>
              <a:rPr lang="en-GB" sz="1100">
                <a:latin typeface="Lexend"/>
              </a:rPr>
              <a:t/>
            </a:r>
            <a:endParaRPr/>
          </a:p>
        </p:txBody>
      </p:sp>
      <p:grpSp>
        <p:nvGrpSpPr>
          <p:cNvPr id="2169" name="Google Shape;2169;p149"/>
          <p:cNvGrpSpPr/>
          <p:nvPr/>
        </p:nvGrpSpPr>
        <p:grpSpPr>
          <a:xfrm>
            <a:off x="650889" y="1925263"/>
            <a:ext cx="1358997" cy="747300"/>
            <a:chOff x="547350" y="3098425"/>
            <a:chExt cx="1976436" cy="747300"/>
          </a:xfrm>
        </p:grpSpPr>
        <p:grpSp>
          <p:nvGrpSpPr>
            <p:cNvPr id="2170" name="Google Shape;2170;p149"/>
            <p:cNvGrpSpPr/>
            <p:nvPr/>
          </p:nvGrpSpPr>
          <p:grpSpPr>
            <a:xfrm>
              <a:off x="547350" y="3098425"/>
              <a:ext cx="1288949" cy="747300"/>
              <a:chOff x="547350" y="1803025"/>
              <a:chExt cx="1288949" cy="747300"/>
            </a:xfrm>
          </p:grpSpPr>
          <p:sp>
            <p:nvSpPr>
              <p:cNvPr id="2171" name="Google Shape;2171;p149"/>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2" name="Google Shape;2172;p149"/>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3" name="Google Shape;2173;p149"/>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174" name="Google Shape;2174;p149"/>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175" name="Google Shape;2175;p149"/>
            <p:cNvGrpSpPr/>
            <p:nvPr/>
          </p:nvGrpSpPr>
          <p:grpSpPr>
            <a:xfrm>
              <a:off x="1896486" y="3098425"/>
              <a:ext cx="627300" cy="747300"/>
              <a:chOff x="1896486" y="1803025"/>
              <a:chExt cx="627300" cy="747300"/>
            </a:xfrm>
          </p:grpSpPr>
          <p:sp>
            <p:nvSpPr>
              <p:cNvPr id="2176" name="Google Shape;2176;p149"/>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7" name="Google Shape;2177;p149"/>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1" name="Shape 2181"/>
        <p:cNvGrpSpPr/>
        <p:nvPr/>
      </p:nvGrpSpPr>
      <p:grpSpPr>
        <a:xfrm>
          <a:off x="0" y="0"/>
          <a:ext cx="0" cy="0"/>
          <a:chOff x="0" y="0"/>
          <a:chExt cx="0" cy="0"/>
        </a:xfrm>
      </p:grpSpPr>
      <p:sp>
        <p:nvSpPr>
          <p:cNvPr id="2182" name="Google Shape;2182;p150"/>
          <p:cNvSpPr txBox="1"/>
          <p:nvPr>
            <p:ph idx="1" type="body"/>
          </p:nvPr>
        </p:nvSpPr>
        <p:spPr>
          <a:xfrm>
            <a:off x="324000" y="759300"/>
            <a:ext cx="71352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Caasha iyo Yacquub waxay baranayaan taxane kale (sequence).</a:t>
            </a:r>
            <a:endParaRPr/>
          </a:p>
        </p:txBody>
      </p:sp>
      <p:sp>
        <p:nvSpPr>
          <p:cNvPr id="2183" name="Google Shape;2183;p15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kale ee taxanayaasha (sequences)</a:t>
            </a:r>
            <a:endParaRPr/>
          </a:p>
        </p:txBody>
      </p:sp>
      <p:sp>
        <p:nvSpPr>
          <p:cNvPr id="2184" name="Google Shape;2184;p150"/>
          <p:cNvSpPr txBox="1"/>
          <p:nvPr>
            <p:ph idx="1" type="body"/>
          </p:nvPr>
        </p:nvSpPr>
        <p:spPr>
          <a:xfrm>
            <a:off x="1400775" y="3716250"/>
            <a:ext cx="63033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Dhammaan taxanayaasha (sequences) ma laha kala duwanaansho guud (common difference) ama saami guud (common ratio). Waxaa jira taxane kale oo aan ahayn kuwa xisaabeed (arithmetic) iyo kuwa joomatari (geometric).</a:t>
            </a:r>
            <a:endParaRPr/>
          </a:p>
        </p:txBody>
      </p:sp>
      <p:sp>
        <p:nvSpPr>
          <p:cNvPr id="2185" name="Google Shape;2185;p150"/>
          <p:cNvSpPr txBox="1"/>
          <p:nvPr/>
        </p:nvSpPr>
        <p:spPr>
          <a:xfrm>
            <a:off x="358525"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186" name="Google Shape;2186;p150"/>
          <p:cNvGrpSpPr/>
          <p:nvPr/>
        </p:nvGrpSpPr>
        <p:grpSpPr>
          <a:xfrm>
            <a:off x="445302" y="1445050"/>
            <a:ext cx="1824782" cy="747300"/>
            <a:chOff x="547350" y="3098425"/>
            <a:chExt cx="2653842" cy="747300"/>
          </a:xfrm>
        </p:grpSpPr>
        <p:grpSp>
          <p:nvGrpSpPr>
            <p:cNvPr id="2187" name="Google Shape;2187;p150"/>
            <p:cNvGrpSpPr/>
            <p:nvPr/>
          </p:nvGrpSpPr>
          <p:grpSpPr>
            <a:xfrm>
              <a:off x="547350" y="3098425"/>
              <a:ext cx="1288949" cy="747300"/>
              <a:chOff x="547350" y="1803025"/>
              <a:chExt cx="1288949" cy="747300"/>
            </a:xfrm>
          </p:grpSpPr>
          <p:sp>
            <p:nvSpPr>
              <p:cNvPr id="2188" name="Google Shape;2188;p150"/>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9" name="Google Shape;2189;p150"/>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0" name="Google Shape;2190;p150"/>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sp>
            <p:nvSpPr>
              <p:cNvPr id="2191" name="Google Shape;2191;p150"/>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nvGrpSpPr>
            <p:cNvPr id="2192" name="Google Shape;2192;p150"/>
            <p:cNvGrpSpPr/>
            <p:nvPr/>
          </p:nvGrpSpPr>
          <p:grpSpPr>
            <a:xfrm>
              <a:off x="1896486" y="3098425"/>
              <a:ext cx="1304707" cy="747300"/>
              <a:chOff x="1896486" y="1803025"/>
              <a:chExt cx="1304707" cy="747300"/>
            </a:xfrm>
          </p:grpSpPr>
          <p:sp>
            <p:nvSpPr>
              <p:cNvPr id="2193" name="Google Shape;2193;p150"/>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4" name="Google Shape;2194;p150"/>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5" name="Google Shape;2195;p150"/>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196" name="Google Shape;2196;p150"/>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grpSp>
        <p:nvGrpSpPr>
          <p:cNvPr id="2197" name="Google Shape;2197;p150"/>
          <p:cNvGrpSpPr/>
          <p:nvPr/>
        </p:nvGrpSpPr>
        <p:grpSpPr>
          <a:xfrm>
            <a:off x="650889" y="1925263"/>
            <a:ext cx="1358997" cy="747300"/>
            <a:chOff x="547350" y="3098425"/>
            <a:chExt cx="1976436" cy="747300"/>
          </a:xfrm>
        </p:grpSpPr>
        <p:grpSp>
          <p:nvGrpSpPr>
            <p:cNvPr id="2198" name="Google Shape;2198;p150"/>
            <p:cNvGrpSpPr/>
            <p:nvPr/>
          </p:nvGrpSpPr>
          <p:grpSpPr>
            <a:xfrm>
              <a:off x="547350" y="3098425"/>
              <a:ext cx="1288949" cy="747300"/>
              <a:chOff x="547350" y="1803025"/>
              <a:chExt cx="1288949" cy="747300"/>
            </a:xfrm>
          </p:grpSpPr>
          <p:sp>
            <p:nvSpPr>
              <p:cNvPr id="2199" name="Google Shape;2199;p150"/>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0" name="Google Shape;2200;p150"/>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1" name="Google Shape;2201;p150"/>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202" name="Google Shape;2202;p150"/>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203" name="Google Shape;2203;p150"/>
            <p:cNvGrpSpPr/>
            <p:nvPr/>
          </p:nvGrpSpPr>
          <p:grpSpPr>
            <a:xfrm>
              <a:off x="1896486" y="3098425"/>
              <a:ext cx="627300" cy="747300"/>
              <a:chOff x="1896486" y="1803025"/>
              <a:chExt cx="627300" cy="747300"/>
            </a:xfrm>
          </p:grpSpPr>
          <p:sp>
            <p:nvSpPr>
              <p:cNvPr id="2204" name="Google Shape;2204;p150"/>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5" name="Google Shape;2205;p150"/>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sp>
        <p:nvSpPr>
          <p:cNvPr id="2206" name="Google Shape;2206;p150"/>
          <p:cNvSpPr txBox="1"/>
          <p:nvPr>
            <p:ph idx="1" type="body"/>
          </p:nvPr>
        </p:nvSpPr>
        <p:spPr>
          <a:xfrm>
            <a:off x="2924775" y="1887450"/>
            <a:ext cx="57537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ka duwan taxanayaasha xisaabeed (arithmetic sequences) ee leh kala duwanaanshaha koowaad ee guud (common first difference), qaar ka mid ah taxanayaashu waxay leeyihiin kala duwanaansho labaad oo guud (common second difference).</a:t>
            </a:r>
            <a:r>
              <a:rPr lang="en-GB" sz="1100">
                <a:latin typeface="Lexend"/>
              </a:rPr>
              <a:t/>
            </a:r>
            <a:endParaRPr/>
          </a:p>
        </p:txBody>
      </p:sp>
      <p:sp>
        <p:nvSpPr>
          <p:cNvPr id="2207" name="Google Shape;2207;p150"/>
          <p:cNvSpPr txBox="1"/>
          <p:nvPr>
            <p:ph idx="1" type="body"/>
          </p:nvPr>
        </p:nvSpPr>
        <p:spPr>
          <a:xfrm>
            <a:off x="2924775" y="1887450"/>
            <a:ext cx="57537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ka duwan taxanayaasha xisaabeed (arithmetic sequences) ee leh kala duwanaanshaha koowaad ee guud (common first difference), qaar ka mid ah taxanayaashu waxay leeyihiin kala duwanaansho labaad oo guud (common second difference).</a:t>
            </a:r>
            <a:r>
              <a:rPr lang="en-GB" sz="1100">
                <a:solidFill>
                  <a:schemeClr val="accent5"/>
                </a:solidFill>
                <a:latin typeface="Lexend"/>
              </a:rPr>
              <a:t/>
            </a:r>
            <a:r>
              <a:rPr lang="en-GB" sz="1100">
                <a:latin typeface="Lexend"/>
              </a:rPr>
              <a:t/>
            </a:r>
            <a:endParaRPr/>
          </a:p>
        </p:txBody>
      </p:sp>
      <p:sp>
        <p:nvSpPr>
          <p:cNvPr id="2208" name="Google Shape;2208;p150"/>
          <p:cNvSpPr/>
          <p:nvPr/>
        </p:nvSpPr>
        <p:spPr>
          <a:xfrm>
            <a:off x="520950" y="2151675"/>
            <a:ext cx="1576500" cy="6135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2" name="Shape 2212"/>
        <p:cNvGrpSpPr/>
        <p:nvPr/>
      </p:nvGrpSpPr>
      <p:grpSpPr>
        <a:xfrm>
          <a:off x="0" y="0"/>
          <a:ext cx="0" cy="0"/>
          <a:chOff x="0" y="0"/>
          <a:chExt cx="0" cy="0"/>
        </a:xfrm>
      </p:grpSpPr>
      <p:sp>
        <p:nvSpPr>
          <p:cNvPr id="2213" name="Google Shape;2213;p151"/>
          <p:cNvSpPr txBox="1"/>
          <p:nvPr>
            <p:ph idx="1" type="body"/>
          </p:nvPr>
        </p:nvSpPr>
        <p:spPr>
          <a:xfrm>
            <a:off x="324000" y="759300"/>
            <a:ext cx="71352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Tirooyinka saddex-xagalka (triangular numbers) waxay leeyihiin sifadaas la mid ah.</a:t>
            </a:r>
            <a:endParaRPr/>
          </a:p>
        </p:txBody>
      </p:sp>
      <p:sp>
        <p:nvSpPr>
          <p:cNvPr id="2214" name="Google Shape;2214;p15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Noocyada kale ee taxanayaasha (sequences)</a:t>
            </a:r>
            <a:endParaRPr/>
          </a:p>
        </p:txBody>
      </p:sp>
      <p:sp>
        <p:nvSpPr>
          <p:cNvPr id="2215" name="Google Shape;2215;p151"/>
          <p:cNvSpPr txBox="1"/>
          <p:nvPr/>
        </p:nvSpPr>
        <p:spPr>
          <a:xfrm>
            <a:off x="358525"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216" name="Google Shape;2216;p151"/>
          <p:cNvGrpSpPr/>
          <p:nvPr/>
        </p:nvGrpSpPr>
        <p:grpSpPr>
          <a:xfrm>
            <a:off x="445302" y="1445050"/>
            <a:ext cx="1824782" cy="747300"/>
            <a:chOff x="547350" y="3098425"/>
            <a:chExt cx="2653842" cy="747300"/>
          </a:xfrm>
        </p:grpSpPr>
        <p:grpSp>
          <p:nvGrpSpPr>
            <p:cNvPr id="2217" name="Google Shape;2217;p151"/>
            <p:cNvGrpSpPr/>
            <p:nvPr/>
          </p:nvGrpSpPr>
          <p:grpSpPr>
            <a:xfrm>
              <a:off x="547350" y="3098425"/>
              <a:ext cx="1288949" cy="747300"/>
              <a:chOff x="547350" y="1803025"/>
              <a:chExt cx="1288949" cy="747300"/>
            </a:xfrm>
          </p:grpSpPr>
          <p:sp>
            <p:nvSpPr>
              <p:cNvPr id="2218" name="Google Shape;2218;p151"/>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9" name="Google Shape;2219;p151"/>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0" name="Google Shape;2220;p151"/>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sp>
            <p:nvSpPr>
              <p:cNvPr id="2221" name="Google Shape;2221;p15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nvGrpSpPr>
            <p:cNvPr id="2222" name="Google Shape;2222;p151"/>
            <p:cNvGrpSpPr/>
            <p:nvPr/>
          </p:nvGrpSpPr>
          <p:grpSpPr>
            <a:xfrm>
              <a:off x="1896486" y="3098425"/>
              <a:ext cx="1304707" cy="747300"/>
              <a:chOff x="1896486" y="1803025"/>
              <a:chExt cx="1304707" cy="747300"/>
            </a:xfrm>
          </p:grpSpPr>
          <p:sp>
            <p:nvSpPr>
              <p:cNvPr id="2223" name="Google Shape;2223;p151"/>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4" name="Google Shape;2224;p151"/>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5" name="Google Shape;2225;p15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226" name="Google Shape;2226;p151"/>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grpSp>
        <p:nvGrpSpPr>
          <p:cNvPr id="2227" name="Google Shape;2227;p151"/>
          <p:cNvGrpSpPr/>
          <p:nvPr/>
        </p:nvGrpSpPr>
        <p:grpSpPr>
          <a:xfrm>
            <a:off x="650889" y="1925263"/>
            <a:ext cx="1358997" cy="747300"/>
            <a:chOff x="547350" y="3098425"/>
            <a:chExt cx="1976436" cy="747300"/>
          </a:xfrm>
        </p:grpSpPr>
        <p:grpSp>
          <p:nvGrpSpPr>
            <p:cNvPr id="2228" name="Google Shape;2228;p151"/>
            <p:cNvGrpSpPr/>
            <p:nvPr/>
          </p:nvGrpSpPr>
          <p:grpSpPr>
            <a:xfrm>
              <a:off x="547350" y="3098425"/>
              <a:ext cx="1288949" cy="747300"/>
              <a:chOff x="547350" y="1803025"/>
              <a:chExt cx="1288949" cy="747300"/>
            </a:xfrm>
          </p:grpSpPr>
          <p:sp>
            <p:nvSpPr>
              <p:cNvPr id="2229" name="Google Shape;2229;p151"/>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0" name="Google Shape;2230;p151"/>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1" name="Google Shape;2231;p151"/>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232" name="Google Shape;2232;p15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233" name="Google Shape;2233;p151"/>
            <p:cNvGrpSpPr/>
            <p:nvPr/>
          </p:nvGrpSpPr>
          <p:grpSpPr>
            <a:xfrm>
              <a:off x="1896486" y="3098425"/>
              <a:ext cx="627300" cy="747300"/>
              <a:chOff x="1896486" y="1803025"/>
              <a:chExt cx="627300" cy="747300"/>
            </a:xfrm>
          </p:grpSpPr>
          <p:sp>
            <p:nvSpPr>
              <p:cNvPr id="2234" name="Google Shape;2234;p151"/>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5" name="Google Shape;2235;p15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sp>
        <p:nvSpPr>
          <p:cNvPr id="2236" name="Google Shape;2236;p151"/>
          <p:cNvSpPr txBox="1"/>
          <p:nvPr>
            <p:ph idx="1" type="body"/>
          </p:nvPr>
        </p:nvSpPr>
        <p:spPr>
          <a:xfrm>
            <a:off x="3419308" y="2942743"/>
            <a:ext cx="48816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Kala duwanaansho labaad oo guud (common second difference) ah oo ah +1</a:t>
            </a:r>
            <a:r>
              <a:rPr lang="en-GB" sz="1100">
                <a:latin typeface="Lexend"/>
              </a:rPr>
              <a:t/>
            </a:r>
            <a:r>
              <a:rPr lang="en-GB" sz="1100">
                <a:solidFill>
                  <a:schemeClr val="accent5"/>
                </a:solidFill>
                <a:latin typeface="Lexend"/>
              </a:rPr>
              <a:t/>
            </a:r>
            <a:r>
              <a:rPr lang="en-GB" sz="1100">
                <a:latin typeface="Lexend"/>
              </a:rPr>
              <a:t/>
            </a:r>
            <a:r>
              <a:rPr lang="en-GB" sz="1100">
                <a:latin typeface="Lexend"/>
              </a:rPr>
              <a:t/>
            </a:r>
            <a:r>
              <a:rPr lang="en-GB" sz="1100">
                <a:latin typeface="Lexend"/>
                <a:ea typeface="Times New Roman"/>
                <a:cs typeface="Times New Roman"/>
                <a:sym typeface="Times New Roman"/>
              </a:rPr>
              <a:t/>
            </a:r>
            <a:endParaRPr sz="2400">
              <a:latin typeface="Times New Roman"/>
              <a:ea typeface="Times New Roman"/>
              <a:cs typeface="Times New Roman"/>
              <a:sym typeface="Times New Roman"/>
            </a:endParaRPr>
          </a:p>
        </p:txBody>
      </p:sp>
      <p:sp>
        <p:nvSpPr>
          <p:cNvPr id="2237" name="Google Shape;2237;p151"/>
          <p:cNvSpPr txBox="1"/>
          <p:nvPr/>
        </p:nvSpPr>
        <p:spPr>
          <a:xfrm>
            <a:off x="4572539"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a:t>
            </a: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238" name="Google Shape;2238;p151"/>
          <p:cNvGrpSpPr/>
          <p:nvPr/>
        </p:nvGrpSpPr>
        <p:grpSpPr>
          <a:xfrm>
            <a:off x="4659316" y="1445050"/>
            <a:ext cx="1824782" cy="747300"/>
            <a:chOff x="547350" y="3098425"/>
            <a:chExt cx="2653842" cy="747300"/>
          </a:xfrm>
        </p:grpSpPr>
        <p:grpSp>
          <p:nvGrpSpPr>
            <p:cNvPr id="2239" name="Google Shape;2239;p151"/>
            <p:cNvGrpSpPr/>
            <p:nvPr/>
          </p:nvGrpSpPr>
          <p:grpSpPr>
            <a:xfrm>
              <a:off x="547350" y="3098425"/>
              <a:ext cx="1288949" cy="747300"/>
              <a:chOff x="547350" y="1803025"/>
              <a:chExt cx="1288949" cy="747300"/>
            </a:xfrm>
          </p:grpSpPr>
          <p:sp>
            <p:nvSpPr>
              <p:cNvPr id="2240" name="Google Shape;2240;p151"/>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1" name="Google Shape;2241;p151"/>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2" name="Google Shape;2242;p151"/>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243" name="Google Shape;2243;p15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244" name="Google Shape;2244;p151"/>
            <p:cNvGrpSpPr/>
            <p:nvPr/>
          </p:nvGrpSpPr>
          <p:grpSpPr>
            <a:xfrm>
              <a:off x="1896486" y="3098425"/>
              <a:ext cx="1304707" cy="747300"/>
              <a:chOff x="1896486" y="1803025"/>
              <a:chExt cx="1304707" cy="747300"/>
            </a:xfrm>
          </p:grpSpPr>
          <p:sp>
            <p:nvSpPr>
              <p:cNvPr id="2245" name="Google Shape;2245;p151"/>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6" name="Google Shape;2246;p151"/>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7" name="Google Shape;2247;p15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248" name="Google Shape;2248;p151"/>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grpSp>
        <p:nvGrpSpPr>
          <p:cNvPr id="2249" name="Google Shape;2249;p151"/>
          <p:cNvGrpSpPr/>
          <p:nvPr/>
        </p:nvGrpSpPr>
        <p:grpSpPr>
          <a:xfrm>
            <a:off x="4864902" y="1925263"/>
            <a:ext cx="1358997" cy="747300"/>
            <a:chOff x="547350" y="3098425"/>
            <a:chExt cx="1976436" cy="747300"/>
          </a:xfrm>
        </p:grpSpPr>
        <p:grpSp>
          <p:nvGrpSpPr>
            <p:cNvPr id="2250" name="Google Shape;2250;p151"/>
            <p:cNvGrpSpPr/>
            <p:nvPr/>
          </p:nvGrpSpPr>
          <p:grpSpPr>
            <a:xfrm>
              <a:off x="547350" y="3098425"/>
              <a:ext cx="1288949" cy="747300"/>
              <a:chOff x="547350" y="1803025"/>
              <a:chExt cx="1288949" cy="747300"/>
            </a:xfrm>
          </p:grpSpPr>
          <p:sp>
            <p:nvSpPr>
              <p:cNvPr id="2251" name="Google Shape;2251;p151"/>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2" name="Google Shape;2252;p151"/>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3" name="Google Shape;2253;p151"/>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254" name="Google Shape;2254;p15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nvGrpSpPr>
            <p:cNvPr id="2255" name="Google Shape;2255;p151"/>
            <p:cNvGrpSpPr/>
            <p:nvPr/>
          </p:nvGrpSpPr>
          <p:grpSpPr>
            <a:xfrm>
              <a:off x="1896486" y="3098425"/>
              <a:ext cx="627300" cy="747300"/>
              <a:chOff x="1896486" y="1803025"/>
              <a:chExt cx="627300" cy="747300"/>
            </a:xfrm>
          </p:grpSpPr>
          <p:sp>
            <p:nvSpPr>
              <p:cNvPr id="2256" name="Google Shape;2256;p151"/>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7" name="Google Shape;2257;p15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1" name="Shape 2261"/>
        <p:cNvGrpSpPr/>
        <p:nvPr/>
      </p:nvGrpSpPr>
      <p:grpSpPr>
        <a:xfrm>
          <a:off x="0" y="0"/>
          <a:ext cx="0" cy="0"/>
          <a:chOff x="0" y="0"/>
          <a:chExt cx="0" cy="0"/>
        </a:xfrm>
      </p:grpSpPr>
      <p:sp>
        <p:nvSpPr>
          <p:cNvPr id="2262" name="Google Shape;2262;p152"/>
          <p:cNvSpPr txBox="1"/>
          <p:nvPr>
            <p:ph idx="1" type="body"/>
          </p:nvPr>
        </p:nvSpPr>
        <p:spPr>
          <a:xfrm>
            <a:off x="324000" y="759300"/>
            <a:ext cx="84960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Caasha iyo Cabdi waxay tijaabinayaan (experiment) taxanayaashan gaarka ah.</a:t>
            </a:r>
            <a:r>
              <a:rPr lang="en-GB" sz="1100">
                <a:latin typeface="Lexend"/>
              </a:rPr>
              <a:t/>
            </a:r>
            <a:r>
              <a:rPr lang="en-GB" sz="1100">
                <a:latin typeface="Lexend"/>
              </a:rPr>
              <a:t/>
            </a:r>
            <a:endParaRPr/>
          </a:p>
        </p:txBody>
      </p:sp>
      <p:sp>
        <p:nvSpPr>
          <p:cNvPr id="2263" name="Google Shape;2263;p15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kale ee taxanayaasha (sequences)</a:t>
            </a:r>
            <a:endParaRPr/>
          </a:p>
        </p:txBody>
      </p:sp>
      <p:sp>
        <p:nvSpPr>
          <p:cNvPr id="2264" name="Google Shape;2264;p152"/>
          <p:cNvSpPr txBox="1"/>
          <p:nvPr/>
        </p:nvSpPr>
        <p:spPr>
          <a:xfrm>
            <a:off x="358525"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265" name="Google Shape;2265;p152"/>
          <p:cNvGrpSpPr/>
          <p:nvPr/>
        </p:nvGrpSpPr>
        <p:grpSpPr>
          <a:xfrm>
            <a:off x="445302" y="1445050"/>
            <a:ext cx="1824782" cy="747300"/>
            <a:chOff x="547350" y="3098425"/>
            <a:chExt cx="2653842" cy="747300"/>
          </a:xfrm>
        </p:grpSpPr>
        <p:grpSp>
          <p:nvGrpSpPr>
            <p:cNvPr id="2266" name="Google Shape;2266;p152"/>
            <p:cNvGrpSpPr/>
            <p:nvPr/>
          </p:nvGrpSpPr>
          <p:grpSpPr>
            <a:xfrm>
              <a:off x="547350" y="3098425"/>
              <a:ext cx="1288949" cy="747300"/>
              <a:chOff x="547350" y="1803025"/>
              <a:chExt cx="1288949" cy="747300"/>
            </a:xfrm>
          </p:grpSpPr>
          <p:sp>
            <p:nvSpPr>
              <p:cNvPr id="2267" name="Google Shape;2267;p152"/>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68" name="Google Shape;2268;p152"/>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69" name="Google Shape;2269;p152"/>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sp>
            <p:nvSpPr>
              <p:cNvPr id="2270" name="Google Shape;2270;p152"/>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nvGrpSpPr>
            <p:cNvPr id="2271" name="Google Shape;2271;p152"/>
            <p:cNvGrpSpPr/>
            <p:nvPr/>
          </p:nvGrpSpPr>
          <p:grpSpPr>
            <a:xfrm>
              <a:off x="1896486" y="3098425"/>
              <a:ext cx="1304707" cy="747300"/>
              <a:chOff x="1896486" y="1803025"/>
              <a:chExt cx="1304707" cy="747300"/>
            </a:xfrm>
          </p:grpSpPr>
          <p:sp>
            <p:nvSpPr>
              <p:cNvPr id="2272" name="Google Shape;2272;p152"/>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73" name="Google Shape;2273;p152"/>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74" name="Google Shape;2274;p152"/>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275" name="Google Shape;2275;p152"/>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grpSp>
        <p:nvGrpSpPr>
          <p:cNvPr id="2276" name="Google Shape;2276;p152"/>
          <p:cNvGrpSpPr/>
          <p:nvPr/>
        </p:nvGrpSpPr>
        <p:grpSpPr>
          <a:xfrm>
            <a:off x="650889" y="1925263"/>
            <a:ext cx="1358997" cy="747300"/>
            <a:chOff x="547350" y="3098425"/>
            <a:chExt cx="1976436" cy="747300"/>
          </a:xfrm>
        </p:grpSpPr>
        <p:grpSp>
          <p:nvGrpSpPr>
            <p:cNvPr id="2277" name="Google Shape;2277;p152"/>
            <p:cNvGrpSpPr/>
            <p:nvPr/>
          </p:nvGrpSpPr>
          <p:grpSpPr>
            <a:xfrm>
              <a:off x="547350" y="3098425"/>
              <a:ext cx="1288949" cy="747300"/>
              <a:chOff x="547350" y="1803025"/>
              <a:chExt cx="1288949" cy="747300"/>
            </a:xfrm>
          </p:grpSpPr>
          <p:sp>
            <p:nvSpPr>
              <p:cNvPr id="2278" name="Google Shape;2278;p152"/>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79" name="Google Shape;2279;p152"/>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0" name="Google Shape;2280;p152"/>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281" name="Google Shape;2281;p152"/>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282" name="Google Shape;2282;p152"/>
            <p:cNvGrpSpPr/>
            <p:nvPr/>
          </p:nvGrpSpPr>
          <p:grpSpPr>
            <a:xfrm>
              <a:off x="1896486" y="3098425"/>
              <a:ext cx="627300" cy="747300"/>
              <a:chOff x="1896486" y="1803025"/>
              <a:chExt cx="627300" cy="747300"/>
            </a:xfrm>
          </p:grpSpPr>
          <p:sp>
            <p:nvSpPr>
              <p:cNvPr id="2283" name="Google Shape;2283;p152"/>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4" name="Google Shape;2284;p152"/>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pic>
        <p:nvPicPr>
          <p:cNvPr id="2285" name="Google Shape;2285;p152"/>
          <p:cNvPicPr preferRelativeResize="0"/>
          <p:nvPr/>
        </p:nvPicPr>
        <p:blipFill>
          <a:blip r:embed="rId6">
            <a:alphaModFix/>
          </a:blip>
          <a:stretch>
            <a:fillRect/>
          </a:stretch>
        </p:blipFill>
        <p:spPr>
          <a:xfrm flipH="1">
            <a:off x="8022496" y="3416022"/>
            <a:ext cx="800651" cy="898751"/>
          </a:xfrm>
          <a:prstGeom prst="rect">
            <a:avLst/>
          </a:prstGeom>
          <a:noFill/>
          <a:ln>
            <a:noFill/>
          </a:ln>
        </p:spPr>
      </p:pic>
      <p:pic>
        <p:nvPicPr>
          <p:cNvPr id="2286" name="Google Shape;2286;p152"/>
          <p:cNvPicPr preferRelativeResize="0"/>
          <p:nvPr/>
        </p:nvPicPr>
        <p:blipFill>
          <a:blip r:embed="rId4">
            <a:alphaModFix/>
          </a:blip>
          <a:stretch>
            <a:fillRect/>
          </a:stretch>
        </p:blipFill>
        <p:spPr>
          <a:xfrm>
            <a:off x="333457" y="3555380"/>
            <a:ext cx="664686" cy="1255076"/>
          </a:xfrm>
          <a:prstGeom prst="rect">
            <a:avLst/>
          </a:prstGeom>
          <a:noFill/>
          <a:ln>
            <a:noFill/>
          </a:ln>
        </p:spPr>
      </p:pic>
      <p:pic>
        <p:nvPicPr>
          <p:cNvPr id="2287" name="Google Shape;2287;p152"/>
          <p:cNvPicPr preferRelativeResize="0"/>
          <p:nvPr/>
        </p:nvPicPr>
        <p:blipFill rotWithShape="1">
          <a:blip r:embed="rId5">
            <a:alphaModFix/>
          </a:blip>
          <a:srcRect b="43690" l="0" r="57905" t="0"/>
          <a:stretch/>
        </p:blipFill>
        <p:spPr>
          <a:xfrm flipH="1">
            <a:off x="372821" y="2696270"/>
            <a:ext cx="3086674" cy="794401"/>
          </a:xfrm>
          <a:prstGeom prst="rect">
            <a:avLst/>
          </a:prstGeom>
          <a:noFill/>
          <a:ln>
            <a:noFill/>
          </a:ln>
        </p:spPr>
      </p:pic>
      <p:sp>
        <p:nvSpPr>
          <p:cNvPr id="2288" name="Google Shape;2288;p152"/>
          <p:cNvSpPr txBox="1"/>
          <p:nvPr/>
        </p:nvSpPr>
        <p:spPr>
          <a:xfrm flipH="1">
            <a:off x="616025" y="2707785"/>
            <a:ext cx="29010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ku dhufanayaa (multiply) tirooyinka laba-jibbaaran (square numbers) −2</a:t>
            </a:r>
            <a:r>
              <a:rPr lang="en-GB" sz="1100">
                <a:latin typeface="Lexend"/>
                <a:ea typeface="Times New Roman"/>
                <a:cs typeface="Times New Roman"/>
                <a:sym typeface="Times New Roman"/>
              </a:rPr>
              <a:t/>
            </a:r>
            <a:endParaRPr sz="2400">
              <a:solidFill>
                <a:schemeClr val="dk1"/>
              </a:solidFill>
              <a:latin typeface="Times New Roman"/>
              <a:ea typeface="Times New Roman"/>
              <a:cs typeface="Times New Roman"/>
              <a:sym typeface="Times New Roman"/>
            </a:endParaRPr>
          </a:p>
        </p:txBody>
      </p:sp>
      <p:sp>
        <p:nvSpPr>
          <p:cNvPr id="2289" name="Google Shape;2289;p152"/>
          <p:cNvSpPr txBox="1"/>
          <p:nvPr/>
        </p:nvSpPr>
        <p:spPr>
          <a:xfrm>
            <a:off x="1196725" y="3472337"/>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−32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50</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290" name="Google Shape;2290;p152"/>
          <p:cNvSpPr txBox="1"/>
          <p:nvPr/>
        </p:nvSpPr>
        <p:spPr>
          <a:xfrm>
            <a:off x="4824152" y="3472337"/>
            <a:ext cx="27615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5</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a:t>
            </a:r>
            <a:r>
              <a:rPr lang="en-GB" sz="1800">
                <a:latin typeface="Lexend"/>
                <a:ea typeface="Times New Roman"/>
                <a:cs typeface="Times New Roman"/>
                <a:sym typeface="Times New Roman"/>
              </a:rPr>
              <a:t>0</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291" name="Google Shape;2291;p152"/>
          <p:cNvSpPr txBox="1"/>
          <p:nvPr/>
        </p:nvSpPr>
        <p:spPr>
          <a:xfrm>
            <a:off x="4572539"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292" name="Google Shape;2292;p152"/>
          <p:cNvGrpSpPr/>
          <p:nvPr/>
        </p:nvGrpSpPr>
        <p:grpSpPr>
          <a:xfrm>
            <a:off x="4659316" y="1445050"/>
            <a:ext cx="1824782" cy="747300"/>
            <a:chOff x="547350" y="3098425"/>
            <a:chExt cx="2653842" cy="747300"/>
          </a:xfrm>
        </p:grpSpPr>
        <p:grpSp>
          <p:nvGrpSpPr>
            <p:cNvPr id="2293" name="Google Shape;2293;p152"/>
            <p:cNvGrpSpPr/>
            <p:nvPr/>
          </p:nvGrpSpPr>
          <p:grpSpPr>
            <a:xfrm>
              <a:off x="547350" y="3098425"/>
              <a:ext cx="1288949" cy="747300"/>
              <a:chOff x="547350" y="1803025"/>
              <a:chExt cx="1288949" cy="747300"/>
            </a:xfrm>
          </p:grpSpPr>
          <p:sp>
            <p:nvSpPr>
              <p:cNvPr id="2294" name="Google Shape;2294;p152"/>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5" name="Google Shape;2295;p152"/>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6" name="Google Shape;2296;p152"/>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297" name="Google Shape;2297;p152"/>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298" name="Google Shape;2298;p152"/>
            <p:cNvGrpSpPr/>
            <p:nvPr/>
          </p:nvGrpSpPr>
          <p:grpSpPr>
            <a:xfrm>
              <a:off x="1896486" y="3098425"/>
              <a:ext cx="1304707" cy="747300"/>
              <a:chOff x="1896486" y="1803025"/>
              <a:chExt cx="1304707" cy="747300"/>
            </a:xfrm>
          </p:grpSpPr>
          <p:sp>
            <p:nvSpPr>
              <p:cNvPr id="2299" name="Google Shape;2299;p152"/>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0" name="Google Shape;2300;p152"/>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1" name="Google Shape;2301;p152"/>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302" name="Google Shape;2302;p152"/>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grpSp>
        <p:nvGrpSpPr>
          <p:cNvPr id="2303" name="Google Shape;2303;p152"/>
          <p:cNvGrpSpPr/>
          <p:nvPr/>
        </p:nvGrpSpPr>
        <p:grpSpPr>
          <a:xfrm>
            <a:off x="4864902" y="1925263"/>
            <a:ext cx="1358997" cy="747300"/>
            <a:chOff x="547350" y="3098425"/>
            <a:chExt cx="1976436" cy="747300"/>
          </a:xfrm>
        </p:grpSpPr>
        <p:grpSp>
          <p:nvGrpSpPr>
            <p:cNvPr id="2304" name="Google Shape;2304;p152"/>
            <p:cNvGrpSpPr/>
            <p:nvPr/>
          </p:nvGrpSpPr>
          <p:grpSpPr>
            <a:xfrm>
              <a:off x="547350" y="3098425"/>
              <a:ext cx="1288949" cy="747300"/>
              <a:chOff x="547350" y="1803025"/>
              <a:chExt cx="1288949" cy="747300"/>
            </a:xfrm>
          </p:grpSpPr>
          <p:sp>
            <p:nvSpPr>
              <p:cNvPr id="2305" name="Google Shape;2305;p152"/>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6" name="Google Shape;2306;p152"/>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7" name="Google Shape;2307;p152"/>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308" name="Google Shape;2308;p152"/>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nvGrpSpPr>
            <p:cNvPr id="2309" name="Google Shape;2309;p152"/>
            <p:cNvGrpSpPr/>
            <p:nvPr/>
          </p:nvGrpSpPr>
          <p:grpSpPr>
            <a:xfrm>
              <a:off x="1896486" y="3098425"/>
              <a:ext cx="627300" cy="747300"/>
              <a:chOff x="1896486" y="1803025"/>
              <a:chExt cx="627300" cy="747300"/>
            </a:xfrm>
          </p:grpSpPr>
          <p:sp>
            <p:nvSpPr>
              <p:cNvPr id="2310" name="Google Shape;2310;p152"/>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11" name="Google Shape;2311;p152"/>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pic>
        <p:nvPicPr>
          <p:cNvPr id="2312" name="Google Shape;2312;p152"/>
          <p:cNvPicPr preferRelativeResize="0"/>
          <p:nvPr/>
        </p:nvPicPr>
        <p:blipFill rotWithShape="1">
          <a:blip r:embed="rId5">
            <a:alphaModFix/>
          </a:blip>
          <a:srcRect b="43690" l="0" r="57905" t="0"/>
          <a:stretch/>
        </p:blipFill>
        <p:spPr>
          <a:xfrm>
            <a:off x="5078555" y="2696270"/>
            <a:ext cx="3086674" cy="794401"/>
          </a:xfrm>
          <a:prstGeom prst="rect">
            <a:avLst/>
          </a:prstGeom>
          <a:noFill/>
          <a:ln>
            <a:noFill/>
          </a:ln>
        </p:spPr>
      </p:pic>
      <p:sp>
        <p:nvSpPr>
          <p:cNvPr id="2313" name="Google Shape;2313;p152"/>
          <p:cNvSpPr txBox="1"/>
          <p:nvPr/>
        </p:nvSpPr>
        <p:spPr>
          <a:xfrm flipH="1">
            <a:off x="5188025" y="2707785"/>
            <a:ext cx="29010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ku darayaa (add) −5 tirooyinka saddex-xagalka (triangular numbers).</a:t>
            </a:r>
            <a:r>
              <a:rPr lang="en-GB" sz="1100">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400">
              <a:solidFill>
                <a:schemeClr val="dk1"/>
              </a:solidFill>
              <a:latin typeface="Times New Roman"/>
              <a:ea typeface="Times New Roman"/>
              <a:cs typeface="Times New Roman"/>
              <a:sym typeface="Times New Roman"/>
            </a:endParaRPr>
          </a:p>
        </p:txBody>
      </p:sp>
      <p:sp>
        <p:nvSpPr>
          <p:cNvPr id="2314" name="Google Shape;2314;p152"/>
          <p:cNvSpPr txBox="1"/>
          <p:nvPr>
            <p:ph idx="1" type="body"/>
          </p:nvPr>
        </p:nvSpPr>
        <p:spPr>
          <a:xfrm>
            <a:off x="2914800" y="4264500"/>
            <a:ext cx="29010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Maxaad u arkaysaa?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8" name="Shape 2318"/>
        <p:cNvGrpSpPr/>
        <p:nvPr/>
      </p:nvGrpSpPr>
      <p:grpSpPr>
        <a:xfrm>
          <a:off x="0" y="0"/>
          <a:ext cx="0" cy="0"/>
          <a:chOff x="0" y="0"/>
          <a:chExt cx="0" cy="0"/>
        </a:xfrm>
      </p:grpSpPr>
      <p:sp>
        <p:nvSpPr>
          <p:cNvPr id="2319" name="Google Shape;2319;p153"/>
          <p:cNvSpPr txBox="1"/>
          <p:nvPr>
            <p:ph idx="1" type="body"/>
          </p:nvPr>
        </p:nvSpPr>
        <p:spPr>
          <a:xfrm>
            <a:off x="324000" y="759300"/>
            <a:ext cx="84960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Caasha iyo Cabdi waxay tijaabinayaan (experiment) taxanayaashan gaarka ah.</a:t>
            </a:r>
            <a:endParaRPr/>
          </a:p>
        </p:txBody>
      </p:sp>
      <p:sp>
        <p:nvSpPr>
          <p:cNvPr id="2320" name="Google Shape;2320;p15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kale ee taxanayaasha (sequences)</a:t>
            </a:r>
            <a:endParaRPr/>
          </a:p>
        </p:txBody>
      </p:sp>
      <p:sp>
        <p:nvSpPr>
          <p:cNvPr id="2321" name="Google Shape;2321;p153"/>
          <p:cNvSpPr txBox="1"/>
          <p:nvPr/>
        </p:nvSpPr>
        <p:spPr>
          <a:xfrm>
            <a:off x="358525"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322" name="Google Shape;2322;p153"/>
          <p:cNvGrpSpPr/>
          <p:nvPr/>
        </p:nvGrpSpPr>
        <p:grpSpPr>
          <a:xfrm>
            <a:off x="445302" y="1445050"/>
            <a:ext cx="1824782" cy="747300"/>
            <a:chOff x="547350" y="3098425"/>
            <a:chExt cx="2653842" cy="747300"/>
          </a:xfrm>
        </p:grpSpPr>
        <p:grpSp>
          <p:nvGrpSpPr>
            <p:cNvPr id="2323" name="Google Shape;2323;p153"/>
            <p:cNvGrpSpPr/>
            <p:nvPr/>
          </p:nvGrpSpPr>
          <p:grpSpPr>
            <a:xfrm>
              <a:off x="547350" y="3098425"/>
              <a:ext cx="1288949" cy="747300"/>
              <a:chOff x="547350" y="1803025"/>
              <a:chExt cx="1288949" cy="747300"/>
            </a:xfrm>
          </p:grpSpPr>
          <p:sp>
            <p:nvSpPr>
              <p:cNvPr id="2324" name="Google Shape;2324;p153"/>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5" name="Google Shape;2325;p153"/>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6" name="Google Shape;2326;p153"/>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sp>
            <p:nvSpPr>
              <p:cNvPr id="2327" name="Google Shape;2327;p153"/>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nvGrpSpPr>
            <p:cNvPr id="2328" name="Google Shape;2328;p153"/>
            <p:cNvGrpSpPr/>
            <p:nvPr/>
          </p:nvGrpSpPr>
          <p:grpSpPr>
            <a:xfrm>
              <a:off x="1896486" y="3098425"/>
              <a:ext cx="1304707" cy="747300"/>
              <a:chOff x="1896486" y="1803025"/>
              <a:chExt cx="1304707" cy="747300"/>
            </a:xfrm>
          </p:grpSpPr>
          <p:sp>
            <p:nvSpPr>
              <p:cNvPr id="2329" name="Google Shape;2329;p153"/>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0" name="Google Shape;2330;p153"/>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1" name="Google Shape;2331;p153"/>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332" name="Google Shape;2332;p153"/>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grpSp>
        <p:nvGrpSpPr>
          <p:cNvPr id="2333" name="Google Shape;2333;p153"/>
          <p:cNvGrpSpPr/>
          <p:nvPr/>
        </p:nvGrpSpPr>
        <p:grpSpPr>
          <a:xfrm>
            <a:off x="650889" y="1925263"/>
            <a:ext cx="1358997" cy="747300"/>
            <a:chOff x="547350" y="3098425"/>
            <a:chExt cx="1976436" cy="747300"/>
          </a:xfrm>
        </p:grpSpPr>
        <p:grpSp>
          <p:nvGrpSpPr>
            <p:cNvPr id="2334" name="Google Shape;2334;p153"/>
            <p:cNvGrpSpPr/>
            <p:nvPr/>
          </p:nvGrpSpPr>
          <p:grpSpPr>
            <a:xfrm>
              <a:off x="547350" y="3098425"/>
              <a:ext cx="1288949" cy="747300"/>
              <a:chOff x="547350" y="1803025"/>
              <a:chExt cx="1288949" cy="747300"/>
            </a:xfrm>
          </p:grpSpPr>
          <p:sp>
            <p:nvSpPr>
              <p:cNvPr id="2335" name="Google Shape;2335;p153"/>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6" name="Google Shape;2336;p153"/>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7" name="Google Shape;2337;p153"/>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338" name="Google Shape;2338;p153"/>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339" name="Google Shape;2339;p153"/>
            <p:cNvGrpSpPr/>
            <p:nvPr/>
          </p:nvGrpSpPr>
          <p:grpSpPr>
            <a:xfrm>
              <a:off x="1896486" y="3098425"/>
              <a:ext cx="627300" cy="747300"/>
              <a:chOff x="1896486" y="1803025"/>
              <a:chExt cx="627300" cy="747300"/>
            </a:xfrm>
          </p:grpSpPr>
          <p:sp>
            <p:nvSpPr>
              <p:cNvPr id="2340" name="Google Shape;2340;p153"/>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41" name="Google Shape;2341;p153"/>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pic>
        <p:nvPicPr>
          <p:cNvPr id="2342" name="Google Shape;2342;p153"/>
          <p:cNvPicPr preferRelativeResize="0"/>
          <p:nvPr/>
        </p:nvPicPr>
        <p:blipFill>
          <a:blip r:embed="rId6">
            <a:alphaModFix/>
          </a:blip>
          <a:stretch>
            <a:fillRect/>
          </a:stretch>
        </p:blipFill>
        <p:spPr>
          <a:xfrm flipH="1">
            <a:off x="8022496" y="3416022"/>
            <a:ext cx="800651" cy="898751"/>
          </a:xfrm>
          <a:prstGeom prst="rect">
            <a:avLst/>
          </a:prstGeom>
          <a:noFill/>
          <a:ln>
            <a:noFill/>
          </a:ln>
        </p:spPr>
      </p:pic>
      <p:pic>
        <p:nvPicPr>
          <p:cNvPr id="2343" name="Google Shape;2343;p153"/>
          <p:cNvPicPr preferRelativeResize="0"/>
          <p:nvPr/>
        </p:nvPicPr>
        <p:blipFill>
          <a:blip r:embed="rId4">
            <a:alphaModFix/>
          </a:blip>
          <a:stretch>
            <a:fillRect/>
          </a:stretch>
        </p:blipFill>
        <p:spPr>
          <a:xfrm>
            <a:off x="333457" y="3555380"/>
            <a:ext cx="664686" cy="1255076"/>
          </a:xfrm>
          <a:prstGeom prst="rect">
            <a:avLst/>
          </a:prstGeom>
          <a:noFill/>
          <a:ln>
            <a:noFill/>
          </a:ln>
        </p:spPr>
      </p:pic>
      <p:pic>
        <p:nvPicPr>
          <p:cNvPr id="2344" name="Google Shape;2344;p153"/>
          <p:cNvPicPr preferRelativeResize="0"/>
          <p:nvPr/>
        </p:nvPicPr>
        <p:blipFill rotWithShape="1">
          <a:blip r:embed="rId5">
            <a:alphaModFix/>
          </a:blip>
          <a:srcRect b="43690" l="0" r="57905" t="0"/>
          <a:stretch/>
        </p:blipFill>
        <p:spPr>
          <a:xfrm flipH="1">
            <a:off x="372821" y="2696270"/>
            <a:ext cx="3086674" cy="794401"/>
          </a:xfrm>
          <a:prstGeom prst="rect">
            <a:avLst/>
          </a:prstGeom>
          <a:noFill/>
          <a:ln>
            <a:noFill/>
          </a:ln>
        </p:spPr>
      </p:pic>
      <p:sp>
        <p:nvSpPr>
          <p:cNvPr id="2345" name="Google Shape;2345;p153"/>
          <p:cNvSpPr txBox="1"/>
          <p:nvPr/>
        </p:nvSpPr>
        <p:spPr>
          <a:xfrm flipH="1">
            <a:off x="616025" y="2707785"/>
            <a:ext cx="29010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ku dhufanayaa (multiply) tirooyinka laba-jibbaaran (square numbers) −2</a:t>
            </a:r>
            <a:r>
              <a:rPr lang="en-GB" sz="1100">
                <a:latin typeface="Lexend"/>
                <a:ea typeface="Times New Roman"/>
                <a:cs typeface="Times New Roman"/>
                <a:sym typeface="Times New Roman"/>
              </a:rPr>
              <a:t/>
            </a:r>
            <a:endParaRPr sz="2400">
              <a:solidFill>
                <a:schemeClr val="dk1"/>
              </a:solidFill>
              <a:latin typeface="Times New Roman"/>
              <a:ea typeface="Times New Roman"/>
              <a:cs typeface="Times New Roman"/>
              <a:sym typeface="Times New Roman"/>
            </a:endParaRPr>
          </a:p>
        </p:txBody>
      </p:sp>
      <p:sp>
        <p:nvSpPr>
          <p:cNvPr id="2346" name="Google Shape;2346;p153"/>
          <p:cNvSpPr txBox="1"/>
          <p:nvPr/>
        </p:nvSpPr>
        <p:spPr>
          <a:xfrm>
            <a:off x="1196725" y="3472337"/>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−32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50</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347" name="Google Shape;2347;p153"/>
          <p:cNvSpPr txBox="1"/>
          <p:nvPr/>
        </p:nvSpPr>
        <p:spPr>
          <a:xfrm>
            <a:off x="4824152" y="3472337"/>
            <a:ext cx="27615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5</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a:t>
            </a:r>
            <a:r>
              <a:rPr lang="en-GB" sz="1800">
                <a:latin typeface="Lexend"/>
                <a:ea typeface="Times New Roman"/>
                <a:cs typeface="Times New Roman"/>
                <a:sym typeface="Times New Roman"/>
              </a:rPr>
              <a:t>0</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348" name="Google Shape;2348;p153"/>
          <p:cNvSpPr txBox="1"/>
          <p:nvPr/>
        </p:nvSpPr>
        <p:spPr>
          <a:xfrm>
            <a:off x="4572539"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349" name="Google Shape;2349;p153"/>
          <p:cNvGrpSpPr/>
          <p:nvPr/>
        </p:nvGrpSpPr>
        <p:grpSpPr>
          <a:xfrm>
            <a:off x="4659316" y="1445050"/>
            <a:ext cx="1824782" cy="747300"/>
            <a:chOff x="547350" y="3098425"/>
            <a:chExt cx="2653842" cy="747300"/>
          </a:xfrm>
        </p:grpSpPr>
        <p:grpSp>
          <p:nvGrpSpPr>
            <p:cNvPr id="2350" name="Google Shape;2350;p153"/>
            <p:cNvGrpSpPr/>
            <p:nvPr/>
          </p:nvGrpSpPr>
          <p:grpSpPr>
            <a:xfrm>
              <a:off x="547350" y="3098425"/>
              <a:ext cx="1288949" cy="747300"/>
              <a:chOff x="547350" y="1803025"/>
              <a:chExt cx="1288949" cy="747300"/>
            </a:xfrm>
          </p:grpSpPr>
          <p:sp>
            <p:nvSpPr>
              <p:cNvPr id="2351" name="Google Shape;2351;p153"/>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2" name="Google Shape;2352;p153"/>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3" name="Google Shape;2353;p153"/>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354" name="Google Shape;2354;p153"/>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355" name="Google Shape;2355;p153"/>
            <p:cNvGrpSpPr/>
            <p:nvPr/>
          </p:nvGrpSpPr>
          <p:grpSpPr>
            <a:xfrm>
              <a:off x="1896486" y="3098425"/>
              <a:ext cx="1304707" cy="747300"/>
              <a:chOff x="1896486" y="1803025"/>
              <a:chExt cx="1304707" cy="747300"/>
            </a:xfrm>
          </p:grpSpPr>
          <p:sp>
            <p:nvSpPr>
              <p:cNvPr id="2356" name="Google Shape;2356;p153"/>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7" name="Google Shape;2357;p153"/>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8" name="Google Shape;2358;p153"/>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359" name="Google Shape;2359;p153"/>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grpSp>
        <p:nvGrpSpPr>
          <p:cNvPr id="2360" name="Google Shape;2360;p153"/>
          <p:cNvGrpSpPr/>
          <p:nvPr/>
        </p:nvGrpSpPr>
        <p:grpSpPr>
          <a:xfrm>
            <a:off x="4864902" y="1925263"/>
            <a:ext cx="1358997" cy="747300"/>
            <a:chOff x="547350" y="3098425"/>
            <a:chExt cx="1976436" cy="747300"/>
          </a:xfrm>
        </p:grpSpPr>
        <p:grpSp>
          <p:nvGrpSpPr>
            <p:cNvPr id="2361" name="Google Shape;2361;p153"/>
            <p:cNvGrpSpPr/>
            <p:nvPr/>
          </p:nvGrpSpPr>
          <p:grpSpPr>
            <a:xfrm>
              <a:off x="547350" y="3098425"/>
              <a:ext cx="1288949" cy="747300"/>
              <a:chOff x="547350" y="1803025"/>
              <a:chExt cx="1288949" cy="747300"/>
            </a:xfrm>
          </p:grpSpPr>
          <p:sp>
            <p:nvSpPr>
              <p:cNvPr id="2362" name="Google Shape;2362;p153"/>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3" name="Google Shape;2363;p153"/>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4" name="Google Shape;2364;p153"/>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365" name="Google Shape;2365;p153"/>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nvGrpSpPr>
            <p:cNvPr id="2366" name="Google Shape;2366;p153"/>
            <p:cNvGrpSpPr/>
            <p:nvPr/>
          </p:nvGrpSpPr>
          <p:grpSpPr>
            <a:xfrm>
              <a:off x="1896486" y="3098425"/>
              <a:ext cx="627300" cy="747300"/>
              <a:chOff x="1896486" y="1803025"/>
              <a:chExt cx="627300" cy="747300"/>
            </a:xfrm>
          </p:grpSpPr>
          <p:sp>
            <p:nvSpPr>
              <p:cNvPr id="2367" name="Google Shape;2367;p153"/>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8" name="Google Shape;2368;p153"/>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pic>
        <p:nvPicPr>
          <p:cNvPr id="2369" name="Google Shape;2369;p153"/>
          <p:cNvPicPr preferRelativeResize="0"/>
          <p:nvPr/>
        </p:nvPicPr>
        <p:blipFill rotWithShape="1">
          <a:blip r:embed="rId5">
            <a:alphaModFix/>
          </a:blip>
          <a:srcRect b="43690" l="0" r="57905" t="0"/>
          <a:stretch/>
        </p:blipFill>
        <p:spPr>
          <a:xfrm>
            <a:off x="5078555" y="2696270"/>
            <a:ext cx="3086674" cy="794401"/>
          </a:xfrm>
          <a:prstGeom prst="rect">
            <a:avLst/>
          </a:prstGeom>
          <a:noFill/>
          <a:ln>
            <a:noFill/>
          </a:ln>
        </p:spPr>
      </p:pic>
      <p:sp>
        <p:nvSpPr>
          <p:cNvPr id="2370" name="Google Shape;2370;p153"/>
          <p:cNvSpPr txBox="1"/>
          <p:nvPr/>
        </p:nvSpPr>
        <p:spPr>
          <a:xfrm flipH="1">
            <a:off x="5188025" y="2707785"/>
            <a:ext cx="29010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ku darayaa (add) −5 tirooyinka saddex-xagalka (triangular numbers).</a:t>
            </a:r>
            <a:r>
              <a:rPr lang="en-GB" sz="1100">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400">
              <a:solidFill>
                <a:schemeClr val="dk1"/>
              </a:solidFill>
              <a:latin typeface="Times New Roman"/>
              <a:ea typeface="Times New Roman"/>
              <a:cs typeface="Times New Roman"/>
              <a:sym typeface="Times New Roman"/>
            </a:endParaRPr>
          </a:p>
        </p:txBody>
      </p:sp>
      <p:grpSp>
        <p:nvGrpSpPr>
          <p:cNvPr id="2371" name="Google Shape;2371;p153"/>
          <p:cNvGrpSpPr/>
          <p:nvPr/>
        </p:nvGrpSpPr>
        <p:grpSpPr>
          <a:xfrm>
            <a:off x="1325167" y="3608859"/>
            <a:ext cx="2198974" cy="747300"/>
            <a:chOff x="547350" y="3098425"/>
            <a:chExt cx="2653842" cy="747300"/>
          </a:xfrm>
        </p:grpSpPr>
        <p:grpSp>
          <p:nvGrpSpPr>
            <p:cNvPr id="2372" name="Google Shape;2372;p153"/>
            <p:cNvGrpSpPr/>
            <p:nvPr/>
          </p:nvGrpSpPr>
          <p:grpSpPr>
            <a:xfrm>
              <a:off x="547350" y="3098425"/>
              <a:ext cx="1288949" cy="747300"/>
              <a:chOff x="547350" y="1803025"/>
              <a:chExt cx="1288949" cy="747300"/>
            </a:xfrm>
          </p:grpSpPr>
          <p:sp>
            <p:nvSpPr>
              <p:cNvPr id="2373" name="Google Shape;2373;p153"/>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4" name="Google Shape;2374;p153"/>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5" name="Google Shape;2375;p153"/>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a:t>
                </a:r>
                <a:r>
                  <a:rPr lang="en-GB" sz="2000">
                    <a:solidFill>
                      <a:srgbClr val="0B5FA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sp>
            <p:nvSpPr>
              <p:cNvPr id="2376" name="Google Shape;2376;p153"/>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nvGrpSpPr>
            <p:cNvPr id="2377" name="Google Shape;2377;p153"/>
            <p:cNvGrpSpPr/>
            <p:nvPr/>
          </p:nvGrpSpPr>
          <p:grpSpPr>
            <a:xfrm>
              <a:off x="1896486" y="3098425"/>
              <a:ext cx="1304707" cy="747300"/>
              <a:chOff x="1896486" y="1803025"/>
              <a:chExt cx="1304707" cy="747300"/>
            </a:xfrm>
          </p:grpSpPr>
          <p:sp>
            <p:nvSpPr>
              <p:cNvPr id="2378" name="Google Shape;2378;p153"/>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9" name="Google Shape;2379;p153"/>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80" name="Google Shape;2380;p153"/>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accent5"/>
                    </a:solidFill>
                    <a:latin typeface="Times New Roman"/>
                    <a:ea typeface="Times New Roman"/>
                    <a:cs typeface="Times New Roman"/>
                    <a:sym typeface="Times New Roman"/>
                  </a:rPr>
                  <a:t>−14</a:t>
                </a:r>
                <a:endParaRPr sz="2000">
                  <a:solidFill>
                    <a:srgbClr val="0B5FA5"/>
                  </a:solidFill>
                  <a:latin typeface="Times New Roman"/>
                  <a:ea typeface="Times New Roman"/>
                  <a:cs typeface="Times New Roman"/>
                  <a:sym typeface="Times New Roman"/>
                </a:endParaRPr>
              </a:p>
            </p:txBody>
          </p:sp>
          <p:sp>
            <p:nvSpPr>
              <p:cNvPr id="2381" name="Google Shape;2381;p153"/>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accent5"/>
                    </a:solidFill>
                    <a:latin typeface="Times New Roman"/>
                    <a:ea typeface="Times New Roman"/>
                    <a:cs typeface="Times New Roman"/>
                    <a:sym typeface="Times New Roman"/>
                  </a:rPr>
                  <a:t>−18</a:t>
                </a:r>
                <a:endParaRPr sz="2000">
                  <a:solidFill>
                    <a:srgbClr val="0B5FA5"/>
                  </a:solidFill>
                  <a:latin typeface="Times New Roman"/>
                  <a:ea typeface="Times New Roman"/>
                  <a:cs typeface="Times New Roman"/>
                  <a:sym typeface="Times New Roman"/>
                </a:endParaRPr>
              </a:p>
            </p:txBody>
          </p:sp>
        </p:grpSp>
      </p:grpSp>
      <p:grpSp>
        <p:nvGrpSpPr>
          <p:cNvPr id="2382" name="Google Shape;2382;p153"/>
          <p:cNvGrpSpPr/>
          <p:nvPr/>
        </p:nvGrpSpPr>
        <p:grpSpPr>
          <a:xfrm>
            <a:off x="1572917" y="4089067"/>
            <a:ext cx="1637674" cy="747300"/>
            <a:chOff x="547350" y="3098425"/>
            <a:chExt cx="1976436" cy="747300"/>
          </a:xfrm>
        </p:grpSpPr>
        <p:grpSp>
          <p:nvGrpSpPr>
            <p:cNvPr id="2383" name="Google Shape;2383;p153"/>
            <p:cNvGrpSpPr/>
            <p:nvPr/>
          </p:nvGrpSpPr>
          <p:grpSpPr>
            <a:xfrm>
              <a:off x="547350" y="3098425"/>
              <a:ext cx="1288949" cy="747300"/>
              <a:chOff x="547350" y="1803025"/>
              <a:chExt cx="1288949" cy="747300"/>
            </a:xfrm>
          </p:grpSpPr>
          <p:sp>
            <p:nvSpPr>
              <p:cNvPr id="2384" name="Google Shape;2384;p153"/>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85" name="Google Shape;2385;p153"/>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86" name="Google Shape;2386;p153"/>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387" name="Google Shape;2387;p153"/>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nvGrpSpPr>
            <p:cNvPr id="2388" name="Google Shape;2388;p153"/>
            <p:cNvGrpSpPr/>
            <p:nvPr/>
          </p:nvGrpSpPr>
          <p:grpSpPr>
            <a:xfrm>
              <a:off x="1896486" y="3098425"/>
              <a:ext cx="627300" cy="747300"/>
              <a:chOff x="1896486" y="1803025"/>
              <a:chExt cx="627300" cy="747300"/>
            </a:xfrm>
          </p:grpSpPr>
          <p:sp>
            <p:nvSpPr>
              <p:cNvPr id="2389" name="Google Shape;2389;p153"/>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0" name="Google Shape;2390;p153"/>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grpSp>
        <p:nvGrpSpPr>
          <p:cNvPr id="2391" name="Google Shape;2391;p153"/>
          <p:cNvGrpSpPr/>
          <p:nvPr/>
        </p:nvGrpSpPr>
        <p:grpSpPr>
          <a:xfrm>
            <a:off x="4952626" y="3578621"/>
            <a:ext cx="1713055" cy="747300"/>
            <a:chOff x="547350" y="3098425"/>
            <a:chExt cx="2653842" cy="747300"/>
          </a:xfrm>
        </p:grpSpPr>
        <p:grpSp>
          <p:nvGrpSpPr>
            <p:cNvPr id="2392" name="Google Shape;2392;p153"/>
            <p:cNvGrpSpPr/>
            <p:nvPr/>
          </p:nvGrpSpPr>
          <p:grpSpPr>
            <a:xfrm>
              <a:off x="547350" y="3098425"/>
              <a:ext cx="1288949" cy="747300"/>
              <a:chOff x="547350" y="1803025"/>
              <a:chExt cx="1288949" cy="747300"/>
            </a:xfrm>
          </p:grpSpPr>
          <p:sp>
            <p:nvSpPr>
              <p:cNvPr id="2393" name="Google Shape;2393;p153"/>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4" name="Google Shape;2394;p153"/>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5" name="Google Shape;2395;p153"/>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396" name="Google Shape;2396;p153"/>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397" name="Google Shape;2397;p153"/>
            <p:cNvGrpSpPr/>
            <p:nvPr/>
          </p:nvGrpSpPr>
          <p:grpSpPr>
            <a:xfrm>
              <a:off x="1896486" y="3098425"/>
              <a:ext cx="1304707" cy="747300"/>
              <a:chOff x="1896486" y="1803025"/>
              <a:chExt cx="1304707" cy="747300"/>
            </a:xfrm>
          </p:grpSpPr>
          <p:sp>
            <p:nvSpPr>
              <p:cNvPr id="2398" name="Google Shape;2398;p153"/>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9" name="Google Shape;2399;p153"/>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00" name="Google Shape;2400;p153"/>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401" name="Google Shape;2401;p153"/>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grpSp>
        <p:nvGrpSpPr>
          <p:cNvPr id="2402" name="Google Shape;2402;p153"/>
          <p:cNvGrpSpPr/>
          <p:nvPr/>
        </p:nvGrpSpPr>
        <p:grpSpPr>
          <a:xfrm>
            <a:off x="5145610" y="4058839"/>
            <a:ext cx="1275789" cy="747300"/>
            <a:chOff x="547350" y="3098425"/>
            <a:chExt cx="1976436" cy="747300"/>
          </a:xfrm>
        </p:grpSpPr>
        <p:grpSp>
          <p:nvGrpSpPr>
            <p:cNvPr id="2403" name="Google Shape;2403;p153"/>
            <p:cNvGrpSpPr/>
            <p:nvPr/>
          </p:nvGrpSpPr>
          <p:grpSpPr>
            <a:xfrm>
              <a:off x="547350" y="3098425"/>
              <a:ext cx="1288949" cy="747300"/>
              <a:chOff x="547350" y="1803025"/>
              <a:chExt cx="1288949" cy="747300"/>
            </a:xfrm>
          </p:grpSpPr>
          <p:sp>
            <p:nvSpPr>
              <p:cNvPr id="2404" name="Google Shape;2404;p153"/>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05" name="Google Shape;2405;p153"/>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06" name="Google Shape;2406;p153"/>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407" name="Google Shape;2407;p153"/>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nvGrpSpPr>
            <p:cNvPr id="2408" name="Google Shape;2408;p153"/>
            <p:cNvGrpSpPr/>
            <p:nvPr/>
          </p:nvGrpSpPr>
          <p:grpSpPr>
            <a:xfrm>
              <a:off x="1896486" y="3098425"/>
              <a:ext cx="627300" cy="747300"/>
              <a:chOff x="1896486" y="1803025"/>
              <a:chExt cx="627300" cy="747300"/>
            </a:xfrm>
          </p:grpSpPr>
          <p:sp>
            <p:nvSpPr>
              <p:cNvPr id="2409" name="Google Shape;2409;p153"/>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10" name="Google Shape;2410;p153"/>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4" name="Shape 2414"/>
        <p:cNvGrpSpPr/>
        <p:nvPr/>
      </p:nvGrpSpPr>
      <p:grpSpPr>
        <a:xfrm>
          <a:off x="0" y="0"/>
          <a:ext cx="0" cy="0"/>
          <a:chOff x="0" y="0"/>
          <a:chExt cx="0" cy="0"/>
        </a:xfrm>
      </p:grpSpPr>
      <p:pic>
        <p:nvPicPr>
          <p:cNvPr id="2415" name="Google Shape;2415;p154"/>
          <p:cNvPicPr preferRelativeResize="0"/>
          <p:nvPr/>
        </p:nvPicPr>
        <p:blipFill rotWithShape="1">
          <a:blip r:embed="rId3">
            <a:alphaModFix/>
          </a:blip>
          <a:srcRect b="43690" l="0" r="57905" t="0"/>
          <a:stretch/>
        </p:blipFill>
        <p:spPr>
          <a:xfrm>
            <a:off x="5078555" y="2696270"/>
            <a:ext cx="3086674" cy="794401"/>
          </a:xfrm>
          <a:prstGeom prst="rect">
            <a:avLst/>
          </a:prstGeom>
          <a:noFill/>
          <a:ln>
            <a:noFill/>
          </a:ln>
        </p:spPr>
      </p:pic>
      <p:sp>
        <p:nvSpPr>
          <p:cNvPr id="2416" name="Google Shape;2416;p154"/>
          <p:cNvSpPr txBox="1"/>
          <p:nvPr/>
        </p:nvSpPr>
        <p:spPr>
          <a:xfrm flipH="1">
            <a:off x="5275607" y="2730788"/>
            <a:ext cx="25947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Weli waxaan helaynaa kala duwanaansho labaad oo guud (common second difference)!</a:t>
            </a:r>
            <a:endParaRPr sz="2400">
              <a:solidFill>
                <a:schemeClr val="dk1"/>
              </a:solidFill>
              <a:latin typeface="Times New Roman"/>
              <a:ea typeface="Times New Roman"/>
              <a:cs typeface="Times New Roman"/>
              <a:sym typeface="Times New Roman"/>
            </a:endParaRPr>
          </a:p>
        </p:txBody>
      </p:sp>
      <p:sp>
        <p:nvSpPr>
          <p:cNvPr id="2417" name="Google Shape;2417;p154"/>
          <p:cNvSpPr txBox="1"/>
          <p:nvPr>
            <p:ph idx="1" type="body"/>
          </p:nvPr>
        </p:nvSpPr>
        <p:spPr>
          <a:xfrm>
            <a:off x="324000" y="759300"/>
            <a:ext cx="84960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Caasha iyo Cabdi waxay tijaabo (experiment) ku sameeyaan taxanahan gaarka ah.</a:t>
            </a:r>
            <a:endParaRPr/>
          </a:p>
        </p:txBody>
      </p:sp>
      <p:sp>
        <p:nvSpPr>
          <p:cNvPr id="2418" name="Google Shape;2418;p15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Noocyo kale oo taxane ah</a:t>
            </a:r>
            <a:endParaRPr/>
          </a:p>
        </p:txBody>
      </p:sp>
      <p:sp>
        <p:nvSpPr>
          <p:cNvPr id="2419" name="Google Shape;2419;p154"/>
          <p:cNvSpPr txBox="1"/>
          <p:nvPr/>
        </p:nvSpPr>
        <p:spPr>
          <a:xfrm>
            <a:off x="358525"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9</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16</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25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420" name="Google Shape;2420;p154"/>
          <p:cNvGrpSpPr/>
          <p:nvPr/>
        </p:nvGrpSpPr>
        <p:grpSpPr>
          <a:xfrm>
            <a:off x="445302" y="1445050"/>
            <a:ext cx="1824782" cy="747300"/>
            <a:chOff x="547350" y="3098425"/>
            <a:chExt cx="2653842" cy="747300"/>
          </a:xfrm>
        </p:grpSpPr>
        <p:grpSp>
          <p:nvGrpSpPr>
            <p:cNvPr id="2421" name="Google Shape;2421;p154"/>
            <p:cNvGrpSpPr/>
            <p:nvPr/>
          </p:nvGrpSpPr>
          <p:grpSpPr>
            <a:xfrm>
              <a:off x="547350" y="3098425"/>
              <a:ext cx="1288949" cy="747300"/>
              <a:chOff x="547350" y="1803025"/>
              <a:chExt cx="1288949" cy="747300"/>
            </a:xfrm>
          </p:grpSpPr>
          <p:sp>
            <p:nvSpPr>
              <p:cNvPr id="2422" name="Google Shape;2422;p154"/>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23" name="Google Shape;2423;p154"/>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24" name="Google Shape;2424;p15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sp>
            <p:nvSpPr>
              <p:cNvPr id="2425" name="Google Shape;2425;p15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nvGrpSpPr>
            <p:cNvPr id="2426" name="Google Shape;2426;p154"/>
            <p:cNvGrpSpPr/>
            <p:nvPr/>
          </p:nvGrpSpPr>
          <p:grpSpPr>
            <a:xfrm>
              <a:off x="1896486" y="3098425"/>
              <a:ext cx="1304707" cy="747300"/>
              <a:chOff x="1896486" y="1803025"/>
              <a:chExt cx="1304707" cy="747300"/>
            </a:xfrm>
          </p:grpSpPr>
          <p:sp>
            <p:nvSpPr>
              <p:cNvPr id="2427" name="Google Shape;2427;p154"/>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28" name="Google Shape;2428;p154"/>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29" name="Google Shape;2429;p15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430" name="Google Shape;2430;p154"/>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grpSp>
        <p:nvGrpSpPr>
          <p:cNvPr id="2431" name="Google Shape;2431;p154"/>
          <p:cNvGrpSpPr/>
          <p:nvPr/>
        </p:nvGrpSpPr>
        <p:grpSpPr>
          <a:xfrm>
            <a:off x="650889" y="1925263"/>
            <a:ext cx="1358997" cy="747300"/>
            <a:chOff x="547350" y="3098425"/>
            <a:chExt cx="1976436" cy="747300"/>
          </a:xfrm>
        </p:grpSpPr>
        <p:grpSp>
          <p:nvGrpSpPr>
            <p:cNvPr id="2432" name="Google Shape;2432;p154"/>
            <p:cNvGrpSpPr/>
            <p:nvPr/>
          </p:nvGrpSpPr>
          <p:grpSpPr>
            <a:xfrm>
              <a:off x="547350" y="3098425"/>
              <a:ext cx="1288949" cy="747300"/>
              <a:chOff x="547350" y="1803025"/>
              <a:chExt cx="1288949" cy="747300"/>
            </a:xfrm>
          </p:grpSpPr>
          <p:sp>
            <p:nvSpPr>
              <p:cNvPr id="2433" name="Google Shape;2433;p154"/>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4" name="Google Shape;2434;p154"/>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5" name="Google Shape;2435;p15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436" name="Google Shape;2436;p15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437" name="Google Shape;2437;p154"/>
            <p:cNvGrpSpPr/>
            <p:nvPr/>
          </p:nvGrpSpPr>
          <p:grpSpPr>
            <a:xfrm>
              <a:off x="1896486" y="3098425"/>
              <a:ext cx="627300" cy="747300"/>
              <a:chOff x="1896486" y="1803025"/>
              <a:chExt cx="627300" cy="747300"/>
            </a:xfrm>
          </p:grpSpPr>
          <p:sp>
            <p:nvSpPr>
              <p:cNvPr id="2438" name="Google Shape;2438;p154"/>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9" name="Google Shape;2439;p15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pic>
        <p:nvPicPr>
          <p:cNvPr id="2440" name="Google Shape;2440;p154"/>
          <p:cNvPicPr preferRelativeResize="0"/>
          <p:nvPr/>
        </p:nvPicPr>
        <p:blipFill>
          <a:blip r:embed="rId6">
            <a:alphaModFix/>
          </a:blip>
          <a:stretch>
            <a:fillRect/>
          </a:stretch>
        </p:blipFill>
        <p:spPr>
          <a:xfrm flipH="1">
            <a:off x="8022496" y="3416022"/>
            <a:ext cx="800651" cy="898751"/>
          </a:xfrm>
          <a:prstGeom prst="rect">
            <a:avLst/>
          </a:prstGeom>
          <a:noFill/>
          <a:ln>
            <a:noFill/>
          </a:ln>
        </p:spPr>
      </p:pic>
      <p:pic>
        <p:nvPicPr>
          <p:cNvPr id="2441" name="Google Shape;2441;p154"/>
          <p:cNvPicPr preferRelativeResize="0"/>
          <p:nvPr/>
        </p:nvPicPr>
        <p:blipFill>
          <a:blip r:embed="rId5">
            <a:alphaModFix/>
          </a:blip>
          <a:stretch>
            <a:fillRect/>
          </a:stretch>
        </p:blipFill>
        <p:spPr>
          <a:xfrm>
            <a:off x="333457" y="3555380"/>
            <a:ext cx="664686" cy="1255076"/>
          </a:xfrm>
          <a:prstGeom prst="rect">
            <a:avLst/>
          </a:prstGeom>
          <a:noFill/>
          <a:ln>
            <a:noFill/>
          </a:ln>
        </p:spPr>
      </p:pic>
      <p:pic>
        <p:nvPicPr>
          <p:cNvPr id="2442" name="Google Shape;2442;p154"/>
          <p:cNvPicPr preferRelativeResize="0"/>
          <p:nvPr/>
        </p:nvPicPr>
        <p:blipFill rotWithShape="1">
          <a:blip r:embed="rId3">
            <a:alphaModFix/>
          </a:blip>
          <a:srcRect b="43690" l="0" r="57905" t="0"/>
          <a:stretch/>
        </p:blipFill>
        <p:spPr>
          <a:xfrm flipH="1">
            <a:off x="372821" y="2696270"/>
            <a:ext cx="3086674" cy="794401"/>
          </a:xfrm>
          <a:prstGeom prst="rect">
            <a:avLst/>
          </a:prstGeom>
          <a:noFill/>
          <a:ln>
            <a:noFill/>
          </a:ln>
        </p:spPr>
      </p:pic>
      <p:sp>
        <p:nvSpPr>
          <p:cNvPr id="2443" name="Google Shape;2443;p154"/>
          <p:cNvSpPr txBox="1"/>
          <p:nvPr/>
        </p:nvSpPr>
        <p:spPr>
          <a:xfrm flipH="1">
            <a:off x="715113" y="2719282"/>
            <a:ext cx="25947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Weli waxaan helnaa farqi labaad oo guud (common second difference)!</a:t>
            </a:r>
            <a:endParaRPr sz="2400">
              <a:solidFill>
                <a:schemeClr val="dk1"/>
              </a:solidFill>
              <a:latin typeface="Times New Roman"/>
              <a:ea typeface="Times New Roman"/>
              <a:cs typeface="Times New Roman"/>
              <a:sym typeface="Times New Roman"/>
            </a:endParaRPr>
          </a:p>
        </p:txBody>
      </p:sp>
      <p:sp>
        <p:nvSpPr>
          <p:cNvPr id="2444" name="Google Shape;2444;p154"/>
          <p:cNvSpPr txBox="1"/>
          <p:nvPr/>
        </p:nvSpPr>
        <p:spPr>
          <a:xfrm>
            <a:off x="1196725" y="3472337"/>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−18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−32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50</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445" name="Google Shape;2445;p154"/>
          <p:cNvSpPr txBox="1"/>
          <p:nvPr/>
        </p:nvSpPr>
        <p:spPr>
          <a:xfrm>
            <a:off x="4824152" y="3472337"/>
            <a:ext cx="27615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4</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5</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a:t>
            </a:r>
            <a:r>
              <a:rPr lang="en-GB" sz="1800">
                <a:latin typeface="Lexend"/>
                <a:ea typeface="Times New Roman"/>
                <a:cs typeface="Times New Roman"/>
                <a:sym typeface="Times New Roman"/>
              </a:rPr>
              <a:t>0</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446" name="Google Shape;2446;p154"/>
          <p:cNvSpPr txBox="1"/>
          <p:nvPr/>
        </p:nvSpPr>
        <p:spPr>
          <a:xfrm>
            <a:off x="4572539" y="1285559"/>
            <a:ext cx="3011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6</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10</a:t>
            </a:r>
            <a:r>
              <a:rPr lang="en-GB" sz="1800">
                <a:solidFill>
                  <a:srgbClr val="000000"/>
                </a:solidFill>
                <a:latin typeface="Lexend"/>
                <a:ea typeface="Times New Roman"/>
                <a:cs typeface="Times New Roman"/>
                <a:sym typeface="Times New Roman"/>
              </a:rPr>
              <a:t>,  </a:t>
            </a:r>
            <a:r>
              <a:rPr lang="en-GB" sz="1800">
                <a:latin typeface="Lexend"/>
                <a:ea typeface="Times New Roman"/>
                <a:cs typeface="Times New Roman"/>
                <a:sym typeface="Times New Roman"/>
              </a:rPr>
              <a:t>15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447" name="Google Shape;2447;p154"/>
          <p:cNvGrpSpPr/>
          <p:nvPr/>
        </p:nvGrpSpPr>
        <p:grpSpPr>
          <a:xfrm>
            <a:off x="4659316" y="1445050"/>
            <a:ext cx="1824782" cy="747300"/>
            <a:chOff x="547350" y="3098425"/>
            <a:chExt cx="2653842" cy="747300"/>
          </a:xfrm>
        </p:grpSpPr>
        <p:grpSp>
          <p:nvGrpSpPr>
            <p:cNvPr id="2448" name="Google Shape;2448;p154"/>
            <p:cNvGrpSpPr/>
            <p:nvPr/>
          </p:nvGrpSpPr>
          <p:grpSpPr>
            <a:xfrm>
              <a:off x="547350" y="3098425"/>
              <a:ext cx="1288949" cy="747300"/>
              <a:chOff x="547350" y="1803025"/>
              <a:chExt cx="1288949" cy="747300"/>
            </a:xfrm>
          </p:grpSpPr>
          <p:sp>
            <p:nvSpPr>
              <p:cNvPr id="2449" name="Google Shape;2449;p154"/>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0" name="Google Shape;2450;p154"/>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1" name="Google Shape;2451;p15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452" name="Google Shape;2452;p15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453" name="Google Shape;2453;p154"/>
            <p:cNvGrpSpPr/>
            <p:nvPr/>
          </p:nvGrpSpPr>
          <p:grpSpPr>
            <a:xfrm>
              <a:off x="1896486" y="3098425"/>
              <a:ext cx="1304707" cy="747300"/>
              <a:chOff x="1896486" y="1803025"/>
              <a:chExt cx="1304707" cy="747300"/>
            </a:xfrm>
          </p:grpSpPr>
          <p:sp>
            <p:nvSpPr>
              <p:cNvPr id="2454" name="Google Shape;2454;p154"/>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5" name="Google Shape;2455;p154"/>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56" name="Google Shape;2456;p15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457" name="Google Shape;2457;p154"/>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grpSp>
        <p:nvGrpSpPr>
          <p:cNvPr id="2458" name="Google Shape;2458;p154"/>
          <p:cNvGrpSpPr/>
          <p:nvPr/>
        </p:nvGrpSpPr>
        <p:grpSpPr>
          <a:xfrm>
            <a:off x="4864902" y="1925263"/>
            <a:ext cx="1358997" cy="747300"/>
            <a:chOff x="547350" y="3098425"/>
            <a:chExt cx="1976436" cy="747300"/>
          </a:xfrm>
        </p:grpSpPr>
        <p:grpSp>
          <p:nvGrpSpPr>
            <p:cNvPr id="2459" name="Google Shape;2459;p154"/>
            <p:cNvGrpSpPr/>
            <p:nvPr/>
          </p:nvGrpSpPr>
          <p:grpSpPr>
            <a:xfrm>
              <a:off x="547350" y="3098425"/>
              <a:ext cx="1288949" cy="747300"/>
              <a:chOff x="547350" y="1803025"/>
              <a:chExt cx="1288949" cy="747300"/>
            </a:xfrm>
          </p:grpSpPr>
          <p:sp>
            <p:nvSpPr>
              <p:cNvPr id="2460" name="Google Shape;2460;p154"/>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61" name="Google Shape;2461;p154"/>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62" name="Google Shape;2462;p15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463" name="Google Shape;2463;p15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nvGrpSpPr>
            <p:cNvPr id="2464" name="Google Shape;2464;p154"/>
            <p:cNvGrpSpPr/>
            <p:nvPr/>
          </p:nvGrpSpPr>
          <p:grpSpPr>
            <a:xfrm>
              <a:off x="1896486" y="3098425"/>
              <a:ext cx="627300" cy="747300"/>
              <a:chOff x="1896486" y="1803025"/>
              <a:chExt cx="627300" cy="747300"/>
            </a:xfrm>
          </p:grpSpPr>
          <p:sp>
            <p:nvSpPr>
              <p:cNvPr id="2465" name="Google Shape;2465;p154"/>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66" name="Google Shape;2466;p15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grpSp>
        <p:nvGrpSpPr>
          <p:cNvPr id="2467" name="Google Shape;2467;p154"/>
          <p:cNvGrpSpPr/>
          <p:nvPr/>
        </p:nvGrpSpPr>
        <p:grpSpPr>
          <a:xfrm>
            <a:off x="1325167" y="3608859"/>
            <a:ext cx="2198974" cy="747300"/>
            <a:chOff x="547350" y="3098425"/>
            <a:chExt cx="2653842" cy="747300"/>
          </a:xfrm>
        </p:grpSpPr>
        <p:grpSp>
          <p:nvGrpSpPr>
            <p:cNvPr id="2468" name="Google Shape;2468;p154"/>
            <p:cNvGrpSpPr/>
            <p:nvPr/>
          </p:nvGrpSpPr>
          <p:grpSpPr>
            <a:xfrm>
              <a:off x="547350" y="3098425"/>
              <a:ext cx="1288949" cy="747300"/>
              <a:chOff x="547350" y="1803025"/>
              <a:chExt cx="1288949" cy="747300"/>
            </a:xfrm>
          </p:grpSpPr>
          <p:sp>
            <p:nvSpPr>
              <p:cNvPr id="2469" name="Google Shape;2469;p154"/>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0" name="Google Shape;2470;p154"/>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1" name="Google Shape;2471;p15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sp>
            <p:nvSpPr>
              <p:cNvPr id="2472" name="Google Shape;2472;p15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nvGrpSpPr>
            <p:cNvPr id="2473" name="Google Shape;2473;p154"/>
            <p:cNvGrpSpPr/>
            <p:nvPr/>
          </p:nvGrpSpPr>
          <p:grpSpPr>
            <a:xfrm>
              <a:off x="1896486" y="3098425"/>
              <a:ext cx="1304707" cy="747300"/>
              <a:chOff x="1896486" y="1803025"/>
              <a:chExt cx="1304707" cy="747300"/>
            </a:xfrm>
          </p:grpSpPr>
          <p:sp>
            <p:nvSpPr>
              <p:cNvPr id="2474" name="Google Shape;2474;p154"/>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5" name="Google Shape;2475;p154"/>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6" name="Google Shape;2476;p15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−14</a:t>
                </a:r>
                <a:endParaRPr sz="2000">
                  <a:solidFill>
                    <a:srgbClr val="0B5FA5"/>
                  </a:solidFill>
                  <a:latin typeface="Times New Roman"/>
                  <a:ea typeface="Times New Roman"/>
                  <a:cs typeface="Times New Roman"/>
                  <a:sym typeface="Times New Roman"/>
                </a:endParaRPr>
              </a:p>
            </p:txBody>
          </p:sp>
          <p:sp>
            <p:nvSpPr>
              <p:cNvPr id="2477" name="Google Shape;2477;p154"/>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−18</a:t>
                </a:r>
                <a:endParaRPr sz="2000">
                  <a:solidFill>
                    <a:srgbClr val="0B5FA5"/>
                  </a:solidFill>
                  <a:latin typeface="Times New Roman"/>
                  <a:ea typeface="Times New Roman"/>
                  <a:cs typeface="Times New Roman"/>
                  <a:sym typeface="Times New Roman"/>
                </a:endParaRPr>
              </a:p>
            </p:txBody>
          </p:sp>
        </p:grpSp>
      </p:grpSp>
      <p:grpSp>
        <p:nvGrpSpPr>
          <p:cNvPr id="2478" name="Google Shape;2478;p154"/>
          <p:cNvGrpSpPr/>
          <p:nvPr/>
        </p:nvGrpSpPr>
        <p:grpSpPr>
          <a:xfrm>
            <a:off x="1572917" y="4089067"/>
            <a:ext cx="1637674" cy="747300"/>
            <a:chOff x="547350" y="3098425"/>
            <a:chExt cx="1976436" cy="747300"/>
          </a:xfrm>
        </p:grpSpPr>
        <p:grpSp>
          <p:nvGrpSpPr>
            <p:cNvPr id="2479" name="Google Shape;2479;p154"/>
            <p:cNvGrpSpPr/>
            <p:nvPr/>
          </p:nvGrpSpPr>
          <p:grpSpPr>
            <a:xfrm>
              <a:off x="547350" y="3098425"/>
              <a:ext cx="1288949" cy="747300"/>
              <a:chOff x="547350" y="1803025"/>
              <a:chExt cx="1288949" cy="747300"/>
            </a:xfrm>
          </p:grpSpPr>
          <p:sp>
            <p:nvSpPr>
              <p:cNvPr id="2480" name="Google Shape;2480;p154"/>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81" name="Google Shape;2481;p154"/>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82" name="Google Shape;2482;p15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483" name="Google Shape;2483;p15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nvGrpSpPr>
            <p:cNvPr id="2484" name="Google Shape;2484;p154"/>
            <p:cNvGrpSpPr/>
            <p:nvPr/>
          </p:nvGrpSpPr>
          <p:grpSpPr>
            <a:xfrm>
              <a:off x="1896486" y="3098425"/>
              <a:ext cx="627300" cy="747300"/>
              <a:chOff x="1896486" y="1803025"/>
              <a:chExt cx="627300" cy="747300"/>
            </a:xfrm>
          </p:grpSpPr>
          <p:sp>
            <p:nvSpPr>
              <p:cNvPr id="2485" name="Google Shape;2485;p154"/>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86" name="Google Shape;2486;p15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grpSp>
        <p:nvGrpSpPr>
          <p:cNvPr id="2487" name="Google Shape;2487;p154"/>
          <p:cNvGrpSpPr/>
          <p:nvPr/>
        </p:nvGrpSpPr>
        <p:grpSpPr>
          <a:xfrm>
            <a:off x="4952626" y="3578621"/>
            <a:ext cx="1713055" cy="747300"/>
            <a:chOff x="547350" y="3098425"/>
            <a:chExt cx="2653842" cy="747300"/>
          </a:xfrm>
        </p:grpSpPr>
        <p:grpSp>
          <p:nvGrpSpPr>
            <p:cNvPr id="2488" name="Google Shape;2488;p154"/>
            <p:cNvGrpSpPr/>
            <p:nvPr/>
          </p:nvGrpSpPr>
          <p:grpSpPr>
            <a:xfrm>
              <a:off x="547350" y="3098425"/>
              <a:ext cx="1288949" cy="747300"/>
              <a:chOff x="547350" y="1803025"/>
              <a:chExt cx="1288949" cy="747300"/>
            </a:xfrm>
          </p:grpSpPr>
          <p:sp>
            <p:nvSpPr>
              <p:cNvPr id="2489" name="Google Shape;2489;p154"/>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0" name="Google Shape;2490;p154"/>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1" name="Google Shape;2491;p15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492" name="Google Shape;2492;p15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493" name="Google Shape;2493;p154"/>
            <p:cNvGrpSpPr/>
            <p:nvPr/>
          </p:nvGrpSpPr>
          <p:grpSpPr>
            <a:xfrm>
              <a:off x="1896486" y="3098425"/>
              <a:ext cx="1304707" cy="747300"/>
              <a:chOff x="1896486" y="1803025"/>
              <a:chExt cx="1304707" cy="747300"/>
            </a:xfrm>
          </p:grpSpPr>
          <p:sp>
            <p:nvSpPr>
              <p:cNvPr id="2494" name="Google Shape;2494;p154"/>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5" name="Google Shape;2495;p154"/>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6" name="Google Shape;2496;p15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497" name="Google Shape;2497;p154"/>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grpSp>
      <p:grpSp>
        <p:nvGrpSpPr>
          <p:cNvPr id="2498" name="Google Shape;2498;p154"/>
          <p:cNvGrpSpPr/>
          <p:nvPr/>
        </p:nvGrpSpPr>
        <p:grpSpPr>
          <a:xfrm>
            <a:off x="5145610" y="4058839"/>
            <a:ext cx="1275789" cy="747300"/>
            <a:chOff x="547350" y="3098425"/>
            <a:chExt cx="1976436" cy="747300"/>
          </a:xfrm>
        </p:grpSpPr>
        <p:grpSp>
          <p:nvGrpSpPr>
            <p:cNvPr id="2499" name="Google Shape;2499;p154"/>
            <p:cNvGrpSpPr/>
            <p:nvPr/>
          </p:nvGrpSpPr>
          <p:grpSpPr>
            <a:xfrm>
              <a:off x="547350" y="3098425"/>
              <a:ext cx="1288949" cy="747300"/>
              <a:chOff x="547350" y="1803025"/>
              <a:chExt cx="1288949" cy="747300"/>
            </a:xfrm>
          </p:grpSpPr>
          <p:sp>
            <p:nvSpPr>
              <p:cNvPr id="2500" name="Google Shape;2500;p154"/>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01" name="Google Shape;2501;p154"/>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02" name="Google Shape;2502;p15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503" name="Google Shape;2503;p15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nvGrpSpPr>
            <p:cNvPr id="2504" name="Google Shape;2504;p154"/>
            <p:cNvGrpSpPr/>
            <p:nvPr/>
          </p:nvGrpSpPr>
          <p:grpSpPr>
            <a:xfrm>
              <a:off x="1896486" y="3098425"/>
              <a:ext cx="627300" cy="747300"/>
              <a:chOff x="1896486" y="1803025"/>
              <a:chExt cx="627300" cy="747300"/>
            </a:xfrm>
          </p:grpSpPr>
          <p:sp>
            <p:nvSpPr>
              <p:cNvPr id="2505" name="Google Shape;2505;p154"/>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06" name="Google Shape;2506;p15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0" name="Shape 2510"/>
        <p:cNvGrpSpPr/>
        <p:nvPr/>
      </p:nvGrpSpPr>
      <p:grpSpPr>
        <a:xfrm>
          <a:off x="0" y="0"/>
          <a:ext cx="0" cy="0"/>
          <a:chOff x="0" y="0"/>
          <a:chExt cx="0" cy="0"/>
        </a:xfrm>
      </p:grpSpPr>
      <p:sp>
        <p:nvSpPr>
          <p:cNvPr id="2511" name="Google Shape;2511;p155"/>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Kee ka mid ah taxanahan ayaa leh farqi labaad oo guud (common second difference)?</a:t>
            </a:r>
            <a:endParaRPr/>
          </a:p>
        </p:txBody>
      </p:sp>
      <p:sp>
        <p:nvSpPr>
          <p:cNvPr id="2512" name="Google Shape;2512;p15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Noocyo kale oo taxane ah</a:t>
            </a:r>
            <a:endParaRPr/>
          </a:p>
        </p:txBody>
      </p:sp>
      <p:sp>
        <p:nvSpPr>
          <p:cNvPr id="2513" name="Google Shape;2513;p155"/>
          <p:cNvSpPr txBox="1"/>
          <p:nvPr>
            <p:ph idx="1" type="subTitle"/>
          </p:nvPr>
        </p:nvSpPr>
        <p:spPr>
          <a:xfrm>
            <a:off x="1034425" y="1814762"/>
            <a:ext cx="3168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10, 40, 90, 160, 250, …</a:t>
            </a:r>
            <a:endParaRPr sz="2000"/>
          </a:p>
        </p:txBody>
      </p:sp>
      <p:sp>
        <p:nvSpPr>
          <p:cNvPr id="2514" name="Google Shape;2514;p155"/>
          <p:cNvSpPr txBox="1"/>
          <p:nvPr>
            <p:ph idx="3" type="subTitle"/>
          </p:nvPr>
        </p:nvSpPr>
        <p:spPr>
          <a:xfrm>
            <a:off x="1034425" y="2817263"/>
            <a:ext cx="3168600" cy="3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15</a:t>
            </a:r>
            <a:r>
              <a:rPr lang="en-GB" sz="1800">
                <a:latin typeface="Lexend"/>
                <a:ea typeface="Times New Roman"/>
                <a:cs typeface="Times New Roman"/>
                <a:sym typeface="Times New Roman"/>
              </a:rPr>
              <a:t>, 40, 65, 90, 115, …</a:t>
            </a:r>
            <a:endParaRPr/>
          </a:p>
        </p:txBody>
      </p:sp>
      <p:sp>
        <p:nvSpPr>
          <p:cNvPr id="2515" name="Google Shape;2515;p155"/>
          <p:cNvSpPr txBox="1"/>
          <p:nvPr>
            <p:ph idx="4" type="subTitle"/>
          </p:nvPr>
        </p:nvSpPr>
        <p:spPr>
          <a:xfrm>
            <a:off x="1034425" y="3766975"/>
            <a:ext cx="3352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4</a:t>
            </a:r>
            <a:r>
              <a:rPr lang="en-GB" sz="1800">
                <a:latin typeface="Lexend"/>
                <a:ea typeface="Times New Roman"/>
                <a:cs typeface="Times New Roman"/>
                <a:sym typeface="Times New Roman"/>
              </a:rPr>
              <a:t>, 10, 19, 31, 46, …</a:t>
            </a:r>
            <a:endParaRPr/>
          </a:p>
        </p:txBody>
      </p:sp>
      <p:grpSp>
        <p:nvGrpSpPr>
          <p:cNvPr id="2516" name="Google Shape;2516;p155"/>
          <p:cNvGrpSpPr/>
          <p:nvPr/>
        </p:nvGrpSpPr>
        <p:grpSpPr>
          <a:xfrm>
            <a:off x="1207002" y="2037057"/>
            <a:ext cx="1891517" cy="547793"/>
            <a:chOff x="463240" y="3297925"/>
            <a:chExt cx="2750897" cy="547793"/>
          </a:xfrm>
        </p:grpSpPr>
        <p:grpSp>
          <p:nvGrpSpPr>
            <p:cNvPr id="2517" name="Google Shape;2517;p155"/>
            <p:cNvGrpSpPr/>
            <p:nvPr/>
          </p:nvGrpSpPr>
          <p:grpSpPr>
            <a:xfrm>
              <a:off x="463240" y="3297925"/>
              <a:ext cx="1373053" cy="547793"/>
              <a:chOff x="463240" y="2002525"/>
              <a:chExt cx="1373053" cy="547793"/>
            </a:xfrm>
          </p:grpSpPr>
          <p:sp>
            <p:nvSpPr>
              <p:cNvPr id="2518" name="Google Shape;2518;p155"/>
              <p:cNvSpPr/>
              <p:nvPr/>
            </p:nvSpPr>
            <p:spPr>
              <a:xfrm flipH="1" rot="10800000">
                <a:off x="547347"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19" name="Google Shape;2519;p155"/>
              <p:cNvSpPr/>
              <p:nvPr/>
            </p:nvSpPr>
            <p:spPr>
              <a:xfrm flipH="1" rot="10800000">
                <a:off x="1208993"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20" name="Google Shape;2520;p155"/>
              <p:cNvSpPr txBox="1"/>
              <p:nvPr/>
            </p:nvSpPr>
            <p:spPr>
              <a:xfrm>
                <a:off x="463240"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+30</a:t>
                </a:r>
                <a:endParaRPr sz="2000">
                  <a:solidFill>
                    <a:srgbClr val="0B5FA5"/>
                  </a:solidFill>
                  <a:latin typeface="Times New Roman"/>
                  <a:ea typeface="Times New Roman"/>
                  <a:cs typeface="Times New Roman"/>
                  <a:sym typeface="Times New Roman"/>
                </a:endParaRPr>
              </a:p>
            </p:txBody>
          </p:sp>
          <p:sp>
            <p:nvSpPr>
              <p:cNvPr id="2521" name="Google Shape;2521;p155"/>
              <p:cNvSpPr txBox="1"/>
              <p:nvPr/>
            </p:nvSpPr>
            <p:spPr>
              <a:xfrm>
                <a:off x="1193667"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+50</a:t>
                </a:r>
                <a:endParaRPr sz="2000">
                  <a:solidFill>
                    <a:srgbClr val="0B5FA5"/>
                  </a:solidFill>
                  <a:latin typeface="Times New Roman"/>
                  <a:ea typeface="Times New Roman"/>
                  <a:cs typeface="Times New Roman"/>
                  <a:sym typeface="Times New Roman"/>
                </a:endParaRPr>
              </a:p>
            </p:txBody>
          </p:sp>
        </p:grpSp>
        <p:grpSp>
          <p:nvGrpSpPr>
            <p:cNvPr id="2522" name="Google Shape;2522;p155"/>
            <p:cNvGrpSpPr/>
            <p:nvPr/>
          </p:nvGrpSpPr>
          <p:grpSpPr>
            <a:xfrm>
              <a:off x="1882295" y="3297925"/>
              <a:ext cx="1331843" cy="547793"/>
              <a:chOff x="1882295" y="2002525"/>
              <a:chExt cx="1331843" cy="547793"/>
            </a:xfrm>
          </p:grpSpPr>
          <p:sp>
            <p:nvSpPr>
              <p:cNvPr id="2523" name="Google Shape;2523;p155"/>
              <p:cNvSpPr/>
              <p:nvPr/>
            </p:nvSpPr>
            <p:spPr>
              <a:xfrm flipH="1" rot="10800000">
                <a:off x="1896477"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24" name="Google Shape;2524;p155"/>
              <p:cNvSpPr/>
              <p:nvPr/>
            </p:nvSpPr>
            <p:spPr>
              <a:xfrm flipH="1" rot="10800000">
                <a:off x="2573881"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25" name="Google Shape;2525;p155"/>
              <p:cNvSpPr txBox="1"/>
              <p:nvPr/>
            </p:nvSpPr>
            <p:spPr>
              <a:xfrm>
                <a:off x="1882295"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+70</a:t>
                </a:r>
                <a:endParaRPr sz="2000">
                  <a:solidFill>
                    <a:srgbClr val="0B5FA5"/>
                  </a:solidFill>
                  <a:latin typeface="Times New Roman"/>
                  <a:ea typeface="Times New Roman"/>
                  <a:cs typeface="Times New Roman"/>
                  <a:sym typeface="Times New Roman"/>
                </a:endParaRPr>
              </a:p>
            </p:txBody>
          </p:sp>
          <p:sp>
            <p:nvSpPr>
              <p:cNvPr id="2526" name="Google Shape;2526;p155"/>
              <p:cNvSpPr txBox="1"/>
              <p:nvPr/>
            </p:nvSpPr>
            <p:spPr>
              <a:xfrm>
                <a:off x="2622537"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+90</a:t>
                </a:r>
                <a:endParaRPr sz="2000">
                  <a:solidFill>
                    <a:srgbClr val="0B5FA5"/>
                  </a:solidFill>
                  <a:latin typeface="Times New Roman"/>
                  <a:ea typeface="Times New Roman"/>
                  <a:cs typeface="Times New Roman"/>
                  <a:sym typeface="Times New Roman"/>
                </a:endParaRPr>
              </a:p>
            </p:txBody>
          </p:sp>
        </p:grpSp>
      </p:grpSp>
      <p:grpSp>
        <p:nvGrpSpPr>
          <p:cNvPr id="2527" name="Google Shape;2527;p155"/>
          <p:cNvGrpSpPr/>
          <p:nvPr/>
        </p:nvGrpSpPr>
        <p:grpSpPr>
          <a:xfrm>
            <a:off x="1383952" y="2379584"/>
            <a:ext cx="1445459" cy="533091"/>
            <a:chOff x="421593" y="3312638"/>
            <a:chExt cx="2102180" cy="533091"/>
          </a:xfrm>
        </p:grpSpPr>
        <p:grpSp>
          <p:nvGrpSpPr>
            <p:cNvPr id="2528" name="Google Shape;2528;p155"/>
            <p:cNvGrpSpPr/>
            <p:nvPr/>
          </p:nvGrpSpPr>
          <p:grpSpPr>
            <a:xfrm>
              <a:off x="421593" y="3312638"/>
              <a:ext cx="1414708" cy="533091"/>
              <a:chOff x="421593" y="2017238"/>
              <a:chExt cx="1414708" cy="533091"/>
            </a:xfrm>
          </p:grpSpPr>
          <p:sp>
            <p:nvSpPr>
              <p:cNvPr id="2529" name="Google Shape;2529;p155"/>
              <p:cNvSpPr/>
              <p:nvPr/>
            </p:nvSpPr>
            <p:spPr>
              <a:xfrm flipH="1" rot="10800000">
                <a:off x="547366" y="2017238"/>
                <a:ext cx="627300" cy="2235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30" name="Google Shape;2530;p155"/>
              <p:cNvSpPr/>
              <p:nvPr/>
            </p:nvSpPr>
            <p:spPr>
              <a:xfrm flipH="1" rot="10800000">
                <a:off x="1209001" y="2017238"/>
                <a:ext cx="627300" cy="2235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31" name="Google Shape;2531;p155"/>
              <p:cNvSpPr txBox="1"/>
              <p:nvPr/>
            </p:nvSpPr>
            <p:spPr>
              <a:xfrm>
                <a:off x="421593" y="2211030"/>
                <a:ext cx="5997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+20</a:t>
                </a:r>
                <a:endParaRPr sz="2000">
                  <a:solidFill>
                    <a:srgbClr val="0B5FA5"/>
                  </a:solidFill>
                  <a:latin typeface="Times New Roman"/>
                  <a:ea typeface="Times New Roman"/>
                  <a:cs typeface="Times New Roman"/>
                  <a:sym typeface="Times New Roman"/>
                </a:endParaRPr>
              </a:p>
            </p:txBody>
          </p:sp>
          <p:sp>
            <p:nvSpPr>
              <p:cNvPr id="2532" name="Google Shape;2532;p155"/>
              <p:cNvSpPr txBox="1"/>
              <p:nvPr/>
            </p:nvSpPr>
            <p:spPr>
              <a:xfrm>
                <a:off x="1163999" y="2211030"/>
                <a:ext cx="5997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+20</a:t>
                </a:r>
                <a:endParaRPr sz="2000">
                  <a:solidFill>
                    <a:srgbClr val="0B5FA5"/>
                  </a:solidFill>
                  <a:latin typeface="Times New Roman"/>
                  <a:ea typeface="Times New Roman"/>
                  <a:cs typeface="Times New Roman"/>
                  <a:sym typeface="Times New Roman"/>
                </a:endParaRPr>
              </a:p>
            </p:txBody>
          </p:sp>
        </p:grpSp>
        <p:grpSp>
          <p:nvGrpSpPr>
            <p:cNvPr id="2533" name="Google Shape;2533;p155"/>
            <p:cNvGrpSpPr/>
            <p:nvPr/>
          </p:nvGrpSpPr>
          <p:grpSpPr>
            <a:xfrm>
              <a:off x="1853449" y="3312638"/>
              <a:ext cx="670324" cy="533091"/>
              <a:chOff x="1853449" y="2017238"/>
              <a:chExt cx="670324" cy="533091"/>
            </a:xfrm>
          </p:grpSpPr>
          <p:sp>
            <p:nvSpPr>
              <p:cNvPr id="2534" name="Google Shape;2534;p155"/>
              <p:cNvSpPr/>
              <p:nvPr/>
            </p:nvSpPr>
            <p:spPr>
              <a:xfrm flipH="1" rot="10800000">
                <a:off x="1896473" y="2017238"/>
                <a:ext cx="627300" cy="2235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35" name="Google Shape;2535;p155"/>
              <p:cNvSpPr txBox="1"/>
              <p:nvPr/>
            </p:nvSpPr>
            <p:spPr>
              <a:xfrm>
                <a:off x="1853449" y="2211030"/>
                <a:ext cx="5997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+20</a:t>
                </a:r>
                <a:endParaRPr sz="2000">
                  <a:solidFill>
                    <a:srgbClr val="0B5FA5"/>
                  </a:solidFill>
                  <a:latin typeface="Times New Roman"/>
                  <a:ea typeface="Times New Roman"/>
                  <a:cs typeface="Times New Roman"/>
                  <a:sym typeface="Times New Roman"/>
                </a:endParaRPr>
              </a:p>
            </p:txBody>
          </p:sp>
        </p:grpSp>
      </p:grpSp>
      <p:pic>
        <p:nvPicPr>
          <p:cNvPr id="2536" name="Google Shape;2536;p155"/>
          <p:cNvPicPr preferRelativeResize="0"/>
          <p:nvPr/>
        </p:nvPicPr>
        <p:blipFill>
          <a:blip r:embed="rId3">
            <a:alphaModFix/>
          </a:blip>
          <a:stretch>
            <a:fillRect/>
          </a:stretch>
        </p:blipFill>
        <p:spPr>
          <a:xfrm>
            <a:off x="4041783" y="1811470"/>
            <a:ext cx="396000" cy="419100"/>
          </a:xfrm>
          <a:prstGeom prst="rect">
            <a:avLst/>
          </a:prstGeom>
          <a:noFill/>
          <a:ln>
            <a:noFill/>
          </a:ln>
        </p:spPr>
      </p:pic>
      <p:pic>
        <p:nvPicPr>
          <p:cNvPr id="2537" name="Google Shape;2537;p155"/>
          <p:cNvPicPr preferRelativeResize="0"/>
          <p:nvPr/>
        </p:nvPicPr>
        <p:blipFill>
          <a:blip r:embed="rId4">
            <a:alphaModFix/>
          </a:blip>
          <a:stretch>
            <a:fillRect/>
          </a:stretch>
        </p:blipFill>
        <p:spPr>
          <a:xfrm>
            <a:off x="3843151" y="2824750"/>
            <a:ext cx="396000" cy="419760"/>
          </a:xfrm>
          <a:prstGeom prst="rect">
            <a:avLst/>
          </a:prstGeom>
          <a:noFill/>
          <a:ln>
            <a:noFill/>
          </a:ln>
        </p:spPr>
      </p:pic>
      <p:sp>
        <p:nvSpPr>
          <p:cNvPr id="2538" name="Google Shape;2538;p155"/>
          <p:cNvSpPr txBox="1"/>
          <p:nvPr>
            <p:ph type="title"/>
          </p:nvPr>
        </p:nvSpPr>
        <p:spPr>
          <a:xfrm>
            <a:off x="4845600" y="1842275"/>
            <a:ext cx="38982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Farqi labaad oo guud (common second difference) +20</a:t>
            </a:r>
            <a:r>
              <a:rPr b="0"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sp>
        <p:nvSpPr>
          <p:cNvPr id="2539" name="Google Shape;2539;p155"/>
          <p:cNvSpPr txBox="1"/>
          <p:nvPr>
            <p:ph type="title"/>
          </p:nvPr>
        </p:nvSpPr>
        <p:spPr>
          <a:xfrm>
            <a:off x="4845600" y="2844382"/>
            <a:ext cx="38982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Farqi koowaad oo guud (common first difference)</a:t>
            </a:r>
            <a:r>
              <a:rPr lang="en-GB" sz="1100">
                <a:latin typeface="Kalam"/>
                <a:ea typeface="Kalam"/>
                <a:cs typeface="Kalam"/>
                <a:sym typeface="Kalam"/>
              </a:rPr>
              <a:t/>
            </a:r>
            <a:r>
              <a:rPr b="0" lang="en-GB" sz="1100">
                <a:latin typeface="Kalam"/>
                <a:ea typeface="Kalam"/>
                <a:cs typeface="Kalam"/>
                <a:sym typeface="Kalam"/>
              </a:rPr>
              <a:t/>
            </a:r>
            <a:endParaRPr b="0">
              <a:latin typeface="Times New Roman"/>
              <a:ea typeface="Times New Roman"/>
              <a:cs typeface="Times New Roman"/>
              <a:sym typeface="Times New Roman"/>
            </a:endParaRPr>
          </a:p>
        </p:txBody>
      </p:sp>
      <p:grpSp>
        <p:nvGrpSpPr>
          <p:cNvPr id="2540" name="Google Shape;2540;p155"/>
          <p:cNvGrpSpPr/>
          <p:nvPr/>
        </p:nvGrpSpPr>
        <p:grpSpPr>
          <a:xfrm>
            <a:off x="1183988" y="3050670"/>
            <a:ext cx="1891517" cy="547793"/>
            <a:chOff x="463240" y="3297925"/>
            <a:chExt cx="2750897" cy="547793"/>
          </a:xfrm>
        </p:grpSpPr>
        <p:grpSp>
          <p:nvGrpSpPr>
            <p:cNvPr id="2541" name="Google Shape;2541;p155"/>
            <p:cNvGrpSpPr/>
            <p:nvPr/>
          </p:nvGrpSpPr>
          <p:grpSpPr>
            <a:xfrm>
              <a:off x="463240" y="3297925"/>
              <a:ext cx="1373053" cy="547793"/>
              <a:chOff x="463240" y="2002525"/>
              <a:chExt cx="1373053" cy="547793"/>
            </a:xfrm>
          </p:grpSpPr>
          <p:sp>
            <p:nvSpPr>
              <p:cNvPr id="2542" name="Google Shape;2542;p155"/>
              <p:cNvSpPr/>
              <p:nvPr/>
            </p:nvSpPr>
            <p:spPr>
              <a:xfrm flipH="1" rot="10800000">
                <a:off x="547347"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3" name="Google Shape;2543;p155"/>
              <p:cNvSpPr/>
              <p:nvPr/>
            </p:nvSpPr>
            <p:spPr>
              <a:xfrm flipH="1" rot="10800000">
                <a:off x="1208993"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4" name="Google Shape;2544;p155"/>
              <p:cNvSpPr txBox="1"/>
              <p:nvPr/>
            </p:nvSpPr>
            <p:spPr>
              <a:xfrm>
                <a:off x="463240"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+25</a:t>
                </a:r>
                <a:endParaRPr sz="2000">
                  <a:solidFill>
                    <a:srgbClr val="0B5FA5"/>
                  </a:solidFill>
                  <a:latin typeface="Times New Roman"/>
                  <a:ea typeface="Times New Roman"/>
                  <a:cs typeface="Times New Roman"/>
                  <a:sym typeface="Times New Roman"/>
                </a:endParaRPr>
              </a:p>
            </p:txBody>
          </p:sp>
          <p:sp>
            <p:nvSpPr>
              <p:cNvPr id="2545" name="Google Shape;2545;p155"/>
              <p:cNvSpPr txBox="1"/>
              <p:nvPr/>
            </p:nvSpPr>
            <p:spPr>
              <a:xfrm>
                <a:off x="1193667"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200">
                    <a:solidFill>
                      <a:schemeClr val="accent5"/>
                    </a:solidFill>
                    <a:latin typeface="Times New Roman"/>
                    <a:ea typeface="Times New Roman"/>
                    <a:cs typeface="Times New Roman"/>
                    <a:sym typeface="Times New Roman"/>
                  </a:rPr>
                  <a:t>+25</a:t>
                </a:r>
                <a:endParaRPr sz="2000">
                  <a:solidFill>
                    <a:srgbClr val="0B5FA5"/>
                  </a:solidFill>
                  <a:latin typeface="Times New Roman"/>
                  <a:ea typeface="Times New Roman"/>
                  <a:cs typeface="Times New Roman"/>
                  <a:sym typeface="Times New Roman"/>
                </a:endParaRPr>
              </a:p>
            </p:txBody>
          </p:sp>
        </p:grpSp>
        <p:grpSp>
          <p:nvGrpSpPr>
            <p:cNvPr id="2546" name="Google Shape;2546;p155"/>
            <p:cNvGrpSpPr/>
            <p:nvPr/>
          </p:nvGrpSpPr>
          <p:grpSpPr>
            <a:xfrm>
              <a:off x="1882295" y="3297925"/>
              <a:ext cx="1331843" cy="547793"/>
              <a:chOff x="1882295" y="2002525"/>
              <a:chExt cx="1331843" cy="547793"/>
            </a:xfrm>
          </p:grpSpPr>
          <p:sp>
            <p:nvSpPr>
              <p:cNvPr id="2547" name="Google Shape;2547;p155"/>
              <p:cNvSpPr/>
              <p:nvPr/>
            </p:nvSpPr>
            <p:spPr>
              <a:xfrm flipH="1" rot="10800000">
                <a:off x="1896477"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8" name="Google Shape;2548;p155"/>
              <p:cNvSpPr/>
              <p:nvPr/>
            </p:nvSpPr>
            <p:spPr>
              <a:xfrm flipH="1" rot="10800000">
                <a:off x="2573881"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9" name="Google Shape;2549;p155"/>
              <p:cNvSpPr txBox="1"/>
              <p:nvPr/>
            </p:nvSpPr>
            <p:spPr>
              <a:xfrm>
                <a:off x="1882295"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200">
                    <a:solidFill>
                      <a:schemeClr val="accent5"/>
                    </a:solidFill>
                    <a:latin typeface="Times New Roman"/>
                    <a:ea typeface="Times New Roman"/>
                    <a:cs typeface="Times New Roman"/>
                    <a:sym typeface="Times New Roman"/>
                  </a:rPr>
                  <a:t>+25</a:t>
                </a:r>
                <a:endParaRPr sz="2000">
                  <a:solidFill>
                    <a:srgbClr val="0B5FA5"/>
                  </a:solidFill>
                  <a:latin typeface="Times New Roman"/>
                  <a:ea typeface="Times New Roman"/>
                  <a:cs typeface="Times New Roman"/>
                  <a:sym typeface="Times New Roman"/>
                </a:endParaRPr>
              </a:p>
            </p:txBody>
          </p:sp>
          <p:sp>
            <p:nvSpPr>
              <p:cNvPr id="2550" name="Google Shape;2550;p155"/>
              <p:cNvSpPr txBox="1"/>
              <p:nvPr/>
            </p:nvSpPr>
            <p:spPr>
              <a:xfrm>
                <a:off x="2622537"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200">
                    <a:solidFill>
                      <a:schemeClr val="accent5"/>
                    </a:solidFill>
                    <a:latin typeface="Times New Roman"/>
                    <a:ea typeface="Times New Roman"/>
                    <a:cs typeface="Times New Roman"/>
                    <a:sym typeface="Times New Roman"/>
                  </a:rPr>
                  <a:t>+25</a:t>
                </a:r>
                <a:endParaRPr sz="2000">
                  <a:solidFill>
                    <a:srgbClr val="0B5FA5"/>
                  </a:solidFill>
                  <a:latin typeface="Times New Roman"/>
                  <a:ea typeface="Times New Roman"/>
                  <a:cs typeface="Times New Roman"/>
                  <a:sym typeface="Times New Roman"/>
                </a:endParaRPr>
              </a:p>
            </p:txBody>
          </p:sp>
        </p:grpSp>
      </p:grpSp>
      <p:pic>
        <p:nvPicPr>
          <p:cNvPr id="2551" name="Google Shape;2551;p155"/>
          <p:cNvPicPr preferRelativeResize="0"/>
          <p:nvPr/>
        </p:nvPicPr>
        <p:blipFill>
          <a:blip r:embed="rId3">
            <a:alphaModFix/>
          </a:blip>
          <a:stretch>
            <a:fillRect/>
          </a:stretch>
        </p:blipFill>
        <p:spPr>
          <a:xfrm>
            <a:off x="3660783" y="3758150"/>
            <a:ext cx="396000" cy="419100"/>
          </a:xfrm>
          <a:prstGeom prst="rect">
            <a:avLst/>
          </a:prstGeom>
          <a:noFill/>
          <a:ln>
            <a:noFill/>
          </a:ln>
        </p:spPr>
      </p:pic>
      <p:sp>
        <p:nvSpPr>
          <p:cNvPr id="2552" name="Google Shape;2552;p155"/>
          <p:cNvSpPr txBox="1"/>
          <p:nvPr>
            <p:ph type="title"/>
          </p:nvPr>
        </p:nvSpPr>
        <p:spPr>
          <a:xfrm>
            <a:off x="4845600" y="3788955"/>
            <a:ext cx="38982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Farqi labaad oo guud (common second difference) +3</a:t>
            </a:r>
            <a:r>
              <a:rPr b="0"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b="0">
              <a:latin typeface="Times New Roman"/>
              <a:ea typeface="Times New Roman"/>
              <a:cs typeface="Times New Roman"/>
              <a:sym typeface="Times New Roman"/>
            </a:endParaRPr>
          </a:p>
        </p:txBody>
      </p:sp>
      <p:grpSp>
        <p:nvGrpSpPr>
          <p:cNvPr id="2553" name="Google Shape;2553;p155"/>
          <p:cNvGrpSpPr/>
          <p:nvPr/>
        </p:nvGrpSpPr>
        <p:grpSpPr>
          <a:xfrm>
            <a:off x="1054608" y="3972200"/>
            <a:ext cx="1917180" cy="547800"/>
            <a:chOff x="463240" y="3297925"/>
            <a:chExt cx="2877785" cy="547800"/>
          </a:xfrm>
        </p:grpSpPr>
        <p:grpSp>
          <p:nvGrpSpPr>
            <p:cNvPr id="2554" name="Google Shape;2554;p155"/>
            <p:cNvGrpSpPr/>
            <p:nvPr/>
          </p:nvGrpSpPr>
          <p:grpSpPr>
            <a:xfrm>
              <a:off x="463240" y="3297925"/>
              <a:ext cx="1373053" cy="547793"/>
              <a:chOff x="463240" y="2002525"/>
              <a:chExt cx="1373053" cy="547793"/>
            </a:xfrm>
          </p:grpSpPr>
          <p:sp>
            <p:nvSpPr>
              <p:cNvPr id="2555" name="Google Shape;2555;p155"/>
              <p:cNvSpPr/>
              <p:nvPr/>
            </p:nvSpPr>
            <p:spPr>
              <a:xfrm flipH="1" rot="10800000">
                <a:off x="547347"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56" name="Google Shape;2556;p155"/>
              <p:cNvSpPr/>
              <p:nvPr/>
            </p:nvSpPr>
            <p:spPr>
              <a:xfrm flipH="1" rot="10800000">
                <a:off x="1208993"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57" name="Google Shape;2557;p155"/>
              <p:cNvSpPr txBox="1"/>
              <p:nvPr/>
            </p:nvSpPr>
            <p:spPr>
              <a:xfrm>
                <a:off x="463240"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sp>
            <p:nvSpPr>
              <p:cNvPr id="2558" name="Google Shape;2558;p155"/>
              <p:cNvSpPr txBox="1"/>
              <p:nvPr/>
            </p:nvSpPr>
            <p:spPr>
              <a:xfrm>
                <a:off x="1193667" y="2211018"/>
                <a:ext cx="591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nvGrpSpPr>
            <p:cNvPr id="2559" name="Google Shape;2559;p155"/>
            <p:cNvGrpSpPr/>
            <p:nvPr/>
          </p:nvGrpSpPr>
          <p:grpSpPr>
            <a:xfrm>
              <a:off x="1865011" y="3297925"/>
              <a:ext cx="1476014" cy="547800"/>
              <a:chOff x="1865011" y="2002525"/>
              <a:chExt cx="1476014" cy="547800"/>
            </a:xfrm>
          </p:grpSpPr>
          <p:sp>
            <p:nvSpPr>
              <p:cNvPr id="2560" name="Google Shape;2560;p155"/>
              <p:cNvSpPr/>
              <p:nvPr/>
            </p:nvSpPr>
            <p:spPr>
              <a:xfrm flipH="1" rot="10800000">
                <a:off x="1896477"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1" name="Google Shape;2561;p155"/>
              <p:cNvSpPr/>
              <p:nvPr/>
            </p:nvSpPr>
            <p:spPr>
              <a:xfrm flipH="1" rot="10800000">
                <a:off x="2573881" y="2002525"/>
                <a:ext cx="627300" cy="2382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2" name="Google Shape;2562;p155"/>
              <p:cNvSpPr txBox="1"/>
              <p:nvPr/>
            </p:nvSpPr>
            <p:spPr>
              <a:xfrm>
                <a:off x="1865011" y="2211025"/>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sp>
            <p:nvSpPr>
              <p:cNvPr id="2563" name="Google Shape;2563;p155"/>
              <p:cNvSpPr txBox="1"/>
              <p:nvPr/>
            </p:nvSpPr>
            <p:spPr>
              <a:xfrm>
                <a:off x="2622525" y="2211025"/>
                <a:ext cx="7185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+15</a:t>
                </a:r>
                <a:endParaRPr sz="2000">
                  <a:solidFill>
                    <a:srgbClr val="0B5FA5"/>
                  </a:solidFill>
                  <a:latin typeface="Times New Roman"/>
                  <a:ea typeface="Times New Roman"/>
                  <a:cs typeface="Times New Roman"/>
                  <a:sym typeface="Times New Roman"/>
                </a:endParaRPr>
              </a:p>
            </p:txBody>
          </p:sp>
        </p:grpSp>
      </p:grpSp>
      <p:grpSp>
        <p:nvGrpSpPr>
          <p:cNvPr id="2564" name="Google Shape;2564;p155"/>
          <p:cNvGrpSpPr/>
          <p:nvPr/>
        </p:nvGrpSpPr>
        <p:grpSpPr>
          <a:xfrm>
            <a:off x="1302246" y="4337743"/>
            <a:ext cx="1353422" cy="533091"/>
            <a:chOff x="535973" y="3312638"/>
            <a:chExt cx="2031556" cy="533091"/>
          </a:xfrm>
        </p:grpSpPr>
        <p:grpSp>
          <p:nvGrpSpPr>
            <p:cNvPr id="2565" name="Google Shape;2565;p155"/>
            <p:cNvGrpSpPr/>
            <p:nvPr/>
          </p:nvGrpSpPr>
          <p:grpSpPr>
            <a:xfrm>
              <a:off x="535973" y="3312638"/>
              <a:ext cx="1342106" cy="533091"/>
              <a:chOff x="535973" y="2017238"/>
              <a:chExt cx="1342106" cy="533091"/>
            </a:xfrm>
          </p:grpSpPr>
          <p:sp>
            <p:nvSpPr>
              <p:cNvPr id="2566" name="Google Shape;2566;p155"/>
              <p:cNvSpPr/>
              <p:nvPr/>
            </p:nvSpPr>
            <p:spPr>
              <a:xfrm flipH="1" rot="10800000">
                <a:off x="547366" y="2017238"/>
                <a:ext cx="627300" cy="2235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7" name="Google Shape;2567;p155"/>
              <p:cNvSpPr/>
              <p:nvPr/>
            </p:nvSpPr>
            <p:spPr>
              <a:xfrm flipH="1" rot="10800000">
                <a:off x="1209001" y="2017238"/>
                <a:ext cx="627300" cy="2235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8" name="Google Shape;2568;p155"/>
              <p:cNvSpPr txBox="1"/>
              <p:nvPr/>
            </p:nvSpPr>
            <p:spPr>
              <a:xfrm>
                <a:off x="535973" y="2211030"/>
                <a:ext cx="5997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sp>
            <p:nvSpPr>
              <p:cNvPr id="2569" name="Google Shape;2569;p155"/>
              <p:cNvSpPr txBox="1"/>
              <p:nvPr/>
            </p:nvSpPr>
            <p:spPr>
              <a:xfrm>
                <a:off x="1278379" y="2211030"/>
                <a:ext cx="5997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570" name="Google Shape;2570;p155"/>
            <p:cNvGrpSpPr/>
            <p:nvPr/>
          </p:nvGrpSpPr>
          <p:grpSpPr>
            <a:xfrm>
              <a:off x="1896473" y="3312638"/>
              <a:ext cx="671056" cy="533091"/>
              <a:chOff x="1896473" y="2017238"/>
              <a:chExt cx="671056" cy="533091"/>
            </a:xfrm>
          </p:grpSpPr>
          <p:sp>
            <p:nvSpPr>
              <p:cNvPr id="2571" name="Google Shape;2571;p155"/>
              <p:cNvSpPr/>
              <p:nvPr/>
            </p:nvSpPr>
            <p:spPr>
              <a:xfrm flipH="1" rot="10800000">
                <a:off x="1896473" y="2017238"/>
                <a:ext cx="627300" cy="2235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72" name="Google Shape;2572;p155"/>
              <p:cNvSpPr txBox="1"/>
              <p:nvPr/>
            </p:nvSpPr>
            <p:spPr>
              <a:xfrm>
                <a:off x="1967829" y="2211030"/>
                <a:ext cx="5997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6" name="Shape 2576"/>
        <p:cNvGrpSpPr/>
        <p:nvPr/>
      </p:nvGrpSpPr>
      <p:grpSpPr>
        <a:xfrm>
          <a:off x="0" y="0"/>
          <a:ext cx="0" cy="0"/>
          <a:chOff x="0" y="0"/>
          <a:chExt cx="0" cy="0"/>
        </a:xfrm>
      </p:grpSpPr>
      <p:sp>
        <p:nvSpPr>
          <p:cNvPr id="2577" name="Google Shape;2577;p156"/>
          <p:cNvSpPr txBox="1"/>
          <p:nvPr/>
        </p:nvSpPr>
        <p:spPr>
          <a:xfrm flipH="1">
            <a:off x="1248725" y="3176475"/>
            <a:ext cx="2666700" cy="63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Wow! Farqi saddexaad oo guud (common third difference)! Taasi waa qurux.</a:t>
            </a:r>
            <a:r>
              <a:rPr lang="en-GB" sz="1100">
                <a:latin typeface="Lexend"/>
                <a:ea typeface="Lexend"/>
                <a:cs typeface="Lexend"/>
                <a:sym typeface="Lexend"/>
              </a:rPr>
              <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2400">
              <a:solidFill>
                <a:schemeClr val="dk1"/>
              </a:solidFill>
              <a:latin typeface="Times New Roman"/>
              <a:ea typeface="Times New Roman"/>
              <a:cs typeface="Times New Roman"/>
              <a:sym typeface="Times New Roman"/>
            </a:endParaRPr>
          </a:p>
        </p:txBody>
      </p:sp>
      <p:pic>
        <p:nvPicPr>
          <p:cNvPr id="2578" name="Google Shape;2578;p156"/>
          <p:cNvPicPr preferRelativeResize="0"/>
          <p:nvPr/>
        </p:nvPicPr>
        <p:blipFill rotWithShape="1">
          <a:blip r:embed="rId3">
            <a:alphaModFix/>
          </a:blip>
          <a:srcRect b="43690" l="0" r="57905" t="0"/>
          <a:stretch/>
        </p:blipFill>
        <p:spPr>
          <a:xfrm>
            <a:off x="4648600" y="1835059"/>
            <a:ext cx="4221076" cy="1648776"/>
          </a:xfrm>
          <a:prstGeom prst="rect">
            <a:avLst/>
          </a:prstGeom>
          <a:noFill/>
          <a:ln>
            <a:noFill/>
          </a:ln>
        </p:spPr>
      </p:pic>
      <p:sp>
        <p:nvSpPr>
          <p:cNvPr id="2579" name="Google Shape;2579;p156"/>
          <p:cNvSpPr txBox="1"/>
          <p:nvPr/>
        </p:nvSpPr>
        <p:spPr>
          <a:xfrm flipH="1">
            <a:off x="4823900" y="1892600"/>
            <a:ext cx="3732000" cy="89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Haddii tirooyinka labajibbaaran (square numbers) iyo saddexagalka (triangular numbers) ay leeyihiin farqi labaad oo guud (common second difference), waxaan la yaabanahay waxa aan ka heli doonno tirooyinka saddex jibaaran (cube numbers).</a:t>
            </a:r>
            <a:r>
              <a:rPr lang="en-GB" sz="1100">
                <a:latin typeface="Lexend"/>
                <a:ea typeface="Lexend"/>
                <a:cs typeface="Lexend"/>
                <a:sym typeface="Lexend"/>
              </a:rPr>
              <a:t/>
            </a:r>
            <a:endParaRPr sz="2400">
              <a:solidFill>
                <a:schemeClr val="dk1"/>
              </a:solidFill>
              <a:latin typeface="Times New Roman"/>
              <a:ea typeface="Times New Roman"/>
              <a:cs typeface="Times New Roman"/>
              <a:sym typeface="Times New Roman"/>
            </a:endParaRPr>
          </a:p>
        </p:txBody>
      </p:sp>
      <p:sp>
        <p:nvSpPr>
          <p:cNvPr id="2580" name="Google Shape;2580;p156"/>
          <p:cNvSpPr txBox="1"/>
          <p:nvPr>
            <p:ph idx="1" type="body"/>
          </p:nvPr>
        </p:nvSpPr>
        <p:spPr>
          <a:xfrm>
            <a:off x="324000" y="759300"/>
            <a:ext cx="84960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Caasha iyo Cabdi waxay baaraan taxane kale oo gaar ah.</a:t>
            </a:r>
            <a:endParaRPr/>
          </a:p>
        </p:txBody>
      </p:sp>
      <p:sp>
        <p:nvSpPr>
          <p:cNvPr id="2581" name="Google Shape;2581;p15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Noocyo kale oo taxane ah</a:t>
            </a:r>
            <a:endParaRPr/>
          </a:p>
        </p:txBody>
      </p:sp>
      <p:pic>
        <p:nvPicPr>
          <p:cNvPr id="2582" name="Google Shape;2582;p156"/>
          <p:cNvPicPr preferRelativeResize="0"/>
          <p:nvPr/>
        </p:nvPicPr>
        <p:blipFill>
          <a:blip r:embed="rId6">
            <a:alphaModFix/>
          </a:blip>
          <a:stretch>
            <a:fillRect/>
          </a:stretch>
        </p:blipFill>
        <p:spPr>
          <a:xfrm flipH="1">
            <a:off x="8022496" y="3416022"/>
            <a:ext cx="800651" cy="898751"/>
          </a:xfrm>
          <a:prstGeom prst="rect">
            <a:avLst/>
          </a:prstGeom>
          <a:noFill/>
          <a:ln>
            <a:noFill/>
          </a:ln>
        </p:spPr>
      </p:pic>
      <p:pic>
        <p:nvPicPr>
          <p:cNvPr id="2583" name="Google Shape;2583;p156"/>
          <p:cNvPicPr preferRelativeResize="0"/>
          <p:nvPr/>
        </p:nvPicPr>
        <p:blipFill>
          <a:blip r:embed="rId5">
            <a:alphaModFix/>
          </a:blip>
          <a:stretch>
            <a:fillRect/>
          </a:stretch>
        </p:blipFill>
        <p:spPr>
          <a:xfrm>
            <a:off x="333457" y="3555380"/>
            <a:ext cx="664686" cy="1255076"/>
          </a:xfrm>
          <a:prstGeom prst="rect">
            <a:avLst/>
          </a:prstGeom>
          <a:noFill/>
          <a:ln>
            <a:noFill/>
          </a:ln>
        </p:spPr>
      </p:pic>
      <p:sp>
        <p:nvSpPr>
          <p:cNvPr id="2584" name="Google Shape;2584;p156"/>
          <p:cNvSpPr txBox="1"/>
          <p:nvPr/>
        </p:nvSpPr>
        <p:spPr>
          <a:xfrm>
            <a:off x="324005" y="1304216"/>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27</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64</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125</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585" name="Google Shape;2585;p156"/>
          <p:cNvGrpSpPr/>
          <p:nvPr/>
        </p:nvGrpSpPr>
        <p:grpSpPr>
          <a:xfrm>
            <a:off x="364760" y="1440687"/>
            <a:ext cx="2120685" cy="747300"/>
            <a:chOff x="547350" y="3098425"/>
            <a:chExt cx="2653842" cy="747300"/>
          </a:xfrm>
        </p:grpSpPr>
        <p:grpSp>
          <p:nvGrpSpPr>
            <p:cNvPr id="2586" name="Google Shape;2586;p156"/>
            <p:cNvGrpSpPr/>
            <p:nvPr/>
          </p:nvGrpSpPr>
          <p:grpSpPr>
            <a:xfrm>
              <a:off x="547350" y="3098425"/>
              <a:ext cx="1288949" cy="747300"/>
              <a:chOff x="547350" y="1803025"/>
              <a:chExt cx="1288949" cy="747300"/>
            </a:xfrm>
          </p:grpSpPr>
          <p:sp>
            <p:nvSpPr>
              <p:cNvPr id="2587" name="Google Shape;2587;p156"/>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88" name="Google Shape;2588;p156"/>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89" name="Google Shape;2589;p156"/>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590" name="Google Shape;2590;p156"/>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+19</a:t>
                </a:r>
                <a:endParaRPr sz="2000">
                  <a:solidFill>
                    <a:srgbClr val="0B5FA5"/>
                  </a:solidFill>
                  <a:latin typeface="Times New Roman"/>
                  <a:ea typeface="Times New Roman"/>
                  <a:cs typeface="Times New Roman"/>
                  <a:sym typeface="Times New Roman"/>
                </a:endParaRPr>
              </a:p>
            </p:txBody>
          </p:sp>
        </p:grpSp>
        <p:grpSp>
          <p:nvGrpSpPr>
            <p:cNvPr id="2591" name="Google Shape;2591;p156"/>
            <p:cNvGrpSpPr/>
            <p:nvPr/>
          </p:nvGrpSpPr>
          <p:grpSpPr>
            <a:xfrm>
              <a:off x="1896486" y="3098425"/>
              <a:ext cx="1304707" cy="747300"/>
              <a:chOff x="1896486" y="1803025"/>
              <a:chExt cx="1304707" cy="747300"/>
            </a:xfrm>
          </p:grpSpPr>
          <p:sp>
            <p:nvSpPr>
              <p:cNvPr id="2592" name="Google Shape;2592;p156"/>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3" name="Google Shape;2593;p156"/>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4" name="Google Shape;2594;p156"/>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+37</a:t>
                </a:r>
                <a:endParaRPr sz="2000">
                  <a:solidFill>
                    <a:srgbClr val="0B5FA5"/>
                  </a:solidFill>
                  <a:latin typeface="Times New Roman"/>
                  <a:ea typeface="Times New Roman"/>
                  <a:cs typeface="Times New Roman"/>
                  <a:sym typeface="Times New Roman"/>
                </a:endParaRPr>
              </a:p>
            </p:txBody>
          </p:sp>
          <p:sp>
            <p:nvSpPr>
              <p:cNvPr id="2595" name="Google Shape;2595;p156"/>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+61</a:t>
                </a:r>
                <a:endParaRPr sz="2000">
                  <a:solidFill>
                    <a:srgbClr val="0B5FA5"/>
                  </a:solidFill>
                  <a:latin typeface="Times New Roman"/>
                  <a:ea typeface="Times New Roman"/>
                  <a:cs typeface="Times New Roman"/>
                  <a:sym typeface="Times New Roman"/>
                </a:endParaRPr>
              </a:p>
            </p:txBody>
          </p:sp>
        </p:grpSp>
      </p:grpSp>
      <p:grpSp>
        <p:nvGrpSpPr>
          <p:cNvPr id="2596" name="Google Shape;2596;p156"/>
          <p:cNvGrpSpPr/>
          <p:nvPr/>
        </p:nvGrpSpPr>
        <p:grpSpPr>
          <a:xfrm>
            <a:off x="603683" y="1920902"/>
            <a:ext cx="1579370" cy="747300"/>
            <a:chOff x="547350" y="3098425"/>
            <a:chExt cx="1976436" cy="747300"/>
          </a:xfrm>
        </p:grpSpPr>
        <p:grpSp>
          <p:nvGrpSpPr>
            <p:cNvPr id="2597" name="Google Shape;2597;p156"/>
            <p:cNvGrpSpPr/>
            <p:nvPr/>
          </p:nvGrpSpPr>
          <p:grpSpPr>
            <a:xfrm>
              <a:off x="547350" y="3098425"/>
              <a:ext cx="1288949" cy="747300"/>
              <a:chOff x="547350" y="1803025"/>
              <a:chExt cx="1288949" cy="747300"/>
            </a:xfrm>
          </p:grpSpPr>
          <p:sp>
            <p:nvSpPr>
              <p:cNvPr id="2598" name="Google Shape;2598;p156"/>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9" name="Google Shape;2599;p156"/>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00" name="Google Shape;2600;p156"/>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sp>
            <p:nvSpPr>
              <p:cNvPr id="2601" name="Google Shape;2601;p156"/>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+18</a:t>
                </a:r>
                <a:endParaRPr sz="2000">
                  <a:solidFill>
                    <a:srgbClr val="0B5FA5"/>
                  </a:solidFill>
                  <a:latin typeface="Times New Roman"/>
                  <a:ea typeface="Times New Roman"/>
                  <a:cs typeface="Times New Roman"/>
                  <a:sym typeface="Times New Roman"/>
                </a:endParaRPr>
              </a:p>
            </p:txBody>
          </p:sp>
        </p:grpSp>
        <p:grpSp>
          <p:nvGrpSpPr>
            <p:cNvPr id="2602" name="Google Shape;2602;p156"/>
            <p:cNvGrpSpPr/>
            <p:nvPr/>
          </p:nvGrpSpPr>
          <p:grpSpPr>
            <a:xfrm>
              <a:off x="1896486" y="3098425"/>
              <a:ext cx="627300" cy="747300"/>
              <a:chOff x="1896486" y="1803025"/>
              <a:chExt cx="627300" cy="747300"/>
            </a:xfrm>
          </p:grpSpPr>
          <p:sp>
            <p:nvSpPr>
              <p:cNvPr id="2603" name="Google Shape;2603;p156"/>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04" name="Google Shape;2604;p156"/>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+24</a:t>
                </a:r>
                <a:endParaRPr sz="2000">
                  <a:solidFill>
                    <a:srgbClr val="0B5FA5"/>
                  </a:solidFill>
                  <a:latin typeface="Times New Roman"/>
                  <a:ea typeface="Times New Roman"/>
                  <a:cs typeface="Times New Roman"/>
                  <a:sym typeface="Times New Roman"/>
                </a:endParaRPr>
              </a:p>
            </p:txBody>
          </p:sp>
        </p:grpSp>
      </p:grpSp>
      <p:grpSp>
        <p:nvGrpSpPr>
          <p:cNvPr id="2605" name="Google Shape;2605;p156"/>
          <p:cNvGrpSpPr/>
          <p:nvPr/>
        </p:nvGrpSpPr>
        <p:grpSpPr>
          <a:xfrm>
            <a:off x="896976" y="2412622"/>
            <a:ext cx="1029999" cy="747300"/>
            <a:chOff x="547350" y="1803025"/>
            <a:chExt cx="1288949" cy="747300"/>
          </a:xfrm>
        </p:grpSpPr>
        <p:sp>
          <p:nvSpPr>
            <p:cNvPr id="2606" name="Google Shape;2606;p156"/>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07" name="Google Shape;2607;p156"/>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08" name="Google Shape;2608;p156"/>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sp>
          <p:nvSpPr>
            <p:cNvPr id="2609" name="Google Shape;2609;p156"/>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grpSp>
      <p:pic>
        <p:nvPicPr>
          <p:cNvPr id="2610" name="Google Shape;2610;p156"/>
          <p:cNvPicPr preferRelativeResize="0"/>
          <p:nvPr/>
        </p:nvPicPr>
        <p:blipFill rotWithShape="1">
          <a:blip r:embed="rId3">
            <a:alphaModFix/>
          </a:blip>
          <a:srcRect b="43690" l="0" r="57905" t="0"/>
          <a:stretch/>
        </p:blipFill>
        <p:spPr>
          <a:xfrm flipH="1">
            <a:off x="1005450" y="3153475"/>
            <a:ext cx="2979000" cy="794401"/>
          </a:xfrm>
          <a:prstGeom prst="rect">
            <a:avLst/>
          </a:prstGeom>
          <a:noFill/>
          <a:ln>
            <a:noFill/>
          </a:ln>
        </p:spPr>
      </p:pic>
      <p:sp>
        <p:nvSpPr>
          <p:cNvPr id="2611" name="Google Shape;2611;p156"/>
          <p:cNvSpPr txBox="1"/>
          <p:nvPr>
            <p:ph idx="1" type="body"/>
          </p:nvPr>
        </p:nvSpPr>
        <p:spPr>
          <a:xfrm>
            <a:off x="1238400" y="4081927"/>
            <a:ext cx="6846900" cy="43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Tirooyinkayaga saddex jibaaran (cube numbers), iyo taxanaha la xiriira, waxay leeyihiin farqi saddexaad oo guud (common third difference).</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5" name="Shape 2615"/>
        <p:cNvGrpSpPr/>
        <p:nvPr/>
      </p:nvGrpSpPr>
      <p:grpSpPr>
        <a:xfrm>
          <a:off x="0" y="0"/>
          <a:ext cx="0" cy="0"/>
          <a:chOff x="0" y="0"/>
          <a:chExt cx="0" cy="0"/>
        </a:xfrm>
      </p:grpSpPr>
      <p:sp>
        <p:nvSpPr>
          <p:cNvPr id="2616" name="Google Shape;2616;p157"/>
          <p:cNvSpPr txBox="1"/>
          <p:nvPr>
            <p:ph idx="1" type="body"/>
          </p:nvPr>
        </p:nvSpPr>
        <p:spPr>
          <a:xfrm>
            <a:off x="324000" y="759300"/>
            <a:ext cx="7020300" cy="409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Raadi farqi saddexaad oo guud (common third difference) ee taxankan.</a:t>
            </a:r>
            <a:endParaRPr/>
          </a:p>
        </p:txBody>
      </p:sp>
      <p:sp>
        <p:nvSpPr>
          <p:cNvPr id="2617" name="Google Shape;2617;p15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Noocyo kale oo taxane ah</a:t>
            </a:r>
            <a:endParaRPr/>
          </a:p>
        </p:txBody>
      </p:sp>
      <p:sp>
        <p:nvSpPr>
          <p:cNvPr id="2618" name="Google Shape;2618;p157"/>
          <p:cNvSpPr txBox="1"/>
          <p:nvPr/>
        </p:nvSpPr>
        <p:spPr>
          <a:xfrm>
            <a:off x="324005" y="1304216"/>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18</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40</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79</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619" name="Google Shape;2619;p157"/>
          <p:cNvGrpSpPr/>
          <p:nvPr/>
        </p:nvGrpSpPr>
        <p:grpSpPr>
          <a:xfrm>
            <a:off x="364760" y="1440687"/>
            <a:ext cx="2120685" cy="747300"/>
            <a:chOff x="547350" y="3098425"/>
            <a:chExt cx="2653842" cy="747300"/>
          </a:xfrm>
        </p:grpSpPr>
        <p:grpSp>
          <p:nvGrpSpPr>
            <p:cNvPr id="2620" name="Google Shape;2620;p157"/>
            <p:cNvGrpSpPr/>
            <p:nvPr/>
          </p:nvGrpSpPr>
          <p:grpSpPr>
            <a:xfrm>
              <a:off x="547350" y="3098425"/>
              <a:ext cx="1288949" cy="747300"/>
              <a:chOff x="547350" y="1803025"/>
              <a:chExt cx="1288949" cy="747300"/>
            </a:xfrm>
          </p:grpSpPr>
          <p:sp>
            <p:nvSpPr>
              <p:cNvPr id="2621" name="Google Shape;2621;p157"/>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2" name="Google Shape;2622;p157"/>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3" name="Google Shape;2623;p157"/>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rgbClr val="0B5FA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sp>
            <p:nvSpPr>
              <p:cNvPr id="2624" name="Google Shape;2624;p157"/>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nvGrpSpPr>
            <p:cNvPr id="2625" name="Google Shape;2625;p157"/>
            <p:cNvGrpSpPr/>
            <p:nvPr/>
          </p:nvGrpSpPr>
          <p:grpSpPr>
            <a:xfrm>
              <a:off x="1896486" y="3098425"/>
              <a:ext cx="1304707" cy="747300"/>
              <a:chOff x="1896486" y="1803025"/>
              <a:chExt cx="1304707" cy="747300"/>
            </a:xfrm>
          </p:grpSpPr>
          <p:sp>
            <p:nvSpPr>
              <p:cNvPr id="2626" name="Google Shape;2626;p157"/>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7" name="Google Shape;2627;p157"/>
              <p:cNvSpPr/>
              <p:nvPr/>
            </p:nvSpPr>
            <p:spPr>
              <a:xfrm flipH="1" rot="10800000">
                <a:off x="2573892"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8" name="Google Shape;2628;p157"/>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+22</a:t>
                </a:r>
                <a:endParaRPr sz="2000">
                  <a:solidFill>
                    <a:srgbClr val="0B5FA5"/>
                  </a:solidFill>
                  <a:latin typeface="Times New Roman"/>
                  <a:ea typeface="Times New Roman"/>
                  <a:cs typeface="Times New Roman"/>
                  <a:sym typeface="Times New Roman"/>
                </a:endParaRPr>
              </a:p>
            </p:txBody>
          </p:sp>
          <p:sp>
            <p:nvSpPr>
              <p:cNvPr id="2629" name="Google Shape;2629;p157"/>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+39</a:t>
                </a:r>
                <a:endParaRPr sz="2000">
                  <a:solidFill>
                    <a:srgbClr val="0B5FA5"/>
                  </a:solidFill>
                  <a:latin typeface="Times New Roman"/>
                  <a:ea typeface="Times New Roman"/>
                  <a:cs typeface="Times New Roman"/>
                  <a:sym typeface="Times New Roman"/>
                </a:endParaRPr>
              </a:p>
            </p:txBody>
          </p:sp>
        </p:grpSp>
      </p:grpSp>
      <p:grpSp>
        <p:nvGrpSpPr>
          <p:cNvPr id="2630" name="Google Shape;2630;p157"/>
          <p:cNvGrpSpPr/>
          <p:nvPr/>
        </p:nvGrpSpPr>
        <p:grpSpPr>
          <a:xfrm>
            <a:off x="603683" y="1920902"/>
            <a:ext cx="1579370" cy="747300"/>
            <a:chOff x="547350" y="3098425"/>
            <a:chExt cx="1976436" cy="747300"/>
          </a:xfrm>
        </p:grpSpPr>
        <p:grpSp>
          <p:nvGrpSpPr>
            <p:cNvPr id="2631" name="Google Shape;2631;p157"/>
            <p:cNvGrpSpPr/>
            <p:nvPr/>
          </p:nvGrpSpPr>
          <p:grpSpPr>
            <a:xfrm>
              <a:off x="547350" y="3098425"/>
              <a:ext cx="1288949" cy="747300"/>
              <a:chOff x="547350" y="1803025"/>
              <a:chExt cx="1288949" cy="747300"/>
            </a:xfrm>
          </p:grpSpPr>
          <p:sp>
            <p:nvSpPr>
              <p:cNvPr id="2632" name="Google Shape;2632;p157"/>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33" name="Google Shape;2633;p157"/>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34" name="Google Shape;2634;p157"/>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635" name="Google Shape;2635;p157"/>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grpSp>
        <p:grpSp>
          <p:nvGrpSpPr>
            <p:cNvPr id="2636" name="Google Shape;2636;p157"/>
            <p:cNvGrpSpPr/>
            <p:nvPr/>
          </p:nvGrpSpPr>
          <p:grpSpPr>
            <a:xfrm>
              <a:off x="1896486" y="3098425"/>
              <a:ext cx="627300" cy="747300"/>
              <a:chOff x="1896486" y="1803025"/>
              <a:chExt cx="627300" cy="747300"/>
            </a:xfrm>
          </p:grpSpPr>
          <p:sp>
            <p:nvSpPr>
              <p:cNvPr id="2637" name="Google Shape;2637;p157"/>
              <p:cNvSpPr/>
              <p:nvPr/>
            </p:nvSpPr>
            <p:spPr>
              <a:xfrm flipH="1" rot="10800000">
                <a:off x="1896486"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38" name="Google Shape;2638;p157"/>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+17</a:t>
                </a:r>
                <a:endParaRPr sz="2000">
                  <a:solidFill>
                    <a:srgbClr val="0B5FA5"/>
                  </a:solidFill>
                  <a:latin typeface="Times New Roman"/>
                  <a:ea typeface="Times New Roman"/>
                  <a:cs typeface="Times New Roman"/>
                  <a:sym typeface="Times New Roman"/>
                </a:endParaRPr>
              </a:p>
            </p:txBody>
          </p:sp>
        </p:grpSp>
      </p:grpSp>
      <p:grpSp>
        <p:nvGrpSpPr>
          <p:cNvPr id="2639" name="Google Shape;2639;p157"/>
          <p:cNvGrpSpPr/>
          <p:nvPr/>
        </p:nvGrpSpPr>
        <p:grpSpPr>
          <a:xfrm>
            <a:off x="896976" y="2412622"/>
            <a:ext cx="1029999" cy="747300"/>
            <a:chOff x="547350" y="1803025"/>
            <a:chExt cx="1288949" cy="747300"/>
          </a:xfrm>
        </p:grpSpPr>
        <p:sp>
          <p:nvSpPr>
            <p:cNvPr id="2640" name="Google Shape;2640;p157"/>
            <p:cNvSpPr/>
            <p:nvPr/>
          </p:nvSpPr>
          <p:spPr>
            <a:xfrm flipH="1" rot="10800000">
              <a:off x="547350"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41" name="Google Shape;2641;p157"/>
            <p:cNvSpPr/>
            <p:nvPr/>
          </p:nvSpPr>
          <p:spPr>
            <a:xfrm flipH="1" rot="10800000">
              <a:off x="1208999" y="1803025"/>
              <a:ext cx="627300" cy="437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42" name="Google Shape;2642;p157"/>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sp>
          <p:nvSpPr>
            <p:cNvPr id="2643" name="Google Shape;2643;p157"/>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accent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7" name="Shape 2647"/>
        <p:cNvGrpSpPr/>
        <p:nvPr/>
      </p:nvGrpSpPr>
      <p:grpSpPr>
        <a:xfrm>
          <a:off x="0" y="0"/>
          <a:ext cx="0" cy="0"/>
          <a:chOff x="0" y="0"/>
          <a:chExt cx="0" cy="0"/>
        </a:xfrm>
      </p:grpSpPr>
      <p:sp>
        <p:nvSpPr>
          <p:cNvPr id="2648" name="Google Shape;2648;p158"/>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Garto kee ka mid ah taxanahan ayaa leh farqi labaad oo guud (common second difference), iyo kee ayaa leh farqi saddexaad oo guud (common third difference).</a:t>
            </a:r>
            <a:endParaRPr sz="2000"/>
          </a:p>
        </p:txBody>
      </p:sp>
      <p:sp>
        <p:nvSpPr>
          <p:cNvPr id="2649" name="Google Shape;2649;p158"/>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Noocyo kale oo taxane ah</a:t>
            </a:r>
            <a:endParaRPr/>
          </a:p>
        </p:txBody>
      </p:sp>
      <p:sp>
        <p:nvSpPr>
          <p:cNvPr id="2650" name="Google Shape;2650;p158"/>
          <p:cNvSpPr txBox="1"/>
          <p:nvPr/>
        </p:nvSpPr>
        <p:spPr>
          <a:xfrm>
            <a:off x="4175685" y="152131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5</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11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21</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651" name="Google Shape;2651;p158"/>
          <p:cNvSpPr txBox="1"/>
          <p:nvPr/>
        </p:nvSpPr>
        <p:spPr>
          <a:xfrm>
            <a:off x="331165" y="315603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a:t>
            </a:r>
            <a:r>
              <a:rPr lang="en-GB" sz="1400">
                <a:solidFill>
                  <a:schemeClr val="dk1"/>
                </a:solidFill>
                <a:latin typeface="Lexend"/>
                <a:ea typeface="Lexend"/>
                <a:cs typeface="Lexend"/>
                <a:sym typeface="Lexend"/>
              </a:rPr>
              <a:t>) </a:t>
            </a:r>
            <a:r>
              <a:rPr lang="en-GB" sz="1400">
                <a:solidFill>
                  <a:schemeClr val="dk1"/>
                </a:solidFill>
                <a:latin typeface="Lexend"/>
                <a:ea typeface="Times New Roman"/>
                <a:cs typeface="Times New Roman"/>
                <a:sym typeface="Times New Roman"/>
              </a:rPr>
              <a:t>100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95</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86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65</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24</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652" name="Google Shape;2652;p158"/>
          <p:cNvSpPr txBox="1"/>
          <p:nvPr/>
        </p:nvSpPr>
        <p:spPr>
          <a:xfrm>
            <a:off x="331165" y="152131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a:t>
            </a:r>
            <a:r>
              <a:rPr lang="en-GB" sz="1400">
                <a:solidFill>
                  <a:schemeClr val="dk1"/>
                </a:solidFill>
                <a:latin typeface="Lexend"/>
                <a:ea typeface="Lexend"/>
                <a:cs typeface="Lexend"/>
                <a:sym typeface="Lexend"/>
              </a:rPr>
              <a:t>)  </a:t>
            </a:r>
            <a:r>
              <a:rPr lang="en-GB" sz="1400">
                <a:solidFill>
                  <a:schemeClr val="dk1"/>
                </a:solidFill>
                <a:latin typeface="Lexend"/>
                <a:ea typeface="Times New Roman"/>
                <a:cs typeface="Times New Roman"/>
                <a:sym typeface="Times New Roman"/>
              </a:rPr>
              <a:t>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59</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653" name="Google Shape;2653;p158"/>
          <p:cNvSpPr txBox="1"/>
          <p:nvPr/>
        </p:nvSpPr>
        <p:spPr>
          <a:xfrm>
            <a:off x="4164175" y="3163200"/>
            <a:ext cx="3962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d</a:t>
            </a:r>
            <a:r>
              <a:rPr lang="en-GB" sz="1400">
                <a:solidFill>
                  <a:schemeClr val="dk1"/>
                </a:solidFill>
                <a:latin typeface="Lexend"/>
                <a:ea typeface="Lexend"/>
                <a:cs typeface="Lexend"/>
                <a:sym typeface="Lexend"/>
              </a:rPr>
              <a:t>)  </a:t>
            </a:r>
            <a:r>
              <a:rPr lang="en-GB" sz="1400">
                <a:solidFill>
                  <a:schemeClr val="dk1"/>
                </a:solidFill>
                <a:latin typeface="Lexend"/>
                <a:ea typeface="Times New Roman"/>
                <a:cs typeface="Times New Roman"/>
                <a:sym typeface="Times New Roman"/>
              </a:rPr>
              <a:t>−68</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−66</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−54</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−32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0</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7" name="Shape 2657"/>
        <p:cNvGrpSpPr/>
        <p:nvPr/>
      </p:nvGrpSpPr>
      <p:grpSpPr>
        <a:xfrm>
          <a:off x="0" y="0"/>
          <a:ext cx="0" cy="0"/>
          <a:chOff x="0" y="0"/>
          <a:chExt cx="0" cy="0"/>
        </a:xfrm>
      </p:grpSpPr>
      <p:sp>
        <p:nvSpPr>
          <p:cNvPr id="2658" name="Google Shape;2658;p159"/>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Marka la eego in taxanahan ay leeyihiin farqi labaad oo guud (common second difference), raadi xubnaha maqan.</a:t>
            </a:r>
            <a:r>
              <a:rPr lang="en-GB" sz="1800">
                <a:latin typeface="Lexend"/>
              </a:rPr>
              <a:t/>
            </a:r>
            <a:endParaRPr sz="2000"/>
          </a:p>
        </p:txBody>
      </p:sp>
      <p:sp>
        <p:nvSpPr>
          <p:cNvPr id="2659" name="Google Shape;2659;p159"/>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Noocyo kale oo taxane ah</a:t>
            </a:r>
            <a:endParaRPr/>
          </a:p>
        </p:txBody>
      </p:sp>
      <p:sp>
        <p:nvSpPr>
          <p:cNvPr id="2660" name="Google Shape;2660;p159"/>
          <p:cNvSpPr txBox="1"/>
          <p:nvPr/>
        </p:nvSpPr>
        <p:spPr>
          <a:xfrm>
            <a:off x="4175685" y="152131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b)  </a:t>
            </a:r>
            <a:r>
              <a:rPr lang="en-GB" sz="1800">
                <a:solidFill>
                  <a:schemeClr val="dk1"/>
                </a:solidFill>
                <a:latin typeface="Lexend"/>
                <a:ea typeface="Times New Roman"/>
                <a:cs typeface="Times New Roman"/>
                <a:sym typeface="Times New Roman"/>
              </a:rPr>
              <a:t>12</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14</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23</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39</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62</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661" name="Google Shape;2661;p159"/>
          <p:cNvSpPr txBox="1"/>
          <p:nvPr/>
        </p:nvSpPr>
        <p:spPr>
          <a:xfrm>
            <a:off x="331165" y="315603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c)  </a:t>
            </a:r>
            <a:r>
              <a:rPr lang="en-GB" sz="1800">
                <a:solidFill>
                  <a:schemeClr val="dk1"/>
                </a:solidFill>
                <a:latin typeface="Lexend"/>
                <a:ea typeface="Times New Roman"/>
                <a:cs typeface="Times New Roman"/>
                <a:sym typeface="Times New Roman"/>
              </a:rPr>
              <a:t>0</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20</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36</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48</a:t>
            </a:r>
            <a:r>
              <a:rPr lang="en-GB" sz="1800">
                <a:solidFill>
                  <a:srgbClr val="000000"/>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56</a:t>
            </a:r>
            <a:r>
              <a:rPr lang="en-GB" sz="18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662" name="Google Shape;2662;p159"/>
          <p:cNvSpPr txBox="1"/>
          <p:nvPr/>
        </p:nvSpPr>
        <p:spPr>
          <a:xfrm>
            <a:off x="331165" y="152131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a)  </a:t>
            </a:r>
            <a:r>
              <a:rPr lang="en-GB" sz="1800">
                <a:solidFill>
                  <a:schemeClr val="dk1"/>
                </a:solidFill>
                <a:latin typeface="Lexend"/>
                <a:ea typeface="Times New Roman"/>
                <a:cs typeface="Times New Roman"/>
                <a:sym typeface="Times New Roman"/>
              </a:rPr>
              <a:t>1</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5</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11</a:t>
            </a:r>
            <a:r>
              <a:rPr lang="en-GB" sz="1800">
                <a:solidFill>
                  <a:srgbClr val="000000"/>
                </a:solidFill>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  19,  29, …</a:t>
            </a:r>
            <a:endParaRPr sz="2600">
              <a:solidFill>
                <a:srgbClr val="000000"/>
              </a:solidFill>
              <a:latin typeface="Times New Roman"/>
              <a:ea typeface="Times New Roman"/>
              <a:cs typeface="Times New Roman"/>
              <a:sym typeface="Times New Roman"/>
            </a:endParaRPr>
          </a:p>
        </p:txBody>
      </p:sp>
      <p:sp>
        <p:nvSpPr>
          <p:cNvPr id="2663" name="Google Shape;2663;p159"/>
          <p:cNvSpPr txBox="1"/>
          <p:nvPr/>
        </p:nvSpPr>
        <p:spPr>
          <a:xfrm>
            <a:off x="4164175" y="3239400"/>
            <a:ext cx="407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d</a:t>
            </a:r>
            <a:r>
              <a:rPr lang="en-GB" sz="1800">
                <a:solidFill>
                  <a:schemeClr val="dk1"/>
                </a:solidFill>
                <a:latin typeface="Lexend"/>
                <a:ea typeface="Lexend"/>
                <a:cs typeface="Lexend"/>
                <a:sym typeface="Lexend"/>
              </a:rPr>
              <a:t>)</a:t>
            </a:r>
            <a:endParaRPr sz="2600">
              <a:solidFill>
                <a:srgbClr val="000000"/>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frac{1}{4},\frac{1}{2},\frac{5}{4},\frac{5}{2},\frac{17}{4},...&quot;&gt;&lt;mfrac&gt;&lt;mn&gt;1&lt;/mn&gt;&lt;mn&gt;4&lt;/mn&gt;&lt;/mfrac&gt;&lt;mo&gt;,&lt;/mo&gt;&lt;mfrac&gt;&lt;mn&gt;1&lt;/mn&gt;&lt;mn&gt;2&lt;/mn&gt;&lt;/mfrac&gt;&lt;mo&gt;,&lt;/mo&gt;&lt;mfrac&gt;&lt;mn&gt;5&lt;/mn&gt;&lt;mn&gt;4&lt;/mn&gt;&lt;/mfrac&gt;&lt;mo&gt;,&lt;/mo&gt;&lt;mfrac&gt;&lt;mn&gt;5&lt;/mn&gt;&lt;mn&gt;2&lt;/mn&gt;&lt;/mfrac&gt;&lt;mo&gt;,&lt;/mo&gt;&lt;mfrac&gt;&lt;mn&gt;17&lt;/mn&gt;&lt;mn&gt;4&lt;/mn&gt;&lt;/mfrac&gt;&lt;mo&gt;,&lt;/mo&gt;&lt;mo&gt;.&lt;/mo&gt;&lt;mo&gt;.&lt;/mo&gt;&lt;mo&gt;.&lt;/mo&gt;&lt;/math&gt;" id="2664" name="Google Shape;2664;p159" title="one fourth comma one half comma five fourths comma five halves comma seventeen fourths comma period period period"/>
          <p:cNvPicPr preferRelativeResize="0"/>
          <p:nvPr/>
        </p:nvPicPr>
        <p:blipFill>
          <a:blip r:embed="rId3">
            <a:alphaModFix/>
          </a:blip>
          <a:stretch>
            <a:fillRect/>
          </a:stretch>
        </p:blipFill>
        <p:spPr>
          <a:xfrm>
            <a:off x="4695825" y="3033754"/>
            <a:ext cx="2334796" cy="618575"/>
          </a:xfrm>
          <a:prstGeom prst="rect">
            <a:avLst/>
          </a:prstGeom>
          <a:noFill/>
          <a:ln>
            <a:noFill/>
          </a:ln>
        </p:spPr>
      </p:pic>
      <p:sp>
        <p:nvSpPr>
          <p:cNvPr id="2665" name="Google Shape;2665;p159"/>
          <p:cNvSpPr/>
          <p:nvPr/>
        </p:nvSpPr>
        <p:spPr>
          <a:xfrm>
            <a:off x="2085855" y="1548175"/>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666" name="Google Shape;2666;p159"/>
          <p:cNvSpPr/>
          <p:nvPr/>
        </p:nvSpPr>
        <p:spPr>
          <a:xfrm>
            <a:off x="2683948" y="1548175"/>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667" name="Google Shape;2667;p159"/>
          <p:cNvSpPr/>
          <p:nvPr/>
        </p:nvSpPr>
        <p:spPr>
          <a:xfrm>
            <a:off x="4524255" y="1548175"/>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668" name="Google Shape;2668;p159"/>
          <p:cNvSpPr/>
          <p:nvPr/>
        </p:nvSpPr>
        <p:spPr>
          <a:xfrm>
            <a:off x="5023135" y="1548175"/>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669" name="Google Shape;2669;p159"/>
          <p:cNvSpPr/>
          <p:nvPr/>
        </p:nvSpPr>
        <p:spPr>
          <a:xfrm>
            <a:off x="2797481" y="3201562"/>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670" name="Google Shape;2670;p159"/>
          <p:cNvSpPr/>
          <p:nvPr/>
        </p:nvSpPr>
        <p:spPr>
          <a:xfrm>
            <a:off x="622199" y="3201550"/>
            <a:ext cx="2460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671" name="Google Shape;2671;p159"/>
          <p:cNvSpPr/>
          <p:nvPr/>
        </p:nvSpPr>
        <p:spPr>
          <a:xfrm>
            <a:off x="5808143" y="3019000"/>
            <a:ext cx="246000" cy="6186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672" name="Google Shape;2672;p159"/>
          <p:cNvSpPr/>
          <p:nvPr/>
        </p:nvSpPr>
        <p:spPr>
          <a:xfrm>
            <a:off x="6256755" y="3019000"/>
            <a:ext cx="289200" cy="6186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6" name="Shape 2676"/>
        <p:cNvGrpSpPr/>
        <p:nvPr/>
      </p:nvGrpSpPr>
      <p:grpSpPr>
        <a:xfrm>
          <a:off x="0" y="0"/>
          <a:ext cx="0" cy="0"/>
          <a:chOff x="0" y="0"/>
          <a:chExt cx="0" cy="0"/>
        </a:xfrm>
      </p:grpSpPr>
      <p:sp>
        <p:nvSpPr>
          <p:cNvPr id="2677" name="Google Shape;2677;p160"/>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Yacquub wuxuu baarayaa saddexdan taxane.</a:t>
            </a:r>
            <a:r>
              <a:rPr lang="en-GB" sz="1400">
                <a:latin typeface="Lexend"/>
              </a:rPr>
              <a:t/>
            </a:r>
            <a:r>
              <a:rPr lang="en-GB" sz="1400">
                <a:latin typeface="Lexend"/>
              </a:rPr>
              <a:t/>
            </a:r>
            <a:r>
              <a:rPr lang="en-GB" sz="1400">
                <a:latin typeface="Lexend"/>
              </a:rPr>
              <a:t/>
            </a:r>
            <a:endParaRPr sz="2000"/>
          </a:p>
        </p:txBody>
      </p:sp>
      <p:sp>
        <p:nvSpPr>
          <p:cNvPr id="2678" name="Google Shape;2678;p160"/>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Noocyo kale oo taxane ah</a:t>
            </a:r>
            <a:endParaRPr/>
          </a:p>
        </p:txBody>
      </p:sp>
      <p:sp>
        <p:nvSpPr>
          <p:cNvPr id="2679" name="Google Shape;2679;p160"/>
          <p:cNvSpPr txBox="1"/>
          <p:nvPr/>
        </p:nvSpPr>
        <p:spPr>
          <a:xfrm>
            <a:off x="342671" y="2382516"/>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30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42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56</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680" name="Google Shape;2680;p160"/>
          <p:cNvSpPr txBox="1"/>
          <p:nvPr/>
        </p:nvSpPr>
        <p:spPr>
          <a:xfrm>
            <a:off x="331176" y="3472332"/>
            <a:ext cx="3849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56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70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82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92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100</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681" name="Google Shape;2681;p160"/>
          <p:cNvSpPr txBox="1"/>
          <p:nvPr/>
        </p:nvSpPr>
        <p:spPr>
          <a:xfrm>
            <a:off x="331176" y="1292700"/>
            <a:ext cx="3849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28</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36,  42, …</a:t>
            </a:r>
            <a:endParaRPr sz="2600">
              <a:solidFill>
                <a:srgbClr val="000000"/>
              </a:solidFill>
              <a:latin typeface="Times New Roman"/>
              <a:ea typeface="Times New Roman"/>
              <a:cs typeface="Times New Roman"/>
              <a:sym typeface="Times New Roman"/>
            </a:endParaRPr>
          </a:p>
        </p:txBody>
      </p:sp>
      <p:pic>
        <p:nvPicPr>
          <p:cNvPr id="2682" name="Google Shape;2682;p160"/>
          <p:cNvPicPr preferRelativeResize="0"/>
          <p:nvPr/>
        </p:nvPicPr>
        <p:blipFill>
          <a:blip r:embed="rId5">
            <a:alphaModFix/>
          </a:blip>
          <a:stretch>
            <a:fillRect/>
          </a:stretch>
        </p:blipFill>
        <p:spPr>
          <a:xfrm>
            <a:off x="7742450" y="3139796"/>
            <a:ext cx="975100" cy="1201151"/>
          </a:xfrm>
          <a:prstGeom prst="rect">
            <a:avLst/>
          </a:prstGeom>
          <a:noFill/>
          <a:ln>
            <a:noFill/>
          </a:ln>
        </p:spPr>
      </p:pic>
      <p:pic>
        <p:nvPicPr>
          <p:cNvPr id="2683" name="Google Shape;2683;p160"/>
          <p:cNvPicPr preferRelativeResize="0"/>
          <p:nvPr/>
        </p:nvPicPr>
        <p:blipFill rotWithShape="1">
          <a:blip r:embed="rId4">
            <a:alphaModFix/>
          </a:blip>
          <a:srcRect b="43690" l="0" r="57905" t="0"/>
          <a:stretch/>
        </p:blipFill>
        <p:spPr>
          <a:xfrm>
            <a:off x="4911720" y="1950913"/>
            <a:ext cx="3108526" cy="1392025"/>
          </a:xfrm>
          <a:prstGeom prst="rect">
            <a:avLst/>
          </a:prstGeom>
          <a:noFill/>
          <a:ln>
            <a:noFill/>
          </a:ln>
        </p:spPr>
      </p:pic>
      <p:sp>
        <p:nvSpPr>
          <p:cNvPr id="2684" name="Google Shape;2684;p160"/>
          <p:cNvSpPr txBox="1"/>
          <p:nvPr/>
        </p:nvSpPr>
        <p:spPr>
          <a:xfrm flipH="1">
            <a:off x="5052625" y="2045000"/>
            <a:ext cx="2772000" cy="89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arkaa saddex taxane oo kordhaya, halkaasoo xubnuhu had iyo jeer kor u kici doonaan.</a:t>
            </a:r>
            <a:endParaRPr sz="2400">
              <a:solidFill>
                <a:schemeClr val="dk1"/>
              </a:solidFill>
              <a:latin typeface="Times New Roman"/>
              <a:ea typeface="Times New Roman"/>
              <a:cs typeface="Times New Roman"/>
              <a:sym typeface="Times New Roman"/>
            </a:endParaRPr>
          </a:p>
        </p:txBody>
      </p:sp>
      <p:sp>
        <p:nvSpPr>
          <p:cNvPr id="2685" name="Google Shape;2685;p160"/>
          <p:cNvSpPr txBox="1"/>
          <p:nvPr>
            <p:ph idx="1" type="body"/>
          </p:nvPr>
        </p:nvSpPr>
        <p:spPr>
          <a:xfrm>
            <a:off x="933600" y="4188300"/>
            <a:ext cx="6525600" cy="63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Bayaanka Yacquub waa run buuxda ma aha. Baadh taxanaha (sequences) oo fiiri haddii aad heli karto iskhilaafka (contradiction).</a:t>
            </a:r>
            <a:r>
              <a:rPr lang="en-GB" sz="1400">
                <a:latin typeface="Lexend"/>
              </a:rPr>
              <a:t/>
            </a:r>
            <a:r>
              <a:rPr lang="en-GB" sz="1400">
                <a:latin typeface="Lexend"/>
              </a:rPr>
              <a:t/>
            </a:r>
            <a:endParaRPr sz="20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9" name="Shape 2689"/>
        <p:cNvGrpSpPr/>
        <p:nvPr/>
      </p:nvGrpSpPr>
      <p:grpSpPr>
        <a:xfrm>
          <a:off x="0" y="0"/>
          <a:ext cx="0" cy="0"/>
          <a:chOff x="0" y="0"/>
          <a:chExt cx="0" cy="0"/>
        </a:xfrm>
      </p:grpSpPr>
      <p:sp>
        <p:nvSpPr>
          <p:cNvPr id="2690" name="Google Shape;2690;p161"/>
          <p:cNvSpPr txBox="1"/>
          <p:nvPr>
            <p:ph idx="1" type="body"/>
          </p:nvPr>
        </p:nvSpPr>
        <p:spPr>
          <a:xfrm>
            <a:off x="324000" y="759300"/>
            <a:ext cx="8237700" cy="63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Gee ka mid ah taxanahan (sequences) leh kala duwanaansho labaad oo guud (common second difference), iyo kuwa leh kala duwanaansho saddexaad oo guud (common third difference).</a:t>
            </a:r>
            <a:endParaRPr sz="2000"/>
          </a:p>
        </p:txBody>
      </p:sp>
      <p:sp>
        <p:nvSpPr>
          <p:cNvPr id="2691" name="Google Shape;2691;p161"/>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Noocyada kale ee taxanaha (sequences)</a:t>
            </a:r>
            <a:endParaRPr/>
          </a:p>
        </p:txBody>
      </p:sp>
      <p:sp>
        <p:nvSpPr>
          <p:cNvPr id="2692" name="Google Shape;2692;p161"/>
          <p:cNvSpPr txBox="1"/>
          <p:nvPr/>
        </p:nvSpPr>
        <p:spPr>
          <a:xfrm>
            <a:off x="4175685" y="152131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5</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11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21</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693" name="Google Shape;2693;p161"/>
          <p:cNvGrpSpPr/>
          <p:nvPr/>
        </p:nvGrpSpPr>
        <p:grpSpPr>
          <a:xfrm>
            <a:off x="4608950" y="1774777"/>
            <a:ext cx="2120677" cy="630304"/>
            <a:chOff x="547354" y="3215421"/>
            <a:chExt cx="2653832" cy="630304"/>
          </a:xfrm>
        </p:grpSpPr>
        <p:grpSp>
          <p:nvGrpSpPr>
            <p:cNvPr id="2694" name="Google Shape;2694;p161"/>
            <p:cNvGrpSpPr/>
            <p:nvPr/>
          </p:nvGrpSpPr>
          <p:grpSpPr>
            <a:xfrm>
              <a:off x="547354" y="3215421"/>
              <a:ext cx="1288946" cy="630304"/>
              <a:chOff x="547354" y="1920021"/>
              <a:chExt cx="1288946" cy="630304"/>
            </a:xfrm>
          </p:grpSpPr>
          <p:sp>
            <p:nvSpPr>
              <p:cNvPr id="2695" name="Google Shape;2695;p161"/>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96" name="Google Shape;2696;p161"/>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97" name="Google Shape;2697;p161"/>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698" name="Google Shape;2698;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699" name="Google Shape;2699;p161"/>
            <p:cNvGrpSpPr/>
            <p:nvPr/>
          </p:nvGrpSpPr>
          <p:grpSpPr>
            <a:xfrm>
              <a:off x="1896483" y="3215421"/>
              <a:ext cx="1304703" cy="630304"/>
              <a:chOff x="1896483" y="1920021"/>
              <a:chExt cx="1304703" cy="630304"/>
            </a:xfrm>
          </p:grpSpPr>
          <p:sp>
            <p:nvSpPr>
              <p:cNvPr id="2700" name="Google Shape;2700;p161"/>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1" name="Google Shape;2701;p161"/>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2" name="Google Shape;2702;p16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sp>
            <p:nvSpPr>
              <p:cNvPr id="2703" name="Google Shape;2703;p161"/>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grpSp>
        <p:nvGrpSpPr>
          <p:cNvPr id="2704" name="Google Shape;2704;p161"/>
          <p:cNvGrpSpPr/>
          <p:nvPr/>
        </p:nvGrpSpPr>
        <p:grpSpPr>
          <a:xfrm>
            <a:off x="4847875" y="2190498"/>
            <a:ext cx="1579373" cy="618597"/>
            <a:chOff x="547357" y="3227128"/>
            <a:chExt cx="1976440" cy="618597"/>
          </a:xfrm>
        </p:grpSpPr>
        <p:grpSp>
          <p:nvGrpSpPr>
            <p:cNvPr id="2705" name="Google Shape;2705;p161"/>
            <p:cNvGrpSpPr/>
            <p:nvPr/>
          </p:nvGrpSpPr>
          <p:grpSpPr>
            <a:xfrm>
              <a:off x="547357" y="3227128"/>
              <a:ext cx="1288952" cy="618597"/>
              <a:chOff x="547357" y="1931728"/>
              <a:chExt cx="1288952" cy="618597"/>
            </a:xfrm>
          </p:grpSpPr>
          <p:sp>
            <p:nvSpPr>
              <p:cNvPr id="2706" name="Google Shape;2706;p161"/>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7" name="Google Shape;2707;p161"/>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8" name="Google Shape;2708;p161"/>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709" name="Google Shape;2709;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+3</a:t>
                </a:r>
                <a:endParaRPr sz="2000">
                  <a:solidFill>
                    <a:srgbClr val="0B5FA5"/>
                  </a:solidFill>
                  <a:latin typeface="Times New Roman"/>
                  <a:ea typeface="Times New Roman"/>
                  <a:cs typeface="Times New Roman"/>
                  <a:sym typeface="Times New Roman"/>
                </a:endParaRPr>
              </a:p>
            </p:txBody>
          </p:sp>
        </p:grpSp>
        <p:grpSp>
          <p:nvGrpSpPr>
            <p:cNvPr id="2710" name="Google Shape;2710;p161"/>
            <p:cNvGrpSpPr/>
            <p:nvPr/>
          </p:nvGrpSpPr>
          <p:grpSpPr>
            <a:xfrm>
              <a:off x="1896497" y="3227128"/>
              <a:ext cx="627300" cy="618597"/>
              <a:chOff x="1896497" y="1931728"/>
              <a:chExt cx="627300" cy="618597"/>
            </a:xfrm>
          </p:grpSpPr>
          <p:sp>
            <p:nvSpPr>
              <p:cNvPr id="2711" name="Google Shape;2711;p161"/>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12" name="Google Shape;2712;p16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grpSp>
        <p:nvGrpSpPr>
          <p:cNvPr id="2713" name="Google Shape;2713;p161"/>
          <p:cNvGrpSpPr/>
          <p:nvPr/>
        </p:nvGrpSpPr>
        <p:grpSpPr>
          <a:xfrm>
            <a:off x="5141175" y="2594323"/>
            <a:ext cx="1029987" cy="630293"/>
            <a:chOff x="547365" y="1920032"/>
            <a:chExt cx="1288934" cy="630293"/>
          </a:xfrm>
        </p:grpSpPr>
        <p:sp>
          <p:nvSpPr>
            <p:cNvPr id="2714" name="Google Shape;2714;p161"/>
            <p:cNvSpPr/>
            <p:nvPr/>
          </p:nvSpPr>
          <p:spPr>
            <a:xfrm flipH="1" rot="10800000">
              <a:off x="547365" y="1920032"/>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15" name="Google Shape;2715;p161"/>
            <p:cNvSpPr/>
            <p:nvPr/>
          </p:nvSpPr>
          <p:spPr>
            <a:xfrm flipH="1" rot="10800000">
              <a:off x="1208999" y="1920032"/>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16" name="Google Shape;2716;p161"/>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717" name="Google Shape;2717;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grpSp>
      <p:sp>
        <p:nvSpPr>
          <p:cNvPr id="2718" name="Google Shape;2718;p161"/>
          <p:cNvSpPr txBox="1"/>
          <p:nvPr/>
        </p:nvSpPr>
        <p:spPr>
          <a:xfrm>
            <a:off x="331165" y="315603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100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95</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86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65</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24</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719" name="Google Shape;2719;p161"/>
          <p:cNvGrpSpPr/>
          <p:nvPr/>
        </p:nvGrpSpPr>
        <p:grpSpPr>
          <a:xfrm>
            <a:off x="863643" y="3386483"/>
            <a:ext cx="2120677" cy="630304"/>
            <a:chOff x="547354" y="3215421"/>
            <a:chExt cx="2653832" cy="630304"/>
          </a:xfrm>
        </p:grpSpPr>
        <p:grpSp>
          <p:nvGrpSpPr>
            <p:cNvPr id="2720" name="Google Shape;2720;p161"/>
            <p:cNvGrpSpPr/>
            <p:nvPr/>
          </p:nvGrpSpPr>
          <p:grpSpPr>
            <a:xfrm>
              <a:off x="547354" y="3215421"/>
              <a:ext cx="1288946" cy="630304"/>
              <a:chOff x="547354" y="1920021"/>
              <a:chExt cx="1288946" cy="630304"/>
            </a:xfrm>
          </p:grpSpPr>
          <p:sp>
            <p:nvSpPr>
              <p:cNvPr id="2721" name="Google Shape;2721;p161"/>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2" name="Google Shape;2722;p161"/>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3" name="Google Shape;2723;p161"/>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−5</a:t>
                </a:r>
                <a:endParaRPr sz="2000">
                  <a:solidFill>
                    <a:srgbClr val="0B5FA5"/>
                  </a:solidFill>
                  <a:latin typeface="Times New Roman"/>
                  <a:ea typeface="Times New Roman"/>
                  <a:cs typeface="Times New Roman"/>
                  <a:sym typeface="Times New Roman"/>
                </a:endParaRPr>
              </a:p>
            </p:txBody>
          </p:sp>
          <p:sp>
            <p:nvSpPr>
              <p:cNvPr id="2724" name="Google Shape;2724;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nvGrpSpPr>
            <p:cNvPr id="2725" name="Google Shape;2725;p161"/>
            <p:cNvGrpSpPr/>
            <p:nvPr/>
          </p:nvGrpSpPr>
          <p:grpSpPr>
            <a:xfrm>
              <a:off x="1896483" y="3215421"/>
              <a:ext cx="1304703" cy="630304"/>
              <a:chOff x="1896483" y="1920021"/>
              <a:chExt cx="1304703" cy="630304"/>
            </a:xfrm>
          </p:grpSpPr>
          <p:sp>
            <p:nvSpPr>
              <p:cNvPr id="2726" name="Google Shape;2726;p161"/>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7" name="Google Shape;2727;p161"/>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8" name="Google Shape;2728;p161"/>
              <p:cNvSpPr txBox="1"/>
              <p:nvPr/>
            </p:nvSpPr>
            <p:spPr>
              <a:xfrm>
                <a:off x="19154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−21</a:t>
                </a:r>
                <a:endParaRPr sz="2000">
                  <a:solidFill>
                    <a:srgbClr val="0B5FA5"/>
                  </a:solidFill>
                  <a:latin typeface="Times New Roman"/>
                  <a:ea typeface="Times New Roman"/>
                  <a:cs typeface="Times New Roman"/>
                  <a:sym typeface="Times New Roman"/>
                </a:endParaRPr>
              </a:p>
            </p:txBody>
          </p:sp>
          <p:sp>
            <p:nvSpPr>
              <p:cNvPr id="2729" name="Google Shape;2729;p161"/>
              <p:cNvSpPr txBox="1"/>
              <p:nvPr/>
            </p:nvSpPr>
            <p:spPr>
              <a:xfrm>
                <a:off x="2641107"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−41</a:t>
                </a:r>
                <a:endParaRPr sz="2000">
                  <a:solidFill>
                    <a:srgbClr val="0B5FA5"/>
                  </a:solidFill>
                  <a:latin typeface="Times New Roman"/>
                  <a:ea typeface="Times New Roman"/>
                  <a:cs typeface="Times New Roman"/>
                  <a:sym typeface="Times New Roman"/>
                </a:endParaRPr>
              </a:p>
            </p:txBody>
          </p:sp>
        </p:grpSp>
      </p:grpSp>
      <p:grpSp>
        <p:nvGrpSpPr>
          <p:cNvPr id="2730" name="Google Shape;2730;p161"/>
          <p:cNvGrpSpPr/>
          <p:nvPr/>
        </p:nvGrpSpPr>
        <p:grpSpPr>
          <a:xfrm>
            <a:off x="1102568" y="3802205"/>
            <a:ext cx="1579373" cy="618597"/>
            <a:chOff x="547357" y="3227128"/>
            <a:chExt cx="1976440" cy="618597"/>
          </a:xfrm>
        </p:grpSpPr>
        <p:grpSp>
          <p:nvGrpSpPr>
            <p:cNvPr id="2731" name="Google Shape;2731;p161"/>
            <p:cNvGrpSpPr/>
            <p:nvPr/>
          </p:nvGrpSpPr>
          <p:grpSpPr>
            <a:xfrm>
              <a:off x="547357" y="3227128"/>
              <a:ext cx="1288952" cy="618597"/>
              <a:chOff x="547357" y="1931728"/>
              <a:chExt cx="1288952" cy="618597"/>
            </a:xfrm>
          </p:grpSpPr>
          <p:sp>
            <p:nvSpPr>
              <p:cNvPr id="2732" name="Google Shape;2732;p161"/>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33" name="Google Shape;2733;p161"/>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34" name="Google Shape;2734;p161"/>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735" name="Google Shape;2735;p161"/>
              <p:cNvSpPr txBox="1"/>
              <p:nvPr/>
            </p:nvSpPr>
            <p:spPr>
              <a:xfrm>
                <a:off x="12486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grpSp>
        <p:grpSp>
          <p:nvGrpSpPr>
            <p:cNvPr id="2736" name="Google Shape;2736;p161"/>
            <p:cNvGrpSpPr/>
            <p:nvPr/>
          </p:nvGrpSpPr>
          <p:grpSpPr>
            <a:xfrm>
              <a:off x="1896497" y="3227128"/>
              <a:ext cx="627300" cy="618597"/>
              <a:chOff x="1896497" y="1931728"/>
              <a:chExt cx="627300" cy="618597"/>
            </a:xfrm>
          </p:grpSpPr>
          <p:sp>
            <p:nvSpPr>
              <p:cNvPr id="2737" name="Google Shape;2737;p161"/>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38" name="Google Shape;2738;p161"/>
              <p:cNvSpPr txBox="1"/>
              <p:nvPr/>
            </p:nvSpPr>
            <p:spPr>
              <a:xfrm>
                <a:off x="19298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−20</a:t>
                </a:r>
                <a:endParaRPr sz="2000">
                  <a:solidFill>
                    <a:srgbClr val="0B5FA5"/>
                  </a:solidFill>
                  <a:latin typeface="Times New Roman"/>
                  <a:ea typeface="Times New Roman"/>
                  <a:cs typeface="Times New Roman"/>
                  <a:sym typeface="Times New Roman"/>
                </a:endParaRPr>
              </a:p>
            </p:txBody>
          </p:sp>
        </p:grpSp>
      </p:grpSp>
      <p:grpSp>
        <p:nvGrpSpPr>
          <p:cNvPr id="2739" name="Google Shape;2739;p161"/>
          <p:cNvGrpSpPr/>
          <p:nvPr/>
        </p:nvGrpSpPr>
        <p:grpSpPr>
          <a:xfrm>
            <a:off x="1395868" y="4206029"/>
            <a:ext cx="1029987" cy="630293"/>
            <a:chOff x="547365" y="1920032"/>
            <a:chExt cx="1288934" cy="630293"/>
          </a:xfrm>
        </p:grpSpPr>
        <p:sp>
          <p:nvSpPr>
            <p:cNvPr id="2740" name="Google Shape;2740;p161"/>
            <p:cNvSpPr/>
            <p:nvPr/>
          </p:nvSpPr>
          <p:spPr>
            <a:xfrm flipH="1" rot="10800000">
              <a:off x="547365" y="1920032"/>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41" name="Google Shape;2741;p161"/>
            <p:cNvSpPr/>
            <p:nvPr/>
          </p:nvSpPr>
          <p:spPr>
            <a:xfrm flipH="1" rot="10800000">
              <a:off x="1208999" y="1920032"/>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42" name="Google Shape;2742;p161"/>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2743" name="Google Shape;2743;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sp>
        <p:nvSpPr>
          <p:cNvPr id="2744" name="Google Shape;2744;p161"/>
          <p:cNvSpPr txBox="1"/>
          <p:nvPr/>
        </p:nvSpPr>
        <p:spPr>
          <a:xfrm>
            <a:off x="331165" y="152131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  </a:t>
            </a:r>
            <a:r>
              <a:rPr lang="en-GB" sz="1400">
                <a:solidFill>
                  <a:schemeClr val="dk1"/>
                </a:solidFill>
                <a:latin typeface="Lexend"/>
                <a:ea typeface="Times New Roman"/>
                <a:cs typeface="Times New Roman"/>
                <a:sym typeface="Times New Roman"/>
              </a:rPr>
              <a:t>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59</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745" name="Google Shape;2745;p161"/>
          <p:cNvGrpSpPr/>
          <p:nvPr/>
        </p:nvGrpSpPr>
        <p:grpSpPr>
          <a:xfrm>
            <a:off x="764430" y="1774777"/>
            <a:ext cx="2120677" cy="630304"/>
            <a:chOff x="547354" y="3215421"/>
            <a:chExt cx="2653832" cy="630304"/>
          </a:xfrm>
        </p:grpSpPr>
        <p:grpSp>
          <p:nvGrpSpPr>
            <p:cNvPr id="2746" name="Google Shape;2746;p161"/>
            <p:cNvGrpSpPr/>
            <p:nvPr/>
          </p:nvGrpSpPr>
          <p:grpSpPr>
            <a:xfrm>
              <a:off x="547354" y="3215421"/>
              <a:ext cx="1288946" cy="630304"/>
              <a:chOff x="547354" y="1920021"/>
              <a:chExt cx="1288946" cy="630304"/>
            </a:xfrm>
          </p:grpSpPr>
          <p:sp>
            <p:nvSpPr>
              <p:cNvPr id="2747" name="Google Shape;2747;p161"/>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48" name="Google Shape;2748;p161"/>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49" name="Google Shape;2749;p161"/>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rgbClr val="0B5FA5"/>
                    </a:solidFill>
                    <a:latin typeface="Times New Roman"/>
                    <a:ea typeface="Times New Roman"/>
                    <a:cs typeface="Times New Roman"/>
                    <a:sym typeface="Times New Roman"/>
                  </a:rPr>
                  <a:t>+1</a:t>
                </a:r>
                <a:endParaRPr sz="2000">
                  <a:solidFill>
                    <a:srgbClr val="0B5FA5"/>
                  </a:solidFill>
                  <a:latin typeface="Times New Roman"/>
                  <a:ea typeface="Times New Roman"/>
                  <a:cs typeface="Times New Roman"/>
                  <a:sym typeface="Times New Roman"/>
                </a:endParaRPr>
              </a:p>
            </p:txBody>
          </p:sp>
          <p:sp>
            <p:nvSpPr>
              <p:cNvPr id="2750" name="Google Shape;2750;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nvGrpSpPr>
            <p:cNvPr id="2751" name="Google Shape;2751;p161"/>
            <p:cNvGrpSpPr/>
            <p:nvPr/>
          </p:nvGrpSpPr>
          <p:grpSpPr>
            <a:xfrm>
              <a:off x="1896483" y="3215421"/>
              <a:ext cx="1304703" cy="630304"/>
              <a:chOff x="1896483" y="1920021"/>
              <a:chExt cx="1304703" cy="630304"/>
            </a:xfrm>
          </p:grpSpPr>
          <p:sp>
            <p:nvSpPr>
              <p:cNvPr id="2752" name="Google Shape;2752;p161"/>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3" name="Google Shape;2753;p161"/>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4" name="Google Shape;2754;p16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+19</a:t>
                </a:r>
                <a:endParaRPr sz="2000">
                  <a:solidFill>
                    <a:srgbClr val="0B5FA5"/>
                  </a:solidFill>
                  <a:latin typeface="Times New Roman"/>
                  <a:ea typeface="Times New Roman"/>
                  <a:cs typeface="Times New Roman"/>
                  <a:sym typeface="Times New Roman"/>
                </a:endParaRPr>
              </a:p>
            </p:txBody>
          </p:sp>
          <p:sp>
            <p:nvSpPr>
              <p:cNvPr id="2755" name="Google Shape;2755;p161"/>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+28</a:t>
                </a:r>
                <a:endParaRPr sz="2000">
                  <a:solidFill>
                    <a:srgbClr val="0B5FA5"/>
                  </a:solidFill>
                  <a:latin typeface="Times New Roman"/>
                  <a:ea typeface="Times New Roman"/>
                  <a:cs typeface="Times New Roman"/>
                  <a:sym typeface="Times New Roman"/>
                </a:endParaRPr>
              </a:p>
            </p:txBody>
          </p:sp>
        </p:grpSp>
      </p:grpSp>
      <p:grpSp>
        <p:nvGrpSpPr>
          <p:cNvPr id="2756" name="Google Shape;2756;p161"/>
          <p:cNvGrpSpPr/>
          <p:nvPr/>
        </p:nvGrpSpPr>
        <p:grpSpPr>
          <a:xfrm>
            <a:off x="1003355" y="2190498"/>
            <a:ext cx="1579373" cy="618597"/>
            <a:chOff x="547357" y="3227128"/>
            <a:chExt cx="1976440" cy="618597"/>
          </a:xfrm>
        </p:grpSpPr>
        <p:grpSp>
          <p:nvGrpSpPr>
            <p:cNvPr id="2757" name="Google Shape;2757;p161"/>
            <p:cNvGrpSpPr/>
            <p:nvPr/>
          </p:nvGrpSpPr>
          <p:grpSpPr>
            <a:xfrm>
              <a:off x="547357" y="3227128"/>
              <a:ext cx="1288952" cy="618597"/>
              <a:chOff x="547357" y="1931728"/>
              <a:chExt cx="1288952" cy="618597"/>
            </a:xfrm>
          </p:grpSpPr>
          <p:sp>
            <p:nvSpPr>
              <p:cNvPr id="2758" name="Google Shape;2758;p161"/>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9" name="Google Shape;2759;p161"/>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60" name="Google Shape;2760;p161"/>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sp>
            <p:nvSpPr>
              <p:cNvPr id="2761" name="Google Shape;2761;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nvGrpSpPr>
            <p:cNvPr id="2762" name="Google Shape;2762;p161"/>
            <p:cNvGrpSpPr/>
            <p:nvPr/>
          </p:nvGrpSpPr>
          <p:grpSpPr>
            <a:xfrm>
              <a:off x="1896497" y="3227128"/>
              <a:ext cx="627300" cy="618597"/>
              <a:chOff x="1896497" y="1931728"/>
              <a:chExt cx="627300" cy="618597"/>
            </a:xfrm>
          </p:grpSpPr>
          <p:sp>
            <p:nvSpPr>
              <p:cNvPr id="2763" name="Google Shape;2763;p161"/>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64" name="Google Shape;2764;p16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sp>
        <p:nvSpPr>
          <p:cNvPr id="2765" name="Google Shape;2765;p161"/>
          <p:cNvSpPr txBox="1"/>
          <p:nvPr/>
        </p:nvSpPr>
        <p:spPr>
          <a:xfrm>
            <a:off x="4164175" y="3163200"/>
            <a:ext cx="3962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d</a:t>
            </a:r>
            <a:r>
              <a:rPr lang="en-GB" sz="1400">
                <a:solidFill>
                  <a:schemeClr val="dk1"/>
                </a:solidFill>
                <a:latin typeface="Lexend"/>
                <a:ea typeface="Lexend"/>
                <a:cs typeface="Lexend"/>
                <a:sym typeface="Lexend"/>
              </a:rPr>
              <a:t>)  </a:t>
            </a:r>
            <a:r>
              <a:rPr lang="en-GB" sz="1400">
                <a:solidFill>
                  <a:schemeClr val="dk1"/>
                </a:solidFill>
                <a:latin typeface="Lexend"/>
                <a:ea typeface="Times New Roman"/>
                <a:cs typeface="Times New Roman"/>
                <a:sym typeface="Times New Roman"/>
              </a:rPr>
              <a:t>−68</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−66</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−54</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−32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0</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grpSp>
        <p:nvGrpSpPr>
          <p:cNvPr id="2766" name="Google Shape;2766;p161"/>
          <p:cNvGrpSpPr/>
          <p:nvPr/>
        </p:nvGrpSpPr>
        <p:grpSpPr>
          <a:xfrm>
            <a:off x="4936745" y="3393613"/>
            <a:ext cx="2453733" cy="630304"/>
            <a:chOff x="547354" y="3215421"/>
            <a:chExt cx="2653832" cy="630304"/>
          </a:xfrm>
        </p:grpSpPr>
        <p:grpSp>
          <p:nvGrpSpPr>
            <p:cNvPr id="2767" name="Google Shape;2767;p161"/>
            <p:cNvGrpSpPr/>
            <p:nvPr/>
          </p:nvGrpSpPr>
          <p:grpSpPr>
            <a:xfrm>
              <a:off x="547354" y="3215421"/>
              <a:ext cx="1288946" cy="630304"/>
              <a:chOff x="547354" y="1920021"/>
              <a:chExt cx="1288946" cy="630304"/>
            </a:xfrm>
          </p:grpSpPr>
          <p:sp>
            <p:nvSpPr>
              <p:cNvPr id="2768" name="Google Shape;2768;p161"/>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69" name="Google Shape;2769;p161"/>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0" name="Google Shape;2770;p161"/>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771" name="Google Shape;2771;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grpSp>
        <p:grpSp>
          <p:nvGrpSpPr>
            <p:cNvPr id="2772" name="Google Shape;2772;p161"/>
            <p:cNvGrpSpPr/>
            <p:nvPr/>
          </p:nvGrpSpPr>
          <p:grpSpPr>
            <a:xfrm>
              <a:off x="1896483" y="3215421"/>
              <a:ext cx="1304703" cy="630304"/>
              <a:chOff x="1896483" y="1920021"/>
              <a:chExt cx="1304703" cy="630304"/>
            </a:xfrm>
          </p:grpSpPr>
          <p:sp>
            <p:nvSpPr>
              <p:cNvPr id="2773" name="Google Shape;2773;p161"/>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4" name="Google Shape;2774;p161"/>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5" name="Google Shape;2775;p16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+22</a:t>
                </a:r>
                <a:endParaRPr sz="2000">
                  <a:solidFill>
                    <a:srgbClr val="0B5FA5"/>
                  </a:solidFill>
                  <a:latin typeface="Times New Roman"/>
                  <a:ea typeface="Times New Roman"/>
                  <a:cs typeface="Times New Roman"/>
                  <a:sym typeface="Times New Roman"/>
                </a:endParaRPr>
              </a:p>
            </p:txBody>
          </p:sp>
          <p:sp>
            <p:nvSpPr>
              <p:cNvPr id="2776" name="Google Shape;2776;p161"/>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+32</a:t>
                </a:r>
                <a:endParaRPr sz="2000">
                  <a:solidFill>
                    <a:srgbClr val="0B5FA5"/>
                  </a:solidFill>
                  <a:latin typeface="Times New Roman"/>
                  <a:ea typeface="Times New Roman"/>
                  <a:cs typeface="Times New Roman"/>
                  <a:sym typeface="Times New Roman"/>
                </a:endParaRPr>
              </a:p>
            </p:txBody>
          </p:sp>
        </p:grpSp>
      </p:grpSp>
      <p:grpSp>
        <p:nvGrpSpPr>
          <p:cNvPr id="2777" name="Google Shape;2777;p161"/>
          <p:cNvGrpSpPr/>
          <p:nvPr/>
        </p:nvGrpSpPr>
        <p:grpSpPr>
          <a:xfrm>
            <a:off x="5213205" y="3809339"/>
            <a:ext cx="1827417" cy="618597"/>
            <a:chOff x="547357" y="3227128"/>
            <a:chExt cx="1976440" cy="618597"/>
          </a:xfrm>
        </p:grpSpPr>
        <p:grpSp>
          <p:nvGrpSpPr>
            <p:cNvPr id="2778" name="Google Shape;2778;p161"/>
            <p:cNvGrpSpPr/>
            <p:nvPr/>
          </p:nvGrpSpPr>
          <p:grpSpPr>
            <a:xfrm>
              <a:off x="547357" y="3227128"/>
              <a:ext cx="1288952" cy="618597"/>
              <a:chOff x="547357" y="1931728"/>
              <a:chExt cx="1288952" cy="618597"/>
            </a:xfrm>
          </p:grpSpPr>
          <p:sp>
            <p:nvSpPr>
              <p:cNvPr id="2779" name="Google Shape;2779;p161"/>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0" name="Google Shape;2780;p161"/>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1" name="Google Shape;2781;p161"/>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sp>
            <p:nvSpPr>
              <p:cNvPr id="2782" name="Google Shape;2782;p161"/>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nvGrpSpPr>
            <p:cNvPr id="2783" name="Google Shape;2783;p161"/>
            <p:cNvGrpSpPr/>
            <p:nvPr/>
          </p:nvGrpSpPr>
          <p:grpSpPr>
            <a:xfrm>
              <a:off x="1896497" y="3227128"/>
              <a:ext cx="627300" cy="618597"/>
              <a:chOff x="1896497" y="1931728"/>
              <a:chExt cx="627300" cy="618597"/>
            </a:xfrm>
          </p:grpSpPr>
          <p:sp>
            <p:nvSpPr>
              <p:cNvPr id="2784" name="Google Shape;2784;p161"/>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5" name="Google Shape;2785;p161"/>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sp>
        <p:nvSpPr>
          <p:cNvPr id="2786" name="Google Shape;2786;p161"/>
          <p:cNvSpPr txBox="1"/>
          <p:nvPr>
            <p:ph idx="4294967295" type="title"/>
          </p:nvPr>
        </p:nvSpPr>
        <p:spPr>
          <a:xfrm>
            <a:off x="578400" y="2756675"/>
            <a:ext cx="31602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Kala duwanaansho labaad oo guud (common second difference) +9</a:t>
            </a:r>
            <a:r>
              <a:rPr b="0" lang="en-GB" sz="1100">
                <a:latin typeface="Lexend"/>
                <a:ea typeface="Times New Roman"/>
                <a:cs typeface="Times New Roman"/>
                <a:sym typeface="Times New Roman"/>
              </a:rPr>
              <a:t/>
            </a:r>
            <a:endParaRPr b="0" sz="2000">
              <a:latin typeface="Times New Roman"/>
              <a:ea typeface="Times New Roman"/>
              <a:cs typeface="Times New Roman"/>
              <a:sym typeface="Times New Roman"/>
            </a:endParaRPr>
          </a:p>
        </p:txBody>
      </p:sp>
      <p:sp>
        <p:nvSpPr>
          <p:cNvPr id="2787" name="Google Shape;2787;p161"/>
          <p:cNvSpPr txBox="1"/>
          <p:nvPr>
            <p:ph idx="4294967295" type="title"/>
          </p:nvPr>
        </p:nvSpPr>
        <p:spPr>
          <a:xfrm>
            <a:off x="6674400" y="2528075"/>
            <a:ext cx="15795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Kala duwanaansho saddexaad oo guud (common third difference) +1</a:t>
            </a:r>
            <a:r>
              <a:rPr b="0" lang="en-GB" sz="1100">
                <a:latin typeface="Lexend"/>
                <a:ea typeface="Times New Roman"/>
                <a:cs typeface="Times New Roman"/>
                <a:sym typeface="Times New Roman"/>
              </a:rPr>
              <a:t/>
            </a:r>
            <a:endParaRPr b="0" sz="2000">
              <a:latin typeface="Times New Roman"/>
              <a:ea typeface="Times New Roman"/>
              <a:cs typeface="Times New Roman"/>
              <a:sym typeface="Times New Roman"/>
            </a:endParaRPr>
          </a:p>
        </p:txBody>
      </p:sp>
      <p:sp>
        <p:nvSpPr>
          <p:cNvPr id="2788" name="Google Shape;2788;p161"/>
          <p:cNvSpPr txBox="1"/>
          <p:nvPr>
            <p:ph idx="4294967295" type="title"/>
          </p:nvPr>
        </p:nvSpPr>
        <p:spPr>
          <a:xfrm>
            <a:off x="2883066" y="4151288"/>
            <a:ext cx="15795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Kala duwanaansho saddexaad oo guud (common third difference) −8</a:t>
            </a:r>
            <a:r>
              <a:rPr b="0" lang="en-GB" sz="1100">
                <a:latin typeface="Lexend"/>
                <a:ea typeface="Times New Roman"/>
                <a:cs typeface="Times New Roman"/>
                <a:sym typeface="Times New Roman"/>
              </a:rPr>
              <a:t/>
            </a:r>
            <a:r>
              <a:rPr b="0" lang="en-GB" sz="1100">
                <a:latin typeface="Lexend"/>
                <a:ea typeface="Times New Roman"/>
                <a:cs typeface="Times New Roman"/>
                <a:sym typeface="Times New Roman"/>
              </a:rPr>
              <a:t/>
            </a:r>
            <a:endParaRPr b="0" sz="2000">
              <a:latin typeface="Times New Roman"/>
              <a:ea typeface="Times New Roman"/>
              <a:cs typeface="Times New Roman"/>
              <a:sym typeface="Times New Roman"/>
            </a:endParaRPr>
          </a:p>
        </p:txBody>
      </p:sp>
      <p:sp>
        <p:nvSpPr>
          <p:cNvPr id="2789" name="Google Shape;2789;p161"/>
          <p:cNvSpPr txBox="1"/>
          <p:nvPr>
            <p:ph idx="4294967295" type="title"/>
          </p:nvPr>
        </p:nvSpPr>
        <p:spPr>
          <a:xfrm>
            <a:off x="4845600" y="4433075"/>
            <a:ext cx="31602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Kala duwanaansho labaad oo guud (common second difference) +10</a:t>
            </a:r>
            <a:r>
              <a:rPr b="0" lang="en-GB" sz="1100">
                <a:latin typeface="Lexend"/>
                <a:ea typeface="Times New Roman"/>
                <a:cs typeface="Times New Roman"/>
                <a:sym typeface="Times New Roman"/>
              </a:rPr>
              <a:t/>
            </a:r>
            <a:endParaRPr b="0" sz="20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3" name="Shape 2793"/>
        <p:cNvGrpSpPr/>
        <p:nvPr/>
      </p:nvGrpSpPr>
      <p:grpSpPr>
        <a:xfrm>
          <a:off x="0" y="0"/>
          <a:ext cx="0" cy="0"/>
          <a:chOff x="0" y="0"/>
          <a:chExt cx="0" cy="0"/>
        </a:xfrm>
      </p:grpSpPr>
      <p:sp>
        <p:nvSpPr>
          <p:cNvPr id="2794" name="Google Shape;2794;p162"/>
          <p:cNvSpPr txBox="1"/>
          <p:nvPr>
            <p:ph idx="1" type="body"/>
          </p:nvPr>
        </p:nvSpPr>
        <p:spPr>
          <a:xfrm>
            <a:off x="324000" y="759300"/>
            <a:ext cx="8237700" cy="63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Marka la eego in taxanahan (sequences) ay leeyihiin kala duwanaansho labaad oo guud (common second difference), hel xubnaha maqan (missing terms).</a:t>
            </a:r>
            <a:endParaRPr sz="2000"/>
          </a:p>
        </p:txBody>
      </p:sp>
      <p:sp>
        <p:nvSpPr>
          <p:cNvPr id="2795" name="Google Shape;2795;p162"/>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Noocyada kale ee taxanaha (sequences)</a:t>
            </a:r>
            <a:endParaRPr/>
          </a:p>
        </p:txBody>
      </p:sp>
      <p:sp>
        <p:nvSpPr>
          <p:cNvPr id="2796" name="Google Shape;2796;p162"/>
          <p:cNvSpPr txBox="1"/>
          <p:nvPr/>
        </p:nvSpPr>
        <p:spPr>
          <a:xfrm>
            <a:off x="4175685" y="152131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14</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23</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39</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62</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797" name="Google Shape;2797;p162"/>
          <p:cNvSpPr txBox="1"/>
          <p:nvPr/>
        </p:nvSpPr>
        <p:spPr>
          <a:xfrm>
            <a:off x="331165" y="315603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36</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48</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56</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798" name="Google Shape;2798;p162"/>
          <p:cNvSpPr txBox="1"/>
          <p:nvPr/>
        </p:nvSpPr>
        <p:spPr>
          <a:xfrm>
            <a:off x="331165" y="1521310"/>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  </a:t>
            </a:r>
            <a:r>
              <a:rPr lang="en-GB" sz="1400">
                <a:solidFill>
                  <a:schemeClr val="dk1"/>
                </a:solidFill>
                <a:latin typeface="Lexend"/>
                <a:ea typeface="Times New Roman"/>
                <a:cs typeface="Times New Roman"/>
                <a:sym typeface="Times New Roman"/>
              </a:rPr>
              <a:t>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11</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19</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29</a:t>
            </a:r>
            <a:r>
              <a:rPr lang="en-GB" sz="1400">
                <a:solidFill>
                  <a:srgbClr val="000000"/>
                </a:solidFill>
                <a:latin typeface="Lexend"/>
                <a:ea typeface="Times New Roman"/>
                <a:cs typeface="Times New Roman"/>
                <a:sym typeface="Times New Roman"/>
              </a:rPr>
              <a:t>, …</a:t>
            </a:r>
            <a:endParaRPr sz="2600">
              <a:solidFill>
                <a:srgbClr val="000000"/>
              </a:solidFill>
              <a:latin typeface="Times New Roman"/>
              <a:ea typeface="Times New Roman"/>
              <a:cs typeface="Times New Roman"/>
              <a:sym typeface="Times New Roman"/>
            </a:endParaRPr>
          </a:p>
        </p:txBody>
      </p:sp>
      <p:sp>
        <p:nvSpPr>
          <p:cNvPr id="2799" name="Google Shape;2799;p162"/>
          <p:cNvSpPr txBox="1"/>
          <p:nvPr/>
        </p:nvSpPr>
        <p:spPr>
          <a:xfrm>
            <a:off x="4164175" y="3239400"/>
            <a:ext cx="407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d)</a:t>
            </a:r>
            <a:endParaRPr sz="2600">
              <a:solidFill>
                <a:srgbClr val="000000"/>
              </a:solidFill>
              <a:latin typeface="Times New Roman"/>
              <a:ea typeface="Times New Roman"/>
              <a:cs typeface="Times New Roman"/>
              <a:sym typeface="Times New Roman"/>
            </a:endParaRPr>
          </a:p>
        </p:txBody>
      </p:sp>
      <p:grpSp>
        <p:nvGrpSpPr>
          <p:cNvPr id="2800" name="Google Shape;2800;p162"/>
          <p:cNvGrpSpPr/>
          <p:nvPr/>
        </p:nvGrpSpPr>
        <p:grpSpPr>
          <a:xfrm>
            <a:off x="764430" y="1774777"/>
            <a:ext cx="2120677" cy="630304"/>
            <a:chOff x="547354" y="3215421"/>
            <a:chExt cx="2653832" cy="630304"/>
          </a:xfrm>
        </p:grpSpPr>
        <p:grpSp>
          <p:nvGrpSpPr>
            <p:cNvPr id="2801" name="Google Shape;2801;p162"/>
            <p:cNvGrpSpPr/>
            <p:nvPr/>
          </p:nvGrpSpPr>
          <p:grpSpPr>
            <a:xfrm>
              <a:off x="547354" y="3215421"/>
              <a:ext cx="1288946" cy="630304"/>
              <a:chOff x="547354" y="1920021"/>
              <a:chExt cx="1288946" cy="630304"/>
            </a:xfrm>
          </p:grpSpPr>
          <p:sp>
            <p:nvSpPr>
              <p:cNvPr id="2802" name="Google Shape;2802;p162"/>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3" name="Google Shape;2803;p162"/>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4" name="Google Shape;2804;p162"/>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rgbClr val="0B5FA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805" name="Google Shape;2805;p162"/>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grpSp>
        <p:grpSp>
          <p:nvGrpSpPr>
            <p:cNvPr id="2806" name="Google Shape;2806;p162"/>
            <p:cNvGrpSpPr/>
            <p:nvPr/>
          </p:nvGrpSpPr>
          <p:grpSpPr>
            <a:xfrm>
              <a:off x="1896483" y="3215421"/>
              <a:ext cx="1304703" cy="630304"/>
              <a:chOff x="1896483" y="1920021"/>
              <a:chExt cx="1304703" cy="630304"/>
            </a:xfrm>
          </p:grpSpPr>
          <p:sp>
            <p:nvSpPr>
              <p:cNvPr id="2807" name="Google Shape;2807;p162"/>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8" name="Google Shape;2808;p162"/>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9" name="Google Shape;2809;p162"/>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2810" name="Google Shape;2810;p162"/>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grpSp>
        <p:nvGrpSpPr>
          <p:cNvPr id="2811" name="Google Shape;2811;p162"/>
          <p:cNvGrpSpPr/>
          <p:nvPr/>
        </p:nvGrpSpPr>
        <p:grpSpPr>
          <a:xfrm>
            <a:off x="1003355" y="2190498"/>
            <a:ext cx="1579373" cy="618597"/>
            <a:chOff x="547357" y="3227128"/>
            <a:chExt cx="1976440" cy="618597"/>
          </a:xfrm>
        </p:grpSpPr>
        <p:grpSp>
          <p:nvGrpSpPr>
            <p:cNvPr id="2812" name="Google Shape;2812;p162"/>
            <p:cNvGrpSpPr/>
            <p:nvPr/>
          </p:nvGrpSpPr>
          <p:grpSpPr>
            <a:xfrm>
              <a:off x="547357" y="3227128"/>
              <a:ext cx="1288952" cy="618597"/>
              <a:chOff x="547357" y="1931728"/>
              <a:chExt cx="1288952" cy="618597"/>
            </a:xfrm>
          </p:grpSpPr>
          <p:sp>
            <p:nvSpPr>
              <p:cNvPr id="2813" name="Google Shape;2813;p162"/>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14" name="Google Shape;2814;p162"/>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15" name="Google Shape;2815;p162"/>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816" name="Google Shape;2816;p162"/>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817" name="Google Shape;2817;p162"/>
            <p:cNvGrpSpPr/>
            <p:nvPr/>
          </p:nvGrpSpPr>
          <p:grpSpPr>
            <a:xfrm>
              <a:off x="1896497" y="3227128"/>
              <a:ext cx="627300" cy="618597"/>
              <a:chOff x="1896497" y="1931728"/>
              <a:chExt cx="627300" cy="618597"/>
            </a:xfrm>
          </p:grpSpPr>
          <p:sp>
            <p:nvSpPr>
              <p:cNvPr id="2818" name="Google Shape;2818;p162"/>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19" name="Google Shape;2819;p162"/>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grpSp>
        <p:nvGrpSpPr>
          <p:cNvPr id="2820" name="Google Shape;2820;p162"/>
          <p:cNvGrpSpPr/>
          <p:nvPr/>
        </p:nvGrpSpPr>
        <p:grpSpPr>
          <a:xfrm>
            <a:off x="4657790" y="1774777"/>
            <a:ext cx="2120677" cy="630304"/>
            <a:chOff x="547354" y="3215421"/>
            <a:chExt cx="2653832" cy="630304"/>
          </a:xfrm>
        </p:grpSpPr>
        <p:grpSp>
          <p:nvGrpSpPr>
            <p:cNvPr id="2821" name="Google Shape;2821;p162"/>
            <p:cNvGrpSpPr/>
            <p:nvPr/>
          </p:nvGrpSpPr>
          <p:grpSpPr>
            <a:xfrm>
              <a:off x="547354" y="3215421"/>
              <a:ext cx="1288946" cy="630304"/>
              <a:chOff x="547354" y="1920021"/>
              <a:chExt cx="1288946" cy="630304"/>
            </a:xfrm>
          </p:grpSpPr>
          <p:sp>
            <p:nvSpPr>
              <p:cNvPr id="2822" name="Google Shape;2822;p162"/>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23" name="Google Shape;2823;p162"/>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24" name="Google Shape;2824;p162"/>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rgbClr val="0B5FA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825" name="Google Shape;2825;p162"/>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+9</a:t>
                </a:r>
                <a:endParaRPr sz="2000">
                  <a:solidFill>
                    <a:srgbClr val="0B5FA5"/>
                  </a:solidFill>
                  <a:latin typeface="Times New Roman"/>
                  <a:ea typeface="Times New Roman"/>
                  <a:cs typeface="Times New Roman"/>
                  <a:sym typeface="Times New Roman"/>
                </a:endParaRPr>
              </a:p>
            </p:txBody>
          </p:sp>
        </p:grpSp>
        <p:grpSp>
          <p:nvGrpSpPr>
            <p:cNvPr id="2826" name="Google Shape;2826;p162"/>
            <p:cNvGrpSpPr/>
            <p:nvPr/>
          </p:nvGrpSpPr>
          <p:grpSpPr>
            <a:xfrm>
              <a:off x="1896483" y="3215421"/>
              <a:ext cx="1304703" cy="630304"/>
              <a:chOff x="1896483" y="1920021"/>
              <a:chExt cx="1304703" cy="630304"/>
            </a:xfrm>
          </p:grpSpPr>
          <p:sp>
            <p:nvSpPr>
              <p:cNvPr id="2827" name="Google Shape;2827;p162"/>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28" name="Google Shape;2828;p162"/>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29" name="Google Shape;2829;p162"/>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+16</a:t>
                </a:r>
                <a:endParaRPr sz="2000">
                  <a:solidFill>
                    <a:srgbClr val="0B5FA5"/>
                  </a:solidFill>
                  <a:latin typeface="Times New Roman"/>
                  <a:ea typeface="Times New Roman"/>
                  <a:cs typeface="Times New Roman"/>
                  <a:sym typeface="Times New Roman"/>
                </a:endParaRPr>
              </a:p>
            </p:txBody>
          </p:sp>
          <p:sp>
            <p:nvSpPr>
              <p:cNvPr id="2830" name="Google Shape;2830;p162"/>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+23</a:t>
                </a:r>
                <a:endParaRPr sz="2000">
                  <a:solidFill>
                    <a:srgbClr val="0B5FA5"/>
                  </a:solidFill>
                  <a:latin typeface="Times New Roman"/>
                  <a:ea typeface="Times New Roman"/>
                  <a:cs typeface="Times New Roman"/>
                  <a:sym typeface="Times New Roman"/>
                </a:endParaRPr>
              </a:p>
            </p:txBody>
          </p:sp>
        </p:grpSp>
      </p:grpSp>
      <p:grpSp>
        <p:nvGrpSpPr>
          <p:cNvPr id="2831" name="Google Shape;2831;p162"/>
          <p:cNvGrpSpPr/>
          <p:nvPr/>
        </p:nvGrpSpPr>
        <p:grpSpPr>
          <a:xfrm>
            <a:off x="4896715" y="2190498"/>
            <a:ext cx="1579373" cy="618597"/>
            <a:chOff x="547357" y="3227128"/>
            <a:chExt cx="1976440" cy="618597"/>
          </a:xfrm>
        </p:grpSpPr>
        <p:grpSp>
          <p:nvGrpSpPr>
            <p:cNvPr id="2832" name="Google Shape;2832;p162"/>
            <p:cNvGrpSpPr/>
            <p:nvPr/>
          </p:nvGrpSpPr>
          <p:grpSpPr>
            <a:xfrm>
              <a:off x="547357" y="3227128"/>
              <a:ext cx="1288952" cy="618597"/>
              <a:chOff x="547357" y="1931728"/>
              <a:chExt cx="1288952" cy="618597"/>
            </a:xfrm>
          </p:grpSpPr>
          <p:sp>
            <p:nvSpPr>
              <p:cNvPr id="2833" name="Google Shape;2833;p162"/>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34" name="Google Shape;2834;p162"/>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35" name="Google Shape;2835;p162"/>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sp>
            <p:nvSpPr>
              <p:cNvPr id="2836" name="Google Shape;2836;p162"/>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grpSp>
        <p:grpSp>
          <p:nvGrpSpPr>
            <p:cNvPr id="2837" name="Google Shape;2837;p162"/>
            <p:cNvGrpSpPr/>
            <p:nvPr/>
          </p:nvGrpSpPr>
          <p:grpSpPr>
            <a:xfrm>
              <a:off x="1896497" y="3227128"/>
              <a:ext cx="627300" cy="618597"/>
              <a:chOff x="1896497" y="1931728"/>
              <a:chExt cx="627300" cy="618597"/>
            </a:xfrm>
          </p:grpSpPr>
          <p:sp>
            <p:nvSpPr>
              <p:cNvPr id="2838" name="Google Shape;2838;p162"/>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39" name="Google Shape;2839;p162"/>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+7</a:t>
                </a:r>
                <a:endParaRPr sz="2000">
                  <a:solidFill>
                    <a:srgbClr val="0B5FA5"/>
                  </a:solidFill>
                  <a:latin typeface="Times New Roman"/>
                  <a:ea typeface="Times New Roman"/>
                  <a:cs typeface="Times New Roman"/>
                  <a:sym typeface="Times New Roman"/>
                </a:endParaRPr>
              </a:p>
            </p:txBody>
          </p:sp>
        </p:grpSp>
      </p:grpSp>
      <p:grpSp>
        <p:nvGrpSpPr>
          <p:cNvPr id="2840" name="Google Shape;2840;p162"/>
          <p:cNvGrpSpPr/>
          <p:nvPr/>
        </p:nvGrpSpPr>
        <p:grpSpPr>
          <a:xfrm>
            <a:off x="847797" y="3386438"/>
            <a:ext cx="2120677" cy="630304"/>
            <a:chOff x="547354" y="3215421"/>
            <a:chExt cx="2653832" cy="630304"/>
          </a:xfrm>
        </p:grpSpPr>
        <p:grpSp>
          <p:nvGrpSpPr>
            <p:cNvPr id="2841" name="Google Shape;2841;p162"/>
            <p:cNvGrpSpPr/>
            <p:nvPr/>
          </p:nvGrpSpPr>
          <p:grpSpPr>
            <a:xfrm>
              <a:off x="547354" y="3215421"/>
              <a:ext cx="1288946" cy="630304"/>
              <a:chOff x="547354" y="1920021"/>
              <a:chExt cx="1288946" cy="630304"/>
            </a:xfrm>
          </p:grpSpPr>
          <p:sp>
            <p:nvSpPr>
              <p:cNvPr id="2842" name="Google Shape;2842;p162"/>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43" name="Google Shape;2843;p162"/>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44" name="Google Shape;2844;p162"/>
              <p:cNvSpPr txBox="1"/>
              <p:nvPr/>
            </p:nvSpPr>
            <p:spPr>
              <a:xfrm>
                <a:off x="556573" y="221101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+20</a:t>
                </a:r>
                <a:endParaRPr sz="2000">
                  <a:solidFill>
                    <a:srgbClr val="0B5FA5"/>
                  </a:solidFill>
                  <a:latin typeface="Times New Roman"/>
                  <a:ea typeface="Times New Roman"/>
                  <a:cs typeface="Times New Roman"/>
                  <a:sym typeface="Times New Roman"/>
                </a:endParaRPr>
              </a:p>
            </p:txBody>
          </p:sp>
          <p:sp>
            <p:nvSpPr>
              <p:cNvPr id="2845" name="Google Shape;2845;p162"/>
              <p:cNvSpPr txBox="1"/>
              <p:nvPr/>
            </p:nvSpPr>
            <p:spPr>
              <a:xfrm>
                <a:off x="12342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+16</a:t>
                </a:r>
                <a:endParaRPr sz="2000">
                  <a:solidFill>
                    <a:srgbClr val="0B5FA5"/>
                  </a:solidFill>
                  <a:latin typeface="Times New Roman"/>
                  <a:ea typeface="Times New Roman"/>
                  <a:cs typeface="Times New Roman"/>
                  <a:sym typeface="Times New Roman"/>
                </a:endParaRPr>
              </a:p>
            </p:txBody>
          </p:sp>
        </p:grpSp>
        <p:grpSp>
          <p:nvGrpSpPr>
            <p:cNvPr id="2846" name="Google Shape;2846;p162"/>
            <p:cNvGrpSpPr/>
            <p:nvPr/>
          </p:nvGrpSpPr>
          <p:grpSpPr>
            <a:xfrm>
              <a:off x="1896483" y="3215421"/>
              <a:ext cx="1304703" cy="630304"/>
              <a:chOff x="1896483" y="1920021"/>
              <a:chExt cx="1304703" cy="630304"/>
            </a:xfrm>
          </p:grpSpPr>
          <p:sp>
            <p:nvSpPr>
              <p:cNvPr id="2847" name="Google Shape;2847;p162"/>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48" name="Google Shape;2848;p162"/>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49" name="Google Shape;2849;p162"/>
              <p:cNvSpPr txBox="1"/>
              <p:nvPr/>
            </p:nvSpPr>
            <p:spPr>
              <a:xfrm>
                <a:off x="19154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sp>
            <p:nvSpPr>
              <p:cNvPr id="2850" name="Google Shape;2850;p162"/>
              <p:cNvSpPr txBox="1"/>
              <p:nvPr/>
            </p:nvSpPr>
            <p:spPr>
              <a:xfrm>
                <a:off x="2641107"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grpSp>
        <p:nvGrpSpPr>
          <p:cNvPr id="2851" name="Google Shape;2851;p162"/>
          <p:cNvGrpSpPr/>
          <p:nvPr/>
        </p:nvGrpSpPr>
        <p:grpSpPr>
          <a:xfrm>
            <a:off x="1086720" y="3802164"/>
            <a:ext cx="1579373" cy="618597"/>
            <a:chOff x="547357" y="3227128"/>
            <a:chExt cx="1976440" cy="618597"/>
          </a:xfrm>
        </p:grpSpPr>
        <p:grpSp>
          <p:nvGrpSpPr>
            <p:cNvPr id="2852" name="Google Shape;2852;p162"/>
            <p:cNvGrpSpPr/>
            <p:nvPr/>
          </p:nvGrpSpPr>
          <p:grpSpPr>
            <a:xfrm>
              <a:off x="547357" y="3227128"/>
              <a:ext cx="1288952" cy="618597"/>
              <a:chOff x="547357" y="1931728"/>
              <a:chExt cx="1288952" cy="618597"/>
            </a:xfrm>
          </p:grpSpPr>
          <p:sp>
            <p:nvSpPr>
              <p:cNvPr id="2853" name="Google Shape;2853;p162"/>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54" name="Google Shape;2854;p162"/>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55" name="Google Shape;2855;p162"/>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sp>
            <p:nvSpPr>
              <p:cNvPr id="2856" name="Google Shape;2856;p162"/>
              <p:cNvSpPr txBox="1"/>
              <p:nvPr/>
            </p:nvSpPr>
            <p:spPr>
              <a:xfrm>
                <a:off x="12486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nvGrpSpPr>
            <p:cNvPr id="2857" name="Google Shape;2857;p162"/>
            <p:cNvGrpSpPr/>
            <p:nvPr/>
          </p:nvGrpSpPr>
          <p:grpSpPr>
            <a:xfrm>
              <a:off x="1896497" y="3227128"/>
              <a:ext cx="627300" cy="618597"/>
              <a:chOff x="1896497" y="1931728"/>
              <a:chExt cx="627300" cy="618597"/>
            </a:xfrm>
          </p:grpSpPr>
          <p:sp>
            <p:nvSpPr>
              <p:cNvPr id="2858" name="Google Shape;2858;p162"/>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59" name="Google Shape;2859;p162"/>
              <p:cNvSpPr txBox="1"/>
              <p:nvPr/>
            </p:nvSpPr>
            <p:spPr>
              <a:xfrm>
                <a:off x="19298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7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grpSp>
        <p:nvGrpSpPr>
          <p:cNvPr id="2860" name="Google Shape;2860;p162"/>
          <p:cNvGrpSpPr/>
          <p:nvPr/>
        </p:nvGrpSpPr>
        <p:grpSpPr>
          <a:xfrm>
            <a:off x="4793224" y="3565924"/>
            <a:ext cx="1579296" cy="296840"/>
            <a:chOff x="547354" y="3215421"/>
            <a:chExt cx="2653832" cy="320700"/>
          </a:xfrm>
        </p:grpSpPr>
        <p:grpSp>
          <p:nvGrpSpPr>
            <p:cNvPr id="2861" name="Google Shape;2861;p162"/>
            <p:cNvGrpSpPr/>
            <p:nvPr/>
          </p:nvGrpSpPr>
          <p:grpSpPr>
            <a:xfrm>
              <a:off x="547354" y="3215421"/>
              <a:ext cx="1288946" cy="320700"/>
              <a:chOff x="547354" y="1920021"/>
              <a:chExt cx="1288946" cy="320700"/>
            </a:xfrm>
          </p:grpSpPr>
          <p:sp>
            <p:nvSpPr>
              <p:cNvPr id="2862" name="Google Shape;2862;p162"/>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63" name="Google Shape;2863;p162"/>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2864" name="Google Shape;2864;p162"/>
            <p:cNvGrpSpPr/>
            <p:nvPr/>
          </p:nvGrpSpPr>
          <p:grpSpPr>
            <a:xfrm>
              <a:off x="1896483" y="3215421"/>
              <a:ext cx="1304703" cy="320700"/>
              <a:chOff x="1896483" y="1920021"/>
              <a:chExt cx="1304703" cy="320700"/>
            </a:xfrm>
          </p:grpSpPr>
          <p:sp>
            <p:nvSpPr>
              <p:cNvPr id="2865" name="Google Shape;2865;p162"/>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66" name="Google Shape;2866;p162"/>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2867" name="Google Shape;2867;p162"/>
          <p:cNvGrpSpPr/>
          <p:nvPr/>
        </p:nvGrpSpPr>
        <p:grpSpPr>
          <a:xfrm>
            <a:off x="4966682" y="4152634"/>
            <a:ext cx="1278559" cy="286041"/>
            <a:chOff x="547357" y="3227128"/>
            <a:chExt cx="1976440" cy="309000"/>
          </a:xfrm>
        </p:grpSpPr>
        <p:grpSp>
          <p:nvGrpSpPr>
            <p:cNvPr id="2868" name="Google Shape;2868;p162"/>
            <p:cNvGrpSpPr/>
            <p:nvPr/>
          </p:nvGrpSpPr>
          <p:grpSpPr>
            <a:xfrm>
              <a:off x="547357" y="3227128"/>
              <a:ext cx="1288952" cy="309000"/>
              <a:chOff x="547357" y="1931728"/>
              <a:chExt cx="1288952" cy="309000"/>
            </a:xfrm>
          </p:grpSpPr>
          <p:sp>
            <p:nvSpPr>
              <p:cNvPr id="2869" name="Google Shape;2869;p162"/>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70" name="Google Shape;2870;p162"/>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871" name="Google Shape;2871;p162"/>
            <p:cNvSpPr/>
            <p:nvPr/>
          </p:nvSpPr>
          <p:spPr>
            <a:xfrm flipH="1" rot="10800000">
              <a:off x="1896497" y="32271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descr="&lt;math xmlns=&quot;http://www.w3.org/1998/Math/MathML&quot; display=&quot;block&quot; data-is-equatio=&quot;1&quot; data-latex=&quot;+\frac{1}{2}&quot;&gt;&lt;mo&gt;+&lt;/mo&gt;&lt;mfrac&gt;&lt;mn&gt;1&lt;/mn&gt;&lt;mn&gt;2&lt;/mn&gt;&lt;/mfrac&gt;&lt;/math&gt;" id="2872" name="Google Shape;2872;p162" title="positive one half"/>
          <p:cNvPicPr preferRelativeResize="0"/>
          <p:nvPr/>
        </p:nvPicPr>
        <p:blipFill>
          <a:blip r:embed="rId3">
            <a:alphaModFix/>
          </a:blip>
          <a:stretch>
            <a:fillRect/>
          </a:stretch>
        </p:blipFill>
        <p:spPr>
          <a:xfrm>
            <a:off x="5026697" y="4459624"/>
            <a:ext cx="246026" cy="363685"/>
          </a:xfrm>
          <a:prstGeom prst="rect">
            <a:avLst/>
          </a:prstGeom>
          <a:noFill/>
          <a:ln>
            <a:noFill/>
          </a:ln>
        </p:spPr>
      </p:pic>
      <p:pic>
        <p:nvPicPr>
          <p:cNvPr descr="&lt;math xmlns=&quot;http://www.w3.org/1998/Math/MathML&quot; display=&quot;block&quot; data-is-equatio=&quot;1&quot; data-latex=&quot;+\frac{1}{4}&quot;&gt;&lt;mo&gt;+&lt;/mo&gt;&lt;mfrac&gt;&lt;mn&gt;1&lt;/mn&gt;&lt;mn&gt;4&lt;/mn&gt;&lt;/mfrac&gt;&lt;/math&gt;" id="2873" name="Google Shape;2873;p162" title="positive one fourth"/>
          <p:cNvPicPr preferRelativeResize="0"/>
          <p:nvPr/>
        </p:nvPicPr>
        <p:blipFill>
          <a:blip r:embed="rId4">
            <a:alphaModFix/>
          </a:blip>
          <a:stretch>
            <a:fillRect/>
          </a:stretch>
        </p:blipFill>
        <p:spPr>
          <a:xfrm>
            <a:off x="4823374" y="3897626"/>
            <a:ext cx="246026" cy="363685"/>
          </a:xfrm>
          <a:prstGeom prst="rect">
            <a:avLst/>
          </a:prstGeom>
          <a:noFill/>
          <a:ln>
            <a:noFill/>
          </a:ln>
        </p:spPr>
      </p:pic>
      <p:pic>
        <p:nvPicPr>
          <p:cNvPr descr="&lt;math xmlns=&quot;http://www.w3.org/1998/Math/MathML&quot; display=&quot;block&quot; data-is-equatio=&quot;1&quot; data-latex=&quot;+\frac{3}{4}&quot;&gt;&lt;mo&gt;+&lt;/mo&gt;&lt;mfrac&gt;&lt;mn&gt;3&lt;/mn&gt;&lt;mn&gt;4&lt;/mn&gt;&lt;/mfrac&gt;&lt;/math&gt;" id="2874" name="Google Shape;2874;p162" title="positive three fourths"/>
          <p:cNvPicPr preferRelativeResize="0"/>
          <p:nvPr/>
        </p:nvPicPr>
        <p:blipFill>
          <a:blip r:embed="rId5">
            <a:alphaModFix/>
          </a:blip>
          <a:stretch>
            <a:fillRect/>
          </a:stretch>
        </p:blipFill>
        <p:spPr>
          <a:xfrm>
            <a:off x="5227036" y="3897626"/>
            <a:ext cx="246026" cy="363685"/>
          </a:xfrm>
          <a:prstGeom prst="rect">
            <a:avLst/>
          </a:prstGeom>
          <a:noFill/>
          <a:ln>
            <a:noFill/>
          </a:ln>
        </p:spPr>
      </p:pic>
      <p:pic>
        <p:nvPicPr>
          <p:cNvPr descr="&lt;math xmlns=&quot;http://www.w3.org/1998/Math/MathML&quot; display=&quot;block&quot; data-is-equatio=&quot;1&quot; data-latex=&quot;+\frac{5}{4}&quot;&gt;&lt;mo&gt;+&lt;/mo&gt;&lt;mfrac&gt;&lt;mn&gt;5&lt;/mn&gt;&lt;mn&gt;4&lt;/mn&gt;&lt;/mfrac&gt;&lt;/math&gt;" id="2875" name="Google Shape;2875;p162"/>
          <p:cNvPicPr preferRelativeResize="0"/>
          <p:nvPr/>
        </p:nvPicPr>
        <p:blipFill>
          <a:blip r:embed="rId6">
            <a:alphaModFix/>
          </a:blip>
          <a:stretch>
            <a:fillRect/>
          </a:stretch>
        </p:blipFill>
        <p:spPr>
          <a:xfrm>
            <a:off x="5648603" y="3901637"/>
            <a:ext cx="238003" cy="355663"/>
          </a:xfrm>
          <a:prstGeom prst="rect">
            <a:avLst/>
          </a:prstGeom>
          <a:noFill/>
          <a:ln>
            <a:noFill/>
          </a:ln>
        </p:spPr>
      </p:pic>
      <p:pic>
        <p:nvPicPr>
          <p:cNvPr descr="&lt;math xmlns=&quot;http://www.w3.org/1998/Math/MathML&quot; display=&quot;block&quot; data-is-equatio=&quot;1&quot; data-latex=&quot;+\frac{7}{4}&quot;&gt;&lt;mo&gt;+&lt;/mo&gt;&lt;mfrac&gt;&lt;mn&gt;7&lt;/mn&gt;&lt;mn&gt;4&lt;/mn&gt;&lt;/mfrac&gt;&lt;/math&gt;" id="2876" name="Google Shape;2876;p162" title="positive seven fourths"/>
          <p:cNvPicPr preferRelativeResize="0"/>
          <p:nvPr/>
        </p:nvPicPr>
        <p:blipFill>
          <a:blip r:embed="rId7">
            <a:alphaModFix/>
          </a:blip>
          <a:stretch>
            <a:fillRect/>
          </a:stretch>
        </p:blipFill>
        <p:spPr>
          <a:xfrm>
            <a:off x="6067623" y="3897626"/>
            <a:ext cx="246026" cy="363685"/>
          </a:xfrm>
          <a:prstGeom prst="rect">
            <a:avLst/>
          </a:prstGeom>
          <a:noFill/>
          <a:ln>
            <a:noFill/>
          </a:ln>
        </p:spPr>
      </p:pic>
      <p:pic>
        <p:nvPicPr>
          <p:cNvPr descr="&lt;math xmlns=&quot;http://www.w3.org/1998/Math/MathML&quot; display=&quot;block&quot; data-is-equatio=&quot;1&quot; data-latex=&quot;+\frac{1}{2}&quot;&gt;&lt;mo&gt;+&lt;/mo&gt;&lt;mfrac&gt;&lt;mn&gt;1&lt;/mn&gt;&lt;mn&gt;2&lt;/mn&gt;&lt;/mfrac&gt;&lt;/math&gt;" id="2877" name="Google Shape;2877;p162" title="positive one half"/>
          <p:cNvPicPr preferRelativeResize="0"/>
          <p:nvPr/>
        </p:nvPicPr>
        <p:blipFill>
          <a:blip r:embed="rId3">
            <a:alphaModFix/>
          </a:blip>
          <a:stretch>
            <a:fillRect/>
          </a:stretch>
        </p:blipFill>
        <p:spPr>
          <a:xfrm>
            <a:off x="5462966" y="4459624"/>
            <a:ext cx="246026" cy="363685"/>
          </a:xfrm>
          <a:prstGeom prst="rect">
            <a:avLst/>
          </a:prstGeom>
          <a:noFill/>
          <a:ln>
            <a:noFill/>
          </a:ln>
        </p:spPr>
      </p:pic>
      <p:pic>
        <p:nvPicPr>
          <p:cNvPr descr="&lt;math xmlns=&quot;http://www.w3.org/1998/Math/MathML&quot; display=&quot;block&quot; data-is-equatio=&quot;1&quot; data-latex=&quot;+\frac{1}{2}&quot;&gt;&lt;mo&gt;+&lt;/mo&gt;&lt;mfrac&gt;&lt;mn&gt;1&lt;/mn&gt;&lt;mn&gt;2&lt;/mn&gt;&lt;/mfrac&gt;&lt;/math&gt;" id="2878" name="Google Shape;2878;p162" title="positive one half"/>
          <p:cNvPicPr preferRelativeResize="0"/>
          <p:nvPr/>
        </p:nvPicPr>
        <p:blipFill>
          <a:blip r:embed="rId3">
            <a:alphaModFix/>
          </a:blip>
          <a:stretch>
            <a:fillRect/>
          </a:stretch>
        </p:blipFill>
        <p:spPr>
          <a:xfrm>
            <a:off x="5923104" y="4459624"/>
            <a:ext cx="246026" cy="363685"/>
          </a:xfrm>
          <a:prstGeom prst="rect">
            <a:avLst/>
          </a:prstGeom>
          <a:noFill/>
          <a:ln>
            <a:noFill/>
          </a:ln>
        </p:spPr>
      </p:pic>
      <p:pic>
        <p:nvPicPr>
          <p:cNvPr descr="&lt;math xmlns=&quot;http://www.w3.org/1998/Math/MathML&quot; display=&quot;block&quot; data-is-equatio=&quot;1&quot; data-latex=&quot;\frac{1}{4},\frac{1}{2},\frac{5}{4},\frac{5}{2},\frac{17}{4},...&quot;&gt;&lt;mfrac&gt;&lt;mn&gt;1&lt;/mn&gt;&lt;mn&gt;4&lt;/mn&gt;&lt;/mfrac&gt;&lt;mo&gt;,&lt;/mo&gt;&lt;mfrac&gt;&lt;mn&gt;1&lt;/mn&gt;&lt;mn&gt;2&lt;/mn&gt;&lt;/mfrac&gt;&lt;mo&gt;,&lt;/mo&gt;&lt;mfrac&gt;&lt;mn&gt;5&lt;/mn&gt;&lt;mn&gt;4&lt;/mn&gt;&lt;/mfrac&gt;&lt;mo&gt;,&lt;/mo&gt;&lt;mfrac&gt;&lt;mn&gt;5&lt;/mn&gt;&lt;mn&gt;2&lt;/mn&gt;&lt;/mfrac&gt;&lt;mo&gt;,&lt;/mo&gt;&lt;mfrac&gt;&lt;mn&gt;17&lt;/mn&gt;&lt;mn&gt;4&lt;/mn&gt;&lt;/mfrac&gt;&lt;mo&gt;,&lt;/mo&gt;&lt;mo&gt;.&lt;/mo&gt;&lt;mo&gt;.&lt;/mo&gt;&lt;mo&gt;.&lt;/mo&gt;&lt;/math&gt;" id="2879" name="Google Shape;2879;p162" title="one fourth comma one half comma five fourths comma five halves comma seventeen fourths comma period period period"/>
          <p:cNvPicPr preferRelativeResize="0"/>
          <p:nvPr/>
        </p:nvPicPr>
        <p:blipFill>
          <a:blip r:embed="rId8">
            <a:alphaModFix/>
          </a:blip>
          <a:stretch>
            <a:fillRect/>
          </a:stretch>
        </p:blipFill>
        <p:spPr>
          <a:xfrm>
            <a:off x="4695825" y="3033754"/>
            <a:ext cx="2334796" cy="618575"/>
          </a:xfrm>
          <a:prstGeom prst="rect">
            <a:avLst/>
          </a:prstGeom>
          <a:noFill/>
          <a:ln>
            <a:noFill/>
          </a:ln>
        </p:spPr>
      </p:pic>
      <p:sp>
        <p:nvSpPr>
          <p:cNvPr id="2880" name="Google Shape;2880;p162"/>
          <p:cNvSpPr/>
          <p:nvPr/>
        </p:nvSpPr>
        <p:spPr>
          <a:xfrm>
            <a:off x="2085855" y="1559682"/>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81" name="Google Shape;2881;p162"/>
          <p:cNvSpPr/>
          <p:nvPr/>
        </p:nvSpPr>
        <p:spPr>
          <a:xfrm>
            <a:off x="2683948" y="1559682"/>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82" name="Google Shape;2882;p162"/>
          <p:cNvSpPr/>
          <p:nvPr/>
        </p:nvSpPr>
        <p:spPr>
          <a:xfrm>
            <a:off x="4524255" y="1548175"/>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83" name="Google Shape;2883;p162"/>
          <p:cNvSpPr/>
          <p:nvPr/>
        </p:nvSpPr>
        <p:spPr>
          <a:xfrm>
            <a:off x="5023135" y="1548175"/>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84" name="Google Shape;2884;p162"/>
          <p:cNvSpPr/>
          <p:nvPr/>
        </p:nvSpPr>
        <p:spPr>
          <a:xfrm>
            <a:off x="2797481" y="3201562"/>
            <a:ext cx="3453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85" name="Google Shape;2885;p162"/>
          <p:cNvSpPr/>
          <p:nvPr/>
        </p:nvSpPr>
        <p:spPr>
          <a:xfrm>
            <a:off x="622199" y="3201550"/>
            <a:ext cx="246000" cy="3372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86" name="Google Shape;2886;p162"/>
          <p:cNvSpPr/>
          <p:nvPr/>
        </p:nvSpPr>
        <p:spPr>
          <a:xfrm>
            <a:off x="5808143" y="3019000"/>
            <a:ext cx="246000" cy="6186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887" name="Google Shape;2887;p162"/>
          <p:cNvSpPr/>
          <p:nvPr/>
        </p:nvSpPr>
        <p:spPr>
          <a:xfrm>
            <a:off x="6256755" y="3019000"/>
            <a:ext cx="289200" cy="618600"/>
          </a:xfrm>
          <a:prstGeom prst="roundRect">
            <a:avLst>
              <a:gd fmla="val 16667" name="adj"/>
            </a:avLst>
          </a:prstGeom>
          <a:solidFill>
            <a:schemeClr val="lt1"/>
          </a:solidFill>
          <a:ln cap="flat" cmpd="sng" w="28575">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8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8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8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8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88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1" name="Shape 2891"/>
        <p:cNvGrpSpPr/>
        <p:nvPr/>
      </p:nvGrpSpPr>
      <p:grpSpPr>
        <a:xfrm>
          <a:off x="0" y="0"/>
          <a:ext cx="0" cy="0"/>
          <a:chOff x="0" y="0"/>
          <a:chExt cx="0" cy="0"/>
        </a:xfrm>
      </p:grpSpPr>
      <p:sp>
        <p:nvSpPr>
          <p:cNvPr id="2892" name="Google Shape;2892;p163"/>
          <p:cNvSpPr txBox="1"/>
          <p:nvPr>
            <p:ph idx="1" type="body"/>
          </p:nvPr>
        </p:nvSpPr>
        <p:spPr>
          <a:xfrm>
            <a:off x="324000" y="759300"/>
            <a:ext cx="57432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Yacquub wuxuu baarayaa saddexdan taxane (sequences).</a:t>
            </a:r>
            <a:endParaRPr sz="2000"/>
          </a:p>
        </p:txBody>
      </p:sp>
      <p:sp>
        <p:nvSpPr>
          <p:cNvPr id="2893" name="Google Shape;2893;p16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Noocyada kale ee taxanaha (sequences)</a:t>
            </a:r>
            <a:endParaRPr/>
          </a:p>
        </p:txBody>
      </p:sp>
      <p:sp>
        <p:nvSpPr>
          <p:cNvPr id="2894" name="Google Shape;2894;p163"/>
          <p:cNvSpPr txBox="1"/>
          <p:nvPr/>
        </p:nvSpPr>
        <p:spPr>
          <a:xfrm>
            <a:off x="342671" y="2306316"/>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30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42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56</a:t>
            </a:r>
            <a:r>
              <a:rPr lang="en-GB" sz="14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2895" name="Google Shape;2895;p163"/>
          <p:cNvSpPr txBox="1"/>
          <p:nvPr/>
        </p:nvSpPr>
        <p:spPr>
          <a:xfrm>
            <a:off x="331176" y="3472332"/>
            <a:ext cx="3849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56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70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82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92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100</a:t>
            </a:r>
            <a:r>
              <a:rPr lang="en-GB" sz="14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2896" name="Google Shape;2896;p163"/>
          <p:cNvSpPr txBox="1"/>
          <p:nvPr/>
        </p:nvSpPr>
        <p:spPr>
          <a:xfrm>
            <a:off x="331176" y="1292700"/>
            <a:ext cx="3849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28</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36,  44, …</a:t>
            </a:r>
            <a:endParaRPr sz="2400">
              <a:solidFill>
                <a:srgbClr val="000000"/>
              </a:solidFill>
              <a:latin typeface="Times New Roman"/>
              <a:ea typeface="Times New Roman"/>
              <a:cs typeface="Times New Roman"/>
              <a:sym typeface="Times New Roman"/>
            </a:endParaRPr>
          </a:p>
        </p:txBody>
      </p:sp>
      <p:pic>
        <p:nvPicPr>
          <p:cNvPr id="2897" name="Google Shape;2897;p163"/>
          <p:cNvPicPr preferRelativeResize="0"/>
          <p:nvPr/>
        </p:nvPicPr>
        <p:blipFill>
          <a:blip r:embed="rId5">
            <a:alphaModFix/>
          </a:blip>
          <a:stretch>
            <a:fillRect/>
          </a:stretch>
        </p:blipFill>
        <p:spPr>
          <a:xfrm>
            <a:off x="7742450" y="2301596"/>
            <a:ext cx="975100" cy="1201151"/>
          </a:xfrm>
          <a:prstGeom prst="rect">
            <a:avLst/>
          </a:prstGeom>
          <a:noFill/>
          <a:ln>
            <a:noFill/>
          </a:ln>
        </p:spPr>
      </p:pic>
      <p:pic>
        <p:nvPicPr>
          <p:cNvPr id="2898" name="Google Shape;2898;p163"/>
          <p:cNvPicPr preferRelativeResize="0"/>
          <p:nvPr/>
        </p:nvPicPr>
        <p:blipFill rotWithShape="1">
          <a:blip r:embed="rId4">
            <a:alphaModFix/>
          </a:blip>
          <a:srcRect b="43690" l="0" r="57905" t="0"/>
          <a:stretch/>
        </p:blipFill>
        <p:spPr>
          <a:xfrm>
            <a:off x="4911720" y="1188913"/>
            <a:ext cx="3108526" cy="1392025"/>
          </a:xfrm>
          <a:prstGeom prst="rect">
            <a:avLst/>
          </a:prstGeom>
          <a:noFill/>
          <a:ln>
            <a:noFill/>
          </a:ln>
        </p:spPr>
      </p:pic>
      <p:sp>
        <p:nvSpPr>
          <p:cNvPr id="2899" name="Google Shape;2899;p163"/>
          <p:cNvSpPr txBox="1"/>
          <p:nvPr/>
        </p:nvSpPr>
        <p:spPr>
          <a:xfrm flipH="1">
            <a:off x="5052625" y="1283000"/>
            <a:ext cx="2772000" cy="89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arkayaa saddex taxane oo kordhaya (increasing sequences) oo xubnuhu had iyo jeer kor u kici doonaan.</a:t>
            </a:r>
            <a:endParaRPr sz="2400">
              <a:solidFill>
                <a:schemeClr val="dk1"/>
              </a:solidFill>
              <a:latin typeface="Times New Roman"/>
              <a:ea typeface="Times New Roman"/>
              <a:cs typeface="Times New Roman"/>
              <a:sym typeface="Times New Roman"/>
            </a:endParaRPr>
          </a:p>
        </p:txBody>
      </p:sp>
      <p:sp>
        <p:nvSpPr>
          <p:cNvPr id="2900" name="Google Shape;2900;p163"/>
          <p:cNvSpPr txBox="1"/>
          <p:nvPr>
            <p:ph idx="1" type="body"/>
          </p:nvPr>
        </p:nvSpPr>
        <p:spPr>
          <a:xfrm>
            <a:off x="933600" y="4188300"/>
            <a:ext cx="6525600" cy="63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Bayaanka Yacquub waa run buuxda ma aha. Baadh taxanaha (sequences) oo fiiri haddii aad heli karto iskhilaafka (contradiction).</a:t>
            </a:r>
            <a:endParaRPr sz="20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4" name="Shape 2904"/>
        <p:cNvGrpSpPr/>
        <p:nvPr/>
      </p:nvGrpSpPr>
      <p:grpSpPr>
        <a:xfrm>
          <a:off x="0" y="0"/>
          <a:ext cx="0" cy="0"/>
          <a:chOff x="0" y="0"/>
          <a:chExt cx="0" cy="0"/>
        </a:xfrm>
      </p:grpSpPr>
      <p:sp>
        <p:nvSpPr>
          <p:cNvPr id="2905" name="Google Shape;2905;p164"/>
          <p:cNvSpPr txBox="1"/>
          <p:nvPr/>
        </p:nvSpPr>
        <p:spPr>
          <a:xfrm>
            <a:off x="331174" y="1292700"/>
            <a:ext cx="592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28</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36,  44,</a:t>
            </a:r>
            <a:endParaRPr sz="2400">
              <a:solidFill>
                <a:srgbClr val="000000"/>
              </a:solidFill>
              <a:latin typeface="Times New Roman"/>
              <a:ea typeface="Times New Roman"/>
              <a:cs typeface="Times New Roman"/>
              <a:sym typeface="Times New Roman"/>
            </a:endParaRPr>
          </a:p>
        </p:txBody>
      </p:sp>
      <p:sp>
        <p:nvSpPr>
          <p:cNvPr id="2906" name="Google Shape;2906;p164"/>
          <p:cNvSpPr txBox="1"/>
          <p:nvPr/>
        </p:nvSpPr>
        <p:spPr>
          <a:xfrm>
            <a:off x="331174" y="1292700"/>
            <a:ext cx="592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28</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36,  44, 52, 60, 68, 76, 84, …</a:t>
            </a:r>
            <a:endParaRPr sz="2400">
              <a:solidFill>
                <a:srgbClr val="000000"/>
              </a:solidFill>
              <a:latin typeface="Times New Roman"/>
              <a:ea typeface="Times New Roman"/>
              <a:cs typeface="Times New Roman"/>
              <a:sym typeface="Times New Roman"/>
            </a:endParaRPr>
          </a:p>
        </p:txBody>
      </p:sp>
      <p:sp>
        <p:nvSpPr>
          <p:cNvPr id="2907" name="Google Shape;2907;p164"/>
          <p:cNvSpPr txBox="1"/>
          <p:nvPr>
            <p:ph idx="1" type="body"/>
          </p:nvPr>
        </p:nvSpPr>
        <p:spPr>
          <a:xfrm>
            <a:off x="324000" y="759300"/>
            <a:ext cx="57432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Yacquub wuxuu baarayaa saddexdan taxane (sequences).</a:t>
            </a:r>
            <a:endParaRPr sz="2000"/>
          </a:p>
        </p:txBody>
      </p:sp>
      <p:sp>
        <p:nvSpPr>
          <p:cNvPr id="2908" name="Google Shape;2908;p16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Noocyada kale ee taxanaha (sequences)</a:t>
            </a:r>
            <a:endParaRPr/>
          </a:p>
        </p:txBody>
      </p:sp>
      <p:sp>
        <p:nvSpPr>
          <p:cNvPr id="2909" name="Google Shape;2909;p164"/>
          <p:cNvSpPr txBox="1"/>
          <p:nvPr/>
        </p:nvSpPr>
        <p:spPr>
          <a:xfrm>
            <a:off x="342671" y="2306316"/>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30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42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56</a:t>
            </a:r>
            <a:r>
              <a:rPr lang="en-GB" sz="1400">
                <a:solidFill>
                  <a:srgbClr val="000000"/>
                </a:solidFill>
                <a:latin typeface="Lexend"/>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sp>
        <p:nvSpPr>
          <p:cNvPr id="2910" name="Google Shape;2910;p164"/>
          <p:cNvSpPr txBox="1"/>
          <p:nvPr/>
        </p:nvSpPr>
        <p:spPr>
          <a:xfrm>
            <a:off x="331176" y="3548532"/>
            <a:ext cx="3849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56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70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82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92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100</a:t>
            </a:r>
            <a:r>
              <a:rPr lang="en-GB" sz="1400">
                <a:solidFill>
                  <a:srgbClr val="000000"/>
                </a:solidFill>
                <a:latin typeface="Lexend"/>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pic>
        <p:nvPicPr>
          <p:cNvPr id="2911" name="Google Shape;2911;p164"/>
          <p:cNvPicPr preferRelativeResize="0"/>
          <p:nvPr/>
        </p:nvPicPr>
        <p:blipFill>
          <a:blip r:embed="rId4">
            <a:alphaModFix/>
          </a:blip>
          <a:stretch>
            <a:fillRect/>
          </a:stretch>
        </p:blipFill>
        <p:spPr>
          <a:xfrm>
            <a:off x="7742450" y="2301596"/>
            <a:ext cx="975100" cy="1201151"/>
          </a:xfrm>
          <a:prstGeom prst="rect">
            <a:avLst/>
          </a:prstGeom>
          <a:noFill/>
          <a:ln>
            <a:noFill/>
          </a:ln>
        </p:spPr>
      </p:pic>
      <p:grpSp>
        <p:nvGrpSpPr>
          <p:cNvPr id="2912" name="Google Shape;2912;p164"/>
          <p:cNvGrpSpPr/>
          <p:nvPr/>
        </p:nvGrpSpPr>
        <p:grpSpPr>
          <a:xfrm>
            <a:off x="870820" y="2513868"/>
            <a:ext cx="1923910" cy="630312"/>
            <a:chOff x="547354" y="3215421"/>
            <a:chExt cx="2700603" cy="630312"/>
          </a:xfrm>
        </p:grpSpPr>
        <p:grpSp>
          <p:nvGrpSpPr>
            <p:cNvPr id="2913" name="Google Shape;2913;p164"/>
            <p:cNvGrpSpPr/>
            <p:nvPr/>
          </p:nvGrpSpPr>
          <p:grpSpPr>
            <a:xfrm>
              <a:off x="547354" y="3215421"/>
              <a:ext cx="1288946" cy="630312"/>
              <a:chOff x="547354" y="1920021"/>
              <a:chExt cx="1288946" cy="630312"/>
            </a:xfrm>
          </p:grpSpPr>
          <p:sp>
            <p:nvSpPr>
              <p:cNvPr id="2914" name="Google Shape;2914;p164"/>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15" name="Google Shape;2915;p164"/>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16" name="Google Shape;2916;p16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rgbClr val="0B5FA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2917" name="Google Shape;2917;p164"/>
              <p:cNvSpPr txBox="1"/>
              <p:nvPr/>
            </p:nvSpPr>
            <p:spPr>
              <a:xfrm>
                <a:off x="1140350"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nvGrpSpPr>
            <p:cNvPr id="2918" name="Google Shape;2918;p164"/>
            <p:cNvGrpSpPr/>
            <p:nvPr/>
          </p:nvGrpSpPr>
          <p:grpSpPr>
            <a:xfrm>
              <a:off x="1870753" y="3215421"/>
              <a:ext cx="1377204" cy="630312"/>
              <a:chOff x="1870753" y="1920021"/>
              <a:chExt cx="1377204" cy="630312"/>
            </a:xfrm>
          </p:grpSpPr>
          <p:sp>
            <p:nvSpPr>
              <p:cNvPr id="2919" name="Google Shape;2919;p164"/>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20" name="Google Shape;2920;p164"/>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21" name="Google Shape;2921;p164"/>
              <p:cNvSpPr txBox="1"/>
              <p:nvPr/>
            </p:nvSpPr>
            <p:spPr>
              <a:xfrm>
                <a:off x="1870753"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sp>
            <p:nvSpPr>
              <p:cNvPr id="2922" name="Google Shape;2922;p164"/>
              <p:cNvSpPr txBox="1"/>
              <p:nvPr/>
            </p:nvSpPr>
            <p:spPr>
              <a:xfrm>
                <a:off x="2620657"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+14</a:t>
                </a:r>
                <a:endParaRPr sz="2000">
                  <a:solidFill>
                    <a:srgbClr val="0B5FA5"/>
                  </a:solidFill>
                  <a:latin typeface="Times New Roman"/>
                  <a:ea typeface="Times New Roman"/>
                  <a:cs typeface="Times New Roman"/>
                  <a:sym typeface="Times New Roman"/>
                </a:endParaRPr>
              </a:p>
            </p:txBody>
          </p:sp>
        </p:grpSp>
      </p:grpSp>
      <p:grpSp>
        <p:nvGrpSpPr>
          <p:cNvPr id="2923" name="Google Shape;2923;p164"/>
          <p:cNvGrpSpPr/>
          <p:nvPr/>
        </p:nvGrpSpPr>
        <p:grpSpPr>
          <a:xfrm>
            <a:off x="1083815" y="2929579"/>
            <a:ext cx="1408016" cy="618597"/>
            <a:chOff x="547357" y="3227128"/>
            <a:chExt cx="1976440" cy="618597"/>
          </a:xfrm>
        </p:grpSpPr>
        <p:grpSp>
          <p:nvGrpSpPr>
            <p:cNvPr id="2924" name="Google Shape;2924;p164"/>
            <p:cNvGrpSpPr/>
            <p:nvPr/>
          </p:nvGrpSpPr>
          <p:grpSpPr>
            <a:xfrm>
              <a:off x="547357" y="3227128"/>
              <a:ext cx="1288952" cy="618597"/>
              <a:chOff x="547357" y="1931728"/>
              <a:chExt cx="1288952" cy="618597"/>
            </a:xfrm>
          </p:grpSpPr>
          <p:sp>
            <p:nvSpPr>
              <p:cNvPr id="2925" name="Google Shape;2925;p164"/>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26" name="Google Shape;2926;p164"/>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27" name="Google Shape;2927;p164"/>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928" name="Google Shape;2928;p16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929" name="Google Shape;2929;p164"/>
            <p:cNvGrpSpPr/>
            <p:nvPr/>
          </p:nvGrpSpPr>
          <p:grpSpPr>
            <a:xfrm>
              <a:off x="1896497" y="3227128"/>
              <a:ext cx="627300" cy="618597"/>
              <a:chOff x="1896497" y="1931728"/>
              <a:chExt cx="627300" cy="618597"/>
            </a:xfrm>
          </p:grpSpPr>
          <p:sp>
            <p:nvSpPr>
              <p:cNvPr id="2930" name="Google Shape;2930;p164"/>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31" name="Google Shape;2931;p16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grpSp>
        <p:nvGrpSpPr>
          <p:cNvPr id="2932" name="Google Shape;2932;p164"/>
          <p:cNvGrpSpPr/>
          <p:nvPr/>
        </p:nvGrpSpPr>
        <p:grpSpPr>
          <a:xfrm>
            <a:off x="951350" y="1534721"/>
            <a:ext cx="1962774" cy="630304"/>
            <a:chOff x="547354" y="3215421"/>
            <a:chExt cx="2653832" cy="630304"/>
          </a:xfrm>
        </p:grpSpPr>
        <p:grpSp>
          <p:nvGrpSpPr>
            <p:cNvPr id="2933" name="Google Shape;2933;p164"/>
            <p:cNvGrpSpPr/>
            <p:nvPr/>
          </p:nvGrpSpPr>
          <p:grpSpPr>
            <a:xfrm>
              <a:off x="547354" y="3215421"/>
              <a:ext cx="1288946" cy="630304"/>
              <a:chOff x="547354" y="1920021"/>
              <a:chExt cx="1288946" cy="630304"/>
            </a:xfrm>
          </p:grpSpPr>
          <p:sp>
            <p:nvSpPr>
              <p:cNvPr id="2934" name="Google Shape;2934;p164"/>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35" name="Google Shape;2935;p164"/>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36" name="Google Shape;2936;p16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rgbClr val="0B5FA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2937" name="Google Shape;2937;p16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nvGrpSpPr>
            <p:cNvPr id="2938" name="Google Shape;2938;p164"/>
            <p:cNvGrpSpPr/>
            <p:nvPr/>
          </p:nvGrpSpPr>
          <p:grpSpPr>
            <a:xfrm>
              <a:off x="1896483" y="3215421"/>
              <a:ext cx="1304703" cy="630304"/>
              <a:chOff x="1896483" y="1920021"/>
              <a:chExt cx="1304703" cy="630304"/>
            </a:xfrm>
          </p:grpSpPr>
          <p:sp>
            <p:nvSpPr>
              <p:cNvPr id="2939" name="Google Shape;2939;p164"/>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40" name="Google Shape;2940;p164"/>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41" name="Google Shape;2941;p16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2942" name="Google Shape;2942;p164"/>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sp>
        <p:nvSpPr>
          <p:cNvPr id="2943" name="Google Shape;2943;p164"/>
          <p:cNvSpPr txBox="1"/>
          <p:nvPr>
            <p:ph idx="4294967295" type="title"/>
          </p:nvPr>
        </p:nvSpPr>
        <p:spPr>
          <a:xfrm>
            <a:off x="6064800" y="1156475"/>
            <a:ext cx="27720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Taxane xisaabeed (arithmetic sequence), kala duwanaansho guud oo togan (positive common difference). Xubnuhu weligood kor u kici doonaan.</a:t>
            </a:r>
            <a:r>
              <a:rPr b="0" lang="en-GB" sz="1100">
                <a:latin typeface="Kalam"/>
                <a:ea typeface="Kalam"/>
                <a:cs typeface="Kalam"/>
                <a:sym typeface="Kalam"/>
              </a:rPr>
              <a:t/>
            </a:r>
            <a:endParaRPr b="0" sz="2000">
              <a:latin typeface="Times New Roman"/>
              <a:ea typeface="Times New Roman"/>
              <a:cs typeface="Times New Roman"/>
              <a:sym typeface="Times New Roman"/>
            </a:endParaRPr>
          </a:p>
        </p:txBody>
      </p:sp>
      <p:sp>
        <p:nvSpPr>
          <p:cNvPr id="2944" name="Google Shape;2944;p164"/>
          <p:cNvSpPr txBox="1"/>
          <p:nvPr/>
        </p:nvSpPr>
        <p:spPr>
          <a:xfrm>
            <a:off x="342675" y="2306325"/>
            <a:ext cx="592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30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42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56</a:t>
            </a:r>
            <a:r>
              <a:rPr lang="en-GB" sz="1400">
                <a:solidFill>
                  <a:srgbClr val="000000"/>
                </a:solidFill>
                <a:latin typeface="Lexend"/>
                <a:ea typeface="Times New Roman"/>
                <a:cs typeface="Times New Roman"/>
                <a:sym typeface="Times New Roman"/>
              </a:rPr>
              <a:t>, 82, 100, 120, 142, </a:t>
            </a:r>
            <a:r>
              <a:rPr lang="en-GB" sz="1400">
                <a:latin typeface="Lexend"/>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sp>
        <p:nvSpPr>
          <p:cNvPr id="2945" name="Google Shape;2945;p164"/>
          <p:cNvSpPr txBox="1"/>
          <p:nvPr>
            <p:ph idx="4294967295" type="title"/>
          </p:nvPr>
        </p:nvSpPr>
        <p:spPr>
          <a:xfrm>
            <a:off x="5200200" y="2703500"/>
            <a:ext cx="25422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Kala duwanaansho labaad oo togan (positive second difference) oo si joogto ah u kordhinaysa kala duwanaanshaha koowaad (first difference). Xubnuhu weligood kor u kici doonaan.</a:t>
            </a:r>
            <a:r>
              <a:rPr b="0" lang="en-GB" sz="1100">
                <a:latin typeface="Kalam"/>
                <a:ea typeface="Kalam"/>
                <a:cs typeface="Kalam"/>
                <a:sym typeface="Kalam"/>
              </a:rPr>
              <a:t/>
            </a:r>
            <a:endParaRPr b="0" sz="2000">
              <a:latin typeface="Times New Roman"/>
              <a:ea typeface="Times New Roman"/>
              <a:cs typeface="Times New Roman"/>
              <a:sym typeface="Times New Roman"/>
            </a:endParaRPr>
          </a:p>
        </p:txBody>
      </p:sp>
      <p:sp>
        <p:nvSpPr>
          <p:cNvPr id="2946" name="Google Shape;2946;p164"/>
          <p:cNvSpPr txBox="1"/>
          <p:nvPr>
            <p:ph idx="4294967295" type="title"/>
          </p:nvPr>
        </p:nvSpPr>
        <p:spPr>
          <a:xfrm>
            <a:off x="3192387" y="4052091"/>
            <a:ext cx="39375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Kala duwanaansho labaad oo taban (negative second difference) oo yaraynaysa kala duwanaanshaha koowaad (first difference).</a:t>
            </a:r>
            <a:r>
              <a:rPr b="0" lang="en-GB" sz="1100">
                <a:latin typeface="Kalam"/>
                <a:ea typeface="Kalam"/>
                <a:cs typeface="Kalam"/>
                <a:sym typeface="Kalam"/>
              </a:rPr>
              <a:t/>
            </a:r>
            <a:r>
              <a:rPr b="0" lang="en-GB" sz="1100">
                <a:solidFill>
                  <a:schemeClr val="accent5"/>
                </a:solidFill>
                <a:latin typeface="Kalam"/>
                <a:ea typeface="Kalam"/>
                <a:cs typeface="Kalam"/>
                <a:sym typeface="Kalam"/>
              </a:rPr>
              <a:t/>
            </a:r>
            <a:r>
              <a:rPr b="0" lang="en-GB" sz="1100">
                <a:latin typeface="Kalam"/>
                <a:ea typeface="Kalam"/>
                <a:cs typeface="Kalam"/>
                <a:sym typeface="Kalam"/>
              </a:rPr>
              <a:t/>
            </a:r>
            <a:endParaRPr b="0" sz="2000">
              <a:latin typeface="Times New Roman"/>
              <a:ea typeface="Times New Roman"/>
              <a:cs typeface="Times New Roman"/>
              <a:sym typeface="Times New Roman"/>
            </a:endParaRPr>
          </a:p>
        </p:txBody>
      </p:sp>
      <p:grpSp>
        <p:nvGrpSpPr>
          <p:cNvPr id="2947" name="Google Shape;2947;p164"/>
          <p:cNvGrpSpPr/>
          <p:nvPr/>
        </p:nvGrpSpPr>
        <p:grpSpPr>
          <a:xfrm>
            <a:off x="2926077" y="1534721"/>
            <a:ext cx="2461803" cy="630304"/>
            <a:chOff x="2926077" y="1534721"/>
            <a:chExt cx="2461803" cy="630304"/>
          </a:xfrm>
        </p:grpSpPr>
        <p:grpSp>
          <p:nvGrpSpPr>
            <p:cNvPr id="2948" name="Google Shape;2948;p164"/>
            <p:cNvGrpSpPr/>
            <p:nvPr/>
          </p:nvGrpSpPr>
          <p:grpSpPr>
            <a:xfrm>
              <a:off x="2926077" y="1534721"/>
              <a:ext cx="1962774" cy="630304"/>
              <a:chOff x="547354" y="3215421"/>
              <a:chExt cx="2653832" cy="630304"/>
            </a:xfrm>
          </p:grpSpPr>
          <p:grpSp>
            <p:nvGrpSpPr>
              <p:cNvPr id="2949" name="Google Shape;2949;p164"/>
              <p:cNvGrpSpPr/>
              <p:nvPr/>
            </p:nvGrpSpPr>
            <p:grpSpPr>
              <a:xfrm>
                <a:off x="547354" y="3215421"/>
                <a:ext cx="1288946" cy="630304"/>
                <a:chOff x="547354" y="1920021"/>
                <a:chExt cx="1288946" cy="630304"/>
              </a:xfrm>
            </p:grpSpPr>
            <p:sp>
              <p:nvSpPr>
                <p:cNvPr id="2950" name="Google Shape;2950;p164"/>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51" name="Google Shape;2951;p164"/>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52" name="Google Shape;2952;p164"/>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rgbClr val="0B5FA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2953" name="Google Shape;2953;p16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nvGrpSpPr>
              <p:cNvPr id="2954" name="Google Shape;2954;p164"/>
              <p:cNvGrpSpPr/>
              <p:nvPr/>
            </p:nvGrpSpPr>
            <p:grpSpPr>
              <a:xfrm>
                <a:off x="1896483" y="3215421"/>
                <a:ext cx="1304703" cy="630304"/>
                <a:chOff x="1896483" y="1920021"/>
                <a:chExt cx="1304703" cy="630304"/>
              </a:xfrm>
            </p:grpSpPr>
            <p:sp>
              <p:nvSpPr>
                <p:cNvPr id="2955" name="Google Shape;2955;p164"/>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56" name="Google Shape;2956;p164"/>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57" name="Google Shape;2957;p16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2958" name="Google Shape;2958;p164"/>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sp>
          <p:nvSpPr>
            <p:cNvPr id="2959" name="Google Shape;2959;p164"/>
            <p:cNvSpPr/>
            <p:nvPr/>
          </p:nvSpPr>
          <p:spPr>
            <a:xfrm flipH="1" rot="10800000">
              <a:off x="4923780" y="1534721"/>
              <a:ext cx="4641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60" name="Google Shape;2960;p164"/>
            <p:cNvSpPr txBox="1"/>
            <p:nvPr/>
          </p:nvSpPr>
          <p:spPr>
            <a:xfrm>
              <a:off x="4987636" y="1825725"/>
              <a:ext cx="3777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nvGrpSpPr>
          <p:cNvPr id="2961" name="Google Shape;2961;p164"/>
          <p:cNvGrpSpPr/>
          <p:nvPr/>
        </p:nvGrpSpPr>
        <p:grpSpPr>
          <a:xfrm>
            <a:off x="2795863" y="2513868"/>
            <a:ext cx="1923910" cy="630312"/>
            <a:chOff x="547354" y="3215421"/>
            <a:chExt cx="2700603" cy="630312"/>
          </a:xfrm>
        </p:grpSpPr>
        <p:grpSp>
          <p:nvGrpSpPr>
            <p:cNvPr id="2962" name="Google Shape;2962;p164"/>
            <p:cNvGrpSpPr/>
            <p:nvPr/>
          </p:nvGrpSpPr>
          <p:grpSpPr>
            <a:xfrm>
              <a:off x="547354" y="3215421"/>
              <a:ext cx="1294954" cy="630312"/>
              <a:chOff x="547354" y="1920021"/>
              <a:chExt cx="1294954" cy="630312"/>
            </a:xfrm>
          </p:grpSpPr>
          <p:sp>
            <p:nvSpPr>
              <p:cNvPr id="2963" name="Google Shape;2963;p164"/>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64" name="Google Shape;2964;p164"/>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65" name="Google Shape;2965;p164"/>
              <p:cNvSpPr txBox="1"/>
              <p:nvPr/>
            </p:nvSpPr>
            <p:spPr>
              <a:xfrm>
                <a:off x="579937" y="2211028"/>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rgbClr val="0B5FA5"/>
                    </a:solidFill>
                    <a:latin typeface="Times New Roman"/>
                    <a:ea typeface="Times New Roman"/>
                    <a:cs typeface="Times New Roman"/>
                    <a:sym typeface="Times New Roman"/>
                  </a:rPr>
                  <a:t>+16</a:t>
                </a:r>
                <a:endParaRPr sz="2000">
                  <a:solidFill>
                    <a:srgbClr val="0B5FA5"/>
                  </a:solidFill>
                  <a:latin typeface="Times New Roman"/>
                  <a:ea typeface="Times New Roman"/>
                  <a:cs typeface="Times New Roman"/>
                  <a:sym typeface="Times New Roman"/>
                </a:endParaRPr>
              </a:p>
            </p:txBody>
          </p:sp>
          <p:sp>
            <p:nvSpPr>
              <p:cNvPr id="2966" name="Google Shape;2966;p164"/>
              <p:cNvSpPr txBox="1"/>
              <p:nvPr/>
            </p:nvSpPr>
            <p:spPr>
              <a:xfrm>
                <a:off x="1215008"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+18</a:t>
                </a:r>
                <a:endParaRPr sz="2000">
                  <a:solidFill>
                    <a:srgbClr val="0B5FA5"/>
                  </a:solidFill>
                  <a:latin typeface="Times New Roman"/>
                  <a:ea typeface="Times New Roman"/>
                  <a:cs typeface="Times New Roman"/>
                  <a:sym typeface="Times New Roman"/>
                </a:endParaRPr>
              </a:p>
            </p:txBody>
          </p:sp>
        </p:grpSp>
        <p:grpSp>
          <p:nvGrpSpPr>
            <p:cNvPr id="2967" name="Google Shape;2967;p164"/>
            <p:cNvGrpSpPr/>
            <p:nvPr/>
          </p:nvGrpSpPr>
          <p:grpSpPr>
            <a:xfrm>
              <a:off x="1896483" y="3215421"/>
              <a:ext cx="1351474" cy="630312"/>
              <a:chOff x="1896483" y="1920021"/>
              <a:chExt cx="1351474" cy="630312"/>
            </a:xfrm>
          </p:grpSpPr>
          <p:sp>
            <p:nvSpPr>
              <p:cNvPr id="2968" name="Google Shape;2968;p164"/>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69" name="Google Shape;2969;p164"/>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70" name="Google Shape;2970;p164"/>
              <p:cNvSpPr txBox="1"/>
              <p:nvPr/>
            </p:nvSpPr>
            <p:spPr>
              <a:xfrm>
                <a:off x="1903057"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+20</a:t>
                </a:r>
                <a:endParaRPr sz="2000">
                  <a:solidFill>
                    <a:srgbClr val="0B5FA5"/>
                  </a:solidFill>
                  <a:latin typeface="Times New Roman"/>
                  <a:ea typeface="Times New Roman"/>
                  <a:cs typeface="Times New Roman"/>
                  <a:sym typeface="Times New Roman"/>
                </a:endParaRPr>
              </a:p>
            </p:txBody>
          </p:sp>
          <p:sp>
            <p:nvSpPr>
              <p:cNvPr id="2971" name="Google Shape;2971;p164"/>
              <p:cNvSpPr txBox="1"/>
              <p:nvPr/>
            </p:nvSpPr>
            <p:spPr>
              <a:xfrm>
                <a:off x="2620657"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+22</a:t>
                </a:r>
                <a:endParaRPr sz="2000">
                  <a:solidFill>
                    <a:srgbClr val="0B5FA5"/>
                  </a:solidFill>
                  <a:latin typeface="Times New Roman"/>
                  <a:ea typeface="Times New Roman"/>
                  <a:cs typeface="Times New Roman"/>
                  <a:sym typeface="Times New Roman"/>
                </a:endParaRPr>
              </a:p>
            </p:txBody>
          </p:sp>
        </p:grpSp>
      </p:grpSp>
      <p:grpSp>
        <p:nvGrpSpPr>
          <p:cNvPr id="2972" name="Google Shape;2972;p164"/>
          <p:cNvGrpSpPr/>
          <p:nvPr/>
        </p:nvGrpSpPr>
        <p:grpSpPr>
          <a:xfrm>
            <a:off x="2540151" y="2929579"/>
            <a:ext cx="1876723" cy="618597"/>
            <a:chOff x="2540151" y="2929579"/>
            <a:chExt cx="1876723" cy="618597"/>
          </a:xfrm>
        </p:grpSpPr>
        <p:grpSp>
          <p:nvGrpSpPr>
            <p:cNvPr id="2973" name="Google Shape;2973;p164"/>
            <p:cNvGrpSpPr/>
            <p:nvPr/>
          </p:nvGrpSpPr>
          <p:grpSpPr>
            <a:xfrm>
              <a:off x="3008858" y="2929579"/>
              <a:ext cx="1408016" cy="618597"/>
              <a:chOff x="547357" y="3227128"/>
              <a:chExt cx="1976440" cy="618597"/>
            </a:xfrm>
          </p:grpSpPr>
          <p:grpSp>
            <p:nvGrpSpPr>
              <p:cNvPr id="2974" name="Google Shape;2974;p164"/>
              <p:cNvGrpSpPr/>
              <p:nvPr/>
            </p:nvGrpSpPr>
            <p:grpSpPr>
              <a:xfrm>
                <a:off x="547357" y="3227128"/>
                <a:ext cx="1288952" cy="618597"/>
                <a:chOff x="547357" y="1931728"/>
                <a:chExt cx="1288952" cy="618597"/>
              </a:xfrm>
            </p:grpSpPr>
            <p:sp>
              <p:nvSpPr>
                <p:cNvPr id="2975" name="Google Shape;2975;p164"/>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76" name="Google Shape;2976;p164"/>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77" name="Google Shape;2977;p164"/>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2978" name="Google Shape;2978;p164"/>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979" name="Google Shape;2979;p164"/>
              <p:cNvGrpSpPr/>
              <p:nvPr/>
            </p:nvGrpSpPr>
            <p:grpSpPr>
              <a:xfrm>
                <a:off x="1896497" y="3227128"/>
                <a:ext cx="627300" cy="618597"/>
                <a:chOff x="1896497" y="1931728"/>
                <a:chExt cx="627300" cy="618597"/>
              </a:xfrm>
            </p:grpSpPr>
            <p:sp>
              <p:nvSpPr>
                <p:cNvPr id="2980" name="Google Shape;2980;p164"/>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81" name="Google Shape;2981;p164"/>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sp>
          <p:nvSpPr>
            <p:cNvPr id="2982" name="Google Shape;2982;p164"/>
            <p:cNvSpPr/>
            <p:nvPr/>
          </p:nvSpPr>
          <p:spPr>
            <a:xfrm flipH="1" rot="10800000">
              <a:off x="2540151" y="2929579"/>
              <a:ext cx="4470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83" name="Google Shape;2983;p164"/>
            <p:cNvSpPr txBox="1"/>
            <p:nvPr/>
          </p:nvSpPr>
          <p:spPr>
            <a:xfrm>
              <a:off x="2597885" y="3208874"/>
              <a:ext cx="3639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2984" name="Google Shape;2984;p164"/>
          <p:cNvGrpSpPr/>
          <p:nvPr/>
        </p:nvGrpSpPr>
        <p:grpSpPr>
          <a:xfrm>
            <a:off x="882338" y="3725747"/>
            <a:ext cx="2285215" cy="630304"/>
            <a:chOff x="547354" y="3215421"/>
            <a:chExt cx="2653832" cy="630304"/>
          </a:xfrm>
        </p:grpSpPr>
        <p:grpSp>
          <p:nvGrpSpPr>
            <p:cNvPr id="2985" name="Google Shape;2985;p164"/>
            <p:cNvGrpSpPr/>
            <p:nvPr/>
          </p:nvGrpSpPr>
          <p:grpSpPr>
            <a:xfrm>
              <a:off x="547354" y="3215421"/>
              <a:ext cx="1288946" cy="630304"/>
              <a:chOff x="547354" y="1920021"/>
              <a:chExt cx="1288946" cy="630304"/>
            </a:xfrm>
          </p:grpSpPr>
          <p:sp>
            <p:nvSpPr>
              <p:cNvPr id="2986" name="Google Shape;2986;p164"/>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87" name="Google Shape;2987;p164"/>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88" name="Google Shape;2988;p164"/>
              <p:cNvSpPr txBox="1"/>
              <p:nvPr/>
            </p:nvSpPr>
            <p:spPr>
              <a:xfrm>
                <a:off x="556573" y="221101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+14</a:t>
                </a:r>
                <a:endParaRPr sz="2000">
                  <a:solidFill>
                    <a:srgbClr val="0B5FA5"/>
                  </a:solidFill>
                  <a:latin typeface="Times New Roman"/>
                  <a:ea typeface="Times New Roman"/>
                  <a:cs typeface="Times New Roman"/>
                  <a:sym typeface="Times New Roman"/>
                </a:endParaRPr>
              </a:p>
            </p:txBody>
          </p:sp>
          <p:sp>
            <p:nvSpPr>
              <p:cNvPr id="2989" name="Google Shape;2989;p164"/>
              <p:cNvSpPr txBox="1"/>
              <p:nvPr/>
            </p:nvSpPr>
            <p:spPr>
              <a:xfrm>
                <a:off x="12342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grpSp>
        <p:grpSp>
          <p:nvGrpSpPr>
            <p:cNvPr id="2990" name="Google Shape;2990;p164"/>
            <p:cNvGrpSpPr/>
            <p:nvPr/>
          </p:nvGrpSpPr>
          <p:grpSpPr>
            <a:xfrm>
              <a:off x="1896483" y="3215421"/>
              <a:ext cx="1304703" cy="630304"/>
              <a:chOff x="1896483" y="1920021"/>
              <a:chExt cx="1304703" cy="630304"/>
            </a:xfrm>
          </p:grpSpPr>
          <p:sp>
            <p:nvSpPr>
              <p:cNvPr id="2991" name="Google Shape;2991;p164"/>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2" name="Google Shape;2992;p164"/>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3" name="Google Shape;2993;p164"/>
              <p:cNvSpPr txBox="1"/>
              <p:nvPr/>
            </p:nvSpPr>
            <p:spPr>
              <a:xfrm>
                <a:off x="19154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sp>
            <p:nvSpPr>
              <p:cNvPr id="2994" name="Google Shape;2994;p164"/>
              <p:cNvSpPr txBox="1"/>
              <p:nvPr/>
            </p:nvSpPr>
            <p:spPr>
              <a:xfrm>
                <a:off x="2641107"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grpSp>
        <p:nvGrpSpPr>
          <p:cNvPr id="2995" name="Google Shape;2995;p164"/>
          <p:cNvGrpSpPr/>
          <p:nvPr/>
        </p:nvGrpSpPr>
        <p:grpSpPr>
          <a:xfrm>
            <a:off x="1139795" y="4141475"/>
            <a:ext cx="1701913" cy="618597"/>
            <a:chOff x="547357" y="3227128"/>
            <a:chExt cx="1976440" cy="618597"/>
          </a:xfrm>
        </p:grpSpPr>
        <p:grpSp>
          <p:nvGrpSpPr>
            <p:cNvPr id="2996" name="Google Shape;2996;p164"/>
            <p:cNvGrpSpPr/>
            <p:nvPr/>
          </p:nvGrpSpPr>
          <p:grpSpPr>
            <a:xfrm>
              <a:off x="547357" y="3227128"/>
              <a:ext cx="1288952" cy="618597"/>
              <a:chOff x="547357" y="1931728"/>
              <a:chExt cx="1288952" cy="618597"/>
            </a:xfrm>
          </p:grpSpPr>
          <p:sp>
            <p:nvSpPr>
              <p:cNvPr id="2997" name="Google Shape;2997;p164"/>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8" name="Google Shape;2998;p164"/>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9" name="Google Shape;2999;p164"/>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3000" name="Google Shape;3000;p164"/>
              <p:cNvSpPr txBox="1"/>
              <p:nvPr/>
            </p:nvSpPr>
            <p:spPr>
              <a:xfrm>
                <a:off x="12486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3001" name="Google Shape;3001;p164"/>
            <p:cNvGrpSpPr/>
            <p:nvPr/>
          </p:nvGrpSpPr>
          <p:grpSpPr>
            <a:xfrm>
              <a:off x="1896497" y="3227128"/>
              <a:ext cx="627300" cy="618597"/>
              <a:chOff x="1896497" y="1931728"/>
              <a:chExt cx="627300" cy="618597"/>
            </a:xfrm>
          </p:grpSpPr>
          <p:sp>
            <p:nvSpPr>
              <p:cNvPr id="3002" name="Google Shape;3002;p164"/>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03" name="Google Shape;3003;p164"/>
              <p:cNvSpPr txBox="1"/>
              <p:nvPr/>
            </p:nvSpPr>
            <p:spPr>
              <a:xfrm>
                <a:off x="19298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7" name="Shape 3007"/>
        <p:cNvGrpSpPr/>
        <p:nvPr/>
      </p:nvGrpSpPr>
      <p:grpSpPr>
        <a:xfrm>
          <a:off x="0" y="0"/>
          <a:ext cx="0" cy="0"/>
          <a:chOff x="0" y="0"/>
          <a:chExt cx="0" cy="0"/>
        </a:xfrm>
      </p:grpSpPr>
      <p:sp>
        <p:nvSpPr>
          <p:cNvPr id="3008" name="Google Shape;3008;p165"/>
          <p:cNvSpPr txBox="1"/>
          <p:nvPr/>
        </p:nvSpPr>
        <p:spPr>
          <a:xfrm flipH="1">
            <a:off x="6230350" y="2296625"/>
            <a:ext cx="14805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Taasi waa mid qurux badan!</a:t>
            </a:r>
            <a:r>
              <a:rPr lang="en-GB" sz="1100">
                <a:latin typeface="Lexend"/>
                <a:ea typeface="Lexend"/>
                <a:cs typeface="Lexend"/>
                <a:sym typeface="Lexend"/>
              </a:rPr>
              <a:t/>
            </a:r>
            <a:endParaRPr sz="2400">
              <a:solidFill>
                <a:schemeClr val="dk1"/>
              </a:solidFill>
              <a:latin typeface="Times New Roman"/>
              <a:ea typeface="Times New Roman"/>
              <a:cs typeface="Times New Roman"/>
              <a:sym typeface="Times New Roman"/>
            </a:endParaRPr>
          </a:p>
        </p:txBody>
      </p:sp>
      <p:pic>
        <p:nvPicPr>
          <p:cNvPr id="3009" name="Google Shape;3009;p165"/>
          <p:cNvPicPr preferRelativeResize="0"/>
          <p:nvPr/>
        </p:nvPicPr>
        <p:blipFill rotWithShape="1">
          <a:blip r:embed="rId3">
            <a:alphaModFix/>
          </a:blip>
          <a:srcRect b="43690" l="0" r="57905" t="0"/>
          <a:stretch/>
        </p:blipFill>
        <p:spPr>
          <a:xfrm>
            <a:off x="6169207" y="2275513"/>
            <a:ext cx="1553152" cy="395450"/>
          </a:xfrm>
          <a:prstGeom prst="rect">
            <a:avLst/>
          </a:prstGeom>
          <a:noFill/>
          <a:ln>
            <a:noFill/>
          </a:ln>
        </p:spPr>
      </p:pic>
      <p:sp>
        <p:nvSpPr>
          <p:cNvPr id="3010" name="Google Shape;3010;p165"/>
          <p:cNvSpPr txBox="1"/>
          <p:nvPr/>
        </p:nvSpPr>
        <p:spPr>
          <a:xfrm>
            <a:off x="331175" y="3548525"/>
            <a:ext cx="82791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56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70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82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92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100</a:t>
            </a:r>
            <a:r>
              <a:rPr lang="en-GB" sz="1400">
                <a:solidFill>
                  <a:srgbClr val="000000"/>
                </a:solidFill>
                <a:latin typeface="Lexend"/>
                <a:ea typeface="Times New Roman"/>
                <a:cs typeface="Times New Roman"/>
                <a:sym typeface="Times New Roman"/>
              </a:rPr>
              <a:t>, 10</a:t>
            </a:r>
            <a:r>
              <a:rPr lang="en-GB" sz="1400">
                <a:latin typeface="Lexend"/>
                <a:ea typeface="Times New Roman"/>
                <a:cs typeface="Times New Roman"/>
                <a:sym typeface="Times New Roman"/>
              </a:rPr>
              <a:t>6</a:t>
            </a:r>
            <a:r>
              <a:rPr lang="en-GB" sz="1400">
                <a:solidFill>
                  <a:srgbClr val="000000"/>
                </a:solidFill>
                <a:latin typeface="Lexend"/>
                <a:ea typeface="Times New Roman"/>
                <a:cs typeface="Times New Roman"/>
                <a:sym typeface="Times New Roman"/>
              </a:rPr>
              <a:t>, 1</a:t>
            </a:r>
            <a:r>
              <a:rPr lang="en-GB" sz="1400">
                <a:latin typeface="Lexend"/>
                <a:ea typeface="Times New Roman"/>
                <a:cs typeface="Times New Roman"/>
                <a:sym typeface="Times New Roman"/>
              </a:rPr>
              <a:t>10</a:t>
            </a:r>
            <a:r>
              <a:rPr lang="en-GB" sz="1400">
                <a:solidFill>
                  <a:srgbClr val="000000"/>
                </a:solidFill>
                <a:latin typeface="Lexend"/>
                <a:ea typeface="Times New Roman"/>
                <a:cs typeface="Times New Roman"/>
                <a:sym typeface="Times New Roman"/>
              </a:rPr>
              <a:t>, 1</a:t>
            </a:r>
            <a:r>
              <a:rPr lang="en-GB" sz="1400">
                <a:latin typeface="Lexend"/>
                <a:ea typeface="Times New Roman"/>
                <a:cs typeface="Times New Roman"/>
                <a:sym typeface="Times New Roman"/>
              </a:rPr>
              <a:t>12, 112, 110, 106, 100, 92, … </a:t>
            </a:r>
            <a:endParaRPr sz="2400">
              <a:solidFill>
                <a:srgbClr val="000000"/>
              </a:solidFill>
              <a:latin typeface="Times New Roman"/>
              <a:ea typeface="Times New Roman"/>
              <a:cs typeface="Times New Roman"/>
              <a:sym typeface="Times New Roman"/>
            </a:endParaRPr>
          </a:p>
        </p:txBody>
      </p:sp>
      <p:sp>
        <p:nvSpPr>
          <p:cNvPr id="3011" name="Google Shape;3011;p165"/>
          <p:cNvSpPr txBox="1"/>
          <p:nvPr/>
        </p:nvSpPr>
        <p:spPr>
          <a:xfrm>
            <a:off x="331174" y="1292700"/>
            <a:ext cx="592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28</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36,  44,</a:t>
            </a:r>
            <a:endParaRPr sz="2400">
              <a:solidFill>
                <a:srgbClr val="000000"/>
              </a:solidFill>
              <a:latin typeface="Times New Roman"/>
              <a:ea typeface="Times New Roman"/>
              <a:cs typeface="Times New Roman"/>
              <a:sym typeface="Times New Roman"/>
            </a:endParaRPr>
          </a:p>
        </p:txBody>
      </p:sp>
      <p:sp>
        <p:nvSpPr>
          <p:cNvPr id="3012" name="Google Shape;3012;p165"/>
          <p:cNvSpPr txBox="1"/>
          <p:nvPr/>
        </p:nvSpPr>
        <p:spPr>
          <a:xfrm>
            <a:off x="331174" y="1292700"/>
            <a:ext cx="592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28</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36,  44, 52, 60, 68, 76, 84, …</a:t>
            </a:r>
            <a:endParaRPr sz="2400">
              <a:solidFill>
                <a:srgbClr val="000000"/>
              </a:solidFill>
              <a:latin typeface="Times New Roman"/>
              <a:ea typeface="Times New Roman"/>
              <a:cs typeface="Times New Roman"/>
              <a:sym typeface="Times New Roman"/>
            </a:endParaRPr>
          </a:p>
        </p:txBody>
      </p:sp>
      <p:sp>
        <p:nvSpPr>
          <p:cNvPr id="3013" name="Google Shape;3013;p165"/>
          <p:cNvSpPr txBox="1"/>
          <p:nvPr>
            <p:ph idx="1" type="body"/>
          </p:nvPr>
        </p:nvSpPr>
        <p:spPr>
          <a:xfrm>
            <a:off x="324000" y="759300"/>
            <a:ext cx="57432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Yacquub wuxuu baarayaa saddexdan taxane (sequences).</a:t>
            </a:r>
            <a:endParaRPr sz="2000"/>
          </a:p>
        </p:txBody>
      </p:sp>
      <p:sp>
        <p:nvSpPr>
          <p:cNvPr id="3014" name="Google Shape;3014;p16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Noocyada kale ee taxanaha (sequences)</a:t>
            </a:r>
            <a:endParaRPr/>
          </a:p>
        </p:txBody>
      </p:sp>
      <p:sp>
        <p:nvSpPr>
          <p:cNvPr id="3015" name="Google Shape;3015;p165"/>
          <p:cNvSpPr txBox="1"/>
          <p:nvPr/>
        </p:nvSpPr>
        <p:spPr>
          <a:xfrm>
            <a:off x="342671" y="2306316"/>
            <a:ext cx="3474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30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42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56</a:t>
            </a:r>
            <a:r>
              <a:rPr lang="en-GB" sz="1400">
                <a:solidFill>
                  <a:srgbClr val="000000"/>
                </a:solidFill>
                <a:latin typeface="Lexend"/>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sp>
        <p:nvSpPr>
          <p:cNvPr id="3016" name="Google Shape;3016;p165"/>
          <p:cNvSpPr txBox="1"/>
          <p:nvPr/>
        </p:nvSpPr>
        <p:spPr>
          <a:xfrm>
            <a:off x="331175" y="3548525"/>
            <a:ext cx="33195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56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70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82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92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100</a:t>
            </a:r>
            <a:r>
              <a:rPr lang="en-GB" sz="1400">
                <a:solidFill>
                  <a:srgbClr val="000000"/>
                </a:solidFill>
                <a:latin typeface="Lexend"/>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pic>
        <p:nvPicPr>
          <p:cNvPr id="3017" name="Google Shape;3017;p165"/>
          <p:cNvPicPr preferRelativeResize="0"/>
          <p:nvPr/>
        </p:nvPicPr>
        <p:blipFill>
          <a:blip r:embed="rId5">
            <a:alphaModFix/>
          </a:blip>
          <a:stretch>
            <a:fillRect/>
          </a:stretch>
        </p:blipFill>
        <p:spPr>
          <a:xfrm>
            <a:off x="7742450" y="2301596"/>
            <a:ext cx="975100" cy="1201151"/>
          </a:xfrm>
          <a:prstGeom prst="rect">
            <a:avLst/>
          </a:prstGeom>
          <a:noFill/>
          <a:ln>
            <a:noFill/>
          </a:ln>
        </p:spPr>
      </p:pic>
      <p:pic>
        <p:nvPicPr>
          <p:cNvPr id="3018" name="Google Shape;3018;p165"/>
          <p:cNvPicPr preferRelativeResize="0"/>
          <p:nvPr/>
        </p:nvPicPr>
        <p:blipFill rotWithShape="1">
          <a:blip r:embed="rId3">
            <a:alphaModFix/>
          </a:blip>
          <a:srcRect b="43690" l="0" r="57905" t="0"/>
          <a:stretch/>
        </p:blipFill>
        <p:spPr>
          <a:xfrm>
            <a:off x="5929088" y="1109500"/>
            <a:ext cx="3017073" cy="1201149"/>
          </a:xfrm>
          <a:prstGeom prst="rect">
            <a:avLst/>
          </a:prstGeom>
          <a:noFill/>
          <a:ln>
            <a:noFill/>
          </a:ln>
        </p:spPr>
      </p:pic>
      <p:sp>
        <p:nvSpPr>
          <p:cNvPr id="3019" name="Google Shape;3019;p165"/>
          <p:cNvSpPr txBox="1"/>
          <p:nvPr/>
        </p:nvSpPr>
        <p:spPr>
          <a:xfrm flipH="1">
            <a:off x="6001670" y="1153613"/>
            <a:ext cx="2750400" cy="89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Wow! Taxane (sequence) oo kordhayay (increasing) ka dibna bilaabay inuu yaraado (decreasing)!</a:t>
            </a:r>
            <a:r>
              <a:rPr lang="en-GB" sz="1100">
                <a:latin typeface="Lexend"/>
                <a:ea typeface="Lexend"/>
                <a:cs typeface="Lexend"/>
                <a:sym typeface="Lexend"/>
              </a:rPr>
              <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2400">
              <a:solidFill>
                <a:schemeClr val="dk1"/>
              </a:solidFill>
              <a:latin typeface="Times New Roman"/>
              <a:ea typeface="Times New Roman"/>
              <a:cs typeface="Times New Roman"/>
              <a:sym typeface="Times New Roman"/>
            </a:endParaRPr>
          </a:p>
        </p:txBody>
      </p:sp>
      <p:sp>
        <p:nvSpPr>
          <p:cNvPr id="3020" name="Google Shape;3020;p165"/>
          <p:cNvSpPr txBox="1"/>
          <p:nvPr/>
        </p:nvSpPr>
        <p:spPr>
          <a:xfrm>
            <a:off x="342675" y="2306325"/>
            <a:ext cx="592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a:t>
            </a:r>
            <a:r>
              <a:rPr lang="en-GB" sz="1400">
                <a:solidFill>
                  <a:schemeClr val="dk1"/>
                </a:solidFill>
                <a:latin typeface="Lexend"/>
                <a:ea typeface="Times New Roman"/>
                <a:cs typeface="Times New Roman"/>
                <a:sym typeface="Times New Roman"/>
              </a:rPr>
              <a:t>12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20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30</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42</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56</a:t>
            </a:r>
            <a:r>
              <a:rPr lang="en-GB" sz="1400">
                <a:solidFill>
                  <a:srgbClr val="000000"/>
                </a:solidFill>
                <a:latin typeface="Lexend"/>
                <a:ea typeface="Times New Roman"/>
                <a:cs typeface="Times New Roman"/>
                <a:sym typeface="Times New Roman"/>
              </a:rPr>
              <a:t>, 82, 100, 120, 142, </a:t>
            </a:r>
            <a:r>
              <a:rPr lang="en-GB" sz="1400">
                <a:latin typeface="Lexend"/>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grpSp>
        <p:nvGrpSpPr>
          <p:cNvPr id="3021" name="Google Shape;3021;p165"/>
          <p:cNvGrpSpPr/>
          <p:nvPr/>
        </p:nvGrpSpPr>
        <p:grpSpPr>
          <a:xfrm>
            <a:off x="882378" y="3725748"/>
            <a:ext cx="2289727" cy="630304"/>
            <a:chOff x="547354" y="3215421"/>
            <a:chExt cx="2653832" cy="630304"/>
          </a:xfrm>
        </p:grpSpPr>
        <p:grpSp>
          <p:nvGrpSpPr>
            <p:cNvPr id="3022" name="Google Shape;3022;p165"/>
            <p:cNvGrpSpPr/>
            <p:nvPr/>
          </p:nvGrpSpPr>
          <p:grpSpPr>
            <a:xfrm>
              <a:off x="547354" y="3215421"/>
              <a:ext cx="1288946" cy="630304"/>
              <a:chOff x="547354" y="1920021"/>
              <a:chExt cx="1288946" cy="630304"/>
            </a:xfrm>
          </p:grpSpPr>
          <p:sp>
            <p:nvSpPr>
              <p:cNvPr id="3023" name="Google Shape;3023;p165"/>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24" name="Google Shape;3024;p165"/>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25" name="Google Shape;3025;p165"/>
              <p:cNvSpPr txBox="1"/>
              <p:nvPr/>
            </p:nvSpPr>
            <p:spPr>
              <a:xfrm>
                <a:off x="556573" y="221101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+14</a:t>
                </a:r>
                <a:endParaRPr sz="2000">
                  <a:solidFill>
                    <a:srgbClr val="0B5FA5"/>
                  </a:solidFill>
                  <a:latin typeface="Times New Roman"/>
                  <a:ea typeface="Times New Roman"/>
                  <a:cs typeface="Times New Roman"/>
                  <a:sym typeface="Times New Roman"/>
                </a:endParaRPr>
              </a:p>
            </p:txBody>
          </p:sp>
          <p:sp>
            <p:nvSpPr>
              <p:cNvPr id="3026" name="Google Shape;3026;p165"/>
              <p:cNvSpPr txBox="1"/>
              <p:nvPr/>
            </p:nvSpPr>
            <p:spPr>
              <a:xfrm>
                <a:off x="12342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grpSp>
        <p:grpSp>
          <p:nvGrpSpPr>
            <p:cNvPr id="3027" name="Google Shape;3027;p165"/>
            <p:cNvGrpSpPr/>
            <p:nvPr/>
          </p:nvGrpSpPr>
          <p:grpSpPr>
            <a:xfrm>
              <a:off x="1896483" y="3215421"/>
              <a:ext cx="1304703" cy="630304"/>
              <a:chOff x="1896483" y="1920021"/>
              <a:chExt cx="1304703" cy="630304"/>
            </a:xfrm>
          </p:grpSpPr>
          <p:sp>
            <p:nvSpPr>
              <p:cNvPr id="3028" name="Google Shape;3028;p165"/>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29" name="Google Shape;3029;p165"/>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30" name="Google Shape;3030;p165"/>
              <p:cNvSpPr txBox="1"/>
              <p:nvPr/>
            </p:nvSpPr>
            <p:spPr>
              <a:xfrm>
                <a:off x="19154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sp>
            <p:nvSpPr>
              <p:cNvPr id="3031" name="Google Shape;3031;p165"/>
              <p:cNvSpPr txBox="1"/>
              <p:nvPr/>
            </p:nvSpPr>
            <p:spPr>
              <a:xfrm>
                <a:off x="2641107"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grpSp>
        <p:nvGrpSpPr>
          <p:cNvPr id="3032" name="Google Shape;3032;p165"/>
          <p:cNvGrpSpPr/>
          <p:nvPr/>
        </p:nvGrpSpPr>
        <p:grpSpPr>
          <a:xfrm>
            <a:off x="1140318" y="4141476"/>
            <a:ext cx="1705273" cy="618597"/>
            <a:chOff x="547357" y="3227128"/>
            <a:chExt cx="1976440" cy="618597"/>
          </a:xfrm>
        </p:grpSpPr>
        <p:grpSp>
          <p:nvGrpSpPr>
            <p:cNvPr id="3033" name="Google Shape;3033;p165"/>
            <p:cNvGrpSpPr/>
            <p:nvPr/>
          </p:nvGrpSpPr>
          <p:grpSpPr>
            <a:xfrm>
              <a:off x="547357" y="3227128"/>
              <a:ext cx="1288952" cy="618597"/>
              <a:chOff x="547357" y="1931728"/>
              <a:chExt cx="1288952" cy="618597"/>
            </a:xfrm>
          </p:grpSpPr>
          <p:sp>
            <p:nvSpPr>
              <p:cNvPr id="3034" name="Google Shape;3034;p165"/>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35" name="Google Shape;3035;p165"/>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36" name="Google Shape;3036;p165"/>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3037" name="Google Shape;3037;p165"/>
              <p:cNvSpPr txBox="1"/>
              <p:nvPr/>
            </p:nvSpPr>
            <p:spPr>
              <a:xfrm>
                <a:off x="12486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3038" name="Google Shape;3038;p165"/>
            <p:cNvGrpSpPr/>
            <p:nvPr/>
          </p:nvGrpSpPr>
          <p:grpSpPr>
            <a:xfrm>
              <a:off x="1896497" y="3227128"/>
              <a:ext cx="627300" cy="618597"/>
              <a:chOff x="1896497" y="1931728"/>
              <a:chExt cx="627300" cy="618597"/>
            </a:xfrm>
          </p:grpSpPr>
          <p:sp>
            <p:nvSpPr>
              <p:cNvPr id="3039" name="Google Shape;3039;p165"/>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40" name="Google Shape;3040;p165"/>
              <p:cNvSpPr txBox="1"/>
              <p:nvPr/>
            </p:nvSpPr>
            <p:spPr>
              <a:xfrm>
                <a:off x="19298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grpSp>
        <p:nvGrpSpPr>
          <p:cNvPr id="3041" name="Google Shape;3041;p165"/>
          <p:cNvGrpSpPr/>
          <p:nvPr/>
        </p:nvGrpSpPr>
        <p:grpSpPr>
          <a:xfrm>
            <a:off x="3185802" y="3725748"/>
            <a:ext cx="2289727" cy="630304"/>
            <a:chOff x="547354" y="3215421"/>
            <a:chExt cx="2653832" cy="630304"/>
          </a:xfrm>
        </p:grpSpPr>
        <p:grpSp>
          <p:nvGrpSpPr>
            <p:cNvPr id="3042" name="Google Shape;3042;p165"/>
            <p:cNvGrpSpPr/>
            <p:nvPr/>
          </p:nvGrpSpPr>
          <p:grpSpPr>
            <a:xfrm>
              <a:off x="547354" y="3215421"/>
              <a:ext cx="1288946" cy="630304"/>
              <a:chOff x="547354" y="1920021"/>
              <a:chExt cx="1288946" cy="630304"/>
            </a:xfrm>
          </p:grpSpPr>
          <p:sp>
            <p:nvSpPr>
              <p:cNvPr id="3043" name="Google Shape;3043;p165"/>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44" name="Google Shape;3044;p165"/>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45" name="Google Shape;3045;p165"/>
              <p:cNvSpPr txBox="1"/>
              <p:nvPr/>
            </p:nvSpPr>
            <p:spPr>
              <a:xfrm>
                <a:off x="556573" y="221101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sp>
            <p:nvSpPr>
              <p:cNvPr id="3046" name="Google Shape;3046;p165"/>
              <p:cNvSpPr txBox="1"/>
              <p:nvPr/>
            </p:nvSpPr>
            <p:spPr>
              <a:xfrm>
                <a:off x="12342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nvGrpSpPr>
            <p:cNvPr id="3047" name="Google Shape;3047;p165"/>
            <p:cNvGrpSpPr/>
            <p:nvPr/>
          </p:nvGrpSpPr>
          <p:grpSpPr>
            <a:xfrm>
              <a:off x="1896483" y="3215421"/>
              <a:ext cx="1304703" cy="630304"/>
              <a:chOff x="1896483" y="1920021"/>
              <a:chExt cx="1304703" cy="630304"/>
            </a:xfrm>
          </p:grpSpPr>
          <p:sp>
            <p:nvSpPr>
              <p:cNvPr id="3048" name="Google Shape;3048;p165"/>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49" name="Google Shape;3049;p165"/>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50" name="Google Shape;3050;p165"/>
              <p:cNvSpPr txBox="1"/>
              <p:nvPr/>
            </p:nvSpPr>
            <p:spPr>
              <a:xfrm>
                <a:off x="19154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3051" name="Google Shape;3051;p165"/>
              <p:cNvSpPr txBox="1"/>
              <p:nvPr/>
            </p:nvSpPr>
            <p:spPr>
              <a:xfrm>
                <a:off x="2641107"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+0</a:t>
                </a:r>
                <a:endParaRPr sz="2000">
                  <a:solidFill>
                    <a:srgbClr val="0B5FA5"/>
                  </a:solidFill>
                  <a:latin typeface="Times New Roman"/>
                  <a:ea typeface="Times New Roman"/>
                  <a:cs typeface="Times New Roman"/>
                  <a:sym typeface="Times New Roman"/>
                </a:endParaRPr>
              </a:p>
            </p:txBody>
          </p:sp>
        </p:grpSp>
      </p:grpSp>
      <p:grpSp>
        <p:nvGrpSpPr>
          <p:cNvPr id="3052" name="Google Shape;3052;p165"/>
          <p:cNvGrpSpPr/>
          <p:nvPr/>
        </p:nvGrpSpPr>
        <p:grpSpPr>
          <a:xfrm>
            <a:off x="5526493" y="3725748"/>
            <a:ext cx="2289727" cy="630304"/>
            <a:chOff x="547354" y="3215421"/>
            <a:chExt cx="2653832" cy="630304"/>
          </a:xfrm>
        </p:grpSpPr>
        <p:grpSp>
          <p:nvGrpSpPr>
            <p:cNvPr id="3053" name="Google Shape;3053;p165"/>
            <p:cNvGrpSpPr/>
            <p:nvPr/>
          </p:nvGrpSpPr>
          <p:grpSpPr>
            <a:xfrm>
              <a:off x="547354" y="3215421"/>
              <a:ext cx="1288946" cy="630304"/>
              <a:chOff x="547354" y="1920021"/>
              <a:chExt cx="1288946" cy="630304"/>
            </a:xfrm>
          </p:grpSpPr>
          <p:sp>
            <p:nvSpPr>
              <p:cNvPr id="3054" name="Google Shape;3054;p165"/>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55" name="Google Shape;3055;p165"/>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56" name="Google Shape;3056;p165"/>
              <p:cNvSpPr txBox="1"/>
              <p:nvPr/>
            </p:nvSpPr>
            <p:spPr>
              <a:xfrm>
                <a:off x="556573" y="221101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3057" name="Google Shape;3057;p165"/>
              <p:cNvSpPr txBox="1"/>
              <p:nvPr/>
            </p:nvSpPr>
            <p:spPr>
              <a:xfrm>
                <a:off x="12342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600">
                    <a:solidFill>
                      <a:schemeClr val="accent5"/>
                    </a:solidFill>
                    <a:latin typeface="Times New Roman"/>
                    <a:ea typeface="Times New Roman"/>
                    <a:cs typeface="Times New Roman"/>
                    <a:sym typeface="Times New Roman"/>
                  </a:rPr>
                  <a:t>−4</a:t>
                </a:r>
                <a:endParaRPr sz="2000">
                  <a:solidFill>
                    <a:srgbClr val="0B5FA5"/>
                  </a:solidFill>
                  <a:latin typeface="Times New Roman"/>
                  <a:ea typeface="Times New Roman"/>
                  <a:cs typeface="Times New Roman"/>
                  <a:sym typeface="Times New Roman"/>
                </a:endParaRPr>
              </a:p>
            </p:txBody>
          </p:sp>
        </p:grpSp>
        <p:grpSp>
          <p:nvGrpSpPr>
            <p:cNvPr id="3058" name="Google Shape;3058;p165"/>
            <p:cNvGrpSpPr/>
            <p:nvPr/>
          </p:nvGrpSpPr>
          <p:grpSpPr>
            <a:xfrm>
              <a:off x="1896483" y="3215421"/>
              <a:ext cx="1304703" cy="630304"/>
              <a:chOff x="1896483" y="1920021"/>
              <a:chExt cx="1304703" cy="630304"/>
            </a:xfrm>
          </p:grpSpPr>
          <p:sp>
            <p:nvSpPr>
              <p:cNvPr id="3059" name="Google Shape;3059;p165"/>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60" name="Google Shape;3060;p165"/>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61" name="Google Shape;3061;p165"/>
              <p:cNvSpPr txBox="1"/>
              <p:nvPr/>
            </p:nvSpPr>
            <p:spPr>
              <a:xfrm>
                <a:off x="19154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600">
                    <a:solidFill>
                      <a:schemeClr val="accent5"/>
                    </a:solidFill>
                    <a:latin typeface="Times New Roman"/>
                    <a:ea typeface="Times New Roman"/>
                    <a:cs typeface="Times New Roman"/>
                    <a:sym typeface="Times New Roman"/>
                  </a:rPr>
                  <a:t>−6</a:t>
                </a:r>
                <a:endParaRPr sz="2000">
                  <a:solidFill>
                    <a:srgbClr val="0B5FA5"/>
                  </a:solidFill>
                  <a:latin typeface="Times New Roman"/>
                  <a:ea typeface="Times New Roman"/>
                  <a:cs typeface="Times New Roman"/>
                  <a:sym typeface="Times New Roman"/>
                </a:endParaRPr>
              </a:p>
            </p:txBody>
          </p:sp>
          <p:sp>
            <p:nvSpPr>
              <p:cNvPr id="3062" name="Google Shape;3062;p165"/>
              <p:cNvSpPr txBox="1"/>
              <p:nvPr/>
            </p:nvSpPr>
            <p:spPr>
              <a:xfrm>
                <a:off x="2641107"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sp>
        <p:nvSpPr>
          <p:cNvPr id="3063" name="Google Shape;3063;p165"/>
          <p:cNvSpPr txBox="1"/>
          <p:nvPr/>
        </p:nvSpPr>
        <p:spPr>
          <a:xfrm>
            <a:off x="331175" y="3548525"/>
            <a:ext cx="734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56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70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82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92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100</a:t>
            </a:r>
            <a:r>
              <a:rPr lang="en-GB" sz="1400">
                <a:solidFill>
                  <a:srgbClr val="000000"/>
                </a:solidFill>
                <a:latin typeface="Lexend"/>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grpSp>
        <p:nvGrpSpPr>
          <p:cNvPr id="3064" name="Google Shape;3064;p165"/>
          <p:cNvGrpSpPr/>
          <p:nvPr/>
        </p:nvGrpSpPr>
        <p:grpSpPr>
          <a:xfrm>
            <a:off x="2867848" y="4141471"/>
            <a:ext cx="2268753" cy="618597"/>
            <a:chOff x="2721440" y="4141484"/>
            <a:chExt cx="2101475" cy="618597"/>
          </a:xfrm>
        </p:grpSpPr>
        <p:grpSp>
          <p:nvGrpSpPr>
            <p:cNvPr id="3065" name="Google Shape;3065;p165"/>
            <p:cNvGrpSpPr/>
            <p:nvPr/>
          </p:nvGrpSpPr>
          <p:grpSpPr>
            <a:xfrm>
              <a:off x="2721440" y="4141484"/>
              <a:ext cx="1030001" cy="618597"/>
              <a:chOff x="547357" y="1931728"/>
              <a:chExt cx="1288952" cy="618597"/>
            </a:xfrm>
          </p:grpSpPr>
          <p:sp>
            <p:nvSpPr>
              <p:cNvPr id="3066" name="Google Shape;3066;p165"/>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67" name="Google Shape;3067;p165"/>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68" name="Google Shape;3068;p165"/>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3069" name="Google Shape;3069;p165"/>
              <p:cNvSpPr txBox="1"/>
              <p:nvPr/>
            </p:nvSpPr>
            <p:spPr>
              <a:xfrm>
                <a:off x="1248633"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3070" name="Google Shape;3070;p165"/>
            <p:cNvGrpSpPr/>
            <p:nvPr/>
          </p:nvGrpSpPr>
          <p:grpSpPr>
            <a:xfrm>
              <a:off x="3799538" y="4141484"/>
              <a:ext cx="501275" cy="618597"/>
              <a:chOff x="1896497" y="1931728"/>
              <a:chExt cx="627300" cy="618597"/>
            </a:xfrm>
          </p:grpSpPr>
          <p:sp>
            <p:nvSpPr>
              <p:cNvPr id="3071" name="Google Shape;3071;p165"/>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72" name="Google Shape;3072;p165"/>
              <p:cNvSpPr txBox="1"/>
              <p:nvPr/>
            </p:nvSpPr>
            <p:spPr>
              <a:xfrm>
                <a:off x="19298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sp>
          <p:nvSpPr>
            <p:cNvPr id="3073" name="Google Shape;3073;p165"/>
            <p:cNvSpPr/>
            <p:nvPr/>
          </p:nvSpPr>
          <p:spPr>
            <a:xfrm flipH="1" rot="10800000">
              <a:off x="4321640" y="4141484"/>
              <a:ext cx="501275"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74" name="Google Shape;3074;p165"/>
            <p:cNvSpPr txBox="1"/>
            <p:nvPr/>
          </p:nvSpPr>
          <p:spPr>
            <a:xfrm>
              <a:off x="4347679" y="4420779"/>
              <a:ext cx="40802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3075" name="Google Shape;3075;p165"/>
          <p:cNvGrpSpPr/>
          <p:nvPr/>
        </p:nvGrpSpPr>
        <p:grpSpPr>
          <a:xfrm>
            <a:off x="5166236" y="4141471"/>
            <a:ext cx="2268753" cy="618597"/>
            <a:chOff x="4850366" y="4141484"/>
            <a:chExt cx="2101475" cy="618597"/>
          </a:xfrm>
        </p:grpSpPr>
        <p:sp>
          <p:nvSpPr>
            <p:cNvPr id="3076" name="Google Shape;3076;p165"/>
            <p:cNvSpPr/>
            <p:nvPr/>
          </p:nvSpPr>
          <p:spPr>
            <a:xfrm flipH="1" rot="10800000">
              <a:off x="4850366" y="4141484"/>
              <a:ext cx="501275"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77" name="Google Shape;3077;p165"/>
            <p:cNvSpPr txBox="1"/>
            <p:nvPr/>
          </p:nvSpPr>
          <p:spPr>
            <a:xfrm>
              <a:off x="4882029" y="4420781"/>
              <a:ext cx="40802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nvGrpSpPr>
            <p:cNvPr id="3078" name="Google Shape;3078;p165"/>
            <p:cNvGrpSpPr/>
            <p:nvPr/>
          </p:nvGrpSpPr>
          <p:grpSpPr>
            <a:xfrm>
              <a:off x="5399738" y="4141484"/>
              <a:ext cx="501275" cy="618597"/>
              <a:chOff x="1896497" y="1931728"/>
              <a:chExt cx="627300" cy="618597"/>
            </a:xfrm>
          </p:grpSpPr>
          <p:sp>
            <p:nvSpPr>
              <p:cNvPr id="3079" name="Google Shape;3079;p165"/>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80" name="Google Shape;3080;p165"/>
              <p:cNvSpPr txBox="1"/>
              <p:nvPr/>
            </p:nvSpPr>
            <p:spPr>
              <a:xfrm>
                <a:off x="192986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sp>
          <p:nvSpPr>
            <p:cNvPr id="3081" name="Google Shape;3081;p165"/>
            <p:cNvSpPr/>
            <p:nvPr/>
          </p:nvSpPr>
          <p:spPr>
            <a:xfrm flipH="1" rot="10800000">
              <a:off x="5921840" y="4141484"/>
              <a:ext cx="501275"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82" name="Google Shape;3082;p165"/>
            <p:cNvSpPr/>
            <p:nvPr/>
          </p:nvSpPr>
          <p:spPr>
            <a:xfrm flipH="1" rot="10800000">
              <a:off x="6450566" y="4141484"/>
              <a:ext cx="501275"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83" name="Google Shape;3083;p165"/>
            <p:cNvSpPr txBox="1"/>
            <p:nvPr/>
          </p:nvSpPr>
          <p:spPr>
            <a:xfrm>
              <a:off x="5947879" y="4420779"/>
              <a:ext cx="40802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3084" name="Google Shape;3084;p165"/>
            <p:cNvSpPr txBox="1"/>
            <p:nvPr/>
          </p:nvSpPr>
          <p:spPr>
            <a:xfrm>
              <a:off x="6482229" y="4420781"/>
              <a:ext cx="40802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sp>
        <p:nvSpPr>
          <p:cNvPr id="3085" name="Google Shape;3085;p165"/>
          <p:cNvSpPr txBox="1"/>
          <p:nvPr/>
        </p:nvSpPr>
        <p:spPr>
          <a:xfrm>
            <a:off x="331175" y="3548525"/>
            <a:ext cx="73470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  </a:t>
            </a:r>
            <a:r>
              <a:rPr lang="en-GB" sz="1400">
                <a:solidFill>
                  <a:schemeClr val="dk1"/>
                </a:solidFill>
                <a:latin typeface="Lexend"/>
                <a:ea typeface="Times New Roman"/>
                <a:cs typeface="Times New Roman"/>
                <a:sym typeface="Times New Roman"/>
              </a:rPr>
              <a:t>56</a:t>
            </a:r>
            <a:r>
              <a:rPr lang="en-GB" sz="1400">
                <a:solidFill>
                  <a:srgbClr val="000000"/>
                </a:solidFill>
                <a:latin typeface="Lexend"/>
                <a:ea typeface="Times New Roman"/>
                <a:cs typeface="Times New Roman"/>
                <a:sym typeface="Times New Roman"/>
              </a:rPr>
              <a:t>,</a:t>
            </a:r>
            <a:r>
              <a:rPr lang="en-GB" sz="1400">
                <a:solidFill>
                  <a:schemeClr val="dk1"/>
                </a:solidFill>
                <a:latin typeface="Lexend"/>
                <a:ea typeface="Times New Roman"/>
                <a:cs typeface="Times New Roman"/>
                <a:sym typeface="Times New Roman"/>
              </a:rPr>
              <a:t>  70</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82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92</a:t>
            </a:r>
            <a:r>
              <a:rPr lang="en-GB" sz="1400">
                <a:solidFill>
                  <a:srgbClr val="000000"/>
                </a:solidFill>
                <a:latin typeface="Lexend"/>
                <a:ea typeface="Times New Roman"/>
                <a:cs typeface="Times New Roman"/>
                <a:sym typeface="Times New Roman"/>
              </a:rPr>
              <a:t>, </a:t>
            </a:r>
            <a:r>
              <a:rPr lang="en-GB" sz="1400">
                <a:solidFill>
                  <a:schemeClr val="dk1"/>
                </a:solidFill>
                <a:latin typeface="Lexend"/>
                <a:ea typeface="Times New Roman"/>
                <a:cs typeface="Times New Roman"/>
                <a:sym typeface="Times New Roman"/>
              </a:rPr>
              <a:t> 100</a:t>
            </a:r>
            <a:r>
              <a:rPr lang="en-GB" sz="1400">
                <a:solidFill>
                  <a:srgbClr val="000000"/>
                </a:solidFill>
                <a:latin typeface="Lexend"/>
                <a:ea typeface="Times New Roman"/>
                <a:cs typeface="Times New Roman"/>
                <a:sym typeface="Times New Roman"/>
              </a:rPr>
              <a:t>, 10</a:t>
            </a:r>
            <a:r>
              <a:rPr lang="en-GB" sz="1400">
                <a:latin typeface="Lexend"/>
                <a:ea typeface="Times New Roman"/>
                <a:cs typeface="Times New Roman"/>
                <a:sym typeface="Times New Roman"/>
              </a:rPr>
              <a:t>6</a:t>
            </a:r>
            <a:r>
              <a:rPr lang="en-GB" sz="1400">
                <a:solidFill>
                  <a:srgbClr val="000000"/>
                </a:solidFill>
                <a:latin typeface="Lexend"/>
                <a:ea typeface="Times New Roman"/>
                <a:cs typeface="Times New Roman"/>
                <a:sym typeface="Times New Roman"/>
              </a:rPr>
              <a:t>, 1</a:t>
            </a:r>
            <a:r>
              <a:rPr lang="en-GB" sz="1400">
                <a:latin typeface="Lexend"/>
                <a:ea typeface="Times New Roman"/>
                <a:cs typeface="Times New Roman"/>
                <a:sym typeface="Times New Roman"/>
              </a:rPr>
              <a:t>10</a:t>
            </a:r>
            <a:r>
              <a:rPr lang="en-GB" sz="1400">
                <a:solidFill>
                  <a:srgbClr val="000000"/>
                </a:solidFill>
                <a:latin typeface="Lexend"/>
                <a:ea typeface="Times New Roman"/>
                <a:cs typeface="Times New Roman"/>
                <a:sym typeface="Times New Roman"/>
              </a:rPr>
              <a:t>, 1</a:t>
            </a:r>
            <a:r>
              <a:rPr lang="en-GB" sz="1400">
                <a:latin typeface="Lexend"/>
                <a:ea typeface="Times New Roman"/>
                <a:cs typeface="Times New Roman"/>
                <a:sym typeface="Times New Roman"/>
              </a:rPr>
              <a:t>12, 112,</a:t>
            </a:r>
            <a:endParaRPr sz="2400">
              <a:solidFill>
                <a:srgbClr val="000000"/>
              </a:solidFill>
              <a:latin typeface="Times New Roman"/>
              <a:ea typeface="Times New Roman"/>
              <a:cs typeface="Times New Roman"/>
              <a:sym typeface="Times New Roman"/>
            </a:endParaRPr>
          </a:p>
        </p:txBody>
      </p:sp>
      <p:grpSp>
        <p:nvGrpSpPr>
          <p:cNvPr id="3086" name="Google Shape;3086;p165"/>
          <p:cNvGrpSpPr/>
          <p:nvPr/>
        </p:nvGrpSpPr>
        <p:grpSpPr>
          <a:xfrm>
            <a:off x="2926077" y="1534721"/>
            <a:ext cx="2461803" cy="630304"/>
            <a:chOff x="2926077" y="1534721"/>
            <a:chExt cx="2461803" cy="630304"/>
          </a:xfrm>
        </p:grpSpPr>
        <p:grpSp>
          <p:nvGrpSpPr>
            <p:cNvPr id="3087" name="Google Shape;3087;p165"/>
            <p:cNvGrpSpPr/>
            <p:nvPr/>
          </p:nvGrpSpPr>
          <p:grpSpPr>
            <a:xfrm>
              <a:off x="2926077" y="1534721"/>
              <a:ext cx="1962774" cy="630304"/>
              <a:chOff x="547354" y="3215421"/>
              <a:chExt cx="2653832" cy="630304"/>
            </a:xfrm>
          </p:grpSpPr>
          <p:grpSp>
            <p:nvGrpSpPr>
              <p:cNvPr id="3088" name="Google Shape;3088;p165"/>
              <p:cNvGrpSpPr/>
              <p:nvPr/>
            </p:nvGrpSpPr>
            <p:grpSpPr>
              <a:xfrm>
                <a:off x="547354" y="3215421"/>
                <a:ext cx="1288946" cy="630304"/>
                <a:chOff x="547354" y="1920021"/>
                <a:chExt cx="1288946" cy="630304"/>
              </a:xfrm>
            </p:grpSpPr>
            <p:sp>
              <p:nvSpPr>
                <p:cNvPr id="3089" name="Google Shape;3089;p165"/>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0" name="Google Shape;3090;p165"/>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1" name="Google Shape;3091;p165"/>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rgbClr val="0B5FA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3092" name="Google Shape;3092;p165"/>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nvGrpSpPr>
              <p:cNvPr id="3093" name="Google Shape;3093;p165"/>
              <p:cNvGrpSpPr/>
              <p:nvPr/>
            </p:nvGrpSpPr>
            <p:grpSpPr>
              <a:xfrm>
                <a:off x="1896483" y="3215421"/>
                <a:ext cx="1304703" cy="630304"/>
                <a:chOff x="1896483" y="1920021"/>
                <a:chExt cx="1304703" cy="630304"/>
              </a:xfrm>
            </p:grpSpPr>
            <p:sp>
              <p:nvSpPr>
                <p:cNvPr id="3094" name="Google Shape;3094;p165"/>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5" name="Google Shape;3095;p165"/>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6" name="Google Shape;3096;p165"/>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3097" name="Google Shape;3097;p165"/>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sp>
          <p:nvSpPr>
            <p:cNvPr id="3098" name="Google Shape;3098;p165"/>
            <p:cNvSpPr/>
            <p:nvPr/>
          </p:nvSpPr>
          <p:spPr>
            <a:xfrm flipH="1" rot="10800000">
              <a:off x="4923780" y="1534721"/>
              <a:ext cx="4641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9" name="Google Shape;3099;p165"/>
            <p:cNvSpPr txBox="1"/>
            <p:nvPr/>
          </p:nvSpPr>
          <p:spPr>
            <a:xfrm>
              <a:off x="4987636" y="1825725"/>
              <a:ext cx="3777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nvGrpSpPr>
          <p:cNvPr id="3100" name="Google Shape;3100;p165"/>
          <p:cNvGrpSpPr/>
          <p:nvPr/>
        </p:nvGrpSpPr>
        <p:grpSpPr>
          <a:xfrm>
            <a:off x="951350" y="1534721"/>
            <a:ext cx="1962774" cy="630304"/>
            <a:chOff x="547354" y="3215421"/>
            <a:chExt cx="2653832" cy="630304"/>
          </a:xfrm>
        </p:grpSpPr>
        <p:grpSp>
          <p:nvGrpSpPr>
            <p:cNvPr id="3101" name="Google Shape;3101;p165"/>
            <p:cNvGrpSpPr/>
            <p:nvPr/>
          </p:nvGrpSpPr>
          <p:grpSpPr>
            <a:xfrm>
              <a:off x="547354" y="3215421"/>
              <a:ext cx="1288946" cy="630304"/>
              <a:chOff x="547354" y="1920021"/>
              <a:chExt cx="1288946" cy="630304"/>
            </a:xfrm>
          </p:grpSpPr>
          <p:sp>
            <p:nvSpPr>
              <p:cNvPr id="3102" name="Google Shape;3102;p165"/>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03" name="Google Shape;3103;p165"/>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04" name="Google Shape;3104;p165"/>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rgbClr val="0B5FA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3105" name="Google Shape;3105;p165"/>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nvGrpSpPr>
            <p:cNvPr id="3106" name="Google Shape;3106;p165"/>
            <p:cNvGrpSpPr/>
            <p:nvPr/>
          </p:nvGrpSpPr>
          <p:grpSpPr>
            <a:xfrm>
              <a:off x="1896483" y="3215421"/>
              <a:ext cx="1304703" cy="630304"/>
              <a:chOff x="1896483" y="1920021"/>
              <a:chExt cx="1304703" cy="630304"/>
            </a:xfrm>
          </p:grpSpPr>
          <p:sp>
            <p:nvSpPr>
              <p:cNvPr id="3107" name="Google Shape;3107;p165"/>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08" name="Google Shape;3108;p165"/>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09" name="Google Shape;3109;p165"/>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3110" name="Google Shape;3110;p165"/>
              <p:cNvSpPr txBox="1"/>
              <p:nvPr/>
            </p:nvSpPr>
            <p:spPr>
              <a:xfrm>
                <a:off x="2669906"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grpSp>
      </p:grpSp>
      <p:grpSp>
        <p:nvGrpSpPr>
          <p:cNvPr id="3111" name="Google Shape;3111;p165"/>
          <p:cNvGrpSpPr/>
          <p:nvPr/>
        </p:nvGrpSpPr>
        <p:grpSpPr>
          <a:xfrm>
            <a:off x="870820" y="2513868"/>
            <a:ext cx="1923910" cy="630312"/>
            <a:chOff x="547354" y="3215421"/>
            <a:chExt cx="2700603" cy="630312"/>
          </a:xfrm>
        </p:grpSpPr>
        <p:grpSp>
          <p:nvGrpSpPr>
            <p:cNvPr id="3112" name="Google Shape;3112;p165"/>
            <p:cNvGrpSpPr/>
            <p:nvPr/>
          </p:nvGrpSpPr>
          <p:grpSpPr>
            <a:xfrm>
              <a:off x="547354" y="3215421"/>
              <a:ext cx="1288946" cy="630312"/>
              <a:chOff x="547354" y="1920021"/>
              <a:chExt cx="1288946" cy="630312"/>
            </a:xfrm>
          </p:grpSpPr>
          <p:sp>
            <p:nvSpPr>
              <p:cNvPr id="3113" name="Google Shape;3113;p165"/>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14" name="Google Shape;3114;p165"/>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15" name="Google Shape;3115;p165"/>
              <p:cNvSpPr txBox="1"/>
              <p:nvPr/>
            </p:nvSpPr>
            <p:spPr>
              <a:xfrm>
                <a:off x="579924" y="2211025"/>
                <a:ext cx="4272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rgbClr val="0B5FA5"/>
                    </a:solidFill>
                    <a:latin typeface="Times New Roman"/>
                    <a:ea typeface="Times New Roman"/>
                    <a:cs typeface="Times New Roman"/>
                    <a:sym typeface="Times New Roman"/>
                  </a:rPr>
                  <a:t>+8</a:t>
                </a:r>
                <a:endParaRPr sz="2000">
                  <a:solidFill>
                    <a:srgbClr val="0B5FA5"/>
                  </a:solidFill>
                  <a:latin typeface="Times New Roman"/>
                  <a:ea typeface="Times New Roman"/>
                  <a:cs typeface="Times New Roman"/>
                  <a:sym typeface="Times New Roman"/>
                </a:endParaRPr>
              </a:p>
            </p:txBody>
          </p:sp>
          <p:sp>
            <p:nvSpPr>
              <p:cNvPr id="3116" name="Google Shape;3116;p165"/>
              <p:cNvSpPr txBox="1"/>
              <p:nvPr/>
            </p:nvSpPr>
            <p:spPr>
              <a:xfrm>
                <a:off x="1140350"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+10</a:t>
                </a:r>
                <a:endParaRPr sz="2000">
                  <a:solidFill>
                    <a:srgbClr val="0B5FA5"/>
                  </a:solidFill>
                  <a:latin typeface="Times New Roman"/>
                  <a:ea typeface="Times New Roman"/>
                  <a:cs typeface="Times New Roman"/>
                  <a:sym typeface="Times New Roman"/>
                </a:endParaRPr>
              </a:p>
            </p:txBody>
          </p:sp>
        </p:grpSp>
        <p:grpSp>
          <p:nvGrpSpPr>
            <p:cNvPr id="3117" name="Google Shape;3117;p165"/>
            <p:cNvGrpSpPr/>
            <p:nvPr/>
          </p:nvGrpSpPr>
          <p:grpSpPr>
            <a:xfrm>
              <a:off x="1870753" y="3215421"/>
              <a:ext cx="1377204" cy="630312"/>
              <a:chOff x="1870753" y="1920021"/>
              <a:chExt cx="1377204" cy="630312"/>
            </a:xfrm>
          </p:grpSpPr>
          <p:sp>
            <p:nvSpPr>
              <p:cNvPr id="3118" name="Google Shape;3118;p165"/>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19" name="Google Shape;3119;p165"/>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0" name="Google Shape;3120;p165"/>
              <p:cNvSpPr txBox="1"/>
              <p:nvPr/>
            </p:nvSpPr>
            <p:spPr>
              <a:xfrm>
                <a:off x="1870753"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+12</a:t>
                </a:r>
                <a:endParaRPr sz="2000">
                  <a:solidFill>
                    <a:srgbClr val="0B5FA5"/>
                  </a:solidFill>
                  <a:latin typeface="Times New Roman"/>
                  <a:ea typeface="Times New Roman"/>
                  <a:cs typeface="Times New Roman"/>
                  <a:sym typeface="Times New Roman"/>
                </a:endParaRPr>
              </a:p>
            </p:txBody>
          </p:sp>
          <p:sp>
            <p:nvSpPr>
              <p:cNvPr id="3121" name="Google Shape;3121;p165"/>
              <p:cNvSpPr txBox="1"/>
              <p:nvPr/>
            </p:nvSpPr>
            <p:spPr>
              <a:xfrm>
                <a:off x="2620657"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+14</a:t>
                </a:r>
                <a:endParaRPr sz="2000">
                  <a:solidFill>
                    <a:srgbClr val="0B5FA5"/>
                  </a:solidFill>
                  <a:latin typeface="Times New Roman"/>
                  <a:ea typeface="Times New Roman"/>
                  <a:cs typeface="Times New Roman"/>
                  <a:sym typeface="Times New Roman"/>
                </a:endParaRPr>
              </a:p>
            </p:txBody>
          </p:sp>
        </p:grpSp>
      </p:grpSp>
      <p:grpSp>
        <p:nvGrpSpPr>
          <p:cNvPr id="3122" name="Google Shape;3122;p165"/>
          <p:cNvGrpSpPr/>
          <p:nvPr/>
        </p:nvGrpSpPr>
        <p:grpSpPr>
          <a:xfrm>
            <a:off x="1083815" y="2929579"/>
            <a:ext cx="1408016" cy="618597"/>
            <a:chOff x="547357" y="3227128"/>
            <a:chExt cx="1976440" cy="618597"/>
          </a:xfrm>
        </p:grpSpPr>
        <p:grpSp>
          <p:nvGrpSpPr>
            <p:cNvPr id="3123" name="Google Shape;3123;p165"/>
            <p:cNvGrpSpPr/>
            <p:nvPr/>
          </p:nvGrpSpPr>
          <p:grpSpPr>
            <a:xfrm>
              <a:off x="547357" y="3227128"/>
              <a:ext cx="1288952" cy="618597"/>
              <a:chOff x="547357" y="1931728"/>
              <a:chExt cx="1288952" cy="618597"/>
            </a:xfrm>
          </p:grpSpPr>
          <p:sp>
            <p:nvSpPr>
              <p:cNvPr id="3124" name="Google Shape;3124;p165"/>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5" name="Google Shape;3125;p165"/>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6" name="Google Shape;3126;p165"/>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3127" name="Google Shape;3127;p165"/>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3128" name="Google Shape;3128;p165"/>
            <p:cNvGrpSpPr/>
            <p:nvPr/>
          </p:nvGrpSpPr>
          <p:grpSpPr>
            <a:xfrm>
              <a:off x="1896497" y="3227128"/>
              <a:ext cx="627300" cy="618597"/>
              <a:chOff x="1896497" y="1931728"/>
              <a:chExt cx="627300" cy="618597"/>
            </a:xfrm>
          </p:grpSpPr>
          <p:sp>
            <p:nvSpPr>
              <p:cNvPr id="3129" name="Google Shape;3129;p165"/>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0" name="Google Shape;3130;p165"/>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grpSp>
        <p:nvGrpSpPr>
          <p:cNvPr id="3131" name="Google Shape;3131;p165"/>
          <p:cNvGrpSpPr/>
          <p:nvPr/>
        </p:nvGrpSpPr>
        <p:grpSpPr>
          <a:xfrm>
            <a:off x="2795863" y="2513868"/>
            <a:ext cx="1923910" cy="630312"/>
            <a:chOff x="547354" y="3215421"/>
            <a:chExt cx="2700603" cy="630312"/>
          </a:xfrm>
        </p:grpSpPr>
        <p:grpSp>
          <p:nvGrpSpPr>
            <p:cNvPr id="3132" name="Google Shape;3132;p165"/>
            <p:cNvGrpSpPr/>
            <p:nvPr/>
          </p:nvGrpSpPr>
          <p:grpSpPr>
            <a:xfrm>
              <a:off x="547354" y="3215421"/>
              <a:ext cx="1294954" cy="630312"/>
              <a:chOff x="547354" y="1920021"/>
              <a:chExt cx="1294954" cy="630312"/>
            </a:xfrm>
          </p:grpSpPr>
          <p:sp>
            <p:nvSpPr>
              <p:cNvPr id="3133" name="Google Shape;3133;p165"/>
              <p:cNvSpPr/>
              <p:nvPr/>
            </p:nvSpPr>
            <p:spPr>
              <a:xfrm flipH="1" rot="10800000">
                <a:off x="547354"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4" name="Google Shape;3134;p165"/>
              <p:cNvSpPr/>
              <p:nvPr/>
            </p:nvSpPr>
            <p:spPr>
              <a:xfrm flipH="1" rot="10800000">
                <a:off x="1209000"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5" name="Google Shape;3135;p165"/>
              <p:cNvSpPr txBox="1"/>
              <p:nvPr/>
            </p:nvSpPr>
            <p:spPr>
              <a:xfrm>
                <a:off x="579937" y="2211028"/>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rgbClr val="0B5FA5"/>
                    </a:solidFill>
                    <a:latin typeface="Times New Roman"/>
                    <a:ea typeface="Times New Roman"/>
                    <a:cs typeface="Times New Roman"/>
                    <a:sym typeface="Times New Roman"/>
                  </a:rPr>
                  <a:t>+16</a:t>
                </a:r>
                <a:endParaRPr sz="2000">
                  <a:solidFill>
                    <a:srgbClr val="0B5FA5"/>
                  </a:solidFill>
                  <a:latin typeface="Times New Roman"/>
                  <a:ea typeface="Times New Roman"/>
                  <a:cs typeface="Times New Roman"/>
                  <a:sym typeface="Times New Roman"/>
                </a:endParaRPr>
              </a:p>
            </p:txBody>
          </p:sp>
          <p:sp>
            <p:nvSpPr>
              <p:cNvPr id="3136" name="Google Shape;3136;p165"/>
              <p:cNvSpPr txBox="1"/>
              <p:nvPr/>
            </p:nvSpPr>
            <p:spPr>
              <a:xfrm>
                <a:off x="1215008"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+18</a:t>
                </a:r>
                <a:endParaRPr sz="2000">
                  <a:solidFill>
                    <a:srgbClr val="0B5FA5"/>
                  </a:solidFill>
                  <a:latin typeface="Times New Roman"/>
                  <a:ea typeface="Times New Roman"/>
                  <a:cs typeface="Times New Roman"/>
                  <a:sym typeface="Times New Roman"/>
                </a:endParaRPr>
              </a:p>
            </p:txBody>
          </p:sp>
        </p:grpSp>
        <p:grpSp>
          <p:nvGrpSpPr>
            <p:cNvPr id="3137" name="Google Shape;3137;p165"/>
            <p:cNvGrpSpPr/>
            <p:nvPr/>
          </p:nvGrpSpPr>
          <p:grpSpPr>
            <a:xfrm>
              <a:off x="1896483" y="3215421"/>
              <a:ext cx="1351474" cy="630312"/>
              <a:chOff x="1896483" y="1920021"/>
              <a:chExt cx="1351474" cy="630312"/>
            </a:xfrm>
          </p:grpSpPr>
          <p:sp>
            <p:nvSpPr>
              <p:cNvPr id="3138" name="Google Shape;3138;p165"/>
              <p:cNvSpPr/>
              <p:nvPr/>
            </p:nvSpPr>
            <p:spPr>
              <a:xfrm flipH="1" rot="10800000">
                <a:off x="1896483"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9" name="Google Shape;3139;p165"/>
              <p:cNvSpPr/>
              <p:nvPr/>
            </p:nvSpPr>
            <p:spPr>
              <a:xfrm flipH="1" rot="10800000">
                <a:off x="2573886" y="1920021"/>
                <a:ext cx="627300" cy="3207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40" name="Google Shape;3140;p165"/>
              <p:cNvSpPr txBox="1"/>
              <p:nvPr/>
            </p:nvSpPr>
            <p:spPr>
              <a:xfrm>
                <a:off x="1903057"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+20</a:t>
                </a:r>
                <a:endParaRPr sz="2000">
                  <a:solidFill>
                    <a:srgbClr val="0B5FA5"/>
                  </a:solidFill>
                  <a:latin typeface="Times New Roman"/>
                  <a:ea typeface="Times New Roman"/>
                  <a:cs typeface="Times New Roman"/>
                  <a:sym typeface="Times New Roman"/>
                </a:endParaRPr>
              </a:p>
            </p:txBody>
          </p:sp>
          <p:sp>
            <p:nvSpPr>
              <p:cNvPr id="3141" name="Google Shape;3141;p165"/>
              <p:cNvSpPr txBox="1"/>
              <p:nvPr/>
            </p:nvSpPr>
            <p:spPr>
              <a:xfrm>
                <a:off x="2620657" y="2211033"/>
                <a:ext cx="6273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+22</a:t>
                </a:r>
                <a:endParaRPr sz="2000">
                  <a:solidFill>
                    <a:srgbClr val="0B5FA5"/>
                  </a:solidFill>
                  <a:latin typeface="Times New Roman"/>
                  <a:ea typeface="Times New Roman"/>
                  <a:cs typeface="Times New Roman"/>
                  <a:sym typeface="Times New Roman"/>
                </a:endParaRPr>
              </a:p>
            </p:txBody>
          </p:sp>
        </p:grpSp>
      </p:grpSp>
      <p:grpSp>
        <p:nvGrpSpPr>
          <p:cNvPr id="3142" name="Google Shape;3142;p165"/>
          <p:cNvGrpSpPr/>
          <p:nvPr/>
        </p:nvGrpSpPr>
        <p:grpSpPr>
          <a:xfrm>
            <a:off x="2540151" y="2929579"/>
            <a:ext cx="1876723" cy="618597"/>
            <a:chOff x="2540151" y="2929579"/>
            <a:chExt cx="1876723" cy="618597"/>
          </a:xfrm>
        </p:grpSpPr>
        <p:grpSp>
          <p:nvGrpSpPr>
            <p:cNvPr id="3143" name="Google Shape;3143;p165"/>
            <p:cNvGrpSpPr/>
            <p:nvPr/>
          </p:nvGrpSpPr>
          <p:grpSpPr>
            <a:xfrm>
              <a:off x="3008858" y="2929579"/>
              <a:ext cx="1408016" cy="618597"/>
              <a:chOff x="547357" y="3227128"/>
              <a:chExt cx="1976440" cy="618597"/>
            </a:xfrm>
          </p:grpSpPr>
          <p:grpSp>
            <p:nvGrpSpPr>
              <p:cNvPr id="3144" name="Google Shape;3144;p165"/>
              <p:cNvGrpSpPr/>
              <p:nvPr/>
            </p:nvGrpSpPr>
            <p:grpSpPr>
              <a:xfrm>
                <a:off x="547357" y="3227128"/>
                <a:ext cx="1288952" cy="618597"/>
                <a:chOff x="547357" y="1931728"/>
                <a:chExt cx="1288952" cy="618597"/>
              </a:xfrm>
            </p:grpSpPr>
            <p:sp>
              <p:nvSpPr>
                <p:cNvPr id="3145" name="Google Shape;3145;p165"/>
                <p:cNvSpPr/>
                <p:nvPr/>
              </p:nvSpPr>
              <p:spPr>
                <a:xfrm flipH="1" rot="10800000">
                  <a:off x="54735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46" name="Google Shape;3146;p165"/>
                <p:cNvSpPr/>
                <p:nvPr/>
              </p:nvSpPr>
              <p:spPr>
                <a:xfrm flipH="1" rot="10800000">
                  <a:off x="1209008"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47" name="Google Shape;3147;p165"/>
                <p:cNvSpPr txBox="1"/>
                <p:nvPr/>
              </p:nvSpPr>
              <p:spPr>
                <a:xfrm>
                  <a:off x="579942" y="2211023"/>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sp>
              <p:nvSpPr>
                <p:cNvPr id="3148" name="Google Shape;3148;p165"/>
                <p:cNvSpPr txBox="1"/>
                <p:nvPr/>
              </p:nvSpPr>
              <p:spPr>
                <a:xfrm>
                  <a:off x="1306231"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nvGrpSpPr>
              <p:cNvPr id="3149" name="Google Shape;3149;p165"/>
              <p:cNvGrpSpPr/>
              <p:nvPr/>
            </p:nvGrpSpPr>
            <p:grpSpPr>
              <a:xfrm>
                <a:off x="1896497" y="3227128"/>
                <a:ext cx="627300" cy="618597"/>
                <a:chOff x="1896497" y="1931728"/>
                <a:chExt cx="627300" cy="618597"/>
              </a:xfrm>
            </p:grpSpPr>
            <p:sp>
              <p:nvSpPr>
                <p:cNvPr id="3150" name="Google Shape;3150;p165"/>
                <p:cNvSpPr/>
                <p:nvPr/>
              </p:nvSpPr>
              <p:spPr>
                <a:xfrm flipH="1" rot="10800000">
                  <a:off x="1896497" y="1931728"/>
                  <a:ext cx="6273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1" name="Google Shape;3151;p165"/>
                <p:cNvSpPr txBox="1"/>
                <p:nvPr/>
              </p:nvSpPr>
              <p:spPr>
                <a:xfrm>
                  <a:off x="1987459" y="2211025"/>
                  <a:ext cx="5106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grpSp>
        <p:sp>
          <p:nvSpPr>
            <p:cNvPr id="3152" name="Google Shape;3152;p165"/>
            <p:cNvSpPr/>
            <p:nvPr/>
          </p:nvSpPr>
          <p:spPr>
            <a:xfrm flipH="1" rot="10800000">
              <a:off x="2540151" y="2929579"/>
              <a:ext cx="447000" cy="309000"/>
            </a:xfrm>
            <a:prstGeom prst="arc">
              <a:avLst>
                <a:gd fmla="val 10729459" name="adj1"/>
                <a:gd fmla="val 0" name="adj2"/>
              </a:avLst>
            </a:prstGeom>
            <a:noFill/>
            <a:ln cap="flat" cmpd="sng" w="19050">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3" name="Google Shape;3153;p165"/>
            <p:cNvSpPr txBox="1"/>
            <p:nvPr/>
          </p:nvSpPr>
          <p:spPr>
            <a:xfrm>
              <a:off x="2597885" y="3208874"/>
              <a:ext cx="3639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Times New Roman"/>
                  <a:ea typeface="Times New Roman"/>
                  <a:cs typeface="Times New Roman"/>
                  <a:sym typeface="Times New Roman"/>
                </a:rPr>
                <a:t>+2</a:t>
              </a:r>
              <a:endParaRPr sz="2000">
                <a:solidFill>
                  <a:srgbClr val="0B5FA5"/>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7" name="Shape 3157"/>
        <p:cNvGrpSpPr/>
        <p:nvPr/>
      </p:nvGrpSpPr>
      <p:grpSpPr>
        <a:xfrm>
          <a:off x="0" y="0"/>
          <a:ext cx="0" cy="0"/>
          <a:chOff x="0" y="0"/>
          <a:chExt cx="0" cy="0"/>
        </a:xfrm>
      </p:grpSpPr>
      <p:sp>
        <p:nvSpPr>
          <p:cNvPr id="3158" name="Google Shape;3158;p166"/>
          <p:cNvSpPr txBox="1"/>
          <p:nvPr>
            <p:ph idx="1" type="body"/>
          </p:nvPr>
        </p:nvSpPr>
        <p:spPr>
          <a:xfrm>
            <a:off x="324000" y="1156200"/>
            <a:ext cx="8113800" cy="2769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Taxanayaal leh farqi isku mid ah oo lagu daro xilli-ilaa-xilli waa xisaabeed (arithmetic), sidoo kale loo yaqaan toosan (linear).</a:t>
            </a:r>
            <a:endParaRPr sz="2000"/>
          </a:p>
          <a:p>
            <a:pPr indent="0" lvl="0" marL="0" rtl="0" algn="l">
              <a:spcBef>
                <a:spcPts val="1000"/>
              </a:spcBef>
              <a:spcAft>
                <a:spcPts val="0"/>
              </a:spcAft>
              <a:buClr>
                <a:schemeClr val="dk1"/>
              </a:buClr>
              <a:buSzPts val="1100"/>
              <a:buFont typeface="Arial"/>
              <a:buNone/>
            </a:pPr>
            <a:r>
              <a:rPr lang="en-GB" sz="1400">
                <a:latin typeface="Lexend"/>
              </a:rPr>
              <a:t>Taxanayaal leh xiriir isku dhufasho oo ka dhexeeya xilli-ilaa-xilli waa joomatari (geometric).</a:t>
            </a:r>
            <a:endParaRPr sz="2000"/>
          </a:p>
          <a:p>
            <a:pPr indent="0" lvl="0" marL="0" rtl="0" algn="l">
              <a:spcBef>
                <a:spcPts val="1000"/>
              </a:spcBef>
              <a:spcAft>
                <a:spcPts val="1000"/>
              </a:spcAft>
              <a:buClr>
                <a:schemeClr val="dk1"/>
              </a:buClr>
              <a:buSzPts val="1100"/>
              <a:buFont typeface="Arial"/>
              <a:buNone/>
            </a:pPr>
            <a:r>
              <a:rPr lang="en-GB" sz="1400">
                <a:latin typeface="Lexend"/>
              </a:rPr>
              <a:t>Waxaan qaddarin karnaa in aysan dhammaan taxanayaashu ahayn xisaabeed (arithmetic) ama joomatari (geometric); waxaa jira noocyo kale oo taxane ah oo leh astaamo kale.</a:t>
            </a:r>
            <a:endParaRPr sz="2000"/>
          </a:p>
        </p:txBody>
      </p:sp>
      <p:sp>
        <p:nvSpPr>
          <p:cNvPr id="3159" name="Google Shape;3159;p166"/>
          <p:cNvSpPr txBox="1"/>
          <p:nvPr>
            <p:ph type="title"/>
          </p:nvPr>
        </p:nvSpPr>
        <p:spPr>
          <a:xfrm>
            <a:off x="1684800" y="3486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Hubinta iyo xoojinta fahamka taxanayaasha aan tooska ahayn (non-linear sequences)</a:t>
            </a:r>
            <a:r>
              <a:rPr lang="en-GB">
                <a:latin typeface="Lexend"/>
              </a:rPr>
              <a:t/>
            </a:r>
            <a:r>
              <a:rPr lang="en-GB">
                <a:latin typeface="Lexend"/>
              </a:rP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78787"/>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