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1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8" name="Shape 758"/>
        <p:cNvGrpSpPr/>
        <p:nvPr/>
      </p:nvGrpSpPr>
      <p:grpSpPr>
        <a:xfrm>
          <a:off x="0" y="0"/>
          <a:ext cx="0" cy="0"/>
          <a:chOff x="0" y="0"/>
          <a:chExt cx="0" cy="0"/>
        </a:xfrm>
      </p:grpSpPr>
      <p:sp>
        <p:nvSpPr>
          <p:cNvPr id="759" name="Google Shape;759;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0" name="Google Shape;760;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6" name="Google Shape;766;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9" name="Shape 769"/>
        <p:cNvGrpSpPr/>
        <p:nvPr/>
      </p:nvGrpSpPr>
      <p:grpSpPr>
        <a:xfrm>
          <a:off x="0" y="0"/>
          <a:ext cx="0" cy="0"/>
          <a:chOff x="0" y="0"/>
          <a:chExt cx="0" cy="0"/>
        </a:xfrm>
      </p:grpSpPr>
      <p:sp>
        <p:nvSpPr>
          <p:cNvPr id="770" name="Google Shape;770;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1" name="Google Shape;771;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2b7574f712d_0_8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g2b7574f712d_0_8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1" name="Shape 781"/>
        <p:cNvGrpSpPr/>
        <p:nvPr/>
      </p:nvGrpSpPr>
      <p:grpSpPr>
        <a:xfrm>
          <a:off x="0" y="0"/>
          <a:ext cx="0" cy="0"/>
          <a:chOff x="0" y="0"/>
          <a:chExt cx="0" cy="0"/>
        </a:xfrm>
      </p:grpSpPr>
      <p:sp>
        <p:nvSpPr>
          <p:cNvPr id="782" name="Google Shape;782;g1effb4e53b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3" name="Google Shape;783;g1effb4e53b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9" name="Shape 789"/>
        <p:cNvGrpSpPr/>
        <p:nvPr/>
      </p:nvGrpSpPr>
      <p:grpSpPr>
        <a:xfrm>
          <a:off x="0" y="0"/>
          <a:ext cx="0" cy="0"/>
          <a:chOff x="0" y="0"/>
          <a:chExt cx="0" cy="0"/>
        </a:xfrm>
      </p:grpSpPr>
      <p:sp>
        <p:nvSpPr>
          <p:cNvPr id="790" name="Google Shape;790;g2b70d8e3591_0_63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1" name="Google Shape;791;g2b70d8e3591_0_63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g2b70d8e3591_0_64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8" name="Google Shape;808;g2b70d8e3591_0_64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2b70d8e3591_0_6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5" name="Google Shape;825;g2b70d8e3591_0_6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2" name="Shape 842"/>
        <p:cNvGrpSpPr/>
        <p:nvPr/>
      </p:nvGrpSpPr>
      <p:grpSpPr>
        <a:xfrm>
          <a:off x="0" y="0"/>
          <a:ext cx="0" cy="0"/>
          <a:chOff x="0" y="0"/>
          <a:chExt cx="0" cy="0"/>
        </a:xfrm>
      </p:grpSpPr>
      <p:sp>
        <p:nvSpPr>
          <p:cNvPr id="843" name="Google Shape;843;g2b70d8e3591_0_64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4" name="Google Shape;844;g2b70d8e3591_0_64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g2b70d8e3591_0_64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3" name="Google Shape;863;g2b70d8e3591_0_64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0" name="Shape 880"/>
        <p:cNvGrpSpPr/>
        <p:nvPr/>
      </p:nvGrpSpPr>
      <p:grpSpPr>
        <a:xfrm>
          <a:off x="0" y="0"/>
          <a:ext cx="0" cy="0"/>
          <a:chOff x="0" y="0"/>
          <a:chExt cx="0" cy="0"/>
        </a:xfrm>
      </p:grpSpPr>
      <p:sp>
        <p:nvSpPr>
          <p:cNvPr id="881" name="Google Shape;881;g2b70d8e3591_0_64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2" name="Google Shape;882;g2b70d8e3591_0_64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 name="Shape 902"/>
        <p:cNvGrpSpPr/>
        <p:nvPr/>
      </p:nvGrpSpPr>
      <p:grpSpPr>
        <a:xfrm>
          <a:off x="0" y="0"/>
          <a:ext cx="0" cy="0"/>
          <a:chOff x="0" y="0"/>
          <a:chExt cx="0" cy="0"/>
        </a:xfrm>
      </p:grpSpPr>
      <p:sp>
        <p:nvSpPr>
          <p:cNvPr id="903" name="Google Shape;903;g2b70d8e3591_0_65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4" name="Google Shape;904;g2b70d8e3591_0_65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g2b70d8e3591_0_65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4" name="Google Shape;934;g2b70d8e3591_0_65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5" name="Shape 965"/>
        <p:cNvGrpSpPr/>
        <p:nvPr/>
      </p:nvGrpSpPr>
      <p:grpSpPr>
        <a:xfrm>
          <a:off x="0" y="0"/>
          <a:ext cx="0" cy="0"/>
          <a:chOff x="0" y="0"/>
          <a:chExt cx="0" cy="0"/>
        </a:xfrm>
      </p:grpSpPr>
      <p:sp>
        <p:nvSpPr>
          <p:cNvPr id="966" name="Google Shape;966;g2b70d8e3591_0_66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7" name="Google Shape;967;g2b70d8e3591_0_66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g2b70d8e3591_0_66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1" name="Google Shape;991;g2b70d8e3591_0_66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9" name="Shape 999"/>
        <p:cNvGrpSpPr/>
        <p:nvPr/>
      </p:nvGrpSpPr>
      <p:grpSpPr>
        <a:xfrm>
          <a:off x="0" y="0"/>
          <a:ext cx="0" cy="0"/>
          <a:chOff x="0" y="0"/>
          <a:chExt cx="0" cy="0"/>
        </a:xfrm>
      </p:grpSpPr>
      <p:sp>
        <p:nvSpPr>
          <p:cNvPr id="1000" name="Google Shape;1000;g2b70d8e3591_0_66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1" name="Google Shape;1001;g2b70d8e3591_0_66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7" name="Shape 1037"/>
        <p:cNvGrpSpPr/>
        <p:nvPr/>
      </p:nvGrpSpPr>
      <p:grpSpPr>
        <a:xfrm>
          <a:off x="0" y="0"/>
          <a:ext cx="0" cy="0"/>
          <a:chOff x="0" y="0"/>
          <a:chExt cx="0" cy="0"/>
        </a:xfrm>
      </p:grpSpPr>
      <p:sp>
        <p:nvSpPr>
          <p:cNvPr id="1038" name="Google Shape;1038;g2b70d8e3591_0_67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9" name="Google Shape;1039;g2b70d8e3591_0_67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0" name="Shape 1060"/>
        <p:cNvGrpSpPr/>
        <p:nvPr/>
      </p:nvGrpSpPr>
      <p:grpSpPr>
        <a:xfrm>
          <a:off x="0" y="0"/>
          <a:ext cx="0" cy="0"/>
          <a:chOff x="0" y="0"/>
          <a:chExt cx="0" cy="0"/>
        </a:xfrm>
      </p:grpSpPr>
      <p:sp>
        <p:nvSpPr>
          <p:cNvPr id="1061" name="Google Shape;1061;g2b70d8e3591_0_67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2" name="Google Shape;1062;g2b70d8e3591_0_67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g2b70d8e3591_0_68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0" name="Google Shape;1100;g2b70d8e3591_0_68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7" name="Shape 1107"/>
        <p:cNvGrpSpPr/>
        <p:nvPr/>
      </p:nvGrpSpPr>
      <p:grpSpPr>
        <a:xfrm>
          <a:off x="0" y="0"/>
          <a:ext cx="0" cy="0"/>
          <a:chOff x="0" y="0"/>
          <a:chExt cx="0" cy="0"/>
        </a:xfrm>
      </p:grpSpPr>
      <p:sp>
        <p:nvSpPr>
          <p:cNvPr id="1108" name="Google Shape;1108;g2b70d8e3591_0_68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9" name="Google Shape;1109;g2b70d8e3591_0_68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2" name="Shape 1132"/>
        <p:cNvGrpSpPr/>
        <p:nvPr/>
      </p:nvGrpSpPr>
      <p:grpSpPr>
        <a:xfrm>
          <a:off x="0" y="0"/>
          <a:ext cx="0" cy="0"/>
          <a:chOff x="0" y="0"/>
          <a:chExt cx="0" cy="0"/>
        </a:xfrm>
      </p:grpSpPr>
      <p:sp>
        <p:nvSpPr>
          <p:cNvPr id="1133" name="Google Shape;1133;g2b70d8e3591_0_63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4" name="Google Shape;1134;g2b70d8e3591_0_6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0" name="Shape 1140"/>
        <p:cNvGrpSpPr/>
        <p:nvPr/>
      </p:nvGrpSpPr>
      <p:grpSpPr>
        <a:xfrm>
          <a:off x="0" y="0"/>
          <a:ext cx="0" cy="0"/>
          <a:chOff x="0" y="0"/>
          <a:chExt cx="0" cy="0"/>
        </a:xfrm>
      </p:grpSpPr>
      <p:sp>
        <p:nvSpPr>
          <p:cNvPr id="1141" name="Google Shape;1141;g2b70d8e3591_0_69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2" name="Google Shape;1142;g2b70d8e3591_0_69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g2b70d8e3591_0_69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2" name="Google Shape;1162;g2b70d8e3591_0_69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4" name="Shape 1184"/>
        <p:cNvGrpSpPr/>
        <p:nvPr/>
      </p:nvGrpSpPr>
      <p:grpSpPr>
        <a:xfrm>
          <a:off x="0" y="0"/>
          <a:ext cx="0" cy="0"/>
          <a:chOff x="0" y="0"/>
          <a:chExt cx="0" cy="0"/>
        </a:xfrm>
      </p:grpSpPr>
      <p:sp>
        <p:nvSpPr>
          <p:cNvPr id="1185" name="Google Shape;1185;g2b70d8e3591_0_69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6" name="Google Shape;1186;g2b70d8e3591_0_69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5" name="Shape 1205"/>
        <p:cNvGrpSpPr/>
        <p:nvPr/>
      </p:nvGrpSpPr>
      <p:grpSpPr>
        <a:xfrm>
          <a:off x="0" y="0"/>
          <a:ext cx="0" cy="0"/>
          <a:chOff x="0" y="0"/>
          <a:chExt cx="0" cy="0"/>
        </a:xfrm>
      </p:grpSpPr>
      <p:sp>
        <p:nvSpPr>
          <p:cNvPr id="1206" name="Google Shape;1206;g2b7574f712d_0_15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7" name="Google Shape;1207;g2b7574f712d_0_15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7" name="Shape 1227"/>
        <p:cNvGrpSpPr/>
        <p:nvPr/>
      </p:nvGrpSpPr>
      <p:grpSpPr>
        <a:xfrm>
          <a:off x="0" y="0"/>
          <a:ext cx="0" cy="0"/>
          <a:chOff x="0" y="0"/>
          <a:chExt cx="0" cy="0"/>
        </a:xfrm>
      </p:grpSpPr>
      <p:sp>
        <p:nvSpPr>
          <p:cNvPr id="1228" name="Google Shape;1228;g2b7574f712d_0_16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9" name="Google Shape;1229;g2b7574f712d_0_16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0" name="Shape 1250"/>
        <p:cNvGrpSpPr/>
        <p:nvPr/>
      </p:nvGrpSpPr>
      <p:grpSpPr>
        <a:xfrm>
          <a:off x="0" y="0"/>
          <a:ext cx="0" cy="0"/>
          <a:chOff x="0" y="0"/>
          <a:chExt cx="0" cy="0"/>
        </a:xfrm>
      </p:grpSpPr>
      <p:sp>
        <p:nvSpPr>
          <p:cNvPr id="1251" name="Google Shape;1251;g2b7574f712d_0_16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2" name="Google Shape;1252;g2b7574f712d_0_16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3" name="Shape 1273"/>
        <p:cNvGrpSpPr/>
        <p:nvPr/>
      </p:nvGrpSpPr>
      <p:grpSpPr>
        <a:xfrm>
          <a:off x="0" y="0"/>
          <a:ext cx="0" cy="0"/>
          <a:chOff x="0" y="0"/>
          <a:chExt cx="0" cy="0"/>
        </a:xfrm>
      </p:grpSpPr>
      <p:sp>
        <p:nvSpPr>
          <p:cNvPr id="1274" name="Google Shape;1274;g2b70d8e3591_1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5" name="Google Shape;1275;g2b70d8e3591_1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8" name="Shape 1298"/>
        <p:cNvGrpSpPr/>
        <p:nvPr/>
      </p:nvGrpSpPr>
      <p:grpSpPr>
        <a:xfrm>
          <a:off x="0" y="0"/>
          <a:ext cx="0" cy="0"/>
          <a:chOff x="0" y="0"/>
          <a:chExt cx="0" cy="0"/>
        </a:xfrm>
      </p:grpSpPr>
      <p:sp>
        <p:nvSpPr>
          <p:cNvPr id="1299" name="Google Shape;1299;g2b70d8e3591_1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0" name="Google Shape;1300;g2b70d8e3591_1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6" name="Shape 1326"/>
        <p:cNvGrpSpPr/>
        <p:nvPr/>
      </p:nvGrpSpPr>
      <p:grpSpPr>
        <a:xfrm>
          <a:off x="0" y="0"/>
          <a:ext cx="0" cy="0"/>
          <a:chOff x="0" y="0"/>
          <a:chExt cx="0" cy="0"/>
        </a:xfrm>
      </p:grpSpPr>
      <p:sp>
        <p:nvSpPr>
          <p:cNvPr id="1327" name="Google Shape;1327;g2b70d8e3591_0_67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8" name="Google Shape;1328;g2b70d8e3591_0_67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4" name="Shape 1334"/>
        <p:cNvGrpSpPr/>
        <p:nvPr/>
      </p:nvGrpSpPr>
      <p:grpSpPr>
        <a:xfrm>
          <a:off x="0" y="0"/>
          <a:ext cx="0" cy="0"/>
          <a:chOff x="0" y="0"/>
          <a:chExt cx="0" cy="0"/>
        </a:xfrm>
      </p:grpSpPr>
      <p:sp>
        <p:nvSpPr>
          <p:cNvPr id="1335" name="Google Shape;1335;g2b70d8e3591_1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6" name="Google Shape;1336;g2b70d8e3591_1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2" name="Shape 1362"/>
        <p:cNvGrpSpPr/>
        <p:nvPr/>
      </p:nvGrpSpPr>
      <p:grpSpPr>
        <a:xfrm>
          <a:off x="0" y="0"/>
          <a:ext cx="0" cy="0"/>
          <a:chOff x="0" y="0"/>
          <a:chExt cx="0" cy="0"/>
        </a:xfrm>
      </p:grpSpPr>
      <p:sp>
        <p:nvSpPr>
          <p:cNvPr id="1363" name="Google Shape;1363;g2b7574f712d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4" name="Google Shape;1364;g2b7574f712d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1" name="Shape 1371"/>
        <p:cNvGrpSpPr/>
        <p:nvPr/>
      </p:nvGrpSpPr>
      <p:grpSpPr>
        <a:xfrm>
          <a:off x="0" y="0"/>
          <a:ext cx="0" cy="0"/>
          <a:chOff x="0" y="0"/>
          <a:chExt cx="0" cy="0"/>
        </a:xfrm>
      </p:grpSpPr>
      <p:sp>
        <p:nvSpPr>
          <p:cNvPr id="1372" name="Google Shape;1372;g2b7574f712d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3" name="Google Shape;1373;g2b7574f712d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0" name="Shape 1380"/>
        <p:cNvGrpSpPr/>
        <p:nvPr/>
      </p:nvGrpSpPr>
      <p:grpSpPr>
        <a:xfrm>
          <a:off x="0" y="0"/>
          <a:ext cx="0" cy="0"/>
          <a:chOff x="0" y="0"/>
          <a:chExt cx="0" cy="0"/>
        </a:xfrm>
      </p:grpSpPr>
      <p:sp>
        <p:nvSpPr>
          <p:cNvPr id="1381" name="Google Shape;1381;g2b70d8e3591_0_68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2" name="Google Shape;1382;g2b70d8e3591_0_68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9" name="Shape 1409"/>
        <p:cNvGrpSpPr/>
        <p:nvPr/>
      </p:nvGrpSpPr>
      <p:grpSpPr>
        <a:xfrm>
          <a:off x="0" y="0"/>
          <a:ext cx="0" cy="0"/>
          <a:chOff x="0" y="0"/>
          <a:chExt cx="0" cy="0"/>
        </a:xfrm>
      </p:grpSpPr>
      <p:sp>
        <p:nvSpPr>
          <p:cNvPr id="1410" name="Google Shape;1410;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1" name="Google Shape;1411;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9.png"/><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4.pn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9.png"/><Relationship Id="rId4" Type="http://schemas.openxmlformats.org/officeDocument/2006/relationships/image" Target="../media/image8.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 Id="rId4" Type="http://schemas.openxmlformats.org/officeDocument/2006/relationships/image" Target="../media/image3.png"/><Relationship Id="rId5" Type="http://schemas.openxmlformats.org/officeDocument/2006/relationships/image" Target="../media/image1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1.png"/><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20.png"/><Relationship Id="rId5" Type="http://schemas.openxmlformats.org/officeDocument/2006/relationships/image" Target="../media/image2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3.png"/><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9.png"/><Relationship Id="rId4" Type="http://schemas.openxmlformats.org/officeDocument/2006/relationships/image" Target="../media/image12.png"/><Relationship Id="rId5" Type="http://schemas.openxmlformats.org/officeDocument/2006/relationships/image" Target="../media/image24.png"/><Relationship Id="rId6" Type="http://schemas.openxmlformats.org/officeDocument/2006/relationships/image" Target="../media/image26.png"/><Relationship Id="rId7" Type="http://schemas.openxmlformats.org/officeDocument/2006/relationships/image" Target="../media/image1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7.png"/><Relationship Id="rId3" Type="http://schemas.openxmlformats.org/officeDocument/2006/relationships/image" Target="../media/image25.png"/><Relationship Id="rId4" Type="http://schemas.openxmlformats.org/officeDocument/2006/relationships/image" Target="../media/image62.png"/><Relationship Id="rId5" Type="http://schemas.openxmlformats.org/officeDocument/2006/relationships/image" Target="../media/image29.png"/><Relationship Id="rId6" Type="http://schemas.openxmlformats.org/officeDocument/2006/relationships/image" Target="../media/image23.png"/><Relationship Id="rId7" Type="http://schemas.openxmlformats.org/officeDocument/2006/relationships/image" Target="../media/image1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 Id="rId3" Type="http://schemas.openxmlformats.org/officeDocument/2006/relationships/image" Target="../media/image62.png"/><Relationship Id="rId4" Type="http://schemas.openxmlformats.org/officeDocument/2006/relationships/image" Target="../media/image27.png"/><Relationship Id="rId5" Type="http://schemas.openxmlformats.org/officeDocument/2006/relationships/image" Target="../media/image25.png"/><Relationship Id="rId6" Type="http://schemas.openxmlformats.org/officeDocument/2006/relationships/image" Target="../media/image32.png"/><Relationship Id="rId7" Type="http://schemas.openxmlformats.org/officeDocument/2006/relationships/image" Target="../media/image29.png"/><Relationship Id="rId8" Type="http://schemas.openxmlformats.org/officeDocument/2006/relationships/image" Target="../media/image23.png"/><Relationship Id="rId9" Type="http://schemas.openxmlformats.org/officeDocument/2006/relationships/image" Target="../media/image1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 Id="rId3" Type="http://schemas.openxmlformats.org/officeDocument/2006/relationships/image" Target="../media/image62.png"/><Relationship Id="rId4" Type="http://schemas.openxmlformats.org/officeDocument/2006/relationships/image" Target="../media/image31.png"/><Relationship Id="rId5" Type="http://schemas.openxmlformats.org/officeDocument/2006/relationships/image" Target="../media/image27.png"/><Relationship Id="rId6" Type="http://schemas.openxmlformats.org/officeDocument/2006/relationships/image" Target="../media/image25.png"/><Relationship Id="rId7" Type="http://schemas.openxmlformats.org/officeDocument/2006/relationships/image" Target="../media/image32.png"/><Relationship Id="rId8" Type="http://schemas.openxmlformats.org/officeDocument/2006/relationships/image" Target="../media/image29.png"/><Relationship Id="rId9" Type="http://schemas.openxmlformats.org/officeDocument/2006/relationships/image" Target="../media/image23.png"/><Relationship Id="rId10" Type="http://schemas.openxmlformats.org/officeDocument/2006/relationships/image" Target="../media/image36.png"/><Relationship Id="rId11" Type="http://schemas.openxmlformats.org/officeDocument/2006/relationships/image" Target="../media/image1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34.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34.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34.png"/><Relationship Id="rId4" Type="http://schemas.openxmlformats.org/officeDocument/2006/relationships/image" Target="../media/image39.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4.png"/><Relationship Id="rId4" Type="http://schemas.openxmlformats.org/officeDocument/2006/relationships/image" Target="../media/image39.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34.png"/><Relationship Id="rId4" Type="http://schemas.openxmlformats.org/officeDocument/2006/relationships/image" Target="../media/image39.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4.png"/><Relationship Id="rId4" Type="http://schemas.openxmlformats.org/officeDocument/2006/relationships/image" Target="../media/image39.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png"/><Relationship Id="rId3" Type="http://schemas.openxmlformats.org/officeDocument/2006/relationships/image" Target="../media/image42.png"/><Relationship Id="rId4" Type="http://schemas.openxmlformats.org/officeDocument/2006/relationships/image" Target="../media/image39.png"/><Relationship Id="rId5" Type="http://schemas.openxmlformats.org/officeDocument/2006/relationships/image" Target="../media/image4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9.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39.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44.png"/><Relationship Id="rId5" Type="http://schemas.openxmlformats.org/officeDocument/2006/relationships/image" Target="../media/image4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9.png"/><Relationship Id="rId4" Type="http://schemas.openxmlformats.org/officeDocument/2006/relationships/image" Target="../media/image44.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39.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9.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39.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9.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47.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7.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7.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7.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46.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6.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46.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2.1 Keywords definitions (5)">
  <p:cSld name="CUSTOM_27_1_1_1">
    <p:spTree>
      <p:nvGrpSpPr>
        <p:cNvPr id="742" name="Shape 742"/>
        <p:cNvGrpSpPr/>
        <p:nvPr/>
      </p:nvGrpSpPr>
      <p:grpSpPr>
        <a:xfrm>
          <a:off x="0" y="0"/>
          <a:ext cx="0" cy="0"/>
          <a:chOff x="0" y="0"/>
          <a:chExt cx="0" cy="0"/>
        </a:xfrm>
      </p:grpSpPr>
      <p:sp>
        <p:nvSpPr>
          <p:cNvPr id="743" name="Google Shape;743;p62"/>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4" name="Google Shape;744;p62"/>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745" name="Google Shape;745;p62"/>
          <p:cNvSpPr txBox="1"/>
          <p:nvPr>
            <p:ph idx="1" type="subTitle"/>
          </p:nvPr>
        </p:nvSpPr>
        <p:spPr>
          <a:xfrm>
            <a:off x="324000" y="74405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46" name="Google Shape;746;p62"/>
          <p:cNvSpPr txBox="1"/>
          <p:nvPr>
            <p:ph idx="2" type="subTitle"/>
          </p:nvPr>
        </p:nvSpPr>
        <p:spPr>
          <a:xfrm>
            <a:off x="324000" y="158880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47" name="Google Shape;747;p62"/>
          <p:cNvSpPr txBox="1"/>
          <p:nvPr>
            <p:ph idx="3" type="subTitle"/>
          </p:nvPr>
        </p:nvSpPr>
        <p:spPr>
          <a:xfrm>
            <a:off x="324000" y="24284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748" name="Google Shape;748;p62"/>
          <p:cNvSpPr txBox="1"/>
          <p:nvPr>
            <p:ph idx="4" type="subTitle"/>
          </p:nvPr>
        </p:nvSpPr>
        <p:spPr>
          <a:xfrm>
            <a:off x="324000" y="32656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749" name="Google Shape;749;p62"/>
          <p:cNvSpPr txBox="1"/>
          <p:nvPr>
            <p:ph idx="5" type="subTitle"/>
          </p:nvPr>
        </p:nvSpPr>
        <p:spPr>
          <a:xfrm>
            <a:off x="324000" y="41038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750" name="Google Shape;750;p6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1 Keywords definitions (3)">
  <p:cSld name="CUSTOM_3_1_1_2">
    <p:spTree>
      <p:nvGrpSpPr>
        <p:cNvPr id="751" name="Shape 751"/>
        <p:cNvGrpSpPr/>
        <p:nvPr/>
      </p:nvGrpSpPr>
      <p:grpSpPr>
        <a:xfrm>
          <a:off x="0" y="0"/>
          <a:ext cx="0" cy="0"/>
          <a:chOff x="0" y="0"/>
          <a:chExt cx="0" cy="0"/>
        </a:xfrm>
      </p:grpSpPr>
      <p:sp>
        <p:nvSpPr>
          <p:cNvPr id="752" name="Google Shape;752;p6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53" name="Google Shape;753;p6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754" name="Google Shape;754;p6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755" name="Google Shape;755;p63"/>
          <p:cNvSpPr txBox="1"/>
          <p:nvPr>
            <p:ph idx="1" type="subTitle"/>
          </p:nvPr>
        </p:nvSpPr>
        <p:spPr>
          <a:xfrm>
            <a:off x="324000" y="993650"/>
            <a:ext cx="8496000" cy="544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56" name="Google Shape;756;p63"/>
          <p:cNvSpPr txBox="1"/>
          <p:nvPr>
            <p:ph idx="2" type="subTitle"/>
          </p:nvPr>
        </p:nvSpPr>
        <p:spPr>
          <a:xfrm>
            <a:off x="324001" y="22387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57" name="Google Shape;757;p63"/>
          <p:cNvSpPr txBox="1"/>
          <p:nvPr>
            <p:ph idx="3" type="subTitle"/>
          </p:nvPr>
        </p:nvSpPr>
        <p:spPr>
          <a:xfrm>
            <a:off x="324001" y="34838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5.xml"/><Relationship Id="rId3" Type="http://schemas.openxmlformats.org/officeDocument/2006/relationships/image" Target="../media/image5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49.png"/><Relationship Id="rId4" Type="http://schemas.openxmlformats.org/officeDocument/2006/relationships/image" Target="../media/image3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49.png"/><Relationship Id="rId4" Type="http://schemas.openxmlformats.org/officeDocument/2006/relationships/image" Target="../media/image3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49.png"/><Relationship Id="rId4" Type="http://schemas.openxmlformats.org/officeDocument/2006/relationships/image" Target="../media/image51.png"/><Relationship Id="rId5" Type="http://schemas.openxmlformats.org/officeDocument/2006/relationships/image" Target="../media/image3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49.png"/><Relationship Id="rId4" Type="http://schemas.openxmlformats.org/officeDocument/2006/relationships/image" Target="../media/image51.png"/><Relationship Id="rId5" Type="http://schemas.openxmlformats.org/officeDocument/2006/relationships/image" Target="../media/image3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49.png"/><Relationship Id="rId4" Type="http://schemas.openxmlformats.org/officeDocument/2006/relationships/image" Target="../media/image51.png"/><Relationship Id="rId5" Type="http://schemas.openxmlformats.org/officeDocument/2006/relationships/image" Target="../media/image3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51.png"/><Relationship Id="rId4" Type="http://schemas.openxmlformats.org/officeDocument/2006/relationships/image" Target="../media/image49.png"/><Relationship Id="rId5" Type="http://schemas.openxmlformats.org/officeDocument/2006/relationships/image" Target="../media/image58.png"/><Relationship Id="rId6" Type="http://schemas.openxmlformats.org/officeDocument/2006/relationships/image" Target="../media/image33.png"/><Relationship Id="rId7" Type="http://schemas.openxmlformats.org/officeDocument/2006/relationships/image" Target="../media/image3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49.png"/><Relationship Id="rId4" Type="http://schemas.openxmlformats.org/officeDocument/2006/relationships/image" Target="../media/image51.png"/><Relationship Id="rId5" Type="http://schemas.openxmlformats.org/officeDocument/2006/relationships/image" Target="../media/image58.png"/><Relationship Id="rId6" Type="http://schemas.openxmlformats.org/officeDocument/2006/relationships/image" Target="../media/image33.png"/><Relationship Id="rId7" Type="http://schemas.openxmlformats.org/officeDocument/2006/relationships/image" Target="../media/image3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49.png"/><Relationship Id="rId4" Type="http://schemas.openxmlformats.org/officeDocument/2006/relationships/image" Target="../media/image51.png"/><Relationship Id="rId5" Type="http://schemas.openxmlformats.org/officeDocument/2006/relationships/image" Target="../media/image58.png"/><Relationship Id="rId6" Type="http://schemas.openxmlformats.org/officeDocument/2006/relationships/image" Target="../media/image55.png"/><Relationship Id="rId7" Type="http://schemas.openxmlformats.org/officeDocument/2006/relationships/image" Target="../media/image33.png"/><Relationship Id="rId8" Type="http://schemas.openxmlformats.org/officeDocument/2006/relationships/image" Target="../media/image3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4.xml"/><Relationship Id="rId3" Type="http://schemas.openxmlformats.org/officeDocument/2006/relationships/image" Target="../media/image56.png"/><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3.xml"/><Relationship Id="rId2" Type="http://schemas.openxmlformats.org/officeDocument/2006/relationships/notesSlide" Target="../notesSlides/notesSlide15.xml"/><Relationship Id="rId3" Type="http://schemas.openxmlformats.org/officeDocument/2006/relationships/image" Target="../media/image60.png"/><Relationship Id="rId4" Type="http://schemas.openxmlformats.org/officeDocument/2006/relationships/image" Target="../media/image6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 Id="rId3" Type="http://schemas.openxmlformats.org/officeDocument/2006/relationships/image" Target="../media/image5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2.xml"/><Relationship Id="rId3" Type="http://schemas.openxmlformats.org/officeDocument/2006/relationships/image" Target="../media/image57.png"/><Relationship Id="rId4" Type="http://schemas.openxmlformats.org/officeDocument/2006/relationships/image" Target="../media/image51.png"/><Relationship Id="rId5" Type="http://schemas.openxmlformats.org/officeDocument/2006/relationships/image" Target="../media/image21.png"/><Relationship Id="rId6" Type="http://schemas.openxmlformats.org/officeDocument/2006/relationships/image" Target="../media/image3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 Id="rId3" Type="http://schemas.openxmlformats.org/officeDocument/2006/relationships/image" Target="../media/image51.png"/><Relationship Id="rId4" Type="http://schemas.openxmlformats.org/officeDocument/2006/relationships/image" Target="../media/image57.png"/><Relationship Id="rId5" Type="http://schemas.openxmlformats.org/officeDocument/2006/relationships/image" Target="../media/image21.png"/><Relationship Id="rId6" Type="http://schemas.openxmlformats.org/officeDocument/2006/relationships/image" Target="../media/image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 Id="rId3" Type="http://schemas.openxmlformats.org/officeDocument/2006/relationships/image" Target="../media/image51.png"/><Relationship Id="rId4" Type="http://schemas.openxmlformats.org/officeDocument/2006/relationships/image" Target="../media/image57.png"/><Relationship Id="rId5" Type="http://schemas.openxmlformats.org/officeDocument/2006/relationships/image" Target="../media/image21.png"/><Relationship Id="rId6" Type="http://schemas.openxmlformats.org/officeDocument/2006/relationships/image" Target="../media/image3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 Id="rId3" Type="http://schemas.openxmlformats.org/officeDocument/2006/relationships/image" Target="../media/image51.png"/><Relationship Id="rId4" Type="http://schemas.openxmlformats.org/officeDocument/2006/relationships/image" Target="../media/image59.png"/><Relationship Id="rId5" Type="http://schemas.openxmlformats.org/officeDocument/2006/relationships/image" Target="../media/image3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6.xml"/><Relationship Id="rId3" Type="http://schemas.openxmlformats.org/officeDocument/2006/relationships/image" Target="../media/image51.png"/><Relationship Id="rId4" Type="http://schemas.openxmlformats.org/officeDocument/2006/relationships/image" Target="../media/image59.png"/><Relationship Id="rId5" Type="http://schemas.openxmlformats.org/officeDocument/2006/relationships/image" Target="../media/image3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 Id="rId3" Type="http://schemas.openxmlformats.org/officeDocument/2006/relationships/image" Target="../media/image51.png"/><Relationship Id="rId4" Type="http://schemas.openxmlformats.org/officeDocument/2006/relationships/image" Target="../media/image59.png"/><Relationship Id="rId5" Type="http://schemas.openxmlformats.org/officeDocument/2006/relationships/image" Target="../media/image3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8.xml"/><Relationship Id="rId3" Type="http://schemas.openxmlformats.org/officeDocument/2006/relationships/image" Target="../media/image60.png"/><Relationship Id="rId4" Type="http://schemas.openxmlformats.org/officeDocument/2006/relationships/image" Target="../media/image6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29.xml"/><Relationship Id="rId3" Type="http://schemas.openxmlformats.org/officeDocument/2006/relationships/image" Target="../media/image60.png"/><Relationship Id="rId4" Type="http://schemas.openxmlformats.org/officeDocument/2006/relationships/image" Target="../media/image6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1" name="Shape 761"/>
        <p:cNvGrpSpPr/>
        <p:nvPr/>
      </p:nvGrpSpPr>
      <p:grpSpPr>
        <a:xfrm>
          <a:off x="0" y="0"/>
          <a:ext cx="0" cy="0"/>
          <a:chOff x="0" y="0"/>
          <a:chExt cx="0" cy="0"/>
        </a:xfrm>
      </p:grpSpPr>
      <p:sp>
        <p:nvSpPr>
          <p:cNvPr id="762" name="Google Shape;762;p64"/>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Hubinta liistiga natiijooyinka suurtagalka ah</a:t>
            </a:r>
            <a:endParaRPr/>
          </a:p>
        </p:txBody>
      </p:sp>
      <p:sp>
        <p:nvSpPr>
          <p:cNvPr id="763" name="Google Shape;763;p64"/>
          <p:cNvSpPr txBox="1"/>
          <p:nvPr>
            <p:ph idx="1" type="subTitle"/>
          </p:nvPr>
        </p:nvSpPr>
        <p:spPr>
          <a:xfrm>
            <a:off x="890225" y="4327975"/>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Itimaalka (Probability): itimaalka aragtiga (theoretical probabilities)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67" name="Shape 767"/>
        <p:cNvGrpSpPr/>
        <p:nvPr/>
      </p:nvGrpSpPr>
      <p:grpSpPr>
        <a:xfrm>
          <a:off x="0" y="0"/>
          <a:ext cx="0" cy="0"/>
          <a:chOff x="0" y="0"/>
          <a:chExt cx="0" cy="0"/>
        </a:xfrm>
      </p:grpSpPr>
      <p:sp>
        <p:nvSpPr>
          <p:cNvPr id="768" name="Google Shape;768;p65"/>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2" name="Shape 772"/>
        <p:cNvGrpSpPr/>
        <p:nvPr/>
      </p:nvGrpSpPr>
      <p:grpSpPr>
        <a:xfrm>
          <a:off x="0" y="0"/>
          <a:ext cx="0" cy="0"/>
          <a:chOff x="0" y="0"/>
          <a:chExt cx="0" cy="0"/>
        </a:xfrm>
      </p:grpSpPr>
      <p:sp>
        <p:nvSpPr>
          <p:cNvPr id="773" name="Google Shape;773;p66"/>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si nidaamsan u liisin karaa dhammaan natiijooyinka suurtagalka ah ee hal ama in ka badan dhacdo (event).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67"/>
          <p:cNvSpPr txBox="1"/>
          <p:nvPr>
            <p:ph idx="1" type="subTitle"/>
          </p:nvPr>
        </p:nvSpPr>
        <p:spPr>
          <a:xfrm>
            <a:off x="324000" y="1048850"/>
            <a:ext cx="84960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solidFill>
                  <a:schemeClr val="dk1"/>
                </a:solidFill>
                <a:latin typeface="Lexend"/>
              </a:rPr>
              <a:t>Tijaabo (trial) waa imtixaan go'an oo keliya.</a:t>
            </a:r>
            <a:endParaRPr sz="2000">
              <a:solidFill>
                <a:schemeClr val="dk1"/>
              </a:solidFill>
            </a:endParaRPr>
          </a:p>
        </p:txBody>
      </p:sp>
      <p:sp>
        <p:nvSpPr>
          <p:cNvPr id="779" name="Google Shape;779;p67"/>
          <p:cNvSpPr txBox="1"/>
          <p:nvPr>
            <p:ph idx="2" type="subTitle"/>
          </p:nvPr>
        </p:nvSpPr>
        <p:spPr>
          <a:xfrm>
            <a:off x="324000" y="1763544"/>
            <a:ext cx="84960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solidFill>
                  <a:schemeClr val="dk1"/>
                </a:solidFill>
                <a:latin typeface="Lexend"/>
              </a:rPr>
              <a:t>Natiijo (outcome) waa natiijada tijaabo (trial).</a:t>
            </a:r>
            <a:endParaRPr sz="2000">
              <a:solidFill>
                <a:schemeClr val="dk1"/>
              </a:solidFill>
            </a:endParaRPr>
          </a:p>
        </p:txBody>
      </p:sp>
      <p:sp>
        <p:nvSpPr>
          <p:cNvPr id="780" name="Google Shape;780;p67"/>
          <p:cNvSpPr txBox="1"/>
          <p:nvPr>
            <p:ph idx="2" type="subTitle"/>
          </p:nvPr>
        </p:nvSpPr>
        <p:spPr>
          <a:xfrm>
            <a:off x="324000" y="2427000"/>
            <a:ext cx="8496000" cy="797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solidFill>
                  <a:schemeClr val="dk1"/>
                </a:solidFill>
                <a:highlight>
                  <a:srgbClr val="FFFFFF"/>
                </a:highlight>
                <a:latin typeface="Lexend"/>
              </a:rPr>
              <a:t>Marka la liisayo natiijooyinka si nidaamsan, waxaa loo qoraa si loo hubiyo in dhammaan natiijooyinka la diiwaangeliyo.</a:t>
            </a:r>
            <a:endParaRPr sz="20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4" name="Shape 784"/>
        <p:cNvGrpSpPr/>
        <p:nvPr/>
      </p:nvGrpSpPr>
      <p:grpSpPr>
        <a:xfrm>
          <a:off x="0" y="0"/>
          <a:ext cx="0" cy="0"/>
          <a:chOff x="0" y="0"/>
          <a:chExt cx="0" cy="0"/>
        </a:xfrm>
      </p:grpSpPr>
      <p:sp>
        <p:nvSpPr>
          <p:cNvPr id="785" name="Google Shape;785;p68"/>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Liistiga natiijooyinka: tijaabooyin hal-heer iyo laba-heer ah</a:t>
            </a:r>
            <a:endParaRPr/>
          </a:p>
        </p:txBody>
      </p:sp>
      <p:sp>
        <p:nvSpPr>
          <p:cNvPr id="786" name="Google Shape;786;p68"/>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Liistiga natiijooyinka tijaabooyin saddex-heer ah</a:t>
            </a:r>
            <a:endParaRPr/>
          </a:p>
        </p:txBody>
      </p:sp>
      <p:sp>
        <p:nvSpPr>
          <p:cNvPr id="787" name="Google Shape;787;p68"/>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Hubinta liistiga natiijooyinka suurtagalka ah</a:t>
            </a:r>
            <a:endParaRPr/>
          </a:p>
        </p:txBody>
      </p:sp>
      <p:pic>
        <p:nvPicPr>
          <p:cNvPr id="788" name="Google Shape;788;p68"/>
          <p:cNvPicPr preferRelativeResize="0"/>
          <p:nvPr/>
        </p:nvPicPr>
        <p:blipFill>
          <a:blip r:embed="rId3">
            <a:alphaModFix/>
          </a:blip>
          <a:stretch>
            <a:fillRect/>
          </a:stretch>
        </p:blipFill>
        <p:spPr>
          <a:xfrm>
            <a:off x="402481" y="2059365"/>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2" name="Shape 792"/>
        <p:cNvGrpSpPr/>
        <p:nvPr/>
      </p:nvGrpSpPr>
      <p:grpSpPr>
        <a:xfrm>
          <a:off x="0" y="0"/>
          <a:ext cx="0" cy="0"/>
          <a:chOff x="0" y="0"/>
          <a:chExt cx="0" cy="0"/>
        </a:xfrm>
      </p:grpSpPr>
      <p:sp>
        <p:nvSpPr>
          <p:cNvPr id="793" name="Google Shape;793;p69"/>
          <p:cNvSpPr txBox="1"/>
          <p:nvPr>
            <p:ph idx="1" type="body"/>
          </p:nvPr>
        </p:nvSpPr>
        <p:spPr>
          <a:xfrm>
            <a:off x="324000" y="759300"/>
            <a:ext cx="8237700" cy="903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Cabdi wuxuu u wareejiyay wareegga (spinner) hal mar. Waa maxay natiijooyinka suurtagalka ah?</a:t>
            </a:r>
            <a:r>
              <a:rPr lang="en-GB" sz="1100">
                <a:solidFill>
                  <a:schemeClr val="accent4"/>
                </a:solidFill>
                <a:latin typeface="Lexend"/>
              </a:rPr>
              <a:t/>
            </a:r>
            <a:r>
              <a:rPr lang="en-GB" sz="1100">
                <a:latin typeface="Lexend"/>
              </a:rPr>
              <a:t/>
            </a:r>
            <a:br>
              <a:rPr lang="en-GB" sz="2000"/>
            </a:br>
            <a:r>
              <a:rPr lang="en-GB" sz="1100">
                <a:latin typeface="Lexend"/>
              </a:rPr>
              <a:t/>
            </a:r>
            <a:endParaRPr sz="2000"/>
          </a:p>
          <a:p>
            <a:pPr indent="0" lvl="0" marL="0" rtl="0" algn="l">
              <a:spcBef>
                <a:spcPts val="1000"/>
              </a:spcBef>
              <a:spcAft>
                <a:spcPts val="1000"/>
              </a:spcAft>
              <a:buNone/>
            </a:pPr>
            <a:r>
              <a:rPr>
                <a:latin typeface="Lexend"/>
              </a:rPr>
              <a:t/>
            </a:r>
            <a:endParaRPr sz="1800"/>
          </a:p>
        </p:txBody>
      </p:sp>
      <p:sp>
        <p:nvSpPr>
          <p:cNvPr id="794" name="Google Shape;794;p69"/>
          <p:cNvSpPr txBox="1"/>
          <p:nvPr>
            <p:ph idx="1" type="body"/>
          </p:nvPr>
        </p:nvSpPr>
        <p:spPr>
          <a:xfrm>
            <a:off x="1695600" y="1616625"/>
            <a:ext cx="630000" cy="72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guul (win) guuldarro (lose)</a:t>
            </a:r>
            <a:br>
              <a:rPr lang="en-GB" sz="2000"/>
            </a:br>
            <a:r>
              <a:rPr lang="en-GB" sz="1100">
                <a:latin typeface="Lexend"/>
              </a:rPr>
              <a:t/>
            </a:r>
            <a:endParaRPr sz="2000"/>
          </a:p>
        </p:txBody>
      </p:sp>
      <p:sp>
        <p:nvSpPr>
          <p:cNvPr id="795" name="Google Shape;795;p69"/>
          <p:cNvSpPr/>
          <p:nvPr/>
        </p:nvSpPr>
        <p:spPr>
          <a:xfrm>
            <a:off x="5925450" y="15406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796" name="Google Shape;796;p69"/>
          <p:cNvSpPr/>
          <p:nvPr/>
        </p:nvSpPr>
        <p:spPr>
          <a:xfrm flipH="1">
            <a:off x="5940139" y="1555411"/>
            <a:ext cx="1666500" cy="16665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797" name="Google Shape;797;p69"/>
          <p:cNvSpPr/>
          <p:nvPr/>
        </p:nvSpPr>
        <p:spPr>
          <a:xfrm>
            <a:off x="5940211" y="1555411"/>
            <a:ext cx="1666500" cy="16665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798" name="Google Shape;798;p69"/>
          <p:cNvSpPr txBox="1"/>
          <p:nvPr/>
        </p:nvSpPr>
        <p:spPr>
          <a:xfrm>
            <a:off x="6075625" y="21779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sp>
        <p:nvSpPr>
          <p:cNvPr id="799" name="Google Shape;799;p69"/>
          <p:cNvSpPr txBox="1"/>
          <p:nvPr/>
        </p:nvSpPr>
        <p:spPr>
          <a:xfrm>
            <a:off x="6882576" y="2177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grpSp>
        <p:nvGrpSpPr>
          <p:cNvPr id="800" name="Google Shape;800;p69"/>
          <p:cNvGrpSpPr/>
          <p:nvPr/>
        </p:nvGrpSpPr>
        <p:grpSpPr>
          <a:xfrm>
            <a:off x="6724759" y="1633223"/>
            <a:ext cx="93900" cy="816939"/>
            <a:chOff x="996050" y="213293"/>
            <a:chExt cx="93900" cy="909732"/>
          </a:xfrm>
        </p:grpSpPr>
        <p:cxnSp>
          <p:nvCxnSpPr>
            <p:cNvPr id="801" name="Google Shape;801;p69"/>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02" name="Google Shape;802;p69"/>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03" name="Google Shape;803;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Liistiga natiijooyinka: tijaabooyin hal-heer iyo laba-heer ah</a:t>
            </a:r>
            <a:endParaRPr/>
          </a:p>
        </p:txBody>
      </p:sp>
      <p:sp>
        <p:nvSpPr>
          <p:cNvPr id="804" name="Google Shape;804;p69"/>
          <p:cNvSpPr txBox="1"/>
          <p:nvPr>
            <p:ph idx="1" type="body"/>
          </p:nvPr>
        </p:nvSpPr>
        <p:spPr>
          <a:xfrm>
            <a:off x="324000" y="2683425"/>
            <a:ext cx="6461400" cy="19080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Tan waxaa si rasmi ah loo qori karaa: ξ = {W, L}</a:t>
            </a:r>
            <a:br>
              <a:rPr lang="en-GB" sz="2000"/>
            </a:br>
            <a:br>
              <a:rPr lang="en-GB" sz="2000"/>
            </a:br>
            <a:r>
              <a:rPr i="1" lang="en-GB" sz="1100">
                <a:latin typeface="Lexend"/>
              </a:rPr>
              <a:t/>
            </a:r>
            <a:r>
              <a:rPr i="1" lang="en-GB" sz="1100">
                <a:latin typeface="Lexend"/>
                <a:ea typeface="Times New Roman"/>
                <a:cs typeface="Times New Roman"/>
                <a:sym typeface="Times New Roman"/>
              </a:rPr>
              <a:t/>
            </a:r>
            <a:r>
              <a:rPr lang="en-GB" sz="1100">
                <a:latin typeface="Lexend"/>
              </a:rPr>
              <a:t/>
            </a:r>
            <a:endParaRPr sz="2000"/>
          </a:p>
          <a:p>
            <a:pPr indent="0" lvl="0" marL="0" rtl="0" algn="l">
              <a:lnSpc>
                <a:spcPct val="100000"/>
              </a:lnSpc>
              <a:spcBef>
                <a:spcPts val="0"/>
              </a:spcBef>
              <a:spcAft>
                <a:spcPts val="0"/>
              </a:spcAft>
              <a:buNone/>
            </a:pPr>
            <a:r>
              <a:rPr>
                <a:latin typeface="Lexend"/>
              </a:rPr>
              <a:t/>
            </a:r>
            <a:endParaRPr sz="2000"/>
          </a:p>
          <a:p>
            <a:pPr indent="0" lvl="0" marL="0" rtl="0" algn="l">
              <a:lnSpc>
                <a:spcPct val="100000"/>
              </a:lnSpc>
              <a:spcBef>
                <a:spcPts val="0"/>
              </a:spcBef>
              <a:spcAft>
                <a:spcPts val="0"/>
              </a:spcAft>
              <a:buNone/>
            </a:pPr>
            <a:r>
              <a:rPr lang="en-GB" sz="1100">
                <a:latin typeface="Lexend"/>
              </a:rPr>
              <a:t>halkaas oo W u taagan yahay 'guul (win)' iyo L u taagan yahay 'guuldarro (lose)'.</a:t>
            </a:r>
            <a:endParaRPr sz="2000"/>
          </a:p>
        </p:txBody>
      </p:sp>
      <p:pic>
        <p:nvPicPr>
          <p:cNvPr id="805" name="Google Shape;805;p69"/>
          <p:cNvPicPr preferRelativeResize="0"/>
          <p:nvPr/>
        </p:nvPicPr>
        <p:blipFill>
          <a:blip r:embed="rId4">
            <a:alphaModFix/>
          </a:blip>
          <a:stretch>
            <a:fillRect/>
          </a:stretch>
        </p:blipFill>
        <p:spPr>
          <a:xfrm flipH="1">
            <a:off x="8003298" y="2663823"/>
            <a:ext cx="546543" cy="61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9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70"/>
          <p:cNvSpPr txBox="1"/>
          <p:nvPr>
            <p:ph idx="1" type="body"/>
          </p:nvPr>
        </p:nvSpPr>
        <p:spPr>
          <a:xfrm>
            <a:off x="324000" y="759300"/>
            <a:ext cx="8237700" cy="903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Cabdi wuxuu u wareejiyay wareegga (spinner) laba jeer. Waa maxay natiijooyinka suurtagalka ah?</a:t>
            </a:r>
            <a:r>
              <a:rPr lang="en-GB" sz="1100">
                <a:solidFill>
                  <a:schemeClr val="accent4"/>
                </a:solidFill>
                <a:latin typeface="Lexend"/>
              </a:rPr>
              <a:t/>
            </a:r>
            <a:r>
              <a:rPr lang="en-GB" sz="1100">
                <a:latin typeface="Lexend"/>
              </a:rPr>
              <a:t/>
            </a:r>
            <a:br>
              <a:rPr lang="en-GB" sz="2000"/>
            </a:br>
            <a:r>
              <a:rPr lang="en-GB" sz="1100">
                <a:latin typeface="Lexend"/>
              </a:rPr>
              <a:t/>
            </a:r>
            <a:endParaRPr sz="2000"/>
          </a:p>
          <a:p>
            <a:pPr indent="0" lvl="0" marL="0" rtl="0" algn="l">
              <a:spcBef>
                <a:spcPts val="1000"/>
              </a:spcBef>
              <a:spcAft>
                <a:spcPts val="1000"/>
              </a:spcAft>
              <a:buNone/>
            </a:pPr>
            <a:r>
              <a:rPr>
                <a:latin typeface="Lexend"/>
              </a:rPr>
              <a:t/>
            </a:r>
            <a:endParaRPr sz="1800"/>
          </a:p>
        </p:txBody>
      </p:sp>
      <p:sp>
        <p:nvSpPr>
          <p:cNvPr id="811" name="Google Shape;811;p70"/>
          <p:cNvSpPr txBox="1"/>
          <p:nvPr>
            <p:ph idx="1" type="body"/>
          </p:nvPr>
        </p:nvSpPr>
        <p:spPr>
          <a:xfrm>
            <a:off x="1695600" y="1616625"/>
            <a:ext cx="1238700" cy="144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guul guul, guul guuldarro, guuldarro guul, guuldarro guuldarro</a:t>
            </a:r>
            <a:r>
              <a:rPr lang="en-GB" sz="1100">
                <a:latin typeface="Lexend"/>
              </a:rPr>
              <a:t/>
            </a:r>
            <a:br>
              <a:rPr lang="en-GB" sz="2000"/>
            </a:br>
            <a:r>
              <a:rPr lang="en-GB" sz="1100">
                <a:latin typeface="Lexend"/>
              </a:rPr>
              <a:t/>
            </a:r>
            <a:r>
              <a:rPr lang="en-GB" sz="1100">
                <a:latin typeface="Lexend"/>
              </a:rPr>
              <a:t/>
            </a:r>
            <a:br>
              <a:rPr lang="en-GB" sz="2000"/>
            </a:br>
            <a:r>
              <a:rPr lang="en-GB" sz="1100">
                <a:latin typeface="Lexend"/>
              </a:rPr>
              <a:t/>
            </a:r>
            <a:br>
              <a:rPr lang="en-GB" sz="2000"/>
            </a:br>
            <a:r>
              <a:rPr lang="en-GB" sz="1100">
                <a:latin typeface="Lexend"/>
              </a:rPr>
              <a:t/>
            </a:r>
            <a:endParaRPr sz="2000"/>
          </a:p>
        </p:txBody>
      </p:sp>
      <p:sp>
        <p:nvSpPr>
          <p:cNvPr id="812" name="Google Shape;812;p70"/>
          <p:cNvSpPr/>
          <p:nvPr/>
        </p:nvSpPr>
        <p:spPr>
          <a:xfrm>
            <a:off x="5925450" y="15406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13" name="Google Shape;813;p70"/>
          <p:cNvSpPr/>
          <p:nvPr/>
        </p:nvSpPr>
        <p:spPr>
          <a:xfrm flipH="1">
            <a:off x="5940139" y="1555411"/>
            <a:ext cx="1666500" cy="16665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14" name="Google Shape;814;p70"/>
          <p:cNvSpPr/>
          <p:nvPr/>
        </p:nvSpPr>
        <p:spPr>
          <a:xfrm>
            <a:off x="5940211" y="1555411"/>
            <a:ext cx="1666500" cy="16665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15" name="Google Shape;815;p70"/>
          <p:cNvSpPr txBox="1"/>
          <p:nvPr/>
        </p:nvSpPr>
        <p:spPr>
          <a:xfrm>
            <a:off x="6075625" y="21779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sp>
        <p:nvSpPr>
          <p:cNvPr id="816" name="Google Shape;816;p70"/>
          <p:cNvSpPr txBox="1"/>
          <p:nvPr/>
        </p:nvSpPr>
        <p:spPr>
          <a:xfrm>
            <a:off x="6882576" y="2177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grpSp>
        <p:nvGrpSpPr>
          <p:cNvPr id="817" name="Google Shape;817;p70"/>
          <p:cNvGrpSpPr/>
          <p:nvPr/>
        </p:nvGrpSpPr>
        <p:grpSpPr>
          <a:xfrm>
            <a:off x="6724759" y="1633223"/>
            <a:ext cx="93900" cy="816939"/>
            <a:chOff x="996050" y="213293"/>
            <a:chExt cx="93900" cy="909732"/>
          </a:xfrm>
        </p:grpSpPr>
        <p:cxnSp>
          <p:nvCxnSpPr>
            <p:cNvPr id="818" name="Google Shape;818;p70"/>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19" name="Google Shape;819;p70"/>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20" name="Google Shape;820;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Liistiga natiijooyinka: tijaabooyin hal-heer iyo laba-heer ah</a:t>
            </a:r>
            <a:endParaRPr/>
          </a:p>
        </p:txBody>
      </p:sp>
      <p:sp>
        <p:nvSpPr>
          <p:cNvPr id="821" name="Google Shape;821;p70"/>
          <p:cNvSpPr txBox="1"/>
          <p:nvPr>
            <p:ph idx="1" type="body"/>
          </p:nvPr>
        </p:nvSpPr>
        <p:spPr>
          <a:xfrm>
            <a:off x="324000" y="3293025"/>
            <a:ext cx="4500000" cy="1040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Tan waxaa si rasmi ah loo qori karaa: ξ = {WW, WL, LW, LL}</a:t>
            </a:r>
            <a:br>
              <a:rPr lang="en-GB" sz="2000"/>
            </a:br>
            <a:br>
              <a:rPr lang="en-GB" sz="2000"/>
            </a:br>
            <a:r>
              <a:rPr i="1" lang="en-GB" sz="1100">
                <a:latin typeface="Lexend"/>
              </a:rPr>
              <a:t/>
            </a:r>
            <a:r>
              <a:rPr i="1" lang="en-GB" sz="1100">
                <a:latin typeface="Lexend"/>
                <a:ea typeface="Times New Roman"/>
                <a:cs typeface="Times New Roman"/>
                <a:sym typeface="Times New Roman"/>
              </a:rPr>
              <a:t/>
            </a:r>
            <a:r>
              <a:rPr lang="en-GB" sz="1100">
                <a:latin typeface="Lexend"/>
              </a:rPr>
              <a:t/>
            </a:r>
            <a:endParaRPr sz="2000"/>
          </a:p>
        </p:txBody>
      </p:sp>
      <p:pic>
        <p:nvPicPr>
          <p:cNvPr id="822" name="Google Shape;822;p70"/>
          <p:cNvPicPr preferRelativeResize="0"/>
          <p:nvPr/>
        </p:nvPicPr>
        <p:blipFill>
          <a:blip r:embed="rId4">
            <a:alphaModFix/>
          </a:blip>
          <a:stretch>
            <a:fillRect/>
          </a:stretch>
        </p:blipFill>
        <p:spPr>
          <a:xfrm flipH="1">
            <a:off x="8003298" y="2663823"/>
            <a:ext cx="546543" cy="613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71"/>
          <p:cNvSpPr txBox="1"/>
          <p:nvPr>
            <p:ph idx="1" type="body"/>
          </p:nvPr>
        </p:nvSpPr>
        <p:spPr>
          <a:xfrm>
            <a:off x="324000" y="759300"/>
            <a:ext cx="8237700" cy="750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Natiijooyinkan waxaa loo taxay si gaar ah. Nidaamkee ayaa loo adeegsaday si loo dalbado natiijooyinka?</a:t>
            </a:r>
            <a:r>
              <a:rPr lang="en-GB" sz="1100">
                <a:latin typeface="Lexend"/>
              </a:rPr>
              <a:t/>
            </a:r>
            <a:r>
              <a:rPr lang="en-GB" sz="1100">
                <a:latin typeface="Lexend"/>
              </a:rPr>
              <a:t/>
            </a:r>
            <a:br>
              <a:rPr lang="en-GB" sz="2000"/>
            </a:br>
            <a:r>
              <a:rPr lang="en-GB" sz="1100">
                <a:latin typeface="Lexend"/>
              </a:rPr>
              <a:t/>
            </a:r>
            <a:endParaRPr sz="2000"/>
          </a:p>
          <a:p>
            <a:pPr indent="0" lvl="0" marL="0" rtl="0" algn="l">
              <a:spcBef>
                <a:spcPts val="1000"/>
              </a:spcBef>
              <a:spcAft>
                <a:spcPts val="1000"/>
              </a:spcAft>
              <a:buNone/>
            </a:pPr>
            <a:r>
              <a:rPr>
                <a:latin typeface="Lexend"/>
              </a:rPr>
              <a:t/>
            </a:r>
            <a:endParaRPr sz="1800"/>
          </a:p>
        </p:txBody>
      </p:sp>
      <p:sp>
        <p:nvSpPr>
          <p:cNvPr id="828" name="Google Shape;828;p71"/>
          <p:cNvSpPr txBox="1"/>
          <p:nvPr>
            <p:ph idx="1" type="body"/>
          </p:nvPr>
        </p:nvSpPr>
        <p:spPr>
          <a:xfrm>
            <a:off x="1695600" y="1616625"/>
            <a:ext cx="1238700" cy="144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guul guul, guul guuldarro, guuldarro guul, guuldarro guuldarro</a:t>
            </a:r>
            <a:r>
              <a:rPr lang="en-GB" sz="1100">
                <a:latin typeface="Lexend"/>
              </a:rPr>
              <a:t/>
            </a:r>
            <a:br>
              <a:rPr lang="en-GB" sz="2000"/>
            </a:br>
            <a:r>
              <a:rPr lang="en-GB" sz="1100">
                <a:latin typeface="Lexend"/>
              </a:rPr>
              <a:t/>
            </a:r>
            <a:r>
              <a:rPr lang="en-GB" sz="1100">
                <a:latin typeface="Lexend"/>
              </a:rPr>
              <a:t/>
            </a:r>
            <a:br>
              <a:rPr lang="en-GB" sz="2000"/>
            </a:br>
            <a:r>
              <a:rPr lang="en-GB" sz="1100">
                <a:latin typeface="Lexend"/>
              </a:rPr>
              <a:t/>
            </a:r>
            <a:r>
              <a:rPr lang="en-GB" sz="1100">
                <a:latin typeface="Lexend"/>
              </a:rPr>
              <a:t/>
            </a:r>
            <a:br>
              <a:rPr lang="en-GB" sz="2000"/>
            </a:br>
            <a:r>
              <a:rPr lang="en-GB" sz="1100">
                <a:latin typeface="Lexend"/>
              </a:rPr>
              <a:t/>
            </a:r>
            <a:r>
              <a:rPr lang="en-GB" sz="1100">
                <a:latin typeface="Lexend"/>
              </a:rPr>
              <a:t/>
            </a:r>
            <a:endParaRPr sz="2000"/>
          </a:p>
        </p:txBody>
      </p:sp>
      <p:sp>
        <p:nvSpPr>
          <p:cNvPr id="829" name="Google Shape;829;p71"/>
          <p:cNvSpPr/>
          <p:nvPr/>
        </p:nvSpPr>
        <p:spPr>
          <a:xfrm>
            <a:off x="5925450" y="15406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30" name="Google Shape;830;p71"/>
          <p:cNvSpPr/>
          <p:nvPr/>
        </p:nvSpPr>
        <p:spPr>
          <a:xfrm flipH="1">
            <a:off x="5940139" y="1555411"/>
            <a:ext cx="1666500" cy="16665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31" name="Google Shape;831;p71"/>
          <p:cNvSpPr/>
          <p:nvPr/>
        </p:nvSpPr>
        <p:spPr>
          <a:xfrm>
            <a:off x="5940211" y="1555411"/>
            <a:ext cx="1666500" cy="16665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32" name="Google Shape;832;p71"/>
          <p:cNvSpPr txBox="1"/>
          <p:nvPr/>
        </p:nvSpPr>
        <p:spPr>
          <a:xfrm>
            <a:off x="6075625" y="21779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833" name="Google Shape;833;p71"/>
          <p:cNvSpPr txBox="1"/>
          <p:nvPr/>
        </p:nvSpPr>
        <p:spPr>
          <a:xfrm>
            <a:off x="6882576" y="2177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834" name="Google Shape;834;p71"/>
          <p:cNvGrpSpPr/>
          <p:nvPr/>
        </p:nvGrpSpPr>
        <p:grpSpPr>
          <a:xfrm>
            <a:off x="6724759" y="1633223"/>
            <a:ext cx="93900" cy="816939"/>
            <a:chOff x="996050" y="213293"/>
            <a:chExt cx="93900" cy="909732"/>
          </a:xfrm>
        </p:grpSpPr>
        <p:cxnSp>
          <p:nvCxnSpPr>
            <p:cNvPr id="835" name="Google Shape;835;p71"/>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36" name="Google Shape;836;p71"/>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37" name="Google Shape;837;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Taxista natiijooyinka: tijaabooyin hal-heer iyo laba-heer</a:t>
            </a:r>
            <a:endParaRPr/>
          </a:p>
        </p:txBody>
      </p:sp>
      <p:pic>
        <p:nvPicPr>
          <p:cNvPr id="838" name="Google Shape;838;p71"/>
          <p:cNvPicPr preferRelativeResize="0"/>
          <p:nvPr/>
        </p:nvPicPr>
        <p:blipFill>
          <a:blip r:embed="rId5">
            <a:alphaModFix/>
          </a:blip>
          <a:stretch>
            <a:fillRect/>
          </a:stretch>
        </p:blipFill>
        <p:spPr>
          <a:xfrm flipH="1">
            <a:off x="8003298" y="2663823"/>
            <a:ext cx="546543" cy="613500"/>
          </a:xfrm>
          <a:prstGeom prst="rect">
            <a:avLst/>
          </a:prstGeom>
          <a:noFill/>
          <a:ln>
            <a:noFill/>
          </a:ln>
        </p:spPr>
      </p:pic>
      <p:sp>
        <p:nvSpPr>
          <p:cNvPr id="839" name="Google Shape;839;p71"/>
          <p:cNvSpPr/>
          <p:nvPr/>
        </p:nvSpPr>
        <p:spPr>
          <a:xfrm>
            <a:off x="1549400" y="1564650"/>
            <a:ext cx="1337700" cy="7506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840" name="Google Shape;840;p71"/>
          <p:cNvPicPr preferRelativeResize="0"/>
          <p:nvPr/>
        </p:nvPicPr>
        <p:blipFill>
          <a:blip r:embed="rId4">
            <a:alphaModFix/>
          </a:blip>
          <a:stretch>
            <a:fillRect/>
          </a:stretch>
        </p:blipFill>
        <p:spPr>
          <a:xfrm rot="10800000">
            <a:off x="3428999" y="3287025"/>
            <a:ext cx="4953001" cy="1376425"/>
          </a:xfrm>
          <a:prstGeom prst="rect">
            <a:avLst/>
          </a:prstGeom>
          <a:noFill/>
          <a:ln>
            <a:noFill/>
          </a:ln>
        </p:spPr>
      </p:pic>
      <p:sp>
        <p:nvSpPr>
          <p:cNvPr id="841" name="Google Shape;841;p71"/>
          <p:cNvSpPr txBox="1"/>
          <p:nvPr>
            <p:ph idx="1" type="body"/>
          </p:nvPr>
        </p:nvSpPr>
        <p:spPr>
          <a:xfrm>
            <a:off x="3577350" y="3782700"/>
            <a:ext cx="4652400" cy="75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hore, waxay taxaysaa dhammaan natiijooyinka suurtagalka ah ee wareegga koowaad uu yahay 'guul'.</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5" name="Shape 845"/>
        <p:cNvGrpSpPr/>
        <p:nvPr/>
      </p:nvGrpSpPr>
      <p:grpSpPr>
        <a:xfrm>
          <a:off x="0" y="0"/>
          <a:ext cx="0" cy="0"/>
          <a:chOff x="0" y="0"/>
          <a:chExt cx="0" cy="0"/>
        </a:xfrm>
      </p:grpSpPr>
      <p:sp>
        <p:nvSpPr>
          <p:cNvPr id="846" name="Google Shape;846;p72"/>
          <p:cNvSpPr txBox="1"/>
          <p:nvPr>
            <p:ph idx="1" type="body"/>
          </p:nvPr>
        </p:nvSpPr>
        <p:spPr>
          <a:xfrm>
            <a:off x="324000" y="759300"/>
            <a:ext cx="8237700" cy="750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Natiijooyinkan waxaa loo taxay si gaar ah. Nidaamkee ayaa loo adeegsaday si loo dalbado natiijooyinka?</a:t>
            </a:r>
            <a:br>
              <a:rPr lang="en-GB" sz="2000"/>
            </a:br>
            <a:r>
              <a:rPr lang="en-GB" sz="1100">
                <a:latin typeface="Lexend"/>
              </a:rPr>
              <a:t/>
            </a:r>
            <a:endParaRPr sz="2000"/>
          </a:p>
          <a:p>
            <a:pPr indent="0" lvl="0" marL="0" rtl="0" algn="l">
              <a:spcBef>
                <a:spcPts val="1000"/>
              </a:spcBef>
              <a:spcAft>
                <a:spcPts val="1000"/>
              </a:spcAft>
              <a:buNone/>
            </a:pPr>
            <a:r>
              <a:rPr>
                <a:latin typeface="Lexend"/>
              </a:rPr>
              <a:t/>
            </a:r>
            <a:endParaRPr sz="1800"/>
          </a:p>
        </p:txBody>
      </p:sp>
      <p:sp>
        <p:nvSpPr>
          <p:cNvPr id="847" name="Google Shape;847;p72"/>
          <p:cNvSpPr txBox="1"/>
          <p:nvPr>
            <p:ph idx="1" type="body"/>
          </p:nvPr>
        </p:nvSpPr>
        <p:spPr>
          <a:xfrm>
            <a:off x="1695600" y="1616625"/>
            <a:ext cx="1238700" cy="144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guul guul, guul guuldarro, guuldarro guul, guuldarro guuldarro</a:t>
            </a:r>
            <a:br>
              <a:rPr lang="en-GB" sz="2000"/>
            </a:br>
            <a:r>
              <a:rPr lang="en-GB" sz="1100">
                <a:latin typeface="Lexend"/>
              </a:rPr>
              <a:t/>
            </a:r>
            <a:br>
              <a:rPr lang="en-GB" sz="2000"/>
            </a:br>
            <a:r>
              <a:rPr lang="en-GB" sz="1100">
                <a:latin typeface="Lexend"/>
              </a:rPr>
              <a:t/>
            </a:r>
            <a:br>
              <a:rPr lang="en-GB" sz="2000"/>
            </a:br>
            <a:r>
              <a:rPr lang="en-GB" sz="1100">
                <a:latin typeface="Lexend"/>
              </a:rPr>
              <a:t/>
            </a:r>
            <a:endParaRPr sz="2000"/>
          </a:p>
        </p:txBody>
      </p:sp>
      <p:sp>
        <p:nvSpPr>
          <p:cNvPr id="848" name="Google Shape;848;p72"/>
          <p:cNvSpPr/>
          <p:nvPr/>
        </p:nvSpPr>
        <p:spPr>
          <a:xfrm>
            <a:off x="5925450" y="15406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49" name="Google Shape;849;p72"/>
          <p:cNvSpPr/>
          <p:nvPr/>
        </p:nvSpPr>
        <p:spPr>
          <a:xfrm flipH="1">
            <a:off x="5940139" y="1555411"/>
            <a:ext cx="1666500" cy="16665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50" name="Google Shape;850;p72"/>
          <p:cNvSpPr/>
          <p:nvPr/>
        </p:nvSpPr>
        <p:spPr>
          <a:xfrm>
            <a:off x="5940211" y="1555411"/>
            <a:ext cx="1666500" cy="16665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51" name="Google Shape;851;p72"/>
          <p:cNvSpPr txBox="1"/>
          <p:nvPr/>
        </p:nvSpPr>
        <p:spPr>
          <a:xfrm>
            <a:off x="6075625" y="21779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852" name="Google Shape;852;p72"/>
          <p:cNvSpPr txBox="1"/>
          <p:nvPr/>
        </p:nvSpPr>
        <p:spPr>
          <a:xfrm>
            <a:off x="6882576" y="2177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853" name="Google Shape;853;p72"/>
          <p:cNvGrpSpPr/>
          <p:nvPr/>
        </p:nvGrpSpPr>
        <p:grpSpPr>
          <a:xfrm>
            <a:off x="6724759" y="1633223"/>
            <a:ext cx="93900" cy="816939"/>
            <a:chOff x="996050" y="213293"/>
            <a:chExt cx="93900" cy="909732"/>
          </a:xfrm>
        </p:grpSpPr>
        <p:cxnSp>
          <p:nvCxnSpPr>
            <p:cNvPr id="854" name="Google Shape;854;p72"/>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55" name="Google Shape;855;p72"/>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56" name="Google Shape;856;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Taxista natiijooyinka: tijaabooyin hal-heer iyo laba-heer</a:t>
            </a:r>
            <a:endParaRPr/>
          </a:p>
        </p:txBody>
      </p:sp>
      <p:pic>
        <p:nvPicPr>
          <p:cNvPr id="857" name="Google Shape;857;p72"/>
          <p:cNvPicPr preferRelativeResize="0"/>
          <p:nvPr/>
        </p:nvPicPr>
        <p:blipFill>
          <a:blip r:embed="rId5">
            <a:alphaModFix/>
          </a:blip>
          <a:stretch>
            <a:fillRect/>
          </a:stretch>
        </p:blipFill>
        <p:spPr>
          <a:xfrm flipH="1">
            <a:off x="8003298" y="2663823"/>
            <a:ext cx="546543" cy="613500"/>
          </a:xfrm>
          <a:prstGeom prst="rect">
            <a:avLst/>
          </a:prstGeom>
          <a:noFill/>
          <a:ln>
            <a:noFill/>
          </a:ln>
        </p:spPr>
      </p:pic>
      <p:sp>
        <p:nvSpPr>
          <p:cNvPr id="858" name="Google Shape;858;p72"/>
          <p:cNvSpPr/>
          <p:nvPr/>
        </p:nvSpPr>
        <p:spPr>
          <a:xfrm>
            <a:off x="1549400" y="2313950"/>
            <a:ext cx="1337700" cy="7506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859" name="Google Shape;859;p72"/>
          <p:cNvPicPr preferRelativeResize="0"/>
          <p:nvPr/>
        </p:nvPicPr>
        <p:blipFill>
          <a:blip r:embed="rId4">
            <a:alphaModFix/>
          </a:blip>
          <a:stretch>
            <a:fillRect/>
          </a:stretch>
        </p:blipFill>
        <p:spPr>
          <a:xfrm rot="10800000">
            <a:off x="3428999" y="3287025"/>
            <a:ext cx="4953001" cy="1376425"/>
          </a:xfrm>
          <a:prstGeom prst="rect">
            <a:avLst/>
          </a:prstGeom>
          <a:noFill/>
          <a:ln>
            <a:noFill/>
          </a:ln>
        </p:spPr>
      </p:pic>
      <p:sp>
        <p:nvSpPr>
          <p:cNvPr id="860" name="Google Shape;860;p72"/>
          <p:cNvSpPr txBox="1"/>
          <p:nvPr>
            <p:ph idx="1" type="body"/>
          </p:nvPr>
        </p:nvSpPr>
        <p:spPr>
          <a:xfrm>
            <a:off x="3577350" y="3782700"/>
            <a:ext cx="4652400" cy="75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Kadibna waxay taxaysaa dhammaan natiijooyinka suurtagalka ah ee wareegga koowaad uu yahay 'guuldarro'.</a:t>
            </a:r>
            <a:r>
              <a:rPr lang="en-GB" sz="1100">
                <a:latin typeface="Lexend"/>
              </a:rPr>
              <a:t/>
            </a:r>
            <a:r>
              <a:rPr lang="en-GB" sz="1100">
                <a:solidFill>
                  <a:schemeClr val="accent4"/>
                </a:solidFill>
                <a:latin typeface="Lexend"/>
              </a:rPr>
              <a:t/>
            </a:r>
            <a:r>
              <a:rPr lang="en-GB" sz="1100">
                <a:latin typeface="Lexend"/>
              </a:rPr>
              <a:t/>
            </a:r>
            <a:r>
              <a:rPr lang="en-GB" sz="1100">
                <a:solidFill>
                  <a:schemeClr val="accent4"/>
                </a:solidFill>
                <a:latin typeface="Lexend"/>
              </a:rPr>
              <a:t/>
            </a:r>
            <a:r>
              <a:rPr lang="en-GB" sz="1100">
                <a:latin typeface="Lexend"/>
              </a:rPr>
              <a:t/>
            </a: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sp>
        <p:nvSpPr>
          <p:cNvPr id="865" name="Google Shape;865;p73"/>
          <p:cNvSpPr txBox="1"/>
          <p:nvPr>
            <p:ph idx="1" type="body"/>
          </p:nvPr>
        </p:nvSpPr>
        <p:spPr>
          <a:xfrm>
            <a:off x="324000" y="759300"/>
            <a:ext cx="8237700" cy="750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Natiijooyinkan waxaa loo taxay si gaar ah. Nidaamkee ayaa loo adeegsaday si loo dalbado natiijooyinka?</a:t>
            </a:r>
            <a:br>
              <a:rPr lang="en-GB" sz="2000"/>
            </a:br>
            <a:r>
              <a:rPr lang="en-GB" sz="1100">
                <a:latin typeface="Lexend"/>
              </a:rPr>
              <a:t/>
            </a:r>
            <a:endParaRPr sz="2000"/>
          </a:p>
          <a:p>
            <a:pPr indent="0" lvl="0" marL="0" rtl="0" algn="l">
              <a:spcBef>
                <a:spcPts val="1000"/>
              </a:spcBef>
              <a:spcAft>
                <a:spcPts val="1000"/>
              </a:spcAft>
              <a:buNone/>
            </a:pPr>
            <a:r>
              <a:rPr>
                <a:latin typeface="Lexend"/>
              </a:rPr>
              <a:t/>
            </a:r>
            <a:endParaRPr sz="1800"/>
          </a:p>
        </p:txBody>
      </p:sp>
      <p:sp>
        <p:nvSpPr>
          <p:cNvPr id="866" name="Google Shape;866;p73"/>
          <p:cNvSpPr txBox="1"/>
          <p:nvPr>
            <p:ph idx="1" type="body"/>
          </p:nvPr>
        </p:nvSpPr>
        <p:spPr>
          <a:xfrm>
            <a:off x="1695600" y="1616625"/>
            <a:ext cx="1238700" cy="144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guul guul, guul guuldarro, guuldarro guul, guuldarro guuldarro</a:t>
            </a:r>
            <a:br>
              <a:rPr lang="en-GB" sz="2000"/>
            </a:br>
            <a:r>
              <a:rPr lang="en-GB" sz="1100">
                <a:latin typeface="Lexend"/>
              </a:rPr>
              <a:t/>
            </a:r>
            <a:br>
              <a:rPr lang="en-GB" sz="2000"/>
            </a:br>
            <a:r>
              <a:rPr lang="en-GB" sz="1100">
                <a:latin typeface="Lexend"/>
              </a:rPr>
              <a:t/>
            </a:r>
            <a:br>
              <a:rPr lang="en-GB" sz="2000"/>
            </a:br>
            <a:r>
              <a:rPr lang="en-GB" sz="1100">
                <a:latin typeface="Lexend"/>
              </a:rPr>
              <a:t/>
            </a:r>
            <a:endParaRPr sz="2000"/>
          </a:p>
        </p:txBody>
      </p:sp>
      <p:sp>
        <p:nvSpPr>
          <p:cNvPr id="867" name="Google Shape;867;p73"/>
          <p:cNvSpPr/>
          <p:nvPr/>
        </p:nvSpPr>
        <p:spPr>
          <a:xfrm>
            <a:off x="5925450" y="15406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68" name="Google Shape;868;p73"/>
          <p:cNvSpPr/>
          <p:nvPr/>
        </p:nvSpPr>
        <p:spPr>
          <a:xfrm flipH="1">
            <a:off x="5940139" y="1555411"/>
            <a:ext cx="1666500" cy="16665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69" name="Google Shape;869;p73"/>
          <p:cNvSpPr/>
          <p:nvPr/>
        </p:nvSpPr>
        <p:spPr>
          <a:xfrm>
            <a:off x="5940211" y="1555411"/>
            <a:ext cx="1666500" cy="16665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70" name="Google Shape;870;p73"/>
          <p:cNvSpPr txBox="1"/>
          <p:nvPr/>
        </p:nvSpPr>
        <p:spPr>
          <a:xfrm>
            <a:off x="6075625" y="21779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871" name="Google Shape;871;p73"/>
          <p:cNvSpPr txBox="1"/>
          <p:nvPr/>
        </p:nvSpPr>
        <p:spPr>
          <a:xfrm>
            <a:off x="6882576" y="2177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872" name="Google Shape;872;p73"/>
          <p:cNvGrpSpPr/>
          <p:nvPr/>
        </p:nvGrpSpPr>
        <p:grpSpPr>
          <a:xfrm>
            <a:off x="6724759" y="1633223"/>
            <a:ext cx="93900" cy="816939"/>
            <a:chOff x="996050" y="213293"/>
            <a:chExt cx="93900" cy="909732"/>
          </a:xfrm>
        </p:grpSpPr>
        <p:cxnSp>
          <p:nvCxnSpPr>
            <p:cNvPr id="873" name="Google Shape;873;p73"/>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74" name="Google Shape;874;p73"/>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75" name="Google Shape;875;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Taxista natiijooyinka: tijaabooyin hal-heer iyo laba-heer</a:t>
            </a:r>
            <a:endParaRPr/>
          </a:p>
        </p:txBody>
      </p:sp>
      <p:pic>
        <p:nvPicPr>
          <p:cNvPr id="876" name="Google Shape;876;p73"/>
          <p:cNvPicPr preferRelativeResize="0"/>
          <p:nvPr/>
        </p:nvPicPr>
        <p:blipFill>
          <a:blip r:embed="rId5">
            <a:alphaModFix/>
          </a:blip>
          <a:stretch>
            <a:fillRect/>
          </a:stretch>
        </p:blipFill>
        <p:spPr>
          <a:xfrm flipH="1">
            <a:off x="8003298" y="2663823"/>
            <a:ext cx="546543" cy="613500"/>
          </a:xfrm>
          <a:prstGeom prst="rect">
            <a:avLst/>
          </a:prstGeom>
          <a:noFill/>
          <a:ln>
            <a:noFill/>
          </a:ln>
        </p:spPr>
      </p:pic>
      <p:sp>
        <p:nvSpPr>
          <p:cNvPr id="877" name="Google Shape;877;p73"/>
          <p:cNvSpPr/>
          <p:nvPr/>
        </p:nvSpPr>
        <p:spPr>
          <a:xfrm>
            <a:off x="2155500" y="1616750"/>
            <a:ext cx="630000" cy="14478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878" name="Google Shape;878;p73"/>
          <p:cNvPicPr preferRelativeResize="0"/>
          <p:nvPr/>
        </p:nvPicPr>
        <p:blipFill>
          <a:blip r:embed="rId4">
            <a:alphaModFix/>
          </a:blip>
          <a:stretch>
            <a:fillRect/>
          </a:stretch>
        </p:blipFill>
        <p:spPr>
          <a:xfrm rot="10800000">
            <a:off x="3428999" y="3287025"/>
            <a:ext cx="4953001" cy="1376425"/>
          </a:xfrm>
          <a:prstGeom prst="rect">
            <a:avLst/>
          </a:prstGeom>
          <a:noFill/>
          <a:ln>
            <a:noFill/>
          </a:ln>
        </p:spPr>
      </p:pic>
      <p:sp>
        <p:nvSpPr>
          <p:cNvPr id="879" name="Google Shape;879;p73"/>
          <p:cNvSpPr txBox="1"/>
          <p:nvPr>
            <p:ph idx="1" type="body"/>
          </p:nvPr>
        </p:nvSpPr>
        <p:spPr>
          <a:xfrm>
            <a:off x="3577350" y="3782700"/>
            <a:ext cx="4652400" cy="75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Wareegyada labaad waxay isku bedbedelaan 'guul' iyo 'guuldarro' mar kasta.</a:t>
            </a:r>
            <a:r>
              <a:rPr lang="en-GB" sz="1100">
                <a:solidFill>
                  <a:schemeClr val="accent4"/>
                </a:solidFill>
                <a:latin typeface="Lexend"/>
              </a:rPr>
              <a:t/>
            </a:r>
            <a:r>
              <a:rPr lang="en-GB" sz="1100">
                <a:latin typeface="Lexend"/>
              </a:rPr>
              <a:t/>
            </a:r>
            <a:r>
              <a:rPr lang="en-GB" sz="1100">
                <a:latin typeface="Lexend"/>
              </a:rPr>
              <a:t/>
            </a:r>
            <a:endParaRPr sz="180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3" name="Shape 883"/>
        <p:cNvGrpSpPr/>
        <p:nvPr/>
      </p:nvGrpSpPr>
      <p:grpSpPr>
        <a:xfrm>
          <a:off x="0" y="0"/>
          <a:ext cx="0" cy="0"/>
          <a:chOff x="0" y="0"/>
          <a:chExt cx="0" cy="0"/>
        </a:xfrm>
      </p:grpSpPr>
      <p:pic>
        <p:nvPicPr>
          <p:cNvPr id="884" name="Google Shape;884;p74"/>
          <p:cNvPicPr preferRelativeResize="0"/>
          <p:nvPr/>
        </p:nvPicPr>
        <p:blipFill>
          <a:blip r:embed="rId3">
            <a:alphaModFix/>
          </a:blip>
          <a:stretch>
            <a:fillRect/>
          </a:stretch>
        </p:blipFill>
        <p:spPr>
          <a:xfrm flipH="1" rot="10800000">
            <a:off x="533400" y="3287025"/>
            <a:ext cx="5121449" cy="1376425"/>
          </a:xfrm>
          <a:prstGeom prst="rect">
            <a:avLst/>
          </a:prstGeom>
          <a:noFill/>
          <a:ln>
            <a:noFill/>
          </a:ln>
        </p:spPr>
      </p:pic>
      <p:sp>
        <p:nvSpPr>
          <p:cNvPr id="885" name="Google Shape;885;p74"/>
          <p:cNvSpPr txBox="1"/>
          <p:nvPr>
            <p:ph idx="1" type="body"/>
          </p:nvPr>
        </p:nvSpPr>
        <p:spPr>
          <a:xfrm>
            <a:off x="324000" y="759300"/>
            <a:ext cx="8237700" cy="750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Layla waxay leedahay qaab kale oo ay ku sharaxdo nidaamka taxista natiijooyinka labada wareeg.</a:t>
            </a:r>
            <a:endParaRPr sz="2000"/>
          </a:p>
          <a:p>
            <a:pPr indent="0" lvl="0" marL="0" rtl="0" algn="l">
              <a:spcBef>
                <a:spcPts val="1000"/>
              </a:spcBef>
              <a:spcAft>
                <a:spcPts val="1000"/>
              </a:spcAft>
              <a:buNone/>
            </a:pPr>
            <a:r>
              <a:rPr>
                <a:latin typeface="Lexend"/>
              </a:rPr>
              <a:t/>
            </a:r>
            <a:endParaRPr sz="1800"/>
          </a:p>
        </p:txBody>
      </p:sp>
      <p:sp>
        <p:nvSpPr>
          <p:cNvPr id="886" name="Google Shape;886;p74"/>
          <p:cNvSpPr/>
          <p:nvPr/>
        </p:nvSpPr>
        <p:spPr>
          <a:xfrm>
            <a:off x="5925450" y="15406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87" name="Google Shape;887;p74"/>
          <p:cNvSpPr/>
          <p:nvPr/>
        </p:nvSpPr>
        <p:spPr>
          <a:xfrm flipH="1">
            <a:off x="5940139" y="1555411"/>
            <a:ext cx="1666500" cy="16665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88" name="Google Shape;888;p74"/>
          <p:cNvSpPr/>
          <p:nvPr/>
        </p:nvSpPr>
        <p:spPr>
          <a:xfrm>
            <a:off x="5940211" y="1555411"/>
            <a:ext cx="1666500" cy="16665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89" name="Google Shape;889;p74"/>
          <p:cNvSpPr txBox="1"/>
          <p:nvPr/>
        </p:nvSpPr>
        <p:spPr>
          <a:xfrm>
            <a:off x="6075625" y="21779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890" name="Google Shape;890;p74"/>
          <p:cNvSpPr txBox="1"/>
          <p:nvPr/>
        </p:nvSpPr>
        <p:spPr>
          <a:xfrm>
            <a:off x="6882576" y="2177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891" name="Google Shape;891;p74"/>
          <p:cNvGrpSpPr/>
          <p:nvPr/>
        </p:nvGrpSpPr>
        <p:grpSpPr>
          <a:xfrm>
            <a:off x="6724759" y="1633223"/>
            <a:ext cx="93900" cy="816939"/>
            <a:chOff x="996050" y="213293"/>
            <a:chExt cx="93900" cy="909732"/>
          </a:xfrm>
        </p:grpSpPr>
        <p:cxnSp>
          <p:nvCxnSpPr>
            <p:cNvPr id="892" name="Google Shape;892;p74"/>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93" name="Google Shape;893;p74"/>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94" name="Google Shape;894;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Taxriista natiijooyinka: tijaabo hal-heer iyo laba-heer</a:t>
            </a:r>
            <a:endParaRPr/>
          </a:p>
        </p:txBody>
      </p:sp>
      <p:pic>
        <p:nvPicPr>
          <p:cNvPr id="895" name="Google Shape;895;p74"/>
          <p:cNvPicPr preferRelativeResize="0"/>
          <p:nvPr/>
        </p:nvPicPr>
        <p:blipFill>
          <a:blip r:embed="rId6">
            <a:alphaModFix/>
          </a:blip>
          <a:stretch>
            <a:fillRect/>
          </a:stretch>
        </p:blipFill>
        <p:spPr>
          <a:xfrm flipH="1">
            <a:off x="8003298" y="2663823"/>
            <a:ext cx="546543" cy="613500"/>
          </a:xfrm>
          <a:prstGeom prst="rect">
            <a:avLst/>
          </a:prstGeom>
          <a:noFill/>
          <a:ln>
            <a:noFill/>
          </a:ln>
        </p:spPr>
      </p:pic>
      <p:sp>
        <p:nvSpPr>
          <p:cNvPr id="896" name="Google Shape;896;p74"/>
          <p:cNvSpPr txBox="1"/>
          <p:nvPr>
            <p:ph idx="1" type="body"/>
          </p:nvPr>
        </p:nvSpPr>
        <p:spPr>
          <a:xfrm>
            <a:off x="681750" y="3782700"/>
            <a:ext cx="4652400" cy="75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Marka hore waxaan taxay dhammaan natiijooyinka wareegga koowaad…</a:t>
            </a:r>
            <a:r>
              <a:rPr lang="en-GB" sz="1100">
                <a:solidFill>
                  <a:schemeClr val="accent4"/>
                </a:solidFill>
                <a:latin typeface="Lexend"/>
              </a:rPr>
              <a:t/>
            </a:r>
            <a:r>
              <a:rPr lang="en-GB" sz="1100">
                <a:latin typeface="Lexend"/>
              </a:rPr>
              <a:t/>
            </a:r>
            <a:endParaRPr sz="1800"/>
          </a:p>
        </p:txBody>
      </p:sp>
      <p:pic>
        <p:nvPicPr>
          <p:cNvPr id="897" name="Google Shape;897;p74"/>
          <p:cNvPicPr preferRelativeResize="0"/>
          <p:nvPr/>
        </p:nvPicPr>
        <p:blipFill>
          <a:blip r:embed="rId7">
            <a:alphaModFix/>
          </a:blip>
          <a:stretch>
            <a:fillRect/>
          </a:stretch>
        </p:blipFill>
        <p:spPr>
          <a:xfrm>
            <a:off x="329297" y="2716774"/>
            <a:ext cx="546550" cy="715829"/>
          </a:xfrm>
          <a:prstGeom prst="rect">
            <a:avLst/>
          </a:prstGeom>
          <a:noFill/>
          <a:ln>
            <a:noFill/>
          </a:ln>
        </p:spPr>
      </p:pic>
      <p:grpSp>
        <p:nvGrpSpPr>
          <p:cNvPr id="898" name="Google Shape;898;p74"/>
          <p:cNvGrpSpPr/>
          <p:nvPr/>
        </p:nvGrpSpPr>
        <p:grpSpPr>
          <a:xfrm>
            <a:off x="678682" y="2018530"/>
            <a:ext cx="955665" cy="670578"/>
            <a:chOff x="2162550" y="1945125"/>
            <a:chExt cx="578700" cy="261047"/>
          </a:xfrm>
        </p:grpSpPr>
        <p:cxnSp>
          <p:nvCxnSpPr>
            <p:cNvPr id="899" name="Google Shape;899;p74"/>
            <p:cNvCxnSpPr/>
            <p:nvPr/>
          </p:nvCxnSpPr>
          <p:spPr>
            <a:xfrm flipH="1" rot="10800000">
              <a:off x="2162550" y="1945125"/>
              <a:ext cx="578700" cy="128700"/>
            </a:xfrm>
            <a:prstGeom prst="straightConnector1">
              <a:avLst/>
            </a:prstGeom>
            <a:noFill/>
            <a:ln cap="flat" cmpd="sng" w="38100">
              <a:solidFill>
                <a:schemeClr val="dk1"/>
              </a:solidFill>
              <a:prstDash val="solid"/>
              <a:round/>
              <a:headEnd len="med" w="med" type="none"/>
              <a:tailEnd len="med" w="med" type="none"/>
            </a:ln>
          </p:spPr>
        </p:cxnSp>
        <p:cxnSp>
          <p:nvCxnSpPr>
            <p:cNvPr id="900" name="Google Shape;900;p74"/>
            <p:cNvCxnSpPr/>
            <p:nvPr/>
          </p:nvCxnSpPr>
          <p:spPr>
            <a:xfrm>
              <a:off x="2162550" y="2077472"/>
              <a:ext cx="578700" cy="128700"/>
            </a:xfrm>
            <a:prstGeom prst="straightConnector1">
              <a:avLst/>
            </a:prstGeom>
            <a:noFill/>
            <a:ln cap="flat" cmpd="sng" w="38100">
              <a:solidFill>
                <a:schemeClr val="dk1"/>
              </a:solidFill>
              <a:prstDash val="solid"/>
              <a:round/>
              <a:headEnd len="med" w="med" type="none"/>
              <a:tailEnd len="med" w="med" type="none"/>
            </a:ln>
          </p:spPr>
        </p:cxnSp>
      </p:grpSp>
      <p:sp>
        <p:nvSpPr>
          <p:cNvPr id="901" name="Google Shape;901;p74"/>
          <p:cNvSpPr txBox="1"/>
          <p:nvPr>
            <p:ph idx="1" type="body"/>
          </p:nvPr>
        </p:nvSpPr>
        <p:spPr>
          <a:xfrm>
            <a:off x="1695600" y="1825172"/>
            <a:ext cx="1238700" cy="144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guul guuldarro</a:t>
            </a:r>
            <a:br>
              <a:rPr lang="en-GB" sz="2000"/>
            </a:br>
            <a:br>
              <a:rPr lang="en-GB" sz="2000"/>
            </a:br>
            <a:r>
              <a:rPr lang="en-GB" sz="1100">
                <a:latin typeface="Lexend"/>
              </a:rPr>
              <a:t/>
            </a:r>
            <a:br>
              <a:rPr lang="en-GB" sz="2000"/>
            </a:b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5" name="Shape 905"/>
        <p:cNvGrpSpPr/>
        <p:nvPr/>
      </p:nvGrpSpPr>
      <p:grpSpPr>
        <a:xfrm>
          <a:off x="0" y="0"/>
          <a:ext cx="0" cy="0"/>
          <a:chOff x="0" y="0"/>
          <a:chExt cx="0" cy="0"/>
        </a:xfrm>
      </p:grpSpPr>
      <p:sp>
        <p:nvSpPr>
          <p:cNvPr id="906" name="Google Shape;906;p75"/>
          <p:cNvSpPr txBox="1"/>
          <p:nvPr>
            <p:ph idx="1" type="body"/>
          </p:nvPr>
        </p:nvSpPr>
        <p:spPr>
          <a:xfrm>
            <a:off x="324000" y="759300"/>
            <a:ext cx="8237700" cy="750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Layla waxay leedahay qaab kale oo ay ku sharaxdo nidaamka taxista natiijooyinka labada wareeg.</a:t>
            </a:r>
            <a:endParaRPr sz="2000"/>
          </a:p>
          <a:p>
            <a:pPr indent="0" lvl="0" marL="0" rtl="0" algn="l">
              <a:spcBef>
                <a:spcPts val="1000"/>
              </a:spcBef>
              <a:spcAft>
                <a:spcPts val="1000"/>
              </a:spcAft>
              <a:buNone/>
            </a:pPr>
            <a:r>
              <a:rPr>
                <a:latin typeface="Lexend"/>
              </a:rPr>
              <a:t/>
            </a:r>
            <a:endParaRPr sz="1800"/>
          </a:p>
        </p:txBody>
      </p:sp>
      <p:sp>
        <p:nvSpPr>
          <p:cNvPr id="907" name="Google Shape;907;p75"/>
          <p:cNvSpPr txBox="1"/>
          <p:nvPr>
            <p:ph idx="1" type="body"/>
          </p:nvPr>
        </p:nvSpPr>
        <p:spPr>
          <a:xfrm>
            <a:off x="1695600" y="1825172"/>
            <a:ext cx="1238700" cy="144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guul guuldarro</a:t>
            </a:r>
            <a:br>
              <a:rPr lang="en-GB" sz="2000"/>
            </a:br>
            <a:br>
              <a:rPr lang="en-GB" sz="2000"/>
            </a:br>
            <a:r>
              <a:rPr lang="en-GB" sz="1100">
                <a:latin typeface="Lexend"/>
              </a:rPr>
              <a:t/>
            </a:r>
            <a:br>
              <a:rPr lang="en-GB" sz="2000"/>
            </a:br>
            <a:endParaRPr sz="2000"/>
          </a:p>
        </p:txBody>
      </p:sp>
      <p:sp>
        <p:nvSpPr>
          <p:cNvPr id="908" name="Google Shape;908;p75"/>
          <p:cNvSpPr/>
          <p:nvPr/>
        </p:nvSpPr>
        <p:spPr>
          <a:xfrm>
            <a:off x="5925450" y="15406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09" name="Google Shape;909;p75"/>
          <p:cNvSpPr/>
          <p:nvPr/>
        </p:nvSpPr>
        <p:spPr>
          <a:xfrm flipH="1">
            <a:off x="5940139" y="1555411"/>
            <a:ext cx="1666500" cy="16665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10" name="Google Shape;910;p75"/>
          <p:cNvSpPr/>
          <p:nvPr/>
        </p:nvSpPr>
        <p:spPr>
          <a:xfrm>
            <a:off x="5940211" y="1555411"/>
            <a:ext cx="1666500" cy="16665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11" name="Google Shape;911;p75"/>
          <p:cNvSpPr txBox="1"/>
          <p:nvPr/>
        </p:nvSpPr>
        <p:spPr>
          <a:xfrm>
            <a:off x="6075625" y="21779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912" name="Google Shape;912;p75"/>
          <p:cNvSpPr txBox="1"/>
          <p:nvPr/>
        </p:nvSpPr>
        <p:spPr>
          <a:xfrm>
            <a:off x="6882576" y="2177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913" name="Google Shape;913;p75"/>
          <p:cNvGrpSpPr/>
          <p:nvPr/>
        </p:nvGrpSpPr>
        <p:grpSpPr>
          <a:xfrm>
            <a:off x="6724759" y="1633223"/>
            <a:ext cx="93900" cy="816939"/>
            <a:chOff x="996050" y="213293"/>
            <a:chExt cx="93900" cy="909732"/>
          </a:xfrm>
        </p:grpSpPr>
        <p:cxnSp>
          <p:nvCxnSpPr>
            <p:cNvPr id="914" name="Google Shape;914;p75"/>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915" name="Google Shape;915;p75"/>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916" name="Google Shape;916;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Taxriista natiijooyinka: tijaabo hal-heer iyo laba-heer</a:t>
            </a:r>
            <a:endParaRPr/>
          </a:p>
        </p:txBody>
      </p:sp>
      <p:pic>
        <p:nvPicPr>
          <p:cNvPr id="917" name="Google Shape;917;p75"/>
          <p:cNvPicPr preferRelativeResize="0"/>
          <p:nvPr/>
        </p:nvPicPr>
        <p:blipFill>
          <a:blip r:embed="rId6">
            <a:alphaModFix/>
          </a:blip>
          <a:stretch>
            <a:fillRect/>
          </a:stretch>
        </p:blipFill>
        <p:spPr>
          <a:xfrm flipH="1">
            <a:off x="8003298" y="2663823"/>
            <a:ext cx="546543" cy="613500"/>
          </a:xfrm>
          <a:prstGeom prst="rect">
            <a:avLst/>
          </a:prstGeom>
          <a:noFill/>
          <a:ln>
            <a:noFill/>
          </a:ln>
        </p:spPr>
      </p:pic>
      <p:pic>
        <p:nvPicPr>
          <p:cNvPr id="918" name="Google Shape;918;p75"/>
          <p:cNvPicPr preferRelativeResize="0"/>
          <p:nvPr/>
        </p:nvPicPr>
        <p:blipFill>
          <a:blip r:embed="rId4">
            <a:alphaModFix/>
          </a:blip>
          <a:stretch>
            <a:fillRect/>
          </a:stretch>
        </p:blipFill>
        <p:spPr>
          <a:xfrm flipH="1" rot="10800000">
            <a:off x="533400" y="3287025"/>
            <a:ext cx="5121449" cy="1376425"/>
          </a:xfrm>
          <a:prstGeom prst="rect">
            <a:avLst/>
          </a:prstGeom>
          <a:noFill/>
          <a:ln>
            <a:noFill/>
          </a:ln>
        </p:spPr>
      </p:pic>
      <p:sp>
        <p:nvSpPr>
          <p:cNvPr id="919" name="Google Shape;919;p75"/>
          <p:cNvSpPr txBox="1"/>
          <p:nvPr>
            <p:ph idx="1" type="body"/>
          </p:nvPr>
        </p:nvSpPr>
        <p:spPr>
          <a:xfrm>
            <a:off x="681750" y="3782700"/>
            <a:ext cx="4882800" cy="75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Natiijo kasta, waxaan taxay dhammaan natiijooyinka suurtogalka ah ee wareegga labaad.</a:t>
            </a:r>
            <a:r>
              <a:rPr lang="en-GB" sz="1100">
                <a:solidFill>
                  <a:schemeClr val="accent4"/>
                </a:solidFill>
                <a:latin typeface="Lexend"/>
              </a:rPr>
              <a:t/>
            </a:r>
            <a:r>
              <a:rPr lang="en-GB" sz="1100">
                <a:latin typeface="Lexend"/>
              </a:rPr>
              <a:t/>
            </a:r>
            <a:endParaRPr sz="1800"/>
          </a:p>
        </p:txBody>
      </p:sp>
      <p:pic>
        <p:nvPicPr>
          <p:cNvPr id="920" name="Google Shape;920;p75"/>
          <p:cNvPicPr preferRelativeResize="0"/>
          <p:nvPr/>
        </p:nvPicPr>
        <p:blipFill>
          <a:blip r:embed="rId7">
            <a:alphaModFix/>
          </a:blip>
          <a:stretch>
            <a:fillRect/>
          </a:stretch>
        </p:blipFill>
        <p:spPr>
          <a:xfrm>
            <a:off x="329297" y="2716774"/>
            <a:ext cx="546550" cy="715829"/>
          </a:xfrm>
          <a:prstGeom prst="rect">
            <a:avLst/>
          </a:prstGeom>
          <a:noFill/>
          <a:ln>
            <a:noFill/>
          </a:ln>
        </p:spPr>
      </p:pic>
      <p:grpSp>
        <p:nvGrpSpPr>
          <p:cNvPr id="921" name="Google Shape;921;p75"/>
          <p:cNvGrpSpPr/>
          <p:nvPr/>
        </p:nvGrpSpPr>
        <p:grpSpPr>
          <a:xfrm>
            <a:off x="2202613" y="1819963"/>
            <a:ext cx="955665" cy="317877"/>
            <a:chOff x="2162550" y="1945125"/>
            <a:chExt cx="578700" cy="261047"/>
          </a:xfrm>
        </p:grpSpPr>
        <p:cxnSp>
          <p:nvCxnSpPr>
            <p:cNvPr id="922" name="Google Shape;922;p75"/>
            <p:cNvCxnSpPr/>
            <p:nvPr/>
          </p:nvCxnSpPr>
          <p:spPr>
            <a:xfrm flipH="1" rot="10800000">
              <a:off x="2162550" y="1945125"/>
              <a:ext cx="578700" cy="128700"/>
            </a:xfrm>
            <a:prstGeom prst="straightConnector1">
              <a:avLst/>
            </a:prstGeom>
            <a:noFill/>
            <a:ln cap="flat" cmpd="sng" w="38100">
              <a:solidFill>
                <a:schemeClr val="dk1"/>
              </a:solidFill>
              <a:prstDash val="solid"/>
              <a:round/>
              <a:headEnd len="med" w="med" type="none"/>
              <a:tailEnd len="med" w="med" type="none"/>
            </a:ln>
          </p:spPr>
        </p:cxnSp>
        <p:cxnSp>
          <p:nvCxnSpPr>
            <p:cNvPr id="923" name="Google Shape;923;p75"/>
            <p:cNvCxnSpPr/>
            <p:nvPr/>
          </p:nvCxnSpPr>
          <p:spPr>
            <a:xfrm>
              <a:off x="2162550" y="2077472"/>
              <a:ext cx="578700" cy="128700"/>
            </a:xfrm>
            <a:prstGeom prst="straightConnector1">
              <a:avLst/>
            </a:prstGeom>
            <a:noFill/>
            <a:ln cap="flat" cmpd="sng" w="38100">
              <a:solidFill>
                <a:schemeClr val="dk1"/>
              </a:solidFill>
              <a:prstDash val="solid"/>
              <a:round/>
              <a:headEnd len="med" w="med" type="none"/>
              <a:tailEnd len="med" w="med" type="none"/>
            </a:ln>
          </p:spPr>
        </p:cxnSp>
      </p:grpSp>
      <p:sp>
        <p:nvSpPr>
          <p:cNvPr id="924" name="Google Shape;924;p75"/>
          <p:cNvSpPr txBox="1"/>
          <p:nvPr>
            <p:ph idx="1" type="body"/>
          </p:nvPr>
        </p:nvSpPr>
        <p:spPr>
          <a:xfrm>
            <a:off x="3217200" y="1629276"/>
            <a:ext cx="630000" cy="7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guul guuldarro</a:t>
            </a:r>
            <a:r>
              <a:rPr lang="en-GB" sz="1100">
                <a:latin typeface="Lexend"/>
              </a:rPr>
              <a:t/>
            </a:r>
            <a:br>
              <a:rPr lang="en-GB" sz="2000"/>
            </a:br>
            <a:r>
              <a:rPr lang="en-GB" sz="1100">
                <a:latin typeface="Lexend"/>
              </a:rPr>
              <a:t/>
            </a:r>
            <a:br>
              <a:rPr lang="en-GB" sz="2000"/>
            </a:br>
            <a:endParaRPr sz="2000"/>
          </a:p>
        </p:txBody>
      </p:sp>
      <p:grpSp>
        <p:nvGrpSpPr>
          <p:cNvPr id="925" name="Google Shape;925;p75"/>
          <p:cNvGrpSpPr/>
          <p:nvPr/>
        </p:nvGrpSpPr>
        <p:grpSpPr>
          <a:xfrm>
            <a:off x="2202613" y="2551884"/>
            <a:ext cx="955665" cy="317877"/>
            <a:chOff x="2162550" y="1945125"/>
            <a:chExt cx="578700" cy="261047"/>
          </a:xfrm>
        </p:grpSpPr>
        <p:cxnSp>
          <p:nvCxnSpPr>
            <p:cNvPr id="926" name="Google Shape;926;p75"/>
            <p:cNvCxnSpPr/>
            <p:nvPr/>
          </p:nvCxnSpPr>
          <p:spPr>
            <a:xfrm flipH="1" rot="10800000">
              <a:off x="2162550" y="1945125"/>
              <a:ext cx="578700" cy="128700"/>
            </a:xfrm>
            <a:prstGeom prst="straightConnector1">
              <a:avLst/>
            </a:prstGeom>
            <a:noFill/>
            <a:ln cap="flat" cmpd="sng" w="38100">
              <a:solidFill>
                <a:schemeClr val="dk1"/>
              </a:solidFill>
              <a:prstDash val="solid"/>
              <a:round/>
              <a:headEnd len="med" w="med" type="none"/>
              <a:tailEnd len="med" w="med" type="none"/>
            </a:ln>
          </p:spPr>
        </p:cxnSp>
        <p:cxnSp>
          <p:nvCxnSpPr>
            <p:cNvPr id="927" name="Google Shape;927;p75"/>
            <p:cNvCxnSpPr/>
            <p:nvPr/>
          </p:nvCxnSpPr>
          <p:spPr>
            <a:xfrm>
              <a:off x="2162550" y="2077472"/>
              <a:ext cx="578700" cy="128700"/>
            </a:xfrm>
            <a:prstGeom prst="straightConnector1">
              <a:avLst/>
            </a:prstGeom>
            <a:noFill/>
            <a:ln cap="flat" cmpd="sng" w="38100">
              <a:solidFill>
                <a:schemeClr val="dk1"/>
              </a:solidFill>
              <a:prstDash val="solid"/>
              <a:round/>
              <a:headEnd len="med" w="med" type="none"/>
              <a:tailEnd len="med" w="med" type="none"/>
            </a:ln>
          </p:spPr>
        </p:cxnSp>
      </p:grpSp>
      <p:sp>
        <p:nvSpPr>
          <p:cNvPr id="928" name="Google Shape;928;p75"/>
          <p:cNvSpPr txBox="1"/>
          <p:nvPr>
            <p:ph idx="1" type="body"/>
          </p:nvPr>
        </p:nvSpPr>
        <p:spPr>
          <a:xfrm>
            <a:off x="3217200" y="2361197"/>
            <a:ext cx="630000" cy="7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guul guuldarro</a:t>
            </a:r>
            <a:br>
              <a:rPr lang="en-GB" sz="2000"/>
            </a:br>
            <a:r>
              <a:rPr lang="en-GB" sz="1100">
                <a:latin typeface="Lexend"/>
              </a:rPr>
              <a:t/>
            </a:r>
            <a:br>
              <a:rPr lang="en-GB" sz="2000"/>
            </a:br>
            <a:endParaRPr sz="2000"/>
          </a:p>
        </p:txBody>
      </p:sp>
      <p:grpSp>
        <p:nvGrpSpPr>
          <p:cNvPr id="929" name="Google Shape;929;p75"/>
          <p:cNvGrpSpPr/>
          <p:nvPr/>
        </p:nvGrpSpPr>
        <p:grpSpPr>
          <a:xfrm>
            <a:off x="678682" y="2018530"/>
            <a:ext cx="955665" cy="670578"/>
            <a:chOff x="2162550" y="1945125"/>
            <a:chExt cx="578700" cy="261047"/>
          </a:xfrm>
        </p:grpSpPr>
        <p:cxnSp>
          <p:nvCxnSpPr>
            <p:cNvPr id="930" name="Google Shape;930;p75"/>
            <p:cNvCxnSpPr/>
            <p:nvPr/>
          </p:nvCxnSpPr>
          <p:spPr>
            <a:xfrm flipH="1" rot="10800000">
              <a:off x="2162550" y="1945125"/>
              <a:ext cx="578700" cy="128700"/>
            </a:xfrm>
            <a:prstGeom prst="straightConnector1">
              <a:avLst/>
            </a:prstGeom>
            <a:noFill/>
            <a:ln cap="flat" cmpd="sng" w="38100">
              <a:solidFill>
                <a:schemeClr val="dk1"/>
              </a:solidFill>
              <a:prstDash val="solid"/>
              <a:round/>
              <a:headEnd len="med" w="med" type="none"/>
              <a:tailEnd len="med" w="med" type="none"/>
            </a:ln>
          </p:spPr>
        </p:cxnSp>
        <p:cxnSp>
          <p:nvCxnSpPr>
            <p:cNvPr id="931" name="Google Shape;931;p75"/>
            <p:cNvCxnSpPr/>
            <p:nvPr/>
          </p:nvCxnSpPr>
          <p:spPr>
            <a:xfrm>
              <a:off x="2162550" y="2077472"/>
              <a:ext cx="578700" cy="128700"/>
            </a:xfrm>
            <a:prstGeom prst="straightConnector1">
              <a:avLst/>
            </a:prstGeom>
            <a:noFill/>
            <a:ln cap="flat" cmpd="sng" w="38100">
              <a:solidFill>
                <a:schemeClr val="dk1"/>
              </a:solidFill>
              <a:prstDash val="solid"/>
              <a:round/>
              <a:headEnd len="med" w="med" type="none"/>
              <a:tailEnd len="med" w="med" type="none"/>
            </a:ln>
          </p:spPr>
        </p:cxn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5" name="Shape 935"/>
        <p:cNvGrpSpPr/>
        <p:nvPr/>
      </p:nvGrpSpPr>
      <p:grpSpPr>
        <a:xfrm>
          <a:off x="0" y="0"/>
          <a:ext cx="0" cy="0"/>
          <a:chOff x="0" y="0"/>
          <a:chExt cx="0" cy="0"/>
        </a:xfrm>
      </p:grpSpPr>
      <p:sp>
        <p:nvSpPr>
          <p:cNvPr id="936" name="Google Shape;936;p76"/>
          <p:cNvSpPr txBox="1"/>
          <p:nvPr>
            <p:ph idx="1" type="body"/>
          </p:nvPr>
        </p:nvSpPr>
        <p:spPr>
          <a:xfrm>
            <a:off x="324000" y="759300"/>
            <a:ext cx="8237700" cy="750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Layla waxay leedahay qaab kale oo ay ku sharaxdo nidaamka taxista natiijooyinka labada wareeg.</a:t>
            </a:r>
            <a:endParaRPr sz="2000"/>
          </a:p>
          <a:p>
            <a:pPr indent="0" lvl="0" marL="0" rtl="0" algn="l">
              <a:spcBef>
                <a:spcPts val="1000"/>
              </a:spcBef>
              <a:spcAft>
                <a:spcPts val="1000"/>
              </a:spcAft>
              <a:buNone/>
            </a:pPr>
            <a:r>
              <a:rPr>
                <a:latin typeface="Lexend"/>
              </a:rPr>
              <a:t/>
            </a:r>
            <a:endParaRPr sz="1800"/>
          </a:p>
        </p:txBody>
      </p:sp>
      <p:sp>
        <p:nvSpPr>
          <p:cNvPr id="937" name="Google Shape;937;p76"/>
          <p:cNvSpPr txBox="1"/>
          <p:nvPr>
            <p:ph idx="1" type="body"/>
          </p:nvPr>
        </p:nvSpPr>
        <p:spPr>
          <a:xfrm>
            <a:off x="1695600" y="1825172"/>
            <a:ext cx="1238700" cy="144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guul guuldarro</a:t>
            </a:r>
            <a:br>
              <a:rPr lang="en-GB" sz="2000"/>
            </a:br>
            <a:br>
              <a:rPr lang="en-GB" sz="2000"/>
            </a:br>
            <a:r>
              <a:rPr lang="en-GB" sz="1100">
                <a:latin typeface="Lexend"/>
              </a:rPr>
              <a:t/>
            </a:r>
            <a:br>
              <a:rPr lang="en-GB" sz="2000"/>
            </a:br>
            <a:endParaRPr sz="2000"/>
          </a:p>
        </p:txBody>
      </p:sp>
      <p:sp>
        <p:nvSpPr>
          <p:cNvPr id="938" name="Google Shape;938;p76"/>
          <p:cNvSpPr/>
          <p:nvPr/>
        </p:nvSpPr>
        <p:spPr>
          <a:xfrm>
            <a:off x="5925450" y="15406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39" name="Google Shape;939;p76"/>
          <p:cNvSpPr/>
          <p:nvPr/>
        </p:nvSpPr>
        <p:spPr>
          <a:xfrm flipH="1">
            <a:off x="5940139" y="1555411"/>
            <a:ext cx="1666500" cy="16665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40" name="Google Shape;940;p76"/>
          <p:cNvSpPr/>
          <p:nvPr/>
        </p:nvSpPr>
        <p:spPr>
          <a:xfrm>
            <a:off x="5940211" y="1555411"/>
            <a:ext cx="1666500" cy="16665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41" name="Google Shape;941;p76"/>
          <p:cNvSpPr txBox="1"/>
          <p:nvPr/>
        </p:nvSpPr>
        <p:spPr>
          <a:xfrm>
            <a:off x="6075625" y="21779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942" name="Google Shape;942;p76"/>
          <p:cNvSpPr txBox="1"/>
          <p:nvPr/>
        </p:nvSpPr>
        <p:spPr>
          <a:xfrm>
            <a:off x="6882576" y="2177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943" name="Google Shape;943;p76"/>
          <p:cNvGrpSpPr/>
          <p:nvPr/>
        </p:nvGrpSpPr>
        <p:grpSpPr>
          <a:xfrm>
            <a:off x="6724759" y="1633223"/>
            <a:ext cx="93900" cy="816939"/>
            <a:chOff x="996050" y="213293"/>
            <a:chExt cx="93900" cy="909732"/>
          </a:xfrm>
        </p:grpSpPr>
        <p:cxnSp>
          <p:nvCxnSpPr>
            <p:cNvPr id="944" name="Google Shape;944;p76"/>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945" name="Google Shape;945;p76"/>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946" name="Google Shape;946;p7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Taxriista natiijooyinka: tijaabo hal-heer iyo laba-heer</a:t>
            </a:r>
            <a:endParaRPr/>
          </a:p>
        </p:txBody>
      </p:sp>
      <p:pic>
        <p:nvPicPr>
          <p:cNvPr id="947" name="Google Shape;947;p76"/>
          <p:cNvPicPr preferRelativeResize="0"/>
          <p:nvPr/>
        </p:nvPicPr>
        <p:blipFill>
          <a:blip r:embed="rId7">
            <a:alphaModFix/>
          </a:blip>
          <a:stretch>
            <a:fillRect/>
          </a:stretch>
        </p:blipFill>
        <p:spPr>
          <a:xfrm flipH="1">
            <a:off x="8003298" y="2663823"/>
            <a:ext cx="546543" cy="613500"/>
          </a:xfrm>
          <a:prstGeom prst="rect">
            <a:avLst/>
          </a:prstGeom>
          <a:noFill/>
          <a:ln>
            <a:noFill/>
          </a:ln>
        </p:spPr>
      </p:pic>
      <p:pic>
        <p:nvPicPr>
          <p:cNvPr id="948" name="Google Shape;948;p76"/>
          <p:cNvPicPr preferRelativeResize="0"/>
          <p:nvPr/>
        </p:nvPicPr>
        <p:blipFill>
          <a:blip r:embed="rId4">
            <a:alphaModFix/>
          </a:blip>
          <a:stretch>
            <a:fillRect/>
          </a:stretch>
        </p:blipFill>
        <p:spPr>
          <a:xfrm flipH="1" rot="10800000">
            <a:off x="533400" y="3287025"/>
            <a:ext cx="5121449" cy="1376425"/>
          </a:xfrm>
          <a:prstGeom prst="rect">
            <a:avLst/>
          </a:prstGeom>
          <a:noFill/>
          <a:ln>
            <a:noFill/>
          </a:ln>
        </p:spPr>
      </p:pic>
      <p:sp>
        <p:nvSpPr>
          <p:cNvPr id="949" name="Google Shape;949;p76"/>
          <p:cNvSpPr txBox="1"/>
          <p:nvPr>
            <p:ph idx="1" type="body"/>
          </p:nvPr>
        </p:nvSpPr>
        <p:spPr>
          <a:xfrm>
            <a:off x="681750" y="3782700"/>
            <a:ext cx="4882800" cy="75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Kadib waxaan raacay faraha jid kasta oo ka mid ah laamaha si aan u abuuro liistayda.</a:t>
            </a:r>
            <a:endParaRPr sz="1800"/>
          </a:p>
        </p:txBody>
      </p:sp>
      <p:pic>
        <p:nvPicPr>
          <p:cNvPr id="950" name="Google Shape;950;p76"/>
          <p:cNvPicPr preferRelativeResize="0"/>
          <p:nvPr/>
        </p:nvPicPr>
        <p:blipFill>
          <a:blip r:embed="rId8">
            <a:alphaModFix/>
          </a:blip>
          <a:stretch>
            <a:fillRect/>
          </a:stretch>
        </p:blipFill>
        <p:spPr>
          <a:xfrm>
            <a:off x="329297" y="2716774"/>
            <a:ext cx="546550" cy="715829"/>
          </a:xfrm>
          <a:prstGeom prst="rect">
            <a:avLst/>
          </a:prstGeom>
          <a:noFill/>
          <a:ln>
            <a:noFill/>
          </a:ln>
        </p:spPr>
      </p:pic>
      <p:grpSp>
        <p:nvGrpSpPr>
          <p:cNvPr id="951" name="Google Shape;951;p76"/>
          <p:cNvGrpSpPr/>
          <p:nvPr/>
        </p:nvGrpSpPr>
        <p:grpSpPr>
          <a:xfrm>
            <a:off x="2202613" y="1819963"/>
            <a:ext cx="955665" cy="317877"/>
            <a:chOff x="2162550" y="1945125"/>
            <a:chExt cx="578700" cy="261047"/>
          </a:xfrm>
        </p:grpSpPr>
        <p:cxnSp>
          <p:nvCxnSpPr>
            <p:cNvPr id="952" name="Google Shape;952;p76"/>
            <p:cNvCxnSpPr/>
            <p:nvPr/>
          </p:nvCxnSpPr>
          <p:spPr>
            <a:xfrm flipH="1" rot="10800000">
              <a:off x="2162550" y="1945125"/>
              <a:ext cx="578700" cy="128700"/>
            </a:xfrm>
            <a:prstGeom prst="straightConnector1">
              <a:avLst/>
            </a:prstGeom>
            <a:noFill/>
            <a:ln cap="flat" cmpd="sng" w="38100">
              <a:solidFill>
                <a:schemeClr val="dk1"/>
              </a:solidFill>
              <a:prstDash val="solid"/>
              <a:round/>
              <a:headEnd len="med" w="med" type="none"/>
              <a:tailEnd len="med" w="med" type="none"/>
            </a:ln>
          </p:spPr>
        </p:cxnSp>
        <p:cxnSp>
          <p:nvCxnSpPr>
            <p:cNvPr id="953" name="Google Shape;953;p76"/>
            <p:cNvCxnSpPr/>
            <p:nvPr/>
          </p:nvCxnSpPr>
          <p:spPr>
            <a:xfrm>
              <a:off x="2162550" y="2077472"/>
              <a:ext cx="578700" cy="128700"/>
            </a:xfrm>
            <a:prstGeom prst="straightConnector1">
              <a:avLst/>
            </a:prstGeom>
            <a:noFill/>
            <a:ln cap="flat" cmpd="sng" w="38100">
              <a:solidFill>
                <a:schemeClr val="dk1"/>
              </a:solidFill>
              <a:prstDash val="solid"/>
              <a:round/>
              <a:headEnd len="med" w="med" type="none"/>
              <a:tailEnd len="med" w="med" type="none"/>
            </a:ln>
          </p:spPr>
        </p:cxnSp>
      </p:grpSp>
      <p:sp>
        <p:nvSpPr>
          <p:cNvPr id="954" name="Google Shape;954;p76"/>
          <p:cNvSpPr txBox="1"/>
          <p:nvPr>
            <p:ph idx="1" type="body"/>
          </p:nvPr>
        </p:nvSpPr>
        <p:spPr>
          <a:xfrm>
            <a:off x="3217200" y="1629276"/>
            <a:ext cx="630000" cy="7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guul guuldarro</a:t>
            </a:r>
            <a:br>
              <a:rPr lang="en-GB" sz="2000"/>
            </a:br>
            <a:r>
              <a:rPr lang="en-GB" sz="1100">
                <a:latin typeface="Lexend"/>
              </a:rPr>
              <a:t/>
            </a:r>
            <a:br>
              <a:rPr lang="en-GB" sz="2000"/>
            </a:br>
            <a:endParaRPr sz="2000"/>
          </a:p>
        </p:txBody>
      </p:sp>
      <p:grpSp>
        <p:nvGrpSpPr>
          <p:cNvPr id="955" name="Google Shape;955;p76"/>
          <p:cNvGrpSpPr/>
          <p:nvPr/>
        </p:nvGrpSpPr>
        <p:grpSpPr>
          <a:xfrm>
            <a:off x="2202613" y="2551884"/>
            <a:ext cx="955665" cy="317877"/>
            <a:chOff x="2162550" y="1945125"/>
            <a:chExt cx="578700" cy="261047"/>
          </a:xfrm>
        </p:grpSpPr>
        <p:cxnSp>
          <p:nvCxnSpPr>
            <p:cNvPr id="956" name="Google Shape;956;p76"/>
            <p:cNvCxnSpPr/>
            <p:nvPr/>
          </p:nvCxnSpPr>
          <p:spPr>
            <a:xfrm flipH="1" rot="10800000">
              <a:off x="2162550" y="1945125"/>
              <a:ext cx="578700" cy="128700"/>
            </a:xfrm>
            <a:prstGeom prst="straightConnector1">
              <a:avLst/>
            </a:prstGeom>
            <a:noFill/>
            <a:ln cap="flat" cmpd="sng" w="38100">
              <a:solidFill>
                <a:schemeClr val="dk1"/>
              </a:solidFill>
              <a:prstDash val="solid"/>
              <a:round/>
              <a:headEnd len="med" w="med" type="none"/>
              <a:tailEnd len="med" w="med" type="none"/>
            </a:ln>
          </p:spPr>
        </p:cxnSp>
        <p:cxnSp>
          <p:nvCxnSpPr>
            <p:cNvPr id="957" name="Google Shape;957;p76"/>
            <p:cNvCxnSpPr/>
            <p:nvPr/>
          </p:nvCxnSpPr>
          <p:spPr>
            <a:xfrm>
              <a:off x="2162550" y="2077472"/>
              <a:ext cx="578700" cy="128700"/>
            </a:xfrm>
            <a:prstGeom prst="straightConnector1">
              <a:avLst/>
            </a:prstGeom>
            <a:noFill/>
            <a:ln cap="flat" cmpd="sng" w="38100">
              <a:solidFill>
                <a:schemeClr val="dk1"/>
              </a:solidFill>
              <a:prstDash val="solid"/>
              <a:round/>
              <a:headEnd len="med" w="med" type="none"/>
              <a:tailEnd len="med" w="med" type="none"/>
            </a:ln>
          </p:spPr>
        </p:cxnSp>
      </p:grpSp>
      <p:sp>
        <p:nvSpPr>
          <p:cNvPr id="958" name="Google Shape;958;p76"/>
          <p:cNvSpPr txBox="1"/>
          <p:nvPr>
            <p:ph idx="1" type="body"/>
          </p:nvPr>
        </p:nvSpPr>
        <p:spPr>
          <a:xfrm>
            <a:off x="3217200" y="2361197"/>
            <a:ext cx="630000" cy="7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guul guuldarro</a:t>
            </a:r>
            <a:br>
              <a:rPr lang="en-GB" sz="2000"/>
            </a:br>
            <a:r>
              <a:rPr lang="en-GB" sz="1100">
                <a:latin typeface="Lexend"/>
              </a:rPr>
              <a:t/>
            </a:r>
            <a:br>
              <a:rPr lang="en-GB" sz="2000"/>
            </a:br>
            <a:endParaRPr sz="2000"/>
          </a:p>
        </p:txBody>
      </p:sp>
      <p:grpSp>
        <p:nvGrpSpPr>
          <p:cNvPr id="959" name="Google Shape;959;p76"/>
          <p:cNvGrpSpPr/>
          <p:nvPr/>
        </p:nvGrpSpPr>
        <p:grpSpPr>
          <a:xfrm>
            <a:off x="678682" y="2018530"/>
            <a:ext cx="955665" cy="670578"/>
            <a:chOff x="2162550" y="1945125"/>
            <a:chExt cx="578700" cy="261047"/>
          </a:xfrm>
        </p:grpSpPr>
        <p:cxnSp>
          <p:nvCxnSpPr>
            <p:cNvPr id="960" name="Google Shape;960;p76"/>
            <p:cNvCxnSpPr/>
            <p:nvPr/>
          </p:nvCxnSpPr>
          <p:spPr>
            <a:xfrm flipH="1" rot="10800000">
              <a:off x="2162550" y="1945125"/>
              <a:ext cx="578700" cy="128700"/>
            </a:xfrm>
            <a:prstGeom prst="straightConnector1">
              <a:avLst/>
            </a:prstGeom>
            <a:noFill/>
            <a:ln cap="flat" cmpd="sng" w="38100">
              <a:solidFill>
                <a:schemeClr val="dk1"/>
              </a:solidFill>
              <a:prstDash val="solid"/>
              <a:round/>
              <a:headEnd len="med" w="med" type="none"/>
              <a:tailEnd len="med" w="med" type="none"/>
            </a:ln>
          </p:spPr>
        </p:cxnSp>
        <p:cxnSp>
          <p:nvCxnSpPr>
            <p:cNvPr id="961" name="Google Shape;961;p76"/>
            <p:cNvCxnSpPr/>
            <p:nvPr/>
          </p:nvCxnSpPr>
          <p:spPr>
            <a:xfrm>
              <a:off x="2162550" y="2077472"/>
              <a:ext cx="578700" cy="128700"/>
            </a:xfrm>
            <a:prstGeom prst="straightConnector1">
              <a:avLst/>
            </a:prstGeom>
            <a:noFill/>
            <a:ln cap="flat" cmpd="sng" w="38100">
              <a:solidFill>
                <a:schemeClr val="dk1"/>
              </a:solidFill>
              <a:prstDash val="solid"/>
              <a:round/>
              <a:headEnd len="med" w="med" type="none"/>
              <a:tailEnd len="med" w="med" type="none"/>
            </a:ln>
          </p:spPr>
        </p:cxnSp>
      </p:grpSp>
      <p:sp>
        <p:nvSpPr>
          <p:cNvPr id="962" name="Google Shape;962;p76"/>
          <p:cNvSpPr txBox="1"/>
          <p:nvPr>
            <p:ph idx="1" type="body"/>
          </p:nvPr>
        </p:nvSpPr>
        <p:spPr>
          <a:xfrm>
            <a:off x="4372626" y="1646704"/>
            <a:ext cx="1238700" cy="144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guul guul, guul guuldarro, guuldarro guul, guuldarro guuldarro</a:t>
            </a:r>
            <a:br>
              <a:rPr lang="en-GB" sz="2000"/>
            </a:br>
            <a:r>
              <a:rPr lang="en-GB" sz="1100">
                <a:latin typeface="Lexend"/>
              </a:rPr>
              <a:t/>
            </a:r>
            <a:br>
              <a:rPr lang="en-GB" sz="2000"/>
            </a:br>
            <a:r>
              <a:rPr lang="en-GB" sz="1100">
                <a:latin typeface="Lexend"/>
              </a:rPr>
              <a:t/>
            </a:r>
            <a:br>
              <a:rPr lang="en-GB" sz="2000"/>
            </a:br>
            <a:r>
              <a:rPr lang="en-GB" sz="1100">
                <a:latin typeface="Lexend"/>
              </a:rPr>
              <a:t/>
            </a:r>
            <a:endParaRPr sz="2000"/>
          </a:p>
        </p:txBody>
      </p:sp>
      <p:sp>
        <p:nvSpPr>
          <p:cNvPr id="963" name="Google Shape;963;p76"/>
          <p:cNvSpPr txBox="1"/>
          <p:nvPr>
            <p:ph idx="1" type="body"/>
          </p:nvPr>
        </p:nvSpPr>
        <p:spPr>
          <a:xfrm>
            <a:off x="6021750" y="3630300"/>
            <a:ext cx="2324100" cy="1074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Tani waxay noqon kartaa mid adag marka la taxayo natiijooyin badan.</a:t>
            </a:r>
            <a:endParaRPr sz="1800"/>
          </a:p>
        </p:txBody>
      </p:sp>
      <p:pic>
        <p:nvPicPr>
          <p:cNvPr id="964" name="Google Shape;964;p76"/>
          <p:cNvPicPr preferRelativeResize="0"/>
          <p:nvPr/>
        </p:nvPicPr>
        <p:blipFill rotWithShape="1">
          <a:blip r:embed="rId6">
            <a:alphaModFix/>
          </a:blip>
          <a:srcRect b="43690" l="0" r="57905" t="0"/>
          <a:stretch/>
        </p:blipFill>
        <p:spPr>
          <a:xfrm flipH="1" rot="10800000">
            <a:off x="5823292" y="3386850"/>
            <a:ext cx="2694574" cy="1317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8" name="Shape 968"/>
        <p:cNvGrpSpPr/>
        <p:nvPr/>
      </p:nvGrpSpPr>
      <p:grpSpPr>
        <a:xfrm>
          <a:off x="0" y="0"/>
          <a:ext cx="0" cy="0"/>
          <a:chOff x="0" y="0"/>
          <a:chExt cx="0" cy="0"/>
        </a:xfrm>
      </p:grpSpPr>
      <p:sp>
        <p:nvSpPr>
          <p:cNvPr id="969" name="Google Shape;969;p77"/>
          <p:cNvSpPr txBox="1"/>
          <p:nvPr>
            <p:ph idx="1" type="body"/>
          </p:nvPr>
        </p:nvSpPr>
        <p:spPr>
          <a:xfrm>
            <a:off x="6907279" y="2405621"/>
            <a:ext cx="486900" cy="405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CA</a:t>
            </a:r>
            <a:endParaRPr sz="2400">
              <a:latin typeface="Kalam"/>
              <a:ea typeface="Kalam"/>
              <a:cs typeface="Kalam"/>
              <a:sym typeface="Kalam"/>
            </a:endParaRPr>
          </a:p>
        </p:txBody>
      </p:sp>
      <p:sp>
        <p:nvSpPr>
          <p:cNvPr id="970" name="Google Shape;970;p77"/>
          <p:cNvSpPr txBox="1"/>
          <p:nvPr>
            <p:ph idx="1" type="body"/>
          </p:nvPr>
        </p:nvSpPr>
        <p:spPr>
          <a:xfrm>
            <a:off x="324000" y="759300"/>
            <a:ext cx="8237700" cy="786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800">
                <a:latin typeface="Lexend"/>
              </a:rPr>
              <a:t>Axmed wuxuu isticmaalayaa nidaam uu ku qoro dhammaan natiijooyinka suurtagalka ah marka wareegga (spinner) hoos ku qoran la laba jeer wareejiyo.</a:t>
            </a:r>
            <a:r>
              <a:rPr lang="en-GB" sz="1800">
                <a:latin typeface="Lexend"/>
              </a:rPr>
              <a:t/>
            </a:r>
            <a:r>
              <a:rPr lang="en-GB" sz="1800">
                <a:solidFill>
                  <a:schemeClr val="accent4"/>
                </a:solidFill>
                <a:latin typeface="Lexend"/>
              </a:rPr>
              <a:t/>
            </a:r>
            <a:r>
              <a:rPr lang="en-GB" sz="1800">
                <a:latin typeface="Lexend"/>
              </a:rPr>
              <a:t/>
            </a:r>
            <a:endParaRPr/>
          </a:p>
        </p:txBody>
      </p:sp>
      <p:sp>
        <p:nvSpPr>
          <p:cNvPr id="971" name="Google Shape;971;p7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Qorista natiijooyinka: tijaabooyin hal-heer iyo laba-heer ah (one-stage and two-stage trials)</a:t>
            </a:r>
            <a:endParaRPr/>
          </a:p>
        </p:txBody>
      </p:sp>
      <p:sp>
        <p:nvSpPr>
          <p:cNvPr id="972" name="Google Shape;972;p77"/>
          <p:cNvSpPr txBox="1"/>
          <p:nvPr>
            <p:ph idx="1" type="body"/>
          </p:nvPr>
        </p:nvSpPr>
        <p:spPr>
          <a:xfrm>
            <a:off x="324000" y="3883500"/>
            <a:ext cx="8237700" cy="405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Waa maxay natiijada xigta ee nidaamka Axmed?</a:t>
            </a:r>
            <a:endParaRPr/>
          </a:p>
        </p:txBody>
      </p:sp>
      <p:sp>
        <p:nvSpPr>
          <p:cNvPr id="973" name="Google Shape;973;p77"/>
          <p:cNvSpPr txBox="1"/>
          <p:nvPr>
            <p:ph idx="1" type="body"/>
          </p:nvPr>
        </p:nvSpPr>
        <p:spPr>
          <a:xfrm>
            <a:off x="2997871" y="2435700"/>
            <a:ext cx="4684200" cy="492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AA, AB, AC, AD, BA, BB, BC, BD, , …</a:t>
            </a:r>
            <a:endParaRPr sz="2000"/>
          </a:p>
        </p:txBody>
      </p:sp>
      <p:cxnSp>
        <p:nvCxnSpPr>
          <p:cNvPr id="974" name="Google Shape;974;p77"/>
          <p:cNvCxnSpPr/>
          <p:nvPr/>
        </p:nvCxnSpPr>
        <p:spPr>
          <a:xfrm>
            <a:off x="6894078" y="2700003"/>
            <a:ext cx="340800" cy="0"/>
          </a:xfrm>
          <a:prstGeom prst="straightConnector1">
            <a:avLst/>
          </a:prstGeom>
          <a:noFill/>
          <a:ln cap="flat" cmpd="sng" w="38100">
            <a:solidFill>
              <a:schemeClr val="dk1"/>
            </a:solidFill>
            <a:prstDash val="solid"/>
            <a:round/>
            <a:headEnd len="med" w="med" type="none"/>
            <a:tailEnd len="med" w="med" type="none"/>
          </a:ln>
        </p:spPr>
      </p:cxnSp>
      <p:sp>
        <p:nvSpPr>
          <p:cNvPr id="975" name="Google Shape;975;p77"/>
          <p:cNvSpPr/>
          <p:nvPr/>
        </p:nvSpPr>
        <p:spPr>
          <a:xfrm>
            <a:off x="584600" y="1763450"/>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76" name="Google Shape;976;p77"/>
          <p:cNvSpPr/>
          <p:nvPr/>
        </p:nvSpPr>
        <p:spPr>
          <a:xfrm flipH="1">
            <a:off x="599289" y="1778211"/>
            <a:ext cx="1666500" cy="1666500"/>
          </a:xfrm>
          <a:prstGeom prst="pie">
            <a:avLst>
              <a:gd fmla="val 5387953" name="adj1"/>
              <a:gd fmla="val 10824216"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77" name="Google Shape;977;p77"/>
          <p:cNvSpPr/>
          <p:nvPr/>
        </p:nvSpPr>
        <p:spPr>
          <a:xfrm>
            <a:off x="599361" y="1778211"/>
            <a:ext cx="1666500" cy="1666500"/>
          </a:xfrm>
          <a:prstGeom prst="pie">
            <a:avLst>
              <a:gd fmla="val 5387953" name="adj1"/>
              <a:gd fmla="val 10858220"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78" name="Google Shape;978;p77"/>
          <p:cNvSpPr txBox="1"/>
          <p:nvPr/>
        </p:nvSpPr>
        <p:spPr>
          <a:xfrm>
            <a:off x="963375" y="27055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sp>
        <p:nvSpPr>
          <p:cNvPr id="979" name="Google Shape;979;p77"/>
          <p:cNvSpPr/>
          <p:nvPr/>
        </p:nvSpPr>
        <p:spPr>
          <a:xfrm>
            <a:off x="599361" y="1778211"/>
            <a:ext cx="1666500" cy="1666500"/>
          </a:xfrm>
          <a:prstGeom prst="pie">
            <a:avLst>
              <a:gd fmla="val 10799941" name="adj1"/>
              <a:gd fmla="val 16225322" name="adj2"/>
            </a:avLst>
          </a:prstGeom>
          <a:solidFill>
            <a:srgbClr val="2563EB"/>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80" name="Google Shape;980;p77"/>
          <p:cNvSpPr txBox="1"/>
          <p:nvPr/>
        </p:nvSpPr>
        <p:spPr>
          <a:xfrm>
            <a:off x="963375" y="20197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D</a:t>
            </a:r>
            <a:endParaRPr sz="1600">
              <a:solidFill>
                <a:srgbClr val="FFFFFF"/>
              </a:solidFill>
              <a:latin typeface="Lexend"/>
              <a:ea typeface="Lexend"/>
              <a:cs typeface="Lexend"/>
              <a:sym typeface="Lexend"/>
            </a:endParaRPr>
          </a:p>
        </p:txBody>
      </p:sp>
      <p:sp>
        <p:nvSpPr>
          <p:cNvPr id="981" name="Google Shape;981;p77"/>
          <p:cNvSpPr/>
          <p:nvPr/>
        </p:nvSpPr>
        <p:spPr>
          <a:xfrm flipH="1">
            <a:off x="599289" y="1778211"/>
            <a:ext cx="1666500" cy="1666500"/>
          </a:xfrm>
          <a:prstGeom prst="pie">
            <a:avLst>
              <a:gd fmla="val 10825856"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82" name="Google Shape;982;p77"/>
          <p:cNvSpPr txBox="1"/>
          <p:nvPr/>
        </p:nvSpPr>
        <p:spPr>
          <a:xfrm>
            <a:off x="1541726" y="20197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983" name="Google Shape;983;p77"/>
          <p:cNvSpPr txBox="1"/>
          <p:nvPr/>
        </p:nvSpPr>
        <p:spPr>
          <a:xfrm>
            <a:off x="1541726" y="27055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grpSp>
        <p:nvGrpSpPr>
          <p:cNvPr id="984" name="Google Shape;984;p77"/>
          <p:cNvGrpSpPr/>
          <p:nvPr/>
        </p:nvGrpSpPr>
        <p:grpSpPr>
          <a:xfrm>
            <a:off x="1383909" y="1828963"/>
            <a:ext cx="93900" cy="816939"/>
            <a:chOff x="996050" y="213293"/>
            <a:chExt cx="93900" cy="909732"/>
          </a:xfrm>
        </p:grpSpPr>
        <p:cxnSp>
          <p:nvCxnSpPr>
            <p:cNvPr id="985" name="Google Shape;985;p77"/>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986" name="Google Shape;986;p77"/>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987" name="Google Shape;987;p77"/>
          <p:cNvPicPr preferRelativeResize="0"/>
          <p:nvPr/>
        </p:nvPicPr>
        <p:blipFill>
          <a:blip r:embed="rId4">
            <a:alphaModFix/>
          </a:blip>
          <a:stretch>
            <a:fillRect/>
          </a:stretch>
        </p:blipFill>
        <p:spPr>
          <a:xfrm>
            <a:off x="7895728" y="1546192"/>
            <a:ext cx="571500" cy="659060"/>
          </a:xfrm>
          <a:prstGeom prst="rect">
            <a:avLst/>
          </a:prstGeom>
          <a:noFill/>
          <a:ln>
            <a:noFill/>
          </a:ln>
        </p:spPr>
      </p:pic>
      <p:sp>
        <p:nvSpPr>
          <p:cNvPr id="988" name="Google Shape;988;p77"/>
          <p:cNvSpPr txBox="1"/>
          <p:nvPr>
            <p:ph idx="1" type="body"/>
          </p:nvPr>
        </p:nvSpPr>
        <p:spPr>
          <a:xfrm>
            <a:off x="6724800" y="3883500"/>
            <a:ext cx="486900" cy="405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CA</a:t>
            </a:r>
            <a:endParaRPr sz="24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69"/>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7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2" name="Shape 992"/>
        <p:cNvGrpSpPr/>
        <p:nvPr/>
      </p:nvGrpSpPr>
      <p:grpSpPr>
        <a:xfrm>
          <a:off x="0" y="0"/>
          <a:ext cx="0" cy="0"/>
          <a:chOff x="0" y="0"/>
          <a:chExt cx="0" cy="0"/>
        </a:xfrm>
      </p:grpSpPr>
      <p:sp>
        <p:nvSpPr>
          <p:cNvPr id="993" name="Google Shape;993;p78"/>
          <p:cNvSpPr txBox="1"/>
          <p:nvPr>
            <p:ph idx="1" type="body"/>
          </p:nvPr>
        </p:nvSpPr>
        <p:spPr>
          <a:xfrm>
            <a:off x="324000" y="759300"/>
            <a:ext cx="8237700" cy="43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Lacab (coin) baa la rogaa oo dhiman (die) caadi ah oo lix dhinac leh baa la duubaa (rolled).</a:t>
            </a:r>
            <a:endParaRPr/>
          </a:p>
        </p:txBody>
      </p:sp>
      <p:sp>
        <p:nvSpPr>
          <p:cNvPr id="994" name="Google Shape;994;p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Qorista natiijooyinka: tijaabooyin hal-heer iyo laba-heer ah (one-stage and two-stage trials)</a:t>
            </a:r>
            <a:endParaRPr/>
          </a:p>
        </p:txBody>
      </p:sp>
      <p:sp>
        <p:nvSpPr>
          <p:cNvPr id="995" name="Google Shape;995;p78"/>
          <p:cNvSpPr txBox="1"/>
          <p:nvPr>
            <p:ph idx="1" type="body"/>
          </p:nvPr>
        </p:nvSpPr>
        <p:spPr>
          <a:xfrm>
            <a:off x="324000" y="2359500"/>
            <a:ext cx="8237700" cy="405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Qor dhammaan natiijooyinka suurtagalka ah.</a:t>
            </a:r>
            <a:endParaRPr/>
          </a:p>
        </p:txBody>
      </p:sp>
      <p:sp>
        <p:nvSpPr>
          <p:cNvPr id="996" name="Google Shape;996;p78"/>
          <p:cNvSpPr txBox="1"/>
          <p:nvPr>
            <p:ph idx="1" type="body"/>
          </p:nvPr>
        </p:nvSpPr>
        <p:spPr>
          <a:xfrm>
            <a:off x="3053175" y="3083400"/>
            <a:ext cx="3024900" cy="758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Kalam"/>
                <a:ea typeface="Kalam"/>
                <a:cs typeface="Kalam"/>
                <a:sym typeface="Kalam"/>
              </a:rPr>
              <a:t>H1, H2, H3, H4, H5, H6,</a:t>
            </a:r>
            <a:endParaRPr>
              <a:latin typeface="Kalam"/>
              <a:ea typeface="Kalam"/>
              <a:cs typeface="Kalam"/>
              <a:sym typeface="Kalam"/>
            </a:endParaRPr>
          </a:p>
          <a:p>
            <a:pPr indent="0" lvl="0" marL="0" rtl="0" algn="l">
              <a:spcBef>
                <a:spcPts val="1000"/>
              </a:spcBef>
              <a:spcAft>
                <a:spcPts val="1000"/>
              </a:spcAft>
              <a:buNone/>
              <a:defRPr/>
            </a:pPr>
            <a:r>
              <a:rPr lang="en-GB" sz="1100">
                <a:latin typeface="Kalam"/>
                <a:ea typeface="Kalam"/>
                <a:cs typeface="Kalam"/>
                <a:sym typeface="Kalam"/>
              </a:rPr>
              <a:t>T1, T2, T3, T4, T5, T6</a:t>
            </a:r>
            <a:endParaRPr>
              <a:latin typeface="Kalam"/>
              <a:ea typeface="Kalam"/>
              <a:cs typeface="Kalam"/>
              <a:sym typeface="Kalam"/>
            </a:endParaRPr>
          </a:p>
        </p:txBody>
      </p:sp>
      <p:pic>
        <p:nvPicPr>
          <p:cNvPr id="997" name="Google Shape;997;p78"/>
          <p:cNvPicPr preferRelativeResize="0"/>
          <p:nvPr/>
        </p:nvPicPr>
        <p:blipFill>
          <a:blip r:embed="rId3">
            <a:alphaModFix/>
          </a:blip>
          <a:stretch>
            <a:fillRect/>
          </a:stretch>
        </p:blipFill>
        <p:spPr>
          <a:xfrm>
            <a:off x="3531425" y="1190400"/>
            <a:ext cx="1040567" cy="996600"/>
          </a:xfrm>
          <a:prstGeom prst="rect">
            <a:avLst/>
          </a:prstGeom>
          <a:noFill/>
          <a:ln>
            <a:noFill/>
          </a:ln>
        </p:spPr>
      </p:pic>
      <p:pic>
        <p:nvPicPr>
          <p:cNvPr id="998" name="Google Shape;998;p78"/>
          <p:cNvPicPr preferRelativeResize="0"/>
          <p:nvPr/>
        </p:nvPicPr>
        <p:blipFill>
          <a:blip r:embed="rId4">
            <a:alphaModFix/>
          </a:blip>
          <a:stretch>
            <a:fillRect/>
          </a:stretch>
        </p:blipFill>
        <p:spPr>
          <a:xfrm>
            <a:off x="4742000" y="1224925"/>
            <a:ext cx="937976" cy="996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2" name="Shape 1002"/>
        <p:cNvGrpSpPr/>
        <p:nvPr/>
      </p:nvGrpSpPr>
      <p:grpSpPr>
        <a:xfrm>
          <a:off x="0" y="0"/>
          <a:ext cx="0" cy="0"/>
          <a:chOff x="0" y="0"/>
          <a:chExt cx="0" cy="0"/>
        </a:xfrm>
      </p:grpSpPr>
      <p:sp>
        <p:nvSpPr>
          <p:cNvPr id="1003" name="Google Shape;1003;p79"/>
          <p:cNvSpPr txBox="1"/>
          <p:nvPr>
            <p:ph idx="1" type="body"/>
          </p:nvPr>
        </p:nvSpPr>
        <p:spPr>
          <a:xfrm>
            <a:off x="324000" y="759300"/>
            <a:ext cx="82377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Waxaa jira laba xidhmo (decks) oo kaarar (cards) ah.</a:t>
            </a:r>
            <a:endParaRPr sz="1600"/>
          </a:p>
        </p:txBody>
      </p:sp>
      <p:sp>
        <p:nvSpPr>
          <p:cNvPr id="1004" name="Google Shape;1004;p7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Qorista natiijooyinka: tijaabooyin hal-heer ama laba-heer ah (one-stage or two-stage trials)</a:t>
            </a:r>
            <a:endParaRPr/>
          </a:p>
        </p:txBody>
      </p:sp>
      <p:sp>
        <p:nvSpPr>
          <p:cNvPr id="1005" name="Google Shape;1005;p79"/>
          <p:cNvSpPr/>
          <p:nvPr/>
        </p:nvSpPr>
        <p:spPr>
          <a:xfrm>
            <a:off x="2227842" y="11069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06" name="Google Shape;1006;p79"/>
          <p:cNvSpPr/>
          <p:nvPr/>
        </p:nvSpPr>
        <p:spPr>
          <a:xfrm>
            <a:off x="2761242" y="11069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07" name="Google Shape;1007;p79"/>
          <p:cNvSpPr/>
          <p:nvPr/>
        </p:nvSpPr>
        <p:spPr>
          <a:xfrm>
            <a:off x="3294642" y="11069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08" name="Google Shape;1008;p79"/>
          <p:cNvSpPr txBox="1"/>
          <p:nvPr>
            <p:ph idx="1" type="body"/>
          </p:nvPr>
        </p:nvSpPr>
        <p:spPr>
          <a:xfrm>
            <a:off x="555424" y="1262950"/>
            <a:ext cx="15201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Xidhmada A (0 ilaa 2):</a:t>
            </a:r>
            <a:endParaRPr sz="1600"/>
          </a:p>
        </p:txBody>
      </p:sp>
      <p:sp>
        <p:nvSpPr>
          <p:cNvPr id="1009" name="Google Shape;1009;p79"/>
          <p:cNvSpPr txBox="1"/>
          <p:nvPr>
            <p:ph idx="1" type="body"/>
          </p:nvPr>
        </p:nvSpPr>
        <p:spPr>
          <a:xfrm>
            <a:off x="2348125" y="12529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endParaRPr sz="1800"/>
          </a:p>
        </p:txBody>
      </p:sp>
      <p:sp>
        <p:nvSpPr>
          <p:cNvPr id="1010" name="Google Shape;1010;p79"/>
          <p:cNvSpPr txBox="1"/>
          <p:nvPr>
            <p:ph idx="1" type="body"/>
          </p:nvPr>
        </p:nvSpPr>
        <p:spPr>
          <a:xfrm>
            <a:off x="2881525" y="12529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a:t>
            </a:r>
            <a:endParaRPr sz="1800"/>
          </a:p>
        </p:txBody>
      </p:sp>
      <p:sp>
        <p:nvSpPr>
          <p:cNvPr id="1011" name="Google Shape;1011;p79"/>
          <p:cNvSpPr txBox="1"/>
          <p:nvPr>
            <p:ph idx="1" type="body"/>
          </p:nvPr>
        </p:nvSpPr>
        <p:spPr>
          <a:xfrm>
            <a:off x="3414925" y="12529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a:t>
            </a:r>
            <a:endParaRPr sz="1800"/>
          </a:p>
        </p:txBody>
      </p:sp>
      <p:sp>
        <p:nvSpPr>
          <p:cNvPr id="1012" name="Google Shape;1012;p79"/>
          <p:cNvSpPr/>
          <p:nvPr/>
        </p:nvSpPr>
        <p:spPr>
          <a:xfrm>
            <a:off x="2227842" y="17927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3" name="Google Shape;1013;p79"/>
          <p:cNvSpPr/>
          <p:nvPr/>
        </p:nvSpPr>
        <p:spPr>
          <a:xfrm>
            <a:off x="2761242" y="17927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4" name="Google Shape;1014;p79"/>
          <p:cNvSpPr/>
          <p:nvPr/>
        </p:nvSpPr>
        <p:spPr>
          <a:xfrm>
            <a:off x="3294642" y="17927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5" name="Google Shape;1015;p79"/>
          <p:cNvSpPr/>
          <p:nvPr/>
        </p:nvSpPr>
        <p:spPr>
          <a:xfrm>
            <a:off x="3828042" y="17927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6" name="Google Shape;1016;p79"/>
          <p:cNvSpPr/>
          <p:nvPr/>
        </p:nvSpPr>
        <p:spPr>
          <a:xfrm>
            <a:off x="4361442" y="17927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7" name="Google Shape;1017;p79"/>
          <p:cNvSpPr/>
          <p:nvPr/>
        </p:nvSpPr>
        <p:spPr>
          <a:xfrm>
            <a:off x="4894842" y="17927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8" name="Google Shape;1018;p79"/>
          <p:cNvSpPr/>
          <p:nvPr/>
        </p:nvSpPr>
        <p:spPr>
          <a:xfrm>
            <a:off x="5428242" y="17927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19" name="Google Shape;1019;p79"/>
          <p:cNvSpPr/>
          <p:nvPr/>
        </p:nvSpPr>
        <p:spPr>
          <a:xfrm>
            <a:off x="5961642" y="17927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0" name="Google Shape;1020;p79"/>
          <p:cNvSpPr/>
          <p:nvPr/>
        </p:nvSpPr>
        <p:spPr>
          <a:xfrm>
            <a:off x="6495042" y="17927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1" name="Google Shape;1021;p79"/>
          <p:cNvSpPr/>
          <p:nvPr/>
        </p:nvSpPr>
        <p:spPr>
          <a:xfrm>
            <a:off x="7028442" y="17927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22" name="Google Shape;1022;p79"/>
          <p:cNvSpPr txBox="1"/>
          <p:nvPr>
            <p:ph idx="1" type="body"/>
          </p:nvPr>
        </p:nvSpPr>
        <p:spPr>
          <a:xfrm>
            <a:off x="2348125" y="19387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0</a:t>
            </a:r>
            <a:endParaRPr sz="1800"/>
          </a:p>
        </p:txBody>
      </p:sp>
      <p:sp>
        <p:nvSpPr>
          <p:cNvPr id="1023" name="Google Shape;1023;p79"/>
          <p:cNvSpPr txBox="1"/>
          <p:nvPr>
            <p:ph idx="1" type="body"/>
          </p:nvPr>
        </p:nvSpPr>
        <p:spPr>
          <a:xfrm>
            <a:off x="2881525" y="19387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a:t>
            </a:r>
            <a:endParaRPr sz="1800"/>
          </a:p>
        </p:txBody>
      </p:sp>
      <p:sp>
        <p:nvSpPr>
          <p:cNvPr id="1024" name="Google Shape;1024;p79"/>
          <p:cNvSpPr txBox="1"/>
          <p:nvPr>
            <p:ph idx="1" type="body"/>
          </p:nvPr>
        </p:nvSpPr>
        <p:spPr>
          <a:xfrm>
            <a:off x="3414925" y="19387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a:t>
            </a:r>
            <a:endParaRPr sz="1800"/>
          </a:p>
        </p:txBody>
      </p:sp>
      <p:sp>
        <p:nvSpPr>
          <p:cNvPr id="1025" name="Google Shape;1025;p79"/>
          <p:cNvSpPr txBox="1"/>
          <p:nvPr>
            <p:ph idx="1" type="body"/>
          </p:nvPr>
        </p:nvSpPr>
        <p:spPr>
          <a:xfrm>
            <a:off x="3948325" y="19387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3</a:t>
            </a:r>
            <a:endParaRPr sz="1800"/>
          </a:p>
        </p:txBody>
      </p:sp>
      <p:sp>
        <p:nvSpPr>
          <p:cNvPr id="1026" name="Google Shape;1026;p79"/>
          <p:cNvSpPr txBox="1"/>
          <p:nvPr>
            <p:ph idx="1" type="body"/>
          </p:nvPr>
        </p:nvSpPr>
        <p:spPr>
          <a:xfrm>
            <a:off x="4481725" y="19387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4</a:t>
            </a:r>
            <a:endParaRPr sz="1800"/>
          </a:p>
        </p:txBody>
      </p:sp>
      <p:sp>
        <p:nvSpPr>
          <p:cNvPr id="1027" name="Google Shape;1027;p79"/>
          <p:cNvSpPr txBox="1"/>
          <p:nvPr>
            <p:ph idx="1" type="body"/>
          </p:nvPr>
        </p:nvSpPr>
        <p:spPr>
          <a:xfrm>
            <a:off x="5015125" y="19387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5</a:t>
            </a:r>
            <a:endParaRPr sz="1800"/>
          </a:p>
        </p:txBody>
      </p:sp>
      <p:sp>
        <p:nvSpPr>
          <p:cNvPr id="1028" name="Google Shape;1028;p79"/>
          <p:cNvSpPr txBox="1"/>
          <p:nvPr>
            <p:ph idx="1" type="body"/>
          </p:nvPr>
        </p:nvSpPr>
        <p:spPr>
          <a:xfrm>
            <a:off x="5548525" y="19387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6</a:t>
            </a:r>
            <a:endParaRPr sz="1800"/>
          </a:p>
        </p:txBody>
      </p:sp>
      <p:sp>
        <p:nvSpPr>
          <p:cNvPr id="1029" name="Google Shape;1029;p79"/>
          <p:cNvSpPr txBox="1"/>
          <p:nvPr>
            <p:ph idx="1" type="body"/>
          </p:nvPr>
        </p:nvSpPr>
        <p:spPr>
          <a:xfrm>
            <a:off x="6081925" y="19387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7</a:t>
            </a:r>
            <a:endParaRPr sz="1800"/>
          </a:p>
        </p:txBody>
      </p:sp>
      <p:sp>
        <p:nvSpPr>
          <p:cNvPr id="1030" name="Google Shape;1030;p79"/>
          <p:cNvSpPr txBox="1"/>
          <p:nvPr>
            <p:ph idx="1" type="body"/>
          </p:nvPr>
        </p:nvSpPr>
        <p:spPr>
          <a:xfrm>
            <a:off x="6615325" y="19387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8</a:t>
            </a:r>
            <a:endParaRPr sz="1800"/>
          </a:p>
        </p:txBody>
      </p:sp>
      <p:sp>
        <p:nvSpPr>
          <p:cNvPr id="1031" name="Google Shape;1031;p79"/>
          <p:cNvSpPr txBox="1"/>
          <p:nvPr>
            <p:ph idx="1" type="body"/>
          </p:nvPr>
        </p:nvSpPr>
        <p:spPr>
          <a:xfrm>
            <a:off x="7148725" y="19387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9</a:t>
            </a:r>
            <a:endParaRPr sz="1800"/>
          </a:p>
        </p:txBody>
      </p:sp>
      <p:sp>
        <p:nvSpPr>
          <p:cNvPr id="1032" name="Google Shape;1032;p79"/>
          <p:cNvSpPr txBox="1"/>
          <p:nvPr>
            <p:ph idx="1" type="body"/>
          </p:nvPr>
        </p:nvSpPr>
        <p:spPr>
          <a:xfrm>
            <a:off x="555431" y="1948750"/>
            <a:ext cx="15543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Xidhmada B (0 ilaa 9):</a:t>
            </a:r>
            <a:endParaRPr sz="1600"/>
          </a:p>
        </p:txBody>
      </p:sp>
      <p:sp>
        <p:nvSpPr>
          <p:cNvPr id="1033" name="Google Shape;1033;p79"/>
          <p:cNvSpPr txBox="1"/>
          <p:nvPr>
            <p:ph idx="1" type="body"/>
          </p:nvPr>
        </p:nvSpPr>
        <p:spPr>
          <a:xfrm>
            <a:off x="555425" y="3654900"/>
            <a:ext cx="80064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 Qor dhammaan natiijooyinka suurtagalka ah ee soo saarista hal kaar (card) oo ka mid ah xidhmo kasta.</a:t>
            </a:r>
            <a:r>
              <a:rPr lang="en-GB" sz="1100">
                <a:latin typeface="Lexend"/>
              </a:rPr>
              <a:t/>
            </a:r>
            <a:endParaRPr sz="1600"/>
          </a:p>
        </p:txBody>
      </p:sp>
      <p:sp>
        <p:nvSpPr>
          <p:cNvPr id="1034" name="Google Shape;1034;p79"/>
          <p:cNvSpPr txBox="1"/>
          <p:nvPr>
            <p:ph idx="1" type="body"/>
          </p:nvPr>
        </p:nvSpPr>
        <p:spPr>
          <a:xfrm>
            <a:off x="555425" y="2588100"/>
            <a:ext cx="80064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Qor dhammaan natiijooyinka suurtagalka ah ee soo saarista kaar (card) ka yimid Xidhmada A.</a:t>
            </a:r>
            <a:endParaRPr sz="1600"/>
          </a:p>
        </p:txBody>
      </p:sp>
      <p:sp>
        <p:nvSpPr>
          <p:cNvPr id="1035" name="Google Shape;1035;p79"/>
          <p:cNvSpPr txBox="1"/>
          <p:nvPr>
            <p:ph idx="1" type="body"/>
          </p:nvPr>
        </p:nvSpPr>
        <p:spPr>
          <a:xfrm>
            <a:off x="555425" y="4188300"/>
            <a:ext cx="80064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 Sharax nidaamka aad u isticmaashay inaad ku qorto dhammaan natiijooyinka qaybta (c).</a:t>
            </a:r>
            <a:r>
              <a:rPr lang="en-GB" sz="1100">
                <a:latin typeface="Lexend"/>
              </a:rPr>
              <a:t/>
            </a:r>
            <a:endParaRPr sz="1600"/>
          </a:p>
        </p:txBody>
      </p:sp>
      <p:sp>
        <p:nvSpPr>
          <p:cNvPr id="1036" name="Google Shape;1036;p79"/>
          <p:cNvSpPr txBox="1"/>
          <p:nvPr>
            <p:ph idx="1" type="body"/>
          </p:nvPr>
        </p:nvSpPr>
        <p:spPr>
          <a:xfrm>
            <a:off x="555425" y="3121500"/>
            <a:ext cx="80064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Qor dhammaan natiijooyinka suurtagalka ah ee soo saarista kaar (card) ka yimid Xidhmada B.</a:t>
            </a:r>
            <a:r>
              <a:rPr lang="en-GB" sz="1100">
                <a:latin typeface="Lexend"/>
              </a:rPr>
              <a:t/>
            </a:r>
            <a:endParaRPr sz="16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0" name="Shape 1040"/>
        <p:cNvGrpSpPr/>
        <p:nvPr/>
      </p:nvGrpSpPr>
      <p:grpSpPr>
        <a:xfrm>
          <a:off x="0" y="0"/>
          <a:ext cx="0" cy="0"/>
          <a:chOff x="0" y="0"/>
          <a:chExt cx="0" cy="0"/>
        </a:xfrm>
      </p:grpSpPr>
      <p:sp>
        <p:nvSpPr>
          <p:cNvPr id="1041" name="Google Shape;1041;p80"/>
          <p:cNvSpPr txBox="1"/>
          <p:nvPr>
            <p:ph idx="1" type="body"/>
          </p:nvPr>
        </p:nvSpPr>
        <p:spPr>
          <a:xfrm>
            <a:off x="324000" y="759300"/>
            <a:ext cx="5641800" cy="1825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2) Halkan waxaa ah liis makhaayad (restaurant menu) oo ah laba cunto (courses). Macmiil (customer) wuxuu doortaa hal bilow (starter) iyo hal cunto weyn (main course).</a:t>
            </a:r>
            <a:r>
              <a:rPr lang="en-GB" sz="1100">
                <a:latin typeface="Lexend"/>
              </a:rPr>
              <a:t/>
            </a:r>
            <a:br>
              <a:rPr lang="en-GB" sz="1600"/>
            </a:br>
            <a:r>
              <a:rPr lang="en-GB" sz="1100">
                <a:latin typeface="Lexend"/>
              </a:rPr>
              <a:t/>
            </a:r>
            <a:r>
              <a:rPr lang="en-GB" sz="1100">
                <a:latin typeface="Lexend"/>
              </a:rPr>
              <a:t/>
            </a:r>
            <a:endParaRPr sz="1600"/>
          </a:p>
          <a:p>
            <a:pPr indent="0" lvl="0" marL="0" rtl="0" algn="l">
              <a:spcBef>
                <a:spcPts val="1000"/>
              </a:spcBef>
              <a:spcAft>
                <a:spcPts val="0"/>
              </a:spcAft>
              <a:buNone/>
            </a:pPr>
            <a:r>
              <a:rPr lang="en-GB" sz="1100">
                <a:latin typeface="Lexend"/>
              </a:rPr>
              <a:t>a) Qor dhammaan natiijooyinka suurtagalka ah ee cuntada macmiilka. b) Sharax nidaamka aad u isticmaashay inaad ku qorto dhammaan natiijooyinka qaybta (a).</a:t>
            </a:r>
            <a:br>
              <a:rPr lang="en-GB" sz="1600"/>
            </a:br>
            <a:br>
              <a:rPr lang="en-GB" sz="1600"/>
            </a:br>
            <a:r>
              <a:rPr lang="en-GB" sz="1100">
                <a:latin typeface="Lexend"/>
              </a:rPr>
              <a:t/>
            </a:r>
            <a:br>
              <a:rPr lang="en-GB" sz="1600"/>
            </a:br>
            <a:r>
              <a:rPr lang="en-GB" sz="1100">
                <a:latin typeface="Lexend"/>
              </a:rPr>
              <a:t/>
            </a:r>
            <a:endParaRPr sz="1600"/>
          </a:p>
          <a:p>
            <a:pPr indent="0" lvl="0" marL="0" rtl="0" algn="l">
              <a:spcBef>
                <a:spcPts val="1000"/>
              </a:spcBef>
              <a:spcAft>
                <a:spcPts val="1000"/>
              </a:spcAft>
              <a:buNone/>
            </a:pPr>
            <a:r>
              <a:rPr>
                <a:latin typeface="Lexend"/>
              </a:rPr>
              <a:t/>
            </a:r>
            <a:endParaRPr sz="1600"/>
          </a:p>
        </p:txBody>
      </p:sp>
      <p:sp>
        <p:nvSpPr>
          <p:cNvPr id="1042" name="Google Shape;1042;p8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Qorista natiijooyinka: tijaabooyin hal-heer ama laba-heer ah (one-stage or two-stage trials)</a:t>
            </a:r>
            <a:endParaRPr/>
          </a:p>
        </p:txBody>
      </p:sp>
      <p:sp>
        <p:nvSpPr>
          <p:cNvPr id="1043" name="Google Shape;1043;p80"/>
          <p:cNvSpPr/>
          <p:nvPr/>
        </p:nvSpPr>
        <p:spPr>
          <a:xfrm>
            <a:off x="6063925" y="802075"/>
            <a:ext cx="2385900" cy="31101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44" name="Google Shape;1044;p80"/>
          <p:cNvSpPr txBox="1"/>
          <p:nvPr>
            <p:ph idx="1" type="body"/>
          </p:nvPr>
        </p:nvSpPr>
        <p:spPr>
          <a:xfrm>
            <a:off x="6843925" y="867914"/>
            <a:ext cx="8355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u="sng">
                <a:latin typeface="Lexend"/>
              </a:rPr>
              <a:t>Bilowga (Starters)</a:t>
            </a:r>
            <a:endParaRPr sz="1600" u="sng"/>
          </a:p>
        </p:txBody>
      </p:sp>
      <p:sp>
        <p:nvSpPr>
          <p:cNvPr id="1045" name="Google Shape;1045;p80"/>
          <p:cNvSpPr txBox="1"/>
          <p:nvPr>
            <p:ph idx="1" type="body"/>
          </p:nvPr>
        </p:nvSpPr>
        <p:spPr>
          <a:xfrm>
            <a:off x="6953495" y="2279620"/>
            <a:ext cx="6858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u="sng">
                <a:latin typeface="Lexend"/>
              </a:rPr>
              <a:t>Cuntooyinka weyn (Mains)</a:t>
            </a:r>
            <a:endParaRPr sz="1600" u="sng"/>
          </a:p>
        </p:txBody>
      </p:sp>
      <p:sp>
        <p:nvSpPr>
          <p:cNvPr id="1046" name="Google Shape;1046;p80"/>
          <p:cNvSpPr txBox="1"/>
          <p:nvPr>
            <p:ph idx="1" type="body"/>
          </p:nvPr>
        </p:nvSpPr>
        <p:spPr>
          <a:xfrm>
            <a:off x="6267698" y="1172725"/>
            <a:ext cx="5763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Soup</a:t>
            </a:r>
            <a:endParaRPr sz="1600"/>
          </a:p>
        </p:txBody>
      </p:sp>
      <p:sp>
        <p:nvSpPr>
          <p:cNvPr id="1047" name="Google Shape;1047;p80"/>
          <p:cNvSpPr txBox="1"/>
          <p:nvPr>
            <p:ph idx="1" type="body"/>
          </p:nvPr>
        </p:nvSpPr>
        <p:spPr>
          <a:xfrm>
            <a:off x="6267699" y="1477514"/>
            <a:ext cx="9573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Calamari</a:t>
            </a:r>
            <a:endParaRPr sz="1600"/>
          </a:p>
        </p:txBody>
      </p:sp>
      <p:sp>
        <p:nvSpPr>
          <p:cNvPr id="1048" name="Google Shape;1048;p80"/>
          <p:cNvSpPr txBox="1"/>
          <p:nvPr>
            <p:ph idx="1" type="body"/>
          </p:nvPr>
        </p:nvSpPr>
        <p:spPr>
          <a:xfrm>
            <a:off x="6267700" y="1778304"/>
            <a:ext cx="14118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Meatballs</a:t>
            </a:r>
            <a:endParaRPr sz="1600"/>
          </a:p>
        </p:txBody>
      </p:sp>
      <p:sp>
        <p:nvSpPr>
          <p:cNvPr id="1049" name="Google Shape;1049;p80"/>
          <p:cNvSpPr txBox="1"/>
          <p:nvPr>
            <p:ph idx="1" type="body"/>
          </p:nvPr>
        </p:nvSpPr>
        <p:spPr>
          <a:xfrm>
            <a:off x="6267697" y="2584420"/>
            <a:ext cx="15543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Lasagne</a:t>
            </a:r>
            <a:endParaRPr sz="1600"/>
          </a:p>
        </p:txBody>
      </p:sp>
      <p:sp>
        <p:nvSpPr>
          <p:cNvPr id="1050" name="Google Shape;1050;p80"/>
          <p:cNvSpPr txBox="1"/>
          <p:nvPr>
            <p:ph idx="1" type="body"/>
          </p:nvPr>
        </p:nvSpPr>
        <p:spPr>
          <a:xfrm>
            <a:off x="6267701" y="2889220"/>
            <a:ext cx="15201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Ravioli</a:t>
            </a:r>
            <a:endParaRPr sz="1600"/>
          </a:p>
        </p:txBody>
      </p:sp>
      <p:sp>
        <p:nvSpPr>
          <p:cNvPr id="1051" name="Google Shape;1051;p80"/>
          <p:cNvSpPr txBox="1"/>
          <p:nvPr>
            <p:ph idx="1" type="body"/>
          </p:nvPr>
        </p:nvSpPr>
        <p:spPr>
          <a:xfrm>
            <a:off x="6267700" y="3190009"/>
            <a:ext cx="14118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Bolognese</a:t>
            </a:r>
            <a:endParaRPr sz="1600"/>
          </a:p>
        </p:txBody>
      </p:sp>
      <p:sp>
        <p:nvSpPr>
          <p:cNvPr id="1052" name="Google Shape;1052;p80"/>
          <p:cNvSpPr txBox="1"/>
          <p:nvPr>
            <p:ph idx="1" type="body"/>
          </p:nvPr>
        </p:nvSpPr>
        <p:spPr>
          <a:xfrm>
            <a:off x="6267700" y="3494809"/>
            <a:ext cx="14118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Pizza</a:t>
            </a:r>
            <a:endParaRPr sz="1600"/>
          </a:p>
        </p:txBody>
      </p:sp>
      <p:sp>
        <p:nvSpPr>
          <p:cNvPr id="1053" name="Google Shape;1053;p80"/>
          <p:cNvSpPr txBox="1"/>
          <p:nvPr>
            <p:ph idx="1" type="body"/>
          </p:nvPr>
        </p:nvSpPr>
        <p:spPr>
          <a:xfrm>
            <a:off x="6808650" y="1172725"/>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(S)</a:t>
            </a:r>
            <a:endParaRPr sz="1600"/>
          </a:p>
        </p:txBody>
      </p:sp>
      <p:sp>
        <p:nvSpPr>
          <p:cNvPr id="1054" name="Google Shape;1054;p80"/>
          <p:cNvSpPr txBox="1"/>
          <p:nvPr>
            <p:ph idx="1" type="body"/>
          </p:nvPr>
        </p:nvSpPr>
        <p:spPr>
          <a:xfrm>
            <a:off x="7243792" y="1477514"/>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(C)</a:t>
            </a:r>
            <a:endParaRPr sz="1600"/>
          </a:p>
        </p:txBody>
      </p:sp>
      <p:sp>
        <p:nvSpPr>
          <p:cNvPr id="1055" name="Google Shape;1055;p80"/>
          <p:cNvSpPr txBox="1"/>
          <p:nvPr>
            <p:ph idx="1" type="body"/>
          </p:nvPr>
        </p:nvSpPr>
        <p:spPr>
          <a:xfrm>
            <a:off x="7299939" y="1778304"/>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t>
            </a:r>
            <a:endParaRPr sz="1600"/>
          </a:p>
        </p:txBody>
      </p:sp>
      <p:sp>
        <p:nvSpPr>
          <p:cNvPr id="1056" name="Google Shape;1056;p80"/>
          <p:cNvSpPr txBox="1"/>
          <p:nvPr>
            <p:ph idx="1" type="body"/>
          </p:nvPr>
        </p:nvSpPr>
        <p:spPr>
          <a:xfrm>
            <a:off x="7121471" y="2584420"/>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(L)</a:t>
            </a:r>
            <a:endParaRPr sz="1600"/>
          </a:p>
        </p:txBody>
      </p:sp>
      <p:sp>
        <p:nvSpPr>
          <p:cNvPr id="1057" name="Google Shape;1057;p80"/>
          <p:cNvSpPr txBox="1"/>
          <p:nvPr>
            <p:ph idx="1" type="body"/>
          </p:nvPr>
        </p:nvSpPr>
        <p:spPr>
          <a:xfrm>
            <a:off x="6959045" y="2889220"/>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(R)</a:t>
            </a:r>
            <a:endParaRPr sz="1600"/>
          </a:p>
        </p:txBody>
      </p:sp>
      <p:sp>
        <p:nvSpPr>
          <p:cNvPr id="1058" name="Google Shape;1058;p80"/>
          <p:cNvSpPr txBox="1"/>
          <p:nvPr>
            <p:ph idx="1" type="body"/>
          </p:nvPr>
        </p:nvSpPr>
        <p:spPr>
          <a:xfrm>
            <a:off x="7375638" y="3190009"/>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(B)</a:t>
            </a:r>
            <a:endParaRPr sz="1600"/>
          </a:p>
        </p:txBody>
      </p:sp>
      <p:sp>
        <p:nvSpPr>
          <p:cNvPr id="1059" name="Google Shape;1059;p80"/>
          <p:cNvSpPr txBox="1"/>
          <p:nvPr>
            <p:ph idx="1" type="body"/>
          </p:nvPr>
        </p:nvSpPr>
        <p:spPr>
          <a:xfrm>
            <a:off x="6832713" y="3494809"/>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(P)</a:t>
            </a:r>
            <a:endParaRPr sz="16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3" name="Shape 1063"/>
        <p:cNvGrpSpPr/>
        <p:nvPr/>
      </p:nvGrpSpPr>
      <p:grpSpPr>
        <a:xfrm>
          <a:off x="0" y="0"/>
          <a:ext cx="0" cy="0"/>
          <a:chOff x="0" y="0"/>
          <a:chExt cx="0" cy="0"/>
        </a:xfrm>
      </p:grpSpPr>
      <p:sp>
        <p:nvSpPr>
          <p:cNvPr id="1064" name="Google Shape;1064;p81"/>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1) Waxaa jira laba xirmo oo kaarar ah.</a:t>
            </a:r>
            <a:endParaRPr sz="1600"/>
          </a:p>
        </p:txBody>
      </p:sp>
      <p:sp>
        <p:nvSpPr>
          <p:cNvPr id="1065" name="Google Shape;1065;p8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Taxanista natiijooyinka: tijaabo hal-mar ama laba-mar</a:t>
            </a:r>
            <a:endParaRPr/>
          </a:p>
        </p:txBody>
      </p:sp>
      <p:sp>
        <p:nvSpPr>
          <p:cNvPr id="1066" name="Google Shape;1066;p81"/>
          <p:cNvSpPr/>
          <p:nvPr/>
        </p:nvSpPr>
        <p:spPr>
          <a:xfrm>
            <a:off x="2227842" y="11069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7" name="Google Shape;1067;p81"/>
          <p:cNvSpPr/>
          <p:nvPr/>
        </p:nvSpPr>
        <p:spPr>
          <a:xfrm>
            <a:off x="2761242" y="11069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8" name="Google Shape;1068;p81"/>
          <p:cNvSpPr/>
          <p:nvPr/>
        </p:nvSpPr>
        <p:spPr>
          <a:xfrm>
            <a:off x="3294642" y="11069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9" name="Google Shape;1069;p81"/>
          <p:cNvSpPr txBox="1"/>
          <p:nvPr>
            <p:ph idx="1" type="body"/>
          </p:nvPr>
        </p:nvSpPr>
        <p:spPr>
          <a:xfrm>
            <a:off x="555424" y="1262950"/>
            <a:ext cx="15201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Xirmada A (0 ilaa 2):</a:t>
            </a:r>
            <a:endParaRPr sz="1600"/>
          </a:p>
        </p:txBody>
      </p:sp>
      <p:sp>
        <p:nvSpPr>
          <p:cNvPr id="1070" name="Google Shape;1070;p81"/>
          <p:cNvSpPr txBox="1"/>
          <p:nvPr>
            <p:ph idx="1" type="body"/>
          </p:nvPr>
        </p:nvSpPr>
        <p:spPr>
          <a:xfrm>
            <a:off x="2348125" y="12529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0</a:t>
            </a:r>
            <a:endParaRPr sz="1800"/>
          </a:p>
        </p:txBody>
      </p:sp>
      <p:sp>
        <p:nvSpPr>
          <p:cNvPr id="1071" name="Google Shape;1071;p81"/>
          <p:cNvSpPr txBox="1"/>
          <p:nvPr>
            <p:ph idx="1" type="body"/>
          </p:nvPr>
        </p:nvSpPr>
        <p:spPr>
          <a:xfrm>
            <a:off x="2881525" y="12529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a:t>
            </a:r>
            <a:endParaRPr sz="1800"/>
          </a:p>
        </p:txBody>
      </p:sp>
      <p:sp>
        <p:nvSpPr>
          <p:cNvPr id="1072" name="Google Shape;1072;p81"/>
          <p:cNvSpPr txBox="1"/>
          <p:nvPr>
            <p:ph idx="1" type="body"/>
          </p:nvPr>
        </p:nvSpPr>
        <p:spPr>
          <a:xfrm>
            <a:off x="3414925" y="12529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a:t>
            </a:r>
            <a:endParaRPr sz="1800"/>
          </a:p>
        </p:txBody>
      </p:sp>
      <p:sp>
        <p:nvSpPr>
          <p:cNvPr id="1073" name="Google Shape;1073;p81"/>
          <p:cNvSpPr/>
          <p:nvPr/>
        </p:nvSpPr>
        <p:spPr>
          <a:xfrm>
            <a:off x="2227842" y="17927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4" name="Google Shape;1074;p81"/>
          <p:cNvSpPr/>
          <p:nvPr/>
        </p:nvSpPr>
        <p:spPr>
          <a:xfrm>
            <a:off x="2761242" y="17927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5" name="Google Shape;1075;p81"/>
          <p:cNvSpPr/>
          <p:nvPr/>
        </p:nvSpPr>
        <p:spPr>
          <a:xfrm>
            <a:off x="3294642" y="17927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6" name="Google Shape;1076;p81"/>
          <p:cNvSpPr/>
          <p:nvPr/>
        </p:nvSpPr>
        <p:spPr>
          <a:xfrm>
            <a:off x="3828042" y="17927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7" name="Google Shape;1077;p81"/>
          <p:cNvSpPr/>
          <p:nvPr/>
        </p:nvSpPr>
        <p:spPr>
          <a:xfrm>
            <a:off x="4361442" y="17927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8" name="Google Shape;1078;p81"/>
          <p:cNvSpPr/>
          <p:nvPr/>
        </p:nvSpPr>
        <p:spPr>
          <a:xfrm>
            <a:off x="4894842" y="17927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9" name="Google Shape;1079;p81"/>
          <p:cNvSpPr/>
          <p:nvPr/>
        </p:nvSpPr>
        <p:spPr>
          <a:xfrm>
            <a:off x="5428242" y="17927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80" name="Google Shape;1080;p81"/>
          <p:cNvSpPr/>
          <p:nvPr/>
        </p:nvSpPr>
        <p:spPr>
          <a:xfrm>
            <a:off x="5961642" y="17927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81" name="Google Shape;1081;p81"/>
          <p:cNvSpPr/>
          <p:nvPr/>
        </p:nvSpPr>
        <p:spPr>
          <a:xfrm>
            <a:off x="6495042" y="17927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82" name="Google Shape;1082;p81"/>
          <p:cNvSpPr/>
          <p:nvPr/>
        </p:nvSpPr>
        <p:spPr>
          <a:xfrm>
            <a:off x="7028442" y="1792703"/>
            <a:ext cx="381000" cy="556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83" name="Google Shape;1083;p81"/>
          <p:cNvSpPr txBox="1"/>
          <p:nvPr>
            <p:ph idx="1" type="body"/>
          </p:nvPr>
        </p:nvSpPr>
        <p:spPr>
          <a:xfrm>
            <a:off x="2348125" y="19387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0</a:t>
            </a:r>
            <a:endParaRPr sz="1800"/>
          </a:p>
        </p:txBody>
      </p:sp>
      <p:sp>
        <p:nvSpPr>
          <p:cNvPr id="1084" name="Google Shape;1084;p81"/>
          <p:cNvSpPr txBox="1"/>
          <p:nvPr>
            <p:ph idx="1" type="body"/>
          </p:nvPr>
        </p:nvSpPr>
        <p:spPr>
          <a:xfrm>
            <a:off x="2881525" y="19387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1</a:t>
            </a:r>
            <a:endParaRPr sz="1800"/>
          </a:p>
        </p:txBody>
      </p:sp>
      <p:sp>
        <p:nvSpPr>
          <p:cNvPr id="1085" name="Google Shape;1085;p81"/>
          <p:cNvSpPr txBox="1"/>
          <p:nvPr>
            <p:ph idx="1" type="body"/>
          </p:nvPr>
        </p:nvSpPr>
        <p:spPr>
          <a:xfrm>
            <a:off x="3414925" y="19387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a:t>
            </a:r>
            <a:endParaRPr sz="1800"/>
          </a:p>
        </p:txBody>
      </p:sp>
      <p:sp>
        <p:nvSpPr>
          <p:cNvPr id="1086" name="Google Shape;1086;p81"/>
          <p:cNvSpPr txBox="1"/>
          <p:nvPr>
            <p:ph idx="1" type="body"/>
          </p:nvPr>
        </p:nvSpPr>
        <p:spPr>
          <a:xfrm>
            <a:off x="3948325" y="19387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3</a:t>
            </a:r>
            <a:endParaRPr sz="1800"/>
          </a:p>
        </p:txBody>
      </p:sp>
      <p:sp>
        <p:nvSpPr>
          <p:cNvPr id="1087" name="Google Shape;1087;p81"/>
          <p:cNvSpPr txBox="1"/>
          <p:nvPr>
            <p:ph idx="1" type="body"/>
          </p:nvPr>
        </p:nvSpPr>
        <p:spPr>
          <a:xfrm>
            <a:off x="4481725" y="19387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4</a:t>
            </a:r>
            <a:endParaRPr sz="1800"/>
          </a:p>
        </p:txBody>
      </p:sp>
      <p:sp>
        <p:nvSpPr>
          <p:cNvPr id="1088" name="Google Shape;1088;p81"/>
          <p:cNvSpPr txBox="1"/>
          <p:nvPr>
            <p:ph idx="1" type="body"/>
          </p:nvPr>
        </p:nvSpPr>
        <p:spPr>
          <a:xfrm>
            <a:off x="5015125" y="19387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5</a:t>
            </a:r>
            <a:endParaRPr sz="1800"/>
          </a:p>
        </p:txBody>
      </p:sp>
      <p:sp>
        <p:nvSpPr>
          <p:cNvPr id="1089" name="Google Shape;1089;p81"/>
          <p:cNvSpPr txBox="1"/>
          <p:nvPr>
            <p:ph idx="1" type="body"/>
          </p:nvPr>
        </p:nvSpPr>
        <p:spPr>
          <a:xfrm>
            <a:off x="5548525" y="19387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6</a:t>
            </a:r>
            <a:endParaRPr sz="1800"/>
          </a:p>
        </p:txBody>
      </p:sp>
      <p:sp>
        <p:nvSpPr>
          <p:cNvPr id="1090" name="Google Shape;1090;p81"/>
          <p:cNvSpPr txBox="1"/>
          <p:nvPr>
            <p:ph idx="1" type="body"/>
          </p:nvPr>
        </p:nvSpPr>
        <p:spPr>
          <a:xfrm>
            <a:off x="6081925" y="19387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7</a:t>
            </a:r>
            <a:endParaRPr sz="1800"/>
          </a:p>
        </p:txBody>
      </p:sp>
      <p:sp>
        <p:nvSpPr>
          <p:cNvPr id="1091" name="Google Shape;1091;p81"/>
          <p:cNvSpPr txBox="1"/>
          <p:nvPr>
            <p:ph idx="1" type="body"/>
          </p:nvPr>
        </p:nvSpPr>
        <p:spPr>
          <a:xfrm>
            <a:off x="6615325" y="19387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8</a:t>
            </a:r>
            <a:endParaRPr sz="1800"/>
          </a:p>
        </p:txBody>
      </p:sp>
      <p:sp>
        <p:nvSpPr>
          <p:cNvPr id="1092" name="Google Shape;1092;p81"/>
          <p:cNvSpPr txBox="1"/>
          <p:nvPr>
            <p:ph idx="1" type="body"/>
          </p:nvPr>
        </p:nvSpPr>
        <p:spPr>
          <a:xfrm>
            <a:off x="7148725" y="1938724"/>
            <a:ext cx="1746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9</a:t>
            </a:r>
            <a:endParaRPr sz="1800"/>
          </a:p>
        </p:txBody>
      </p:sp>
      <p:sp>
        <p:nvSpPr>
          <p:cNvPr id="1093" name="Google Shape;1093;p81"/>
          <p:cNvSpPr txBox="1"/>
          <p:nvPr>
            <p:ph idx="1" type="body"/>
          </p:nvPr>
        </p:nvSpPr>
        <p:spPr>
          <a:xfrm>
            <a:off x="555431" y="1948750"/>
            <a:ext cx="15543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Xirmada B (0 ilaa 9):</a:t>
            </a:r>
            <a:endParaRPr sz="1600"/>
          </a:p>
        </p:txBody>
      </p:sp>
      <p:sp>
        <p:nvSpPr>
          <p:cNvPr id="1094" name="Google Shape;1094;p81"/>
          <p:cNvSpPr txBox="1"/>
          <p:nvPr>
            <p:ph idx="1" type="body"/>
          </p:nvPr>
        </p:nvSpPr>
        <p:spPr>
          <a:xfrm>
            <a:off x="555425" y="2588100"/>
            <a:ext cx="80064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 Qor dhammaan natiijooyinka suurtagalka ah ee kaarka laga soo bixiyo Xirmada A.</a:t>
            </a:r>
            <a:endParaRPr sz="1600"/>
          </a:p>
        </p:txBody>
      </p:sp>
      <p:sp>
        <p:nvSpPr>
          <p:cNvPr id="1095" name="Google Shape;1095;p81"/>
          <p:cNvSpPr txBox="1"/>
          <p:nvPr>
            <p:ph idx="1" type="body"/>
          </p:nvPr>
        </p:nvSpPr>
        <p:spPr>
          <a:xfrm>
            <a:off x="555425" y="3502500"/>
            <a:ext cx="80064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 Qor dhammaan natiijooyinka suurtagalka ah ee kaarka laga soo bixiyo Xirmada B.</a:t>
            </a:r>
            <a:endParaRPr sz="1600"/>
          </a:p>
        </p:txBody>
      </p:sp>
      <p:sp>
        <p:nvSpPr>
          <p:cNvPr id="1096" name="Google Shape;1096;p81"/>
          <p:cNvSpPr txBox="1"/>
          <p:nvPr>
            <p:ph idx="1" type="body"/>
          </p:nvPr>
        </p:nvSpPr>
        <p:spPr>
          <a:xfrm>
            <a:off x="873600" y="2961900"/>
            <a:ext cx="7047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0, 1, 2</a:t>
            </a:r>
            <a:endParaRPr sz="1800">
              <a:latin typeface="Kalam"/>
              <a:ea typeface="Kalam"/>
              <a:cs typeface="Kalam"/>
              <a:sym typeface="Kalam"/>
            </a:endParaRPr>
          </a:p>
        </p:txBody>
      </p:sp>
      <p:sp>
        <p:nvSpPr>
          <p:cNvPr id="1097" name="Google Shape;1097;p81"/>
          <p:cNvSpPr txBox="1"/>
          <p:nvPr>
            <p:ph idx="1" type="body"/>
          </p:nvPr>
        </p:nvSpPr>
        <p:spPr>
          <a:xfrm>
            <a:off x="873600" y="3876300"/>
            <a:ext cx="26457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0, 1, 2, 3, 4, 5, 6, 7, 8, 9</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1" name="Shape 1101"/>
        <p:cNvGrpSpPr/>
        <p:nvPr/>
      </p:nvGrpSpPr>
      <p:grpSpPr>
        <a:xfrm>
          <a:off x="0" y="0"/>
          <a:ext cx="0" cy="0"/>
          <a:chOff x="0" y="0"/>
          <a:chExt cx="0" cy="0"/>
        </a:xfrm>
      </p:grpSpPr>
      <p:sp>
        <p:nvSpPr>
          <p:cNvPr id="1102" name="Google Shape;1102;p8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Taxanista natiijooyinka: tijaabo hal-mar ama laba-mar</a:t>
            </a:r>
            <a:endParaRPr/>
          </a:p>
        </p:txBody>
      </p:sp>
      <p:sp>
        <p:nvSpPr>
          <p:cNvPr id="1103" name="Google Shape;1103;p82"/>
          <p:cNvSpPr txBox="1"/>
          <p:nvPr>
            <p:ph idx="1" type="body"/>
          </p:nvPr>
        </p:nvSpPr>
        <p:spPr>
          <a:xfrm>
            <a:off x="555425" y="835500"/>
            <a:ext cx="80064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 Qor dhammaan natiijooyinka suurtagalka ah ee kaar laga soo bixiyo xirmo kasta.</a:t>
            </a:r>
            <a:endParaRPr sz="1600"/>
          </a:p>
        </p:txBody>
      </p:sp>
      <p:sp>
        <p:nvSpPr>
          <p:cNvPr id="1104" name="Google Shape;1104;p82"/>
          <p:cNvSpPr txBox="1"/>
          <p:nvPr>
            <p:ph idx="1" type="body"/>
          </p:nvPr>
        </p:nvSpPr>
        <p:spPr>
          <a:xfrm>
            <a:off x="555425" y="2588100"/>
            <a:ext cx="80064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 Sharax nidaamka aad u adeegsatay si aad u taxdo dhammaan natiijooyinka qaybta (c).</a:t>
            </a:r>
            <a:endParaRPr sz="1600"/>
          </a:p>
        </p:txBody>
      </p:sp>
      <p:sp>
        <p:nvSpPr>
          <p:cNvPr id="1105" name="Google Shape;1105;p82"/>
          <p:cNvSpPr txBox="1"/>
          <p:nvPr>
            <p:ph idx="1" type="body"/>
          </p:nvPr>
        </p:nvSpPr>
        <p:spPr>
          <a:xfrm>
            <a:off x="629650" y="1209300"/>
            <a:ext cx="4188900" cy="1054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0</a:t>
            </a:r>
            <a:r>
              <a:rPr lang="en-GB" sz="1100">
                <a:latin typeface="Kalam"/>
                <a:ea typeface="Kalam"/>
                <a:cs typeface="Kalam"/>
                <a:sym typeface="Kalam"/>
              </a:rPr>
              <a:t>0, 01, 02, 03, 04, 05, 06, 07, 08, 09, </a:t>
            </a:r>
            <a:br>
              <a:rPr lang="en-GB" sz="1800">
                <a:latin typeface="Kalam"/>
                <a:ea typeface="Kalam"/>
                <a:cs typeface="Kalam"/>
                <a:sym typeface="Kalam"/>
              </a:rPr>
            </a:br>
            <a:r>
              <a:rPr lang="en-GB" sz="1100">
                <a:latin typeface="Kalam"/>
                <a:ea typeface="Kalam"/>
                <a:cs typeface="Kalam"/>
                <a:sym typeface="Kalam"/>
              </a:rPr>
              <a:t>1</a:t>
            </a:r>
            <a:r>
              <a:rPr lang="en-GB" sz="1100">
                <a:latin typeface="Kalam"/>
                <a:ea typeface="Kalam"/>
                <a:cs typeface="Kalam"/>
                <a:sym typeface="Kalam"/>
              </a:rPr>
              <a:t>0, 11, 12, 13, 14, 15, 16, 17, 18, 19, </a:t>
            </a:r>
            <a:br>
              <a:rPr lang="en-GB" sz="1800">
                <a:latin typeface="Kalam"/>
                <a:ea typeface="Kalam"/>
                <a:cs typeface="Kalam"/>
                <a:sym typeface="Kalam"/>
              </a:rPr>
            </a:br>
            <a:r>
              <a:rPr lang="en-GB" sz="1100">
                <a:latin typeface="Kalam"/>
                <a:ea typeface="Kalam"/>
                <a:cs typeface="Kalam"/>
                <a:sym typeface="Kalam"/>
              </a:rPr>
              <a:t>20, 21, 22, 23, 24, 25, 26, 27, 28, 29</a:t>
            </a:r>
            <a:endParaRPr sz="1800">
              <a:latin typeface="Kalam"/>
              <a:ea typeface="Kalam"/>
              <a:cs typeface="Kalam"/>
              <a:sym typeface="Kalam"/>
            </a:endParaRPr>
          </a:p>
        </p:txBody>
      </p:sp>
      <p:sp>
        <p:nvSpPr>
          <p:cNvPr id="1106" name="Google Shape;1106;p82"/>
          <p:cNvSpPr txBox="1"/>
          <p:nvPr>
            <p:ph idx="1" type="body"/>
          </p:nvPr>
        </p:nvSpPr>
        <p:spPr>
          <a:xfrm>
            <a:off x="555425" y="3024600"/>
            <a:ext cx="8307900" cy="179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Tusaale: Ku bilow 0 oo ka yimid Xirmada A iyo 0 oo ka yimid Xirmada B. Kordhi qiimaha (value) kaarka Xirmada B mar kasta ilaa dhammaan la isticmaalo. Kordhi qiimaha (value) kaarka Xirmada A 1, ka dib ku celi habkaas.</a:t>
            </a:r>
            <a:br>
              <a:rPr lang="en-GB" sz="1800">
                <a:latin typeface="Kalam"/>
                <a:ea typeface="Kalam"/>
                <a:cs typeface="Kalam"/>
                <a:sym typeface="Kalam"/>
              </a:rPr>
            </a:br>
            <a:r>
              <a:rPr lang="en-GB" sz="1100">
                <a:latin typeface="Kalam"/>
                <a:ea typeface="Kalam"/>
                <a:cs typeface="Kalam"/>
                <a:sym typeface="Kalam"/>
              </a:rPr>
              <a:t/>
            </a:r>
            <a:r>
              <a:rPr lang="en-GB" sz="1100">
                <a:latin typeface="Kalam"/>
                <a:ea typeface="Kalam"/>
                <a:cs typeface="Kalam"/>
                <a:sym typeface="Kalam"/>
              </a:rPr>
              <a:t/>
            </a:r>
            <a:endParaRPr sz="18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(sida tirinista)</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0" name="Shape 1110"/>
        <p:cNvGrpSpPr/>
        <p:nvPr/>
      </p:nvGrpSpPr>
      <p:grpSpPr>
        <a:xfrm>
          <a:off x="0" y="0"/>
          <a:ext cx="0" cy="0"/>
          <a:chOff x="0" y="0"/>
          <a:chExt cx="0" cy="0"/>
        </a:xfrm>
      </p:grpSpPr>
      <p:sp>
        <p:nvSpPr>
          <p:cNvPr id="1111" name="Google Shape;1111;p83"/>
          <p:cNvSpPr txBox="1"/>
          <p:nvPr>
            <p:ph idx="1" type="body"/>
          </p:nvPr>
        </p:nvSpPr>
        <p:spPr>
          <a:xfrm>
            <a:off x="324000" y="759300"/>
            <a:ext cx="8237700" cy="2822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2) Halkan waxaa ah liis maqaaxi oo ah laba cunto. Macmiil wuxuu doortaa hal cunto bilow ah iyo hal cunto weyn.</a:t>
            </a:r>
            <a:br>
              <a:rPr lang="en-GB" sz="1600"/>
            </a:br>
            <a:r>
              <a:rPr lang="en-GB" sz="1100">
                <a:latin typeface="Lexend"/>
              </a:rPr>
              <a:t/>
            </a:r>
            <a:endParaRPr sz="1600"/>
          </a:p>
          <a:p>
            <a:pPr indent="0" lvl="0" marL="0" rtl="0" algn="l">
              <a:spcBef>
                <a:spcPts val="1000"/>
              </a:spcBef>
              <a:spcAft>
                <a:spcPts val="0"/>
              </a:spcAft>
              <a:buNone/>
            </a:pPr>
            <a:r>
              <a:rPr lang="en-GB" sz="1100">
                <a:latin typeface="Lexend"/>
              </a:rPr>
              <a:t>a) Tax dhammaan natiijooyinka suurtagalka ah ee cuntada macmiilka.</a:t>
            </a:r>
            <a:br>
              <a:rPr lang="en-GB" sz="1600"/>
            </a:br>
            <a:endParaRPr sz="1600"/>
          </a:p>
          <a:p>
            <a:pPr indent="0" lvl="0" marL="0" rtl="0" algn="l">
              <a:spcBef>
                <a:spcPts val="1000"/>
              </a:spcBef>
              <a:spcAft>
                <a:spcPts val="0"/>
              </a:spcAft>
              <a:buNone/>
            </a:pPr>
            <a:r>
              <a:rPr>
                <a:latin typeface="Lexend"/>
              </a:rPr>
              <a:t/>
            </a:r>
            <a:endParaRPr sz="1600"/>
          </a:p>
          <a:p>
            <a:pPr indent="0" lvl="0" marL="0" rtl="0" algn="l">
              <a:spcBef>
                <a:spcPts val="1000"/>
              </a:spcBef>
              <a:spcAft>
                <a:spcPts val="0"/>
              </a:spcAft>
              <a:buNone/>
            </a:pPr>
            <a:r>
              <a:rPr>
                <a:latin typeface="Lexend"/>
              </a:rPr>
              <a:t/>
            </a:r>
            <a:endParaRPr sz="1600"/>
          </a:p>
          <a:p>
            <a:pPr indent="0" lvl="0" marL="0" rtl="0" algn="l">
              <a:spcBef>
                <a:spcPts val="1000"/>
              </a:spcBef>
              <a:spcAft>
                <a:spcPts val="0"/>
              </a:spcAft>
              <a:buNone/>
            </a:pPr>
            <a:r>
              <a:rPr lang="en-GB" sz="1100">
                <a:latin typeface="Lexend"/>
              </a:rPr>
              <a:t>b) Sharax nidaamka aad u adeegsatay si aad u taxdo dhammaan natiijooyinka qaybta (a).</a:t>
            </a:r>
            <a:br>
              <a:rPr lang="en-GB" sz="1600"/>
            </a:br>
            <a:r>
              <a:rPr lang="en-GB" sz="1100">
                <a:latin typeface="Lexend"/>
              </a:rPr>
              <a:t/>
            </a:r>
            <a:endParaRPr sz="1600"/>
          </a:p>
          <a:p>
            <a:pPr indent="0" lvl="0" marL="0" rtl="0" algn="l">
              <a:spcBef>
                <a:spcPts val="1000"/>
              </a:spcBef>
              <a:spcAft>
                <a:spcPts val="1000"/>
              </a:spcAft>
              <a:buNone/>
            </a:pPr>
            <a:r>
              <a:rPr>
                <a:latin typeface="Lexend"/>
              </a:rPr>
              <a:t/>
            </a:r>
            <a:endParaRPr sz="1600"/>
          </a:p>
        </p:txBody>
      </p:sp>
      <p:sp>
        <p:nvSpPr>
          <p:cNvPr id="1112" name="Google Shape;1112;p8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Taxanista natiijooyinka: tijaabo hal-mar ama laba-mar</a:t>
            </a:r>
            <a:r>
              <a:rPr lang="en-GB" sz="1100">
                <a:latin typeface="Lexend"/>
              </a:rPr>
              <a:t/>
            </a:r>
            <a:endParaRPr/>
          </a:p>
        </p:txBody>
      </p:sp>
      <p:sp>
        <p:nvSpPr>
          <p:cNvPr id="1113" name="Google Shape;1113;p83"/>
          <p:cNvSpPr/>
          <p:nvPr/>
        </p:nvSpPr>
        <p:spPr>
          <a:xfrm>
            <a:off x="6063925" y="802075"/>
            <a:ext cx="2385900" cy="31101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14" name="Google Shape;1114;p83"/>
          <p:cNvSpPr txBox="1"/>
          <p:nvPr>
            <p:ph idx="1" type="body"/>
          </p:nvPr>
        </p:nvSpPr>
        <p:spPr>
          <a:xfrm>
            <a:off x="6843925" y="867914"/>
            <a:ext cx="8355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u="sng">
                <a:latin typeface="Lexend"/>
              </a:rPr>
              <a:t>Cuntooyinka bilowga</a:t>
            </a:r>
            <a:endParaRPr sz="1600" u="sng"/>
          </a:p>
        </p:txBody>
      </p:sp>
      <p:sp>
        <p:nvSpPr>
          <p:cNvPr id="1115" name="Google Shape;1115;p83"/>
          <p:cNvSpPr txBox="1"/>
          <p:nvPr>
            <p:ph idx="1" type="body"/>
          </p:nvPr>
        </p:nvSpPr>
        <p:spPr>
          <a:xfrm>
            <a:off x="6953495" y="2279620"/>
            <a:ext cx="6858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u="sng">
                <a:latin typeface="Lexend"/>
              </a:rPr>
              <a:t>Mains</a:t>
            </a:r>
            <a:endParaRPr sz="1600" u="sng"/>
          </a:p>
        </p:txBody>
      </p:sp>
      <p:sp>
        <p:nvSpPr>
          <p:cNvPr id="1116" name="Google Shape;1116;p83"/>
          <p:cNvSpPr txBox="1"/>
          <p:nvPr>
            <p:ph idx="1" type="body"/>
          </p:nvPr>
        </p:nvSpPr>
        <p:spPr>
          <a:xfrm>
            <a:off x="6267702" y="1172714"/>
            <a:ext cx="5922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Soup</a:t>
            </a:r>
            <a:r>
              <a:rPr lang="en-GB" sz="1100">
                <a:latin typeface="Lexend"/>
              </a:rPr>
              <a:t/>
            </a:r>
            <a:endParaRPr sz="1600"/>
          </a:p>
        </p:txBody>
      </p:sp>
      <p:sp>
        <p:nvSpPr>
          <p:cNvPr id="1117" name="Google Shape;1117;p83"/>
          <p:cNvSpPr txBox="1"/>
          <p:nvPr>
            <p:ph idx="1" type="body"/>
          </p:nvPr>
        </p:nvSpPr>
        <p:spPr>
          <a:xfrm>
            <a:off x="6267699" y="1477514"/>
            <a:ext cx="9573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Calamari</a:t>
            </a:r>
            <a:r>
              <a:rPr lang="en-GB" sz="1100">
                <a:latin typeface="Lexend"/>
              </a:rPr>
              <a:t/>
            </a:r>
            <a:endParaRPr sz="1600"/>
          </a:p>
        </p:txBody>
      </p:sp>
      <p:sp>
        <p:nvSpPr>
          <p:cNvPr id="1118" name="Google Shape;1118;p83"/>
          <p:cNvSpPr txBox="1"/>
          <p:nvPr>
            <p:ph idx="1" type="body"/>
          </p:nvPr>
        </p:nvSpPr>
        <p:spPr>
          <a:xfrm>
            <a:off x="6267700" y="1778304"/>
            <a:ext cx="14118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Meatballs</a:t>
            </a:r>
            <a:r>
              <a:rPr lang="en-GB" sz="1100">
                <a:latin typeface="Lexend"/>
              </a:rPr>
              <a:t/>
            </a:r>
            <a:endParaRPr sz="1600"/>
          </a:p>
        </p:txBody>
      </p:sp>
      <p:sp>
        <p:nvSpPr>
          <p:cNvPr id="1119" name="Google Shape;1119;p83"/>
          <p:cNvSpPr txBox="1"/>
          <p:nvPr>
            <p:ph idx="1" type="body"/>
          </p:nvPr>
        </p:nvSpPr>
        <p:spPr>
          <a:xfrm>
            <a:off x="6267697" y="2584420"/>
            <a:ext cx="15543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Lasagne</a:t>
            </a:r>
            <a:r>
              <a:rPr lang="en-GB" sz="1100">
                <a:latin typeface="Lexend"/>
              </a:rPr>
              <a:t/>
            </a:r>
            <a:endParaRPr sz="1600"/>
          </a:p>
        </p:txBody>
      </p:sp>
      <p:sp>
        <p:nvSpPr>
          <p:cNvPr id="1120" name="Google Shape;1120;p83"/>
          <p:cNvSpPr txBox="1"/>
          <p:nvPr>
            <p:ph idx="1" type="body"/>
          </p:nvPr>
        </p:nvSpPr>
        <p:spPr>
          <a:xfrm>
            <a:off x="6267701" y="2889220"/>
            <a:ext cx="15201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Ravioli</a:t>
            </a:r>
            <a:r>
              <a:rPr lang="en-GB" sz="1100">
                <a:latin typeface="Lexend"/>
              </a:rPr>
              <a:t/>
            </a:r>
            <a:endParaRPr sz="1600"/>
          </a:p>
        </p:txBody>
      </p:sp>
      <p:sp>
        <p:nvSpPr>
          <p:cNvPr id="1121" name="Google Shape;1121;p83"/>
          <p:cNvSpPr txBox="1"/>
          <p:nvPr>
            <p:ph idx="1" type="body"/>
          </p:nvPr>
        </p:nvSpPr>
        <p:spPr>
          <a:xfrm>
            <a:off x="6267700" y="3190009"/>
            <a:ext cx="14118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Bolognese</a:t>
            </a:r>
            <a:r>
              <a:rPr lang="en-GB" sz="1100">
                <a:latin typeface="Lexend"/>
              </a:rPr>
              <a:t/>
            </a:r>
            <a:endParaRPr sz="1600"/>
          </a:p>
        </p:txBody>
      </p:sp>
      <p:sp>
        <p:nvSpPr>
          <p:cNvPr id="1122" name="Google Shape;1122;p83"/>
          <p:cNvSpPr txBox="1"/>
          <p:nvPr>
            <p:ph idx="1" type="body"/>
          </p:nvPr>
        </p:nvSpPr>
        <p:spPr>
          <a:xfrm>
            <a:off x="6267700" y="3494809"/>
            <a:ext cx="14118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Pizza</a:t>
            </a:r>
            <a:r>
              <a:rPr lang="en-GB" sz="1100">
                <a:latin typeface="Lexend"/>
              </a:rPr>
              <a:t/>
            </a:r>
            <a:endParaRPr sz="1600"/>
          </a:p>
        </p:txBody>
      </p:sp>
      <p:sp>
        <p:nvSpPr>
          <p:cNvPr id="1123" name="Google Shape;1123;p83"/>
          <p:cNvSpPr txBox="1"/>
          <p:nvPr>
            <p:ph idx="1" type="body"/>
          </p:nvPr>
        </p:nvSpPr>
        <p:spPr>
          <a:xfrm>
            <a:off x="6808650" y="1172725"/>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(S)</a:t>
            </a:r>
            <a:endParaRPr sz="1800">
              <a:latin typeface="Kalam"/>
              <a:ea typeface="Kalam"/>
              <a:cs typeface="Kalam"/>
              <a:sym typeface="Kalam"/>
            </a:endParaRPr>
          </a:p>
        </p:txBody>
      </p:sp>
      <p:sp>
        <p:nvSpPr>
          <p:cNvPr id="1124" name="Google Shape;1124;p83"/>
          <p:cNvSpPr txBox="1"/>
          <p:nvPr>
            <p:ph idx="1" type="body"/>
          </p:nvPr>
        </p:nvSpPr>
        <p:spPr>
          <a:xfrm>
            <a:off x="7243792" y="1477525"/>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(C)</a:t>
            </a:r>
            <a:endParaRPr sz="1800">
              <a:latin typeface="Kalam"/>
              <a:ea typeface="Kalam"/>
              <a:cs typeface="Kalam"/>
              <a:sym typeface="Kalam"/>
            </a:endParaRPr>
          </a:p>
        </p:txBody>
      </p:sp>
      <p:sp>
        <p:nvSpPr>
          <p:cNvPr id="1125" name="Google Shape;1125;p83"/>
          <p:cNvSpPr txBox="1"/>
          <p:nvPr>
            <p:ph idx="1" type="body"/>
          </p:nvPr>
        </p:nvSpPr>
        <p:spPr>
          <a:xfrm>
            <a:off x="7299939" y="1782325"/>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(M)</a:t>
            </a:r>
            <a:endParaRPr sz="1800">
              <a:latin typeface="Kalam"/>
              <a:ea typeface="Kalam"/>
              <a:cs typeface="Kalam"/>
              <a:sym typeface="Kalam"/>
            </a:endParaRPr>
          </a:p>
        </p:txBody>
      </p:sp>
      <p:sp>
        <p:nvSpPr>
          <p:cNvPr id="1126" name="Google Shape;1126;p83"/>
          <p:cNvSpPr txBox="1"/>
          <p:nvPr>
            <p:ph idx="1" type="body"/>
          </p:nvPr>
        </p:nvSpPr>
        <p:spPr>
          <a:xfrm>
            <a:off x="7121471" y="2600472"/>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(L)</a:t>
            </a:r>
            <a:endParaRPr sz="1800">
              <a:latin typeface="Kalam"/>
              <a:ea typeface="Kalam"/>
              <a:cs typeface="Kalam"/>
              <a:sym typeface="Kalam"/>
            </a:endParaRPr>
          </a:p>
        </p:txBody>
      </p:sp>
      <p:sp>
        <p:nvSpPr>
          <p:cNvPr id="1127" name="Google Shape;1127;p83"/>
          <p:cNvSpPr txBox="1"/>
          <p:nvPr>
            <p:ph idx="1" type="body"/>
          </p:nvPr>
        </p:nvSpPr>
        <p:spPr>
          <a:xfrm>
            <a:off x="6959045" y="2895246"/>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(R)</a:t>
            </a:r>
            <a:endParaRPr sz="1800">
              <a:latin typeface="Kalam"/>
              <a:ea typeface="Kalam"/>
              <a:cs typeface="Kalam"/>
              <a:sym typeface="Kalam"/>
            </a:endParaRPr>
          </a:p>
        </p:txBody>
      </p:sp>
      <p:sp>
        <p:nvSpPr>
          <p:cNvPr id="1128" name="Google Shape;1128;p83"/>
          <p:cNvSpPr txBox="1"/>
          <p:nvPr>
            <p:ph idx="1" type="body"/>
          </p:nvPr>
        </p:nvSpPr>
        <p:spPr>
          <a:xfrm>
            <a:off x="7366113" y="3190020"/>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(B)</a:t>
            </a:r>
            <a:endParaRPr sz="1800">
              <a:latin typeface="Kalam"/>
              <a:ea typeface="Kalam"/>
              <a:cs typeface="Kalam"/>
              <a:sym typeface="Kalam"/>
            </a:endParaRPr>
          </a:p>
        </p:txBody>
      </p:sp>
      <p:sp>
        <p:nvSpPr>
          <p:cNvPr id="1129" name="Google Shape;1129;p83"/>
          <p:cNvSpPr txBox="1"/>
          <p:nvPr>
            <p:ph idx="1" type="body"/>
          </p:nvPr>
        </p:nvSpPr>
        <p:spPr>
          <a:xfrm>
            <a:off x="6832713" y="3494820"/>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(P)</a:t>
            </a:r>
            <a:endParaRPr sz="1800">
              <a:latin typeface="Kalam"/>
              <a:ea typeface="Kalam"/>
              <a:cs typeface="Kalam"/>
              <a:sym typeface="Kalam"/>
            </a:endParaRPr>
          </a:p>
        </p:txBody>
      </p:sp>
      <p:sp>
        <p:nvSpPr>
          <p:cNvPr id="1130" name="Google Shape;1130;p83"/>
          <p:cNvSpPr txBox="1"/>
          <p:nvPr>
            <p:ph idx="1" type="body"/>
          </p:nvPr>
        </p:nvSpPr>
        <p:spPr>
          <a:xfrm>
            <a:off x="331650" y="1782325"/>
            <a:ext cx="3781200" cy="92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SL, SR, SB, SP, CL, CR, CB, CP, ML, MR, MB, MP</a:t>
            </a:r>
            <a:br>
              <a:rPr lang="en-GB" sz="1800">
                <a:latin typeface="Kalam"/>
                <a:ea typeface="Kalam"/>
                <a:cs typeface="Kalam"/>
                <a:sym typeface="Kalam"/>
              </a:rPr>
            </a:br>
            <a:r>
              <a:rPr lang="en-GB" sz="1100">
                <a:latin typeface="Kalam"/>
                <a:ea typeface="Kalam"/>
                <a:cs typeface="Kalam"/>
                <a:sym typeface="Kalam"/>
              </a:rPr>
              <a:t/>
            </a:r>
            <a:br>
              <a:rPr lang="en-GB" sz="1800">
                <a:latin typeface="Kalam"/>
                <a:ea typeface="Kalam"/>
                <a:cs typeface="Kalam"/>
                <a:sym typeface="Kalam"/>
              </a:rPr>
            </a:br>
            <a:r>
              <a:rPr lang="en-GB" sz="1100">
                <a:latin typeface="Kalam"/>
                <a:ea typeface="Kalam"/>
                <a:cs typeface="Kalam"/>
                <a:sym typeface="Kalam"/>
              </a:rPr>
              <a:t/>
            </a:r>
            <a:r>
              <a:rPr lang="en-GB" sz="1100">
                <a:latin typeface="Kalam"/>
                <a:ea typeface="Kalam"/>
                <a:cs typeface="Kalam"/>
                <a:sym typeface="Kalam"/>
              </a:rPr>
              <a:t/>
            </a:r>
            <a:endParaRPr sz="1800">
              <a:latin typeface="Kalam"/>
              <a:ea typeface="Kalam"/>
              <a:cs typeface="Kalam"/>
              <a:sym typeface="Kalam"/>
            </a:endParaRPr>
          </a:p>
        </p:txBody>
      </p:sp>
      <p:sp>
        <p:nvSpPr>
          <p:cNvPr id="1131" name="Google Shape;1131;p83"/>
          <p:cNvSpPr txBox="1"/>
          <p:nvPr>
            <p:ph idx="1" type="body"/>
          </p:nvPr>
        </p:nvSpPr>
        <p:spPr>
          <a:xfrm>
            <a:off x="324000" y="3604121"/>
            <a:ext cx="8463000" cy="125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Tusaale: Ka bilow shayga kore ee koorsada kasta. Ka shaqee shay kasta oo koorsada weyn (main course) ah si nidaamsan ilaa aad ka gaadho dhamaadka liiska. U gudub shayga xiga ee liiska bilowga (starter) oo mar kale ka shaqee shay kasta oo liiska koorsada weyn (main course) ah. Ku celi ilaa bilowga (starter) ugu dambeeya uu lammaane yahay koorsada weyn (main course) kasta.</a:t>
            </a:r>
            <a:br>
              <a:rPr lang="en-GB" sz="1800">
                <a:latin typeface="Kalam"/>
                <a:ea typeface="Kalam"/>
                <a:cs typeface="Kalam"/>
                <a:sym typeface="Kalam"/>
              </a:rPr>
            </a:br>
            <a:r>
              <a:rPr lang="en-GB" sz="1100">
                <a:latin typeface="Kalam"/>
                <a:ea typeface="Kalam"/>
                <a:cs typeface="Kalam"/>
                <a:sym typeface="Kalam"/>
              </a:rPr>
              <a:t/>
            </a:r>
            <a:r>
              <a:rPr lang="en-GB" sz="1100">
                <a:latin typeface="Kalam"/>
                <a:ea typeface="Kalam"/>
                <a:cs typeface="Kalam"/>
                <a:sym typeface="Kalam"/>
              </a:rPr>
              <a:t/>
            </a:r>
            <a:r>
              <a:rPr lang="en-GB" sz="1100">
                <a:latin typeface="Kalam"/>
                <a:ea typeface="Kalam"/>
                <a:cs typeface="Kalam"/>
                <a:sym typeface="Kalam"/>
              </a:rPr>
              <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5" name="Shape 1135"/>
        <p:cNvGrpSpPr/>
        <p:nvPr/>
      </p:nvGrpSpPr>
      <p:grpSpPr>
        <a:xfrm>
          <a:off x="0" y="0"/>
          <a:ext cx="0" cy="0"/>
          <a:chOff x="0" y="0"/>
          <a:chExt cx="0" cy="0"/>
        </a:xfrm>
      </p:grpSpPr>
      <p:sp>
        <p:nvSpPr>
          <p:cNvPr id="1136" name="Google Shape;1136;p84"/>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Liisinta natiijooyinka: tijaabooyin hal-marxalad ah iyo laba-marxalad ah</a:t>
            </a:r>
            <a:endParaRPr/>
          </a:p>
        </p:txBody>
      </p:sp>
      <p:sp>
        <p:nvSpPr>
          <p:cNvPr id="1137" name="Google Shape;1137;p84"/>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Liisinta natiijooyinka tijaabooyinka saddex-marxalad ah</a:t>
            </a:r>
            <a:endParaRPr/>
          </a:p>
        </p:txBody>
      </p:sp>
      <p:sp>
        <p:nvSpPr>
          <p:cNvPr id="1138" name="Google Shape;1138;p84"/>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Hubinta liisinta natiijooyinka suurtagalka ah</a:t>
            </a:r>
            <a:endParaRPr/>
          </a:p>
        </p:txBody>
      </p:sp>
      <p:pic>
        <p:nvPicPr>
          <p:cNvPr id="1139" name="Google Shape;1139;p84"/>
          <p:cNvPicPr preferRelativeResize="0"/>
          <p:nvPr/>
        </p:nvPicPr>
        <p:blipFill>
          <a:blip r:embed="rId3">
            <a:alphaModFix/>
          </a:blip>
          <a:stretch>
            <a:fillRect/>
          </a:stretch>
        </p:blipFill>
        <p:spPr>
          <a:xfrm>
            <a:off x="417031" y="2988365"/>
            <a:ext cx="450575" cy="44675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3" name="Shape 1143"/>
        <p:cNvGrpSpPr/>
        <p:nvPr/>
      </p:nvGrpSpPr>
      <p:grpSpPr>
        <a:xfrm>
          <a:off x="0" y="0"/>
          <a:ext cx="0" cy="0"/>
          <a:chOff x="0" y="0"/>
          <a:chExt cx="0" cy="0"/>
        </a:xfrm>
      </p:grpSpPr>
      <p:sp>
        <p:nvSpPr>
          <p:cNvPr id="1144" name="Google Shape;1144;p85"/>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Natiijooyinka suurtagalka ah ee ka iman kara wareejinta (spinning) wareejiyaha (spinner) laba jeer ayaa hoos ku qoran.</a:t>
            </a:r>
            <a:r>
              <a:rPr lang="en-GB" sz="1100">
                <a:latin typeface="Lexend"/>
              </a:rPr>
              <a:t/>
            </a:r>
            <a:r>
              <a:rPr lang="en-GB" sz="1100">
                <a:solidFill>
                  <a:schemeClr val="accent5"/>
                </a:solidFill>
                <a:latin typeface="Lexend"/>
              </a:rPr>
              <a:t/>
            </a:r>
            <a:r>
              <a:rPr lang="en-GB" sz="1100">
                <a:latin typeface="Lexend"/>
              </a:rPr>
              <a:t/>
            </a:r>
            <a:r>
              <a:rPr lang="en-GB" sz="1100">
                <a:latin typeface="Lexend"/>
              </a:rPr>
              <a:t/>
            </a:r>
            <a:endParaRPr sz="2000"/>
          </a:p>
          <a:p>
            <a:pPr indent="0" lvl="0" marL="0" rtl="0" algn="l">
              <a:spcBef>
                <a:spcPts val="1000"/>
              </a:spcBef>
              <a:spcAft>
                <a:spcPts val="1000"/>
              </a:spcAft>
              <a:buNone/>
            </a:pPr>
            <a:r>
              <a:rPr>
                <a:latin typeface="Lexend"/>
              </a:rPr>
              <a:t/>
            </a:r>
            <a:endParaRPr sz="1800"/>
          </a:p>
        </p:txBody>
      </p:sp>
      <p:sp>
        <p:nvSpPr>
          <p:cNvPr id="1145" name="Google Shape;1145;p85"/>
          <p:cNvSpPr txBox="1"/>
          <p:nvPr>
            <p:ph idx="1" type="body"/>
          </p:nvPr>
        </p:nvSpPr>
        <p:spPr>
          <a:xfrm>
            <a:off x="1086000" y="2150025"/>
            <a:ext cx="1238700" cy="144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win win, win lose, lose win, lose lose</a:t>
            </a:r>
            <a:br>
              <a:rPr lang="en-GB" sz="2000"/>
            </a:br>
            <a:r>
              <a:rPr lang="en-GB" sz="1100">
                <a:latin typeface="Lexend"/>
              </a:rPr>
              <a:t/>
            </a:r>
            <a:br>
              <a:rPr lang="en-GB" sz="2000"/>
            </a:br>
            <a:r>
              <a:rPr lang="en-GB" sz="1100">
                <a:latin typeface="Lexend"/>
              </a:rPr>
              <a:t/>
            </a:r>
            <a:br>
              <a:rPr lang="en-GB" sz="2000"/>
            </a:br>
            <a:r>
              <a:rPr lang="en-GB" sz="1100">
                <a:latin typeface="Lexend"/>
              </a:rPr>
              <a:t/>
            </a:r>
            <a:endParaRPr sz="2000"/>
          </a:p>
        </p:txBody>
      </p:sp>
      <p:sp>
        <p:nvSpPr>
          <p:cNvPr id="1146" name="Google Shape;1146;p85"/>
          <p:cNvSpPr/>
          <p:nvPr/>
        </p:nvSpPr>
        <p:spPr>
          <a:xfrm>
            <a:off x="5925450" y="18454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47" name="Google Shape;1147;p85"/>
          <p:cNvSpPr/>
          <p:nvPr/>
        </p:nvSpPr>
        <p:spPr>
          <a:xfrm flipH="1">
            <a:off x="5940139" y="1860211"/>
            <a:ext cx="1666500" cy="16665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48" name="Google Shape;1148;p85"/>
          <p:cNvSpPr/>
          <p:nvPr/>
        </p:nvSpPr>
        <p:spPr>
          <a:xfrm>
            <a:off x="5940211" y="1860211"/>
            <a:ext cx="1666500" cy="16665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49" name="Google Shape;1149;p85"/>
          <p:cNvSpPr txBox="1"/>
          <p:nvPr/>
        </p:nvSpPr>
        <p:spPr>
          <a:xfrm>
            <a:off x="6075625" y="24827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win</a:t>
            </a:r>
            <a:endParaRPr sz="1600">
              <a:solidFill>
                <a:srgbClr val="FFFFFF"/>
              </a:solidFill>
              <a:latin typeface="Lexend"/>
              <a:ea typeface="Lexend"/>
              <a:cs typeface="Lexend"/>
              <a:sym typeface="Lexend"/>
            </a:endParaRPr>
          </a:p>
        </p:txBody>
      </p:sp>
      <p:sp>
        <p:nvSpPr>
          <p:cNvPr id="1150" name="Google Shape;1150;p85"/>
          <p:cNvSpPr txBox="1"/>
          <p:nvPr/>
        </p:nvSpPr>
        <p:spPr>
          <a:xfrm>
            <a:off x="6882576" y="24827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lose</a:t>
            </a:r>
            <a:endParaRPr sz="1600">
              <a:solidFill>
                <a:srgbClr val="FFFFFF"/>
              </a:solidFill>
              <a:latin typeface="Lexend"/>
              <a:ea typeface="Lexend"/>
              <a:cs typeface="Lexend"/>
              <a:sym typeface="Lexend"/>
            </a:endParaRPr>
          </a:p>
        </p:txBody>
      </p:sp>
      <p:grpSp>
        <p:nvGrpSpPr>
          <p:cNvPr id="1151" name="Google Shape;1151;p85"/>
          <p:cNvGrpSpPr/>
          <p:nvPr/>
        </p:nvGrpSpPr>
        <p:grpSpPr>
          <a:xfrm>
            <a:off x="6724759" y="1938023"/>
            <a:ext cx="93900" cy="816939"/>
            <a:chOff x="996050" y="213293"/>
            <a:chExt cx="93900" cy="909732"/>
          </a:xfrm>
        </p:grpSpPr>
        <p:cxnSp>
          <p:nvCxnSpPr>
            <p:cNvPr id="1152" name="Google Shape;1152;p85"/>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153" name="Google Shape;1153;p85"/>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154" name="Google Shape;1154;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Liisinta natiijooyinka tijaabooyinka saddex-marxalad ah</a:t>
            </a:r>
            <a:endParaRPr/>
          </a:p>
        </p:txBody>
      </p:sp>
      <p:sp>
        <p:nvSpPr>
          <p:cNvPr id="1155" name="Google Shape;1155;p85"/>
          <p:cNvSpPr txBox="1"/>
          <p:nvPr>
            <p:ph idx="1" type="body"/>
          </p:nvPr>
        </p:nvSpPr>
        <p:spPr>
          <a:xfrm>
            <a:off x="324000" y="1151116"/>
            <a:ext cx="8496000" cy="1040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Sidee loo isticmaali karaa kuwan si loo liisiyo dhammaan natiijooyinka suurtagalka ah marka wareejiyaha (spinner) la wareejiyo (spin) saddex jeer?</a:t>
            </a:r>
            <a:r>
              <a:rPr lang="en-GB" sz="1100">
                <a:solidFill>
                  <a:schemeClr val="accent5"/>
                </a:solidFill>
                <a:latin typeface="Lexend"/>
              </a:rPr>
              <a:t/>
            </a:r>
            <a:r>
              <a:rPr lang="en-GB" sz="1100">
                <a:latin typeface="Lexend"/>
              </a:rPr>
              <a:t/>
            </a:r>
            <a:endParaRPr sz="2000"/>
          </a:p>
        </p:txBody>
      </p:sp>
      <p:pic>
        <p:nvPicPr>
          <p:cNvPr id="1156" name="Google Shape;1156;p85"/>
          <p:cNvPicPr preferRelativeResize="0"/>
          <p:nvPr/>
        </p:nvPicPr>
        <p:blipFill>
          <a:blip r:embed="rId6">
            <a:alphaModFix/>
          </a:blip>
          <a:stretch>
            <a:fillRect/>
          </a:stretch>
        </p:blipFill>
        <p:spPr>
          <a:xfrm flipH="1">
            <a:off x="8077378" y="2464561"/>
            <a:ext cx="489553" cy="924387"/>
          </a:xfrm>
          <a:prstGeom prst="rect">
            <a:avLst/>
          </a:prstGeom>
          <a:noFill/>
          <a:ln>
            <a:noFill/>
          </a:ln>
        </p:spPr>
      </p:pic>
      <p:pic>
        <p:nvPicPr>
          <p:cNvPr id="1157" name="Google Shape;1157;p85"/>
          <p:cNvPicPr preferRelativeResize="0"/>
          <p:nvPr/>
        </p:nvPicPr>
        <p:blipFill>
          <a:blip r:embed="rId4">
            <a:alphaModFix/>
          </a:blip>
          <a:stretch>
            <a:fillRect/>
          </a:stretch>
        </p:blipFill>
        <p:spPr>
          <a:xfrm rot="10800000">
            <a:off x="2155650" y="3439425"/>
            <a:ext cx="6226350" cy="1376425"/>
          </a:xfrm>
          <a:prstGeom prst="rect">
            <a:avLst/>
          </a:prstGeom>
          <a:noFill/>
          <a:ln>
            <a:noFill/>
          </a:ln>
        </p:spPr>
      </p:pic>
      <p:sp>
        <p:nvSpPr>
          <p:cNvPr id="1158" name="Google Shape;1158;p85"/>
          <p:cNvSpPr txBox="1"/>
          <p:nvPr>
            <p:ph idx="1" type="body"/>
          </p:nvPr>
        </p:nvSpPr>
        <p:spPr>
          <a:xfrm>
            <a:off x="2255925" y="3935100"/>
            <a:ext cx="5973900" cy="750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Natiijo kasta oo hadda jirta, waxaa jira laba natiijo oo ku saabsan waxa wareejinta (spin) dheeraadka ah noqon karto.</a:t>
            </a:r>
            <a:endParaRPr sz="1800"/>
          </a:p>
        </p:txBody>
      </p:sp>
      <p:sp>
        <p:nvSpPr>
          <p:cNvPr id="1159" name="Google Shape;1159;p85"/>
          <p:cNvSpPr txBox="1"/>
          <p:nvPr>
            <p:ph idx="1" type="body"/>
          </p:nvPr>
        </p:nvSpPr>
        <p:spPr>
          <a:xfrm>
            <a:off x="7998988" y="3469275"/>
            <a:ext cx="630000" cy="3123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400">
                <a:latin typeface="Lexend"/>
              </a:rPr>
              <a:t>Caasha</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5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3" name="Shape 1163"/>
        <p:cNvGrpSpPr/>
        <p:nvPr/>
      </p:nvGrpSpPr>
      <p:grpSpPr>
        <a:xfrm>
          <a:off x="0" y="0"/>
          <a:ext cx="0" cy="0"/>
          <a:chOff x="0" y="0"/>
          <a:chExt cx="0" cy="0"/>
        </a:xfrm>
      </p:grpSpPr>
      <p:sp>
        <p:nvSpPr>
          <p:cNvPr id="1164" name="Google Shape;1164;p86"/>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Natiijooyinka suurtagalka ah ee ka iman kara wareejinta (spinning) wareejiyaha (spinner) laba jeer ayaa hoos ku qoran.</a:t>
            </a:r>
            <a:r>
              <a:rPr lang="en-GB" sz="1100">
                <a:solidFill>
                  <a:schemeClr val="accent5"/>
                </a:solidFill>
                <a:latin typeface="Lexend"/>
              </a:rPr>
              <a:t/>
            </a:r>
            <a:r>
              <a:rPr lang="en-GB" sz="1100">
                <a:latin typeface="Lexend"/>
              </a:rPr>
              <a:t/>
            </a:r>
            <a:endParaRPr sz="2000"/>
          </a:p>
          <a:p>
            <a:pPr indent="0" lvl="0" marL="0" rtl="0" algn="l">
              <a:spcBef>
                <a:spcPts val="1000"/>
              </a:spcBef>
              <a:spcAft>
                <a:spcPts val="1000"/>
              </a:spcAft>
              <a:buNone/>
            </a:pPr>
            <a:r>
              <a:rPr>
                <a:latin typeface="Lexend"/>
              </a:rPr>
              <a:t/>
            </a:r>
            <a:endParaRPr sz="1800"/>
          </a:p>
        </p:txBody>
      </p:sp>
      <p:sp>
        <p:nvSpPr>
          <p:cNvPr id="1165" name="Google Shape;1165;p86"/>
          <p:cNvSpPr txBox="1"/>
          <p:nvPr>
            <p:ph idx="1" type="body"/>
          </p:nvPr>
        </p:nvSpPr>
        <p:spPr>
          <a:xfrm>
            <a:off x="1086000" y="2150025"/>
            <a:ext cx="1695900" cy="144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guul guul guul, guul guuldarro guul, guuldarro guul guul, guuldarro guuldarro guul,</a:t>
            </a:r>
            <a:r>
              <a:rPr lang="en-GB" sz="1100">
                <a:solidFill>
                  <a:schemeClr val="accent5"/>
                </a:solidFill>
                <a:latin typeface="Lexend"/>
              </a:rPr>
              <a:t/>
            </a:r>
            <a:r>
              <a:rPr lang="en-GB" sz="1100">
                <a:latin typeface="Lexend"/>
              </a:rPr>
              <a:t/>
            </a:r>
            <a:br>
              <a:rPr lang="en-GB" sz="2000"/>
            </a:br>
            <a:r>
              <a:rPr lang="en-GB" sz="1100">
                <a:latin typeface="Lexend"/>
              </a:rPr>
              <a:t/>
            </a:r>
            <a:r>
              <a:rPr lang="en-GB" sz="1100">
                <a:solidFill>
                  <a:schemeClr val="accent5"/>
                </a:solidFill>
                <a:latin typeface="Lexend"/>
              </a:rPr>
              <a:t/>
            </a:r>
            <a:r>
              <a:rPr lang="en-GB" sz="1100">
                <a:latin typeface="Lexend"/>
              </a:rPr>
              <a:t/>
            </a:r>
            <a:br>
              <a:rPr lang="en-GB" sz="2000"/>
            </a:br>
            <a:r>
              <a:rPr lang="en-GB" sz="1100">
                <a:latin typeface="Lexend"/>
              </a:rPr>
              <a:t/>
            </a:r>
            <a:r>
              <a:rPr lang="en-GB" sz="1100">
                <a:solidFill>
                  <a:schemeClr val="accent5"/>
                </a:solidFill>
                <a:latin typeface="Lexend"/>
              </a:rPr>
              <a:t/>
            </a:r>
            <a:r>
              <a:rPr lang="en-GB" sz="1100">
                <a:latin typeface="Lexend"/>
              </a:rPr>
              <a:t/>
            </a:r>
            <a:br>
              <a:rPr lang="en-GB" sz="2000"/>
            </a:br>
            <a:r>
              <a:rPr lang="en-GB" sz="1100">
                <a:latin typeface="Lexend"/>
              </a:rPr>
              <a:t/>
            </a:r>
            <a:r>
              <a:rPr lang="en-GB" sz="1100">
                <a:solidFill>
                  <a:schemeClr val="accent5"/>
                </a:solidFill>
                <a:latin typeface="Lexend"/>
              </a:rPr>
              <a:t/>
            </a:r>
            <a:r>
              <a:rPr lang="en-GB" sz="1100">
                <a:latin typeface="Lexend"/>
              </a:rPr>
              <a:t/>
            </a:r>
            <a:endParaRPr sz="2000"/>
          </a:p>
        </p:txBody>
      </p:sp>
      <p:sp>
        <p:nvSpPr>
          <p:cNvPr id="1166" name="Google Shape;1166;p86"/>
          <p:cNvSpPr/>
          <p:nvPr/>
        </p:nvSpPr>
        <p:spPr>
          <a:xfrm>
            <a:off x="5925450" y="18454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67" name="Google Shape;1167;p86"/>
          <p:cNvSpPr/>
          <p:nvPr/>
        </p:nvSpPr>
        <p:spPr>
          <a:xfrm flipH="1">
            <a:off x="5940139" y="1860211"/>
            <a:ext cx="1666500" cy="16665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68" name="Google Shape;1168;p86"/>
          <p:cNvSpPr/>
          <p:nvPr/>
        </p:nvSpPr>
        <p:spPr>
          <a:xfrm>
            <a:off x="5940211" y="1860211"/>
            <a:ext cx="1666500" cy="16665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69" name="Google Shape;1169;p86"/>
          <p:cNvSpPr txBox="1"/>
          <p:nvPr/>
        </p:nvSpPr>
        <p:spPr>
          <a:xfrm>
            <a:off x="6075625" y="24827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170" name="Google Shape;1170;p86"/>
          <p:cNvSpPr txBox="1"/>
          <p:nvPr/>
        </p:nvSpPr>
        <p:spPr>
          <a:xfrm>
            <a:off x="6882576" y="24827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1171" name="Google Shape;1171;p86"/>
          <p:cNvGrpSpPr/>
          <p:nvPr/>
        </p:nvGrpSpPr>
        <p:grpSpPr>
          <a:xfrm>
            <a:off x="6724759" y="1938023"/>
            <a:ext cx="93900" cy="816939"/>
            <a:chOff x="996050" y="213293"/>
            <a:chExt cx="93900" cy="909732"/>
          </a:xfrm>
        </p:grpSpPr>
        <p:cxnSp>
          <p:nvCxnSpPr>
            <p:cNvPr id="1172" name="Google Shape;1172;p86"/>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173" name="Google Shape;1173;p86"/>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174" name="Google Shape;1174;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Qorista natiijooyinka tijaabooyinka saddex heer ah</a:t>
            </a:r>
            <a:endParaRPr/>
          </a:p>
        </p:txBody>
      </p:sp>
      <p:sp>
        <p:nvSpPr>
          <p:cNvPr id="1175" name="Google Shape;1175;p86"/>
          <p:cNvSpPr txBox="1"/>
          <p:nvPr>
            <p:ph idx="1" type="body"/>
          </p:nvPr>
        </p:nvSpPr>
        <p:spPr>
          <a:xfrm>
            <a:off x="324000" y="1151116"/>
            <a:ext cx="8496000" cy="1040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Sidee loo isticmaali karaa si loo qoro dhammaan natiijooyinka suurtagalka ah marka wareegga la rogo saddex jeer?</a:t>
            </a:r>
            <a:r>
              <a:rPr lang="en-GB" sz="1100">
                <a:solidFill>
                  <a:schemeClr val="accent5"/>
                </a:solidFill>
                <a:latin typeface="Lexend"/>
              </a:rPr>
              <a:t/>
            </a:r>
            <a:r>
              <a:rPr lang="en-GB" sz="1100">
                <a:latin typeface="Lexend"/>
              </a:rPr>
              <a:t/>
            </a:r>
            <a:endParaRPr sz="2000"/>
          </a:p>
        </p:txBody>
      </p:sp>
      <p:sp>
        <p:nvSpPr>
          <p:cNvPr id="1176" name="Google Shape;1176;p86"/>
          <p:cNvSpPr txBox="1"/>
          <p:nvPr>
            <p:ph idx="1" type="body"/>
          </p:nvPr>
        </p:nvSpPr>
        <p:spPr>
          <a:xfrm>
            <a:off x="3372000" y="2150025"/>
            <a:ext cx="1831800" cy="144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guul guul guuldarro, guul guuldarro guuldarro, guuldarro guul guuldarro, guuldarro guuldarro guuldarro</a:t>
            </a:r>
            <a:r>
              <a:rPr lang="en-GB" sz="1100">
                <a:solidFill>
                  <a:schemeClr val="accent5"/>
                </a:solidFill>
                <a:latin typeface="Lexend"/>
              </a:rPr>
              <a:t/>
            </a:r>
            <a:r>
              <a:rPr lang="en-GB" sz="1100">
                <a:latin typeface="Lexend"/>
              </a:rPr>
              <a:t/>
            </a:r>
            <a:br>
              <a:rPr lang="en-GB" sz="2000"/>
            </a:br>
            <a:r>
              <a:rPr lang="en-GB" sz="1100">
                <a:latin typeface="Lexend"/>
              </a:rPr>
              <a:t/>
            </a:r>
            <a:r>
              <a:rPr lang="en-GB" sz="1100">
                <a:solidFill>
                  <a:schemeClr val="accent5"/>
                </a:solidFill>
                <a:latin typeface="Lexend"/>
              </a:rPr>
              <a:t/>
            </a:r>
            <a:r>
              <a:rPr lang="en-GB" sz="1100">
                <a:latin typeface="Lexend"/>
              </a:rPr>
              <a:t/>
            </a:r>
            <a:br>
              <a:rPr lang="en-GB" sz="2000"/>
            </a:br>
            <a:r>
              <a:rPr lang="en-GB" sz="1100">
                <a:latin typeface="Lexend"/>
              </a:rPr>
              <a:t/>
            </a:r>
            <a:r>
              <a:rPr lang="en-GB" sz="1100">
                <a:solidFill>
                  <a:schemeClr val="accent5"/>
                </a:solidFill>
                <a:latin typeface="Lexend"/>
              </a:rPr>
              <a:t/>
            </a:r>
            <a:r>
              <a:rPr lang="en-GB" sz="1100">
                <a:latin typeface="Lexend"/>
              </a:rPr>
              <a:t/>
            </a:r>
            <a:br>
              <a:rPr lang="en-GB" sz="2000"/>
            </a:br>
            <a:r>
              <a:rPr lang="en-GB" sz="1100">
                <a:latin typeface="Lexend"/>
              </a:rPr>
              <a:t/>
            </a:r>
            <a:r>
              <a:rPr lang="en-GB" sz="1100">
                <a:solidFill>
                  <a:schemeClr val="accent5"/>
                </a:solidFill>
                <a:latin typeface="Lexend"/>
              </a:rPr>
              <a:t/>
            </a:r>
            <a:endParaRPr sz="2000"/>
          </a:p>
        </p:txBody>
      </p:sp>
      <p:sp>
        <p:nvSpPr>
          <p:cNvPr id="1177" name="Google Shape;1177;p86"/>
          <p:cNvSpPr txBox="1"/>
          <p:nvPr>
            <p:ph idx="1" type="body"/>
          </p:nvPr>
        </p:nvSpPr>
        <p:spPr>
          <a:xfrm>
            <a:off x="1086000" y="2150025"/>
            <a:ext cx="1238700" cy="144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guul guul guul guuldarro guuldarro guul guuldarro guuldarro</a:t>
            </a:r>
            <a:br>
              <a:rPr lang="en-GB" sz="2000"/>
            </a:br>
            <a:r>
              <a:rPr lang="en-GB" sz="1100">
                <a:latin typeface="Lexend"/>
              </a:rPr>
              <a:t/>
            </a:r>
            <a:br>
              <a:rPr lang="en-GB" sz="2000"/>
            </a:br>
            <a:r>
              <a:rPr lang="en-GB" sz="1100">
                <a:latin typeface="Lexend"/>
              </a:rPr>
              <a:t/>
            </a:r>
            <a:br>
              <a:rPr lang="en-GB" sz="2000"/>
            </a:br>
            <a:r>
              <a:rPr lang="en-GB" sz="1100">
                <a:latin typeface="Lexend"/>
              </a:rPr>
              <a:t/>
            </a:r>
            <a:endParaRPr sz="2000"/>
          </a:p>
        </p:txBody>
      </p:sp>
      <p:sp>
        <p:nvSpPr>
          <p:cNvPr id="1178" name="Google Shape;1178;p86"/>
          <p:cNvSpPr txBox="1"/>
          <p:nvPr>
            <p:ph idx="1" type="body"/>
          </p:nvPr>
        </p:nvSpPr>
        <p:spPr>
          <a:xfrm>
            <a:off x="3372000" y="2150025"/>
            <a:ext cx="1238700" cy="144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guul guul guul guuldarro guuldarro guul guuldarro guuldarro</a:t>
            </a:r>
            <a:br>
              <a:rPr lang="en-GB" sz="2000"/>
            </a:br>
            <a:r>
              <a:rPr lang="en-GB" sz="1100">
                <a:latin typeface="Lexend"/>
              </a:rPr>
              <a:t/>
            </a:r>
            <a:br>
              <a:rPr lang="en-GB" sz="2000"/>
            </a:br>
            <a:r>
              <a:rPr lang="en-GB" sz="1100">
                <a:latin typeface="Lexend"/>
              </a:rPr>
              <a:t/>
            </a:r>
            <a:br>
              <a:rPr lang="en-GB" sz="2000"/>
            </a:br>
            <a:r>
              <a:rPr lang="en-GB" sz="1100">
                <a:latin typeface="Lexend"/>
              </a:rPr>
              <a:t/>
            </a:r>
            <a:endParaRPr sz="2000"/>
          </a:p>
        </p:txBody>
      </p:sp>
      <p:pic>
        <p:nvPicPr>
          <p:cNvPr id="1179" name="Google Shape;1179;p86"/>
          <p:cNvPicPr preferRelativeResize="0"/>
          <p:nvPr/>
        </p:nvPicPr>
        <p:blipFill>
          <a:blip r:embed="rId3">
            <a:alphaModFix/>
          </a:blip>
          <a:stretch>
            <a:fillRect/>
          </a:stretch>
        </p:blipFill>
        <p:spPr>
          <a:xfrm rot="10800000">
            <a:off x="1050623" y="3462437"/>
            <a:ext cx="7427052" cy="1376425"/>
          </a:xfrm>
          <a:prstGeom prst="rect">
            <a:avLst/>
          </a:prstGeom>
          <a:noFill/>
          <a:ln>
            <a:noFill/>
          </a:ln>
        </p:spPr>
      </p:pic>
      <p:sp>
        <p:nvSpPr>
          <p:cNvPr id="1180" name="Google Shape;1180;p86"/>
          <p:cNvSpPr txBox="1"/>
          <p:nvPr>
            <p:ph idx="1" type="body"/>
          </p:nvPr>
        </p:nvSpPr>
        <p:spPr>
          <a:xfrm>
            <a:off x="1237626" y="3935100"/>
            <a:ext cx="6986400" cy="43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koobiyeyn karaa mid kasta oo ka mid ah natiijooyinka aan hore u haysto.</a:t>
            </a:r>
            <a:endParaRPr sz="1800"/>
          </a:p>
        </p:txBody>
      </p:sp>
      <p:sp>
        <p:nvSpPr>
          <p:cNvPr id="1181" name="Google Shape;1181;p86"/>
          <p:cNvSpPr txBox="1"/>
          <p:nvPr/>
        </p:nvSpPr>
        <p:spPr>
          <a:xfrm>
            <a:off x="1080600" y="4253100"/>
            <a:ext cx="7486800" cy="492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chemeClr val="dk1"/>
                </a:solidFill>
                <a:latin typeface="Lexend"/>
                <a:ea typeface="Lexend"/>
                <a:cs typeface="Lexend"/>
                <a:sym typeface="Lexend"/>
              </a:rPr>
              <a:t>Kadibna qor 'guul' ka dib hal natiijo iyo 'guuldarro' ka dib koobigeeda.</a:t>
            </a:r>
            <a:endParaRPr/>
          </a:p>
        </p:txBody>
      </p:sp>
      <p:pic>
        <p:nvPicPr>
          <p:cNvPr id="1182" name="Google Shape;1182;p86"/>
          <p:cNvPicPr preferRelativeResize="0"/>
          <p:nvPr/>
        </p:nvPicPr>
        <p:blipFill>
          <a:blip r:embed="rId6">
            <a:alphaModFix/>
          </a:blip>
          <a:stretch>
            <a:fillRect/>
          </a:stretch>
        </p:blipFill>
        <p:spPr>
          <a:xfrm flipH="1">
            <a:off x="8077378" y="2464561"/>
            <a:ext cx="489553" cy="924387"/>
          </a:xfrm>
          <a:prstGeom prst="rect">
            <a:avLst/>
          </a:prstGeom>
          <a:noFill/>
          <a:ln>
            <a:noFill/>
          </a:ln>
        </p:spPr>
      </p:pic>
      <p:sp>
        <p:nvSpPr>
          <p:cNvPr id="1183" name="Google Shape;1183;p86"/>
          <p:cNvSpPr txBox="1"/>
          <p:nvPr>
            <p:ph idx="1" type="body"/>
          </p:nvPr>
        </p:nvSpPr>
        <p:spPr>
          <a:xfrm>
            <a:off x="7998988" y="3469275"/>
            <a:ext cx="630000" cy="3123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400">
                <a:latin typeface="Lexend"/>
              </a:rPr>
              <a:t>Caasha</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6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77"/>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7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1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7" name="Shape 1187"/>
        <p:cNvGrpSpPr/>
        <p:nvPr/>
      </p:nvGrpSpPr>
      <p:grpSpPr>
        <a:xfrm>
          <a:off x="0" y="0"/>
          <a:ext cx="0" cy="0"/>
          <a:chOff x="0" y="0"/>
          <a:chExt cx="0" cy="0"/>
        </a:xfrm>
      </p:grpSpPr>
      <p:sp>
        <p:nvSpPr>
          <p:cNvPr id="1188" name="Google Shape;1188;p87"/>
          <p:cNvSpPr txBox="1"/>
          <p:nvPr>
            <p:ph idx="1" type="body"/>
          </p:nvPr>
        </p:nvSpPr>
        <p:spPr>
          <a:xfrm>
            <a:off x="324000" y="759300"/>
            <a:ext cx="8237700" cy="1101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Natiijooyinka suurtagalka ah ee ka soo baxa rogista wareegga laba jeer ayaa hoos ku qoran.</a:t>
            </a:r>
            <a:r>
              <a:rPr lang="en-GB" sz="1100">
                <a:solidFill>
                  <a:schemeClr val="accent5"/>
                </a:solidFill>
                <a:latin typeface="Lexend"/>
              </a:rPr>
              <a:t/>
            </a:r>
            <a:r>
              <a:rPr lang="en-GB" sz="1100">
                <a:latin typeface="Lexend"/>
              </a:rPr>
              <a:t/>
            </a:r>
            <a:endParaRPr sz="2000"/>
          </a:p>
          <a:p>
            <a:pPr indent="0" lvl="0" marL="0" rtl="0" algn="l">
              <a:spcBef>
                <a:spcPts val="1000"/>
              </a:spcBef>
              <a:spcAft>
                <a:spcPts val="1000"/>
              </a:spcAft>
              <a:buNone/>
            </a:pPr>
            <a:r>
              <a:rPr>
                <a:latin typeface="Lexend"/>
              </a:rPr>
              <a:t/>
            </a:r>
            <a:endParaRPr sz="1800"/>
          </a:p>
        </p:txBody>
      </p:sp>
      <p:sp>
        <p:nvSpPr>
          <p:cNvPr id="1189" name="Google Shape;1189;p87"/>
          <p:cNvSpPr/>
          <p:nvPr/>
        </p:nvSpPr>
        <p:spPr>
          <a:xfrm>
            <a:off x="5925450" y="18454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90" name="Google Shape;1190;p87"/>
          <p:cNvSpPr/>
          <p:nvPr/>
        </p:nvSpPr>
        <p:spPr>
          <a:xfrm flipH="1">
            <a:off x="5940139" y="1860211"/>
            <a:ext cx="1666500" cy="16665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91" name="Google Shape;1191;p87"/>
          <p:cNvSpPr/>
          <p:nvPr/>
        </p:nvSpPr>
        <p:spPr>
          <a:xfrm>
            <a:off x="5940211" y="1860211"/>
            <a:ext cx="1666500" cy="16665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92" name="Google Shape;1192;p87"/>
          <p:cNvSpPr txBox="1"/>
          <p:nvPr/>
        </p:nvSpPr>
        <p:spPr>
          <a:xfrm>
            <a:off x="6075625" y="24827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193" name="Google Shape;1193;p87"/>
          <p:cNvSpPr txBox="1"/>
          <p:nvPr/>
        </p:nvSpPr>
        <p:spPr>
          <a:xfrm>
            <a:off x="6882576" y="24827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guuldarro</a:t>
            </a:r>
            <a:endParaRPr sz="1600">
              <a:solidFill>
                <a:srgbClr val="FFFFFF"/>
              </a:solidFill>
              <a:latin typeface="Lexend"/>
              <a:ea typeface="Lexend"/>
              <a:cs typeface="Lexend"/>
              <a:sym typeface="Lexend"/>
            </a:endParaRPr>
          </a:p>
        </p:txBody>
      </p:sp>
      <p:grpSp>
        <p:nvGrpSpPr>
          <p:cNvPr id="1194" name="Google Shape;1194;p87"/>
          <p:cNvGrpSpPr/>
          <p:nvPr/>
        </p:nvGrpSpPr>
        <p:grpSpPr>
          <a:xfrm>
            <a:off x="6724759" y="1938023"/>
            <a:ext cx="93900" cy="816939"/>
            <a:chOff x="996050" y="213293"/>
            <a:chExt cx="93900" cy="909732"/>
          </a:xfrm>
        </p:grpSpPr>
        <p:cxnSp>
          <p:nvCxnSpPr>
            <p:cNvPr id="1195" name="Google Shape;1195;p87"/>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196" name="Google Shape;1196;p87"/>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197" name="Google Shape;1197;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Qorista natiijooyinka tijaabooyinka saddex heer ah</a:t>
            </a:r>
            <a:endParaRPr/>
          </a:p>
        </p:txBody>
      </p:sp>
      <p:sp>
        <p:nvSpPr>
          <p:cNvPr id="1198" name="Google Shape;1198;p87"/>
          <p:cNvSpPr txBox="1"/>
          <p:nvPr>
            <p:ph idx="1" type="body"/>
          </p:nvPr>
        </p:nvSpPr>
        <p:spPr>
          <a:xfrm>
            <a:off x="324000" y="1151116"/>
            <a:ext cx="8496000" cy="1040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Sidee loo isticmaali karaa si loo qoro dhammaan natiijooyinka suurtagalka ah marka wareegga la rogo saddex jeer?</a:t>
            </a:r>
            <a:r>
              <a:rPr lang="en-GB" sz="1100">
                <a:solidFill>
                  <a:schemeClr val="accent5"/>
                </a:solidFill>
                <a:latin typeface="Lexend"/>
              </a:rPr>
              <a:t/>
            </a:r>
            <a:r>
              <a:rPr lang="en-GB" sz="1100">
                <a:latin typeface="Lexend"/>
              </a:rPr>
              <a:t/>
            </a:r>
            <a:endParaRPr sz="2000"/>
          </a:p>
        </p:txBody>
      </p:sp>
      <p:sp>
        <p:nvSpPr>
          <p:cNvPr id="1199" name="Google Shape;1199;p87"/>
          <p:cNvSpPr txBox="1"/>
          <p:nvPr>
            <p:ph idx="1" type="body"/>
          </p:nvPr>
        </p:nvSpPr>
        <p:spPr>
          <a:xfrm>
            <a:off x="2818547" y="2150025"/>
            <a:ext cx="1831800" cy="144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guuldarro guul guul, guuldarro guul guuldarro, guuldarro guuldarro guul, guuldarro guuldarro guuldarro</a:t>
            </a:r>
            <a:r>
              <a:rPr lang="en-GB" sz="1100">
                <a:latin typeface="Lexend"/>
              </a:rPr>
              <a:t/>
            </a:r>
            <a:br>
              <a:rPr lang="en-GB" sz="2000"/>
            </a:br>
            <a:r>
              <a:rPr lang="en-GB" sz="1100">
                <a:solidFill>
                  <a:schemeClr val="accent5"/>
                </a:solidFill>
                <a:latin typeface="Lexend"/>
              </a:rPr>
              <a:t/>
            </a:r>
            <a:r>
              <a:rPr lang="en-GB" sz="1100">
                <a:latin typeface="Lexend"/>
              </a:rPr>
              <a:t/>
            </a:r>
            <a:br>
              <a:rPr lang="en-GB" sz="2000"/>
            </a:br>
            <a:r>
              <a:rPr lang="en-GB" sz="1100">
                <a:solidFill>
                  <a:schemeClr val="accent5"/>
                </a:solidFill>
                <a:latin typeface="Lexend"/>
              </a:rPr>
              <a:t/>
            </a:r>
            <a:r>
              <a:rPr lang="en-GB" sz="1100">
                <a:latin typeface="Lexend"/>
              </a:rPr>
              <a:t/>
            </a:r>
            <a:br>
              <a:rPr lang="en-GB" sz="2000"/>
            </a:br>
            <a:r>
              <a:rPr lang="en-GB" sz="1100">
                <a:solidFill>
                  <a:schemeClr val="accent5"/>
                </a:solidFill>
                <a:latin typeface="Lexend"/>
              </a:rPr>
              <a:t/>
            </a:r>
            <a:r>
              <a:rPr lang="en-GB" sz="1100">
                <a:latin typeface="Lexend"/>
              </a:rPr>
              <a:t/>
            </a:r>
            <a:endParaRPr sz="2000"/>
          </a:p>
        </p:txBody>
      </p:sp>
      <p:sp>
        <p:nvSpPr>
          <p:cNvPr id="1200" name="Google Shape;1200;p87"/>
          <p:cNvSpPr txBox="1"/>
          <p:nvPr>
            <p:ph idx="1" type="body"/>
          </p:nvPr>
        </p:nvSpPr>
        <p:spPr>
          <a:xfrm>
            <a:off x="592705" y="2150025"/>
            <a:ext cx="1695900" cy="144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chemeClr val="accent5"/>
                </a:solidFill>
                <a:latin typeface="Lexend"/>
              </a:rPr>
              <a:t>guul guul guul, guul guul guuldarro, guul guuldarro guul, guul guuldarro guuldarro,</a:t>
            </a:r>
            <a:r>
              <a:rPr lang="en-GB" sz="1100">
                <a:latin typeface="Lexend"/>
              </a:rPr>
              <a:t/>
            </a:r>
            <a:br>
              <a:rPr lang="en-GB" sz="2000"/>
            </a:br>
            <a:r>
              <a:rPr lang="en-GB" sz="1100">
                <a:solidFill>
                  <a:schemeClr val="accent5"/>
                </a:solidFill>
                <a:latin typeface="Lexend"/>
              </a:rPr>
              <a:t/>
            </a:r>
            <a:r>
              <a:rPr lang="en-GB" sz="1100">
                <a:latin typeface="Lexend"/>
              </a:rPr>
              <a:t/>
            </a:r>
            <a:br>
              <a:rPr lang="en-GB" sz="2000"/>
            </a:br>
            <a:r>
              <a:rPr lang="en-GB" sz="1100">
                <a:solidFill>
                  <a:schemeClr val="accent5"/>
                </a:solidFill>
                <a:latin typeface="Lexend"/>
              </a:rPr>
              <a:t/>
            </a:r>
            <a:r>
              <a:rPr lang="en-GB" sz="1100">
                <a:latin typeface="Lexend"/>
              </a:rPr>
              <a:t/>
            </a:r>
            <a:br>
              <a:rPr lang="en-GB" sz="2000"/>
            </a:br>
            <a:r>
              <a:rPr lang="en-GB" sz="1100">
                <a:solidFill>
                  <a:schemeClr val="accent5"/>
                </a:solidFill>
                <a:latin typeface="Lexend"/>
              </a:rPr>
              <a:t/>
            </a:r>
            <a:r>
              <a:rPr lang="en-GB" sz="1100">
                <a:latin typeface="Lexend"/>
              </a:rPr>
              <a:t/>
            </a:r>
            <a:endParaRPr sz="2000"/>
          </a:p>
        </p:txBody>
      </p:sp>
      <p:pic>
        <p:nvPicPr>
          <p:cNvPr id="1201" name="Google Shape;1201;p87"/>
          <p:cNvPicPr preferRelativeResize="0"/>
          <p:nvPr/>
        </p:nvPicPr>
        <p:blipFill>
          <a:blip r:embed="rId3">
            <a:alphaModFix/>
          </a:blip>
          <a:stretch>
            <a:fillRect/>
          </a:stretch>
        </p:blipFill>
        <p:spPr>
          <a:xfrm rot="10800000">
            <a:off x="1043848" y="3443975"/>
            <a:ext cx="7427052" cy="1376425"/>
          </a:xfrm>
          <a:prstGeom prst="rect">
            <a:avLst/>
          </a:prstGeom>
          <a:noFill/>
          <a:ln>
            <a:noFill/>
          </a:ln>
        </p:spPr>
      </p:pic>
      <p:sp>
        <p:nvSpPr>
          <p:cNvPr id="1202" name="Google Shape;1202;p87"/>
          <p:cNvSpPr txBox="1"/>
          <p:nvPr>
            <p:ph idx="1" type="body"/>
          </p:nvPr>
        </p:nvSpPr>
        <p:spPr>
          <a:xfrm>
            <a:off x="1245993" y="3935100"/>
            <a:ext cx="7224900" cy="81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Ama waxaan tixgelin karaa rogista koowaad inay tahay rogista dheeraadka ah, marka waxaan ku qoraa natiijooyinka dheeraadka ah bilowga mid kasta.</a:t>
            </a:r>
            <a:endParaRPr sz="1800"/>
          </a:p>
        </p:txBody>
      </p:sp>
      <p:pic>
        <p:nvPicPr>
          <p:cNvPr id="1203" name="Google Shape;1203;p87"/>
          <p:cNvPicPr preferRelativeResize="0"/>
          <p:nvPr/>
        </p:nvPicPr>
        <p:blipFill>
          <a:blip r:embed="rId6">
            <a:alphaModFix/>
          </a:blip>
          <a:stretch>
            <a:fillRect/>
          </a:stretch>
        </p:blipFill>
        <p:spPr>
          <a:xfrm flipH="1">
            <a:off x="8077378" y="2464561"/>
            <a:ext cx="489553" cy="924387"/>
          </a:xfrm>
          <a:prstGeom prst="rect">
            <a:avLst/>
          </a:prstGeom>
          <a:noFill/>
          <a:ln>
            <a:noFill/>
          </a:ln>
        </p:spPr>
      </p:pic>
      <p:sp>
        <p:nvSpPr>
          <p:cNvPr id="1204" name="Google Shape;1204;p87"/>
          <p:cNvSpPr txBox="1"/>
          <p:nvPr>
            <p:ph idx="1" type="body"/>
          </p:nvPr>
        </p:nvSpPr>
        <p:spPr>
          <a:xfrm>
            <a:off x="7998988" y="3469275"/>
            <a:ext cx="630000" cy="312300"/>
          </a:xfrm>
          <a:prstGeom prst="rect">
            <a:avLst/>
          </a:prstGeom>
        </p:spPr>
        <p:txBody>
          <a:bodyPr anchorCtr="0" anchor="t" bIns="0" lIns="0" spcFirstLastPara="1" rIns="0" wrap="none" tIns="0">
            <a:normAutofit/>
          </a:bodyPr>
          <a:lstStyle/>
          <a:p>
            <a:pPr indent="0" lvl="0" marL="0" rtl="0" algn="l">
              <a:spcBef>
                <a:spcPts val="0"/>
              </a:spcBef>
              <a:spcAft>
                <a:spcPts val="1000"/>
              </a:spcAft>
              <a:buNone/>
            </a:pPr>
            <a:r>
              <a:rPr lang="en-GB" sz="1400">
                <a:latin typeface="Lexend"/>
              </a:rPr>
              <a:t>Caasha</a:t>
            </a:r>
            <a:endParaRPr sz="160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8" name="Shape 1208"/>
        <p:cNvGrpSpPr/>
        <p:nvPr/>
      </p:nvGrpSpPr>
      <p:grpSpPr>
        <a:xfrm>
          <a:off x="0" y="0"/>
          <a:ext cx="0" cy="0"/>
          <a:chOff x="0" y="0"/>
          <a:chExt cx="0" cy="0"/>
        </a:xfrm>
      </p:grpSpPr>
      <p:sp>
        <p:nvSpPr>
          <p:cNvPr id="1209" name="Google Shape;1209;p88"/>
          <p:cNvSpPr txBox="1"/>
          <p:nvPr>
            <p:ph idx="1" type="body"/>
          </p:nvPr>
        </p:nvSpPr>
        <p:spPr>
          <a:xfrm>
            <a:off x="324000" y="759300"/>
            <a:ext cx="8496000" cy="637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Nuur wuxuu rogi doonaa wareegga saddex jeer. Wuxuu rabaa inuu qoro dhammaan natiijooyinka suurtagalka ah. Sidee buu si nidaamsan u samayn karaa?</a:t>
            </a:r>
            <a:r>
              <a:rPr lang="en-GB" sz="1400">
                <a:latin typeface="Lexend"/>
              </a:rPr>
              <a:t/>
            </a:r>
            <a:r>
              <a:rPr lang="en-GB" sz="1400">
                <a:solidFill>
                  <a:schemeClr val="accent5"/>
                </a:solidFill>
                <a:latin typeface="Lexend"/>
              </a:rPr>
              <a:t/>
            </a:r>
            <a:r>
              <a:rPr lang="en-GB" sz="1400">
                <a:latin typeface="Lexend"/>
              </a:rPr>
              <a:t/>
            </a:r>
            <a:r>
              <a:rPr lang="en-GB" sz="1400">
                <a:latin typeface="Lexend"/>
              </a:rPr>
              <a:t/>
            </a:r>
            <a:endParaRPr sz="2000"/>
          </a:p>
        </p:txBody>
      </p:sp>
      <p:sp>
        <p:nvSpPr>
          <p:cNvPr id="1210" name="Google Shape;1210;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Qorista natiijooyinka tijaabooyinka saddex heer ah</a:t>
            </a:r>
            <a:endParaRPr/>
          </a:p>
        </p:txBody>
      </p:sp>
      <p:pic>
        <p:nvPicPr>
          <p:cNvPr id="1211" name="Google Shape;1211;p88"/>
          <p:cNvPicPr preferRelativeResize="0"/>
          <p:nvPr/>
        </p:nvPicPr>
        <p:blipFill>
          <a:blip r:embed="rId3">
            <a:alphaModFix/>
          </a:blip>
          <a:stretch>
            <a:fillRect/>
          </a:stretch>
        </p:blipFill>
        <p:spPr>
          <a:xfrm rot="10800000">
            <a:off x="3751677" y="3410025"/>
            <a:ext cx="4680648" cy="1376425"/>
          </a:xfrm>
          <a:prstGeom prst="rect">
            <a:avLst/>
          </a:prstGeom>
          <a:noFill/>
          <a:ln>
            <a:noFill/>
          </a:ln>
        </p:spPr>
      </p:pic>
      <p:sp>
        <p:nvSpPr>
          <p:cNvPr id="1212" name="Google Shape;1212;p88"/>
          <p:cNvSpPr txBox="1"/>
          <p:nvPr>
            <p:ph idx="1" type="body"/>
          </p:nvPr>
        </p:nvSpPr>
        <p:spPr>
          <a:xfrm>
            <a:off x="3937934" y="3858900"/>
            <a:ext cx="2936700" cy="384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ku bilaabi karaa AAA.</a:t>
            </a:r>
            <a:endParaRPr sz="1600"/>
          </a:p>
        </p:txBody>
      </p:sp>
      <p:sp>
        <p:nvSpPr>
          <p:cNvPr id="1213" name="Google Shape;1213;p88"/>
          <p:cNvSpPr/>
          <p:nvPr/>
        </p:nvSpPr>
        <p:spPr>
          <a:xfrm>
            <a:off x="5842400" y="1687250"/>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14" name="Google Shape;1214;p88"/>
          <p:cNvSpPr/>
          <p:nvPr/>
        </p:nvSpPr>
        <p:spPr>
          <a:xfrm rot="7199661">
            <a:off x="5857209" y="1702128"/>
            <a:ext cx="1666484" cy="1666484"/>
          </a:xfrm>
          <a:prstGeom prst="pie">
            <a:avLst>
              <a:gd fmla="val 9034165"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15" name="Google Shape;1215;p88"/>
          <p:cNvSpPr/>
          <p:nvPr/>
        </p:nvSpPr>
        <p:spPr>
          <a:xfrm rot="-7211867">
            <a:off x="5857277" y="1702188"/>
            <a:ext cx="1666446" cy="1666446"/>
          </a:xfrm>
          <a:prstGeom prst="pie">
            <a:avLst>
              <a:gd fmla="val 9034165"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16" name="Google Shape;1216;p88"/>
          <p:cNvSpPr/>
          <p:nvPr/>
        </p:nvSpPr>
        <p:spPr>
          <a:xfrm>
            <a:off x="5857277" y="1702188"/>
            <a:ext cx="1666500" cy="1666500"/>
          </a:xfrm>
          <a:prstGeom prst="pie">
            <a:avLst>
              <a:gd fmla="val 9034165"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17" name="Google Shape;1217;p88"/>
          <p:cNvSpPr txBox="1"/>
          <p:nvPr/>
        </p:nvSpPr>
        <p:spPr>
          <a:xfrm>
            <a:off x="6875726" y="2095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1218" name="Google Shape;1218;p88"/>
          <p:cNvSpPr txBox="1"/>
          <p:nvPr/>
        </p:nvSpPr>
        <p:spPr>
          <a:xfrm>
            <a:off x="6570926" y="27055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219" name="Google Shape;1219;p88"/>
          <p:cNvSpPr txBox="1"/>
          <p:nvPr/>
        </p:nvSpPr>
        <p:spPr>
          <a:xfrm>
            <a:off x="6113726" y="2095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grpSp>
        <p:nvGrpSpPr>
          <p:cNvPr id="1220" name="Google Shape;1220;p88"/>
          <p:cNvGrpSpPr/>
          <p:nvPr/>
        </p:nvGrpSpPr>
        <p:grpSpPr>
          <a:xfrm>
            <a:off x="6641709" y="1772006"/>
            <a:ext cx="93900" cy="816939"/>
            <a:chOff x="996050" y="213293"/>
            <a:chExt cx="93900" cy="909732"/>
          </a:xfrm>
        </p:grpSpPr>
        <p:cxnSp>
          <p:nvCxnSpPr>
            <p:cNvPr id="1221" name="Google Shape;1221;p88"/>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222" name="Google Shape;1222;p88"/>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1223" name="Google Shape;1223;p88"/>
          <p:cNvPicPr preferRelativeResize="0"/>
          <p:nvPr/>
        </p:nvPicPr>
        <p:blipFill>
          <a:blip r:embed="rId5">
            <a:alphaModFix/>
          </a:blip>
          <a:stretch>
            <a:fillRect/>
          </a:stretch>
        </p:blipFill>
        <p:spPr>
          <a:xfrm flipH="1">
            <a:off x="7802325" y="2622192"/>
            <a:ext cx="629999" cy="787830"/>
          </a:xfrm>
          <a:prstGeom prst="rect">
            <a:avLst/>
          </a:prstGeom>
          <a:noFill/>
          <a:ln>
            <a:noFill/>
          </a:ln>
        </p:spPr>
      </p:pic>
      <p:sp>
        <p:nvSpPr>
          <p:cNvPr id="1224" name="Google Shape;1224;p88"/>
          <p:cNvSpPr txBox="1"/>
          <p:nvPr>
            <p:ph idx="1" type="body"/>
          </p:nvPr>
        </p:nvSpPr>
        <p:spPr>
          <a:xfrm>
            <a:off x="3919675" y="4163700"/>
            <a:ext cx="4512600" cy="63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Kadibna ku wareeji suurtogalnimada kala duwan ee wareegga saddexaad: A ilaa B ilaa C</a:t>
            </a:r>
            <a:r>
              <a:rPr lang="en-GB" sz="1100">
                <a:latin typeface="Lexend"/>
              </a:rPr>
              <a:t/>
            </a:r>
            <a:r>
              <a:rPr lang="en-GB" sz="1100">
                <a:latin typeface="Lexend"/>
              </a:rPr>
              <a:t/>
            </a:r>
            <a:r>
              <a:rPr lang="en-GB" sz="1100">
                <a:solidFill>
                  <a:schemeClr val="accent5"/>
                </a:solidFill>
                <a:latin typeface="Lexend"/>
              </a:rPr>
              <a:t/>
            </a:r>
            <a:r>
              <a:rPr lang="en-GB" sz="1100">
                <a:latin typeface="Lexend"/>
              </a:rPr>
              <a:t/>
            </a:r>
            <a:endParaRPr sz="1600"/>
          </a:p>
        </p:txBody>
      </p:sp>
      <p:sp>
        <p:nvSpPr>
          <p:cNvPr id="1225" name="Google Shape;1225;p88"/>
          <p:cNvSpPr txBox="1"/>
          <p:nvPr>
            <p:ph idx="1" type="body"/>
          </p:nvPr>
        </p:nvSpPr>
        <p:spPr>
          <a:xfrm>
            <a:off x="857400" y="1597500"/>
            <a:ext cx="680100" cy="297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AAA</a:t>
            </a:r>
            <a:endParaRPr sz="1800"/>
          </a:p>
        </p:txBody>
      </p:sp>
      <p:sp>
        <p:nvSpPr>
          <p:cNvPr id="1226" name="Google Shape;1226;p88"/>
          <p:cNvSpPr txBox="1"/>
          <p:nvPr>
            <p:ph idx="1" type="body"/>
          </p:nvPr>
        </p:nvSpPr>
        <p:spPr>
          <a:xfrm>
            <a:off x="857400" y="1597500"/>
            <a:ext cx="680100" cy="929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AAA AAB AAC</a:t>
            </a:r>
            <a:r>
              <a:rPr lang="en-GB" sz="1100">
                <a:solidFill>
                  <a:schemeClr val="accent5"/>
                </a:solidFill>
                <a:latin typeface="Lexend"/>
              </a:rPr>
              <a:t/>
            </a:r>
            <a:br>
              <a:rPr lang="en-GB" sz="1800"/>
            </a:br>
            <a:r>
              <a:rPr lang="en-GB" sz="1100">
                <a:latin typeface="Lexend"/>
              </a:rPr>
              <a:t/>
            </a:r>
            <a:r>
              <a:rPr lang="en-GB" sz="1100">
                <a:solidFill>
                  <a:schemeClr val="accent5"/>
                </a:solidFill>
                <a:latin typeface="Lexend"/>
              </a:rPr>
              <a:t/>
            </a:r>
            <a:br>
              <a:rPr lang="en-GB" sz="1800"/>
            </a:br>
            <a:r>
              <a:rPr lang="en-GB" sz="1100">
                <a:latin typeface="Lexend"/>
              </a:rPr>
              <a:t/>
            </a:r>
            <a:r>
              <a:rPr lang="en-GB" sz="1100">
                <a:solidFill>
                  <a:schemeClr val="accent5"/>
                </a:solidFill>
                <a:latin typeface="Lexend"/>
              </a:rPr>
              <a:t/>
            </a:r>
            <a:endParaRPr sz="1800">
              <a:solidFill>
                <a:schemeClr val="accent5"/>
              </a:solidFill>
            </a:endParaRPr>
          </a:p>
          <a:p>
            <a:pPr indent="0" lvl="0" marL="0" rtl="0" algn="l">
              <a:spcBef>
                <a:spcPts val="1000"/>
              </a:spcBef>
              <a:spcAft>
                <a:spcPts val="0"/>
              </a:spcAft>
              <a:buNone/>
            </a:pPr>
            <a:r>
              <a:rPr>
                <a:latin typeface="Lexend"/>
              </a:rPr>
              <a:t/>
            </a:r>
            <a:endParaRPr sz="1800"/>
          </a:p>
          <a:p>
            <a:pPr indent="0" lvl="0" marL="0" rtl="0" algn="l">
              <a:spcBef>
                <a:spcPts val="1000"/>
              </a:spcBef>
              <a:spcAft>
                <a:spcPts val="1000"/>
              </a:spcAft>
              <a:buNone/>
            </a:pPr>
            <a:r>
              <a:rPr>
                <a:latin typeface="Lexend"/>
              </a:rPr>
              <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25"/>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2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0" name="Shape 1230"/>
        <p:cNvGrpSpPr/>
        <p:nvPr/>
      </p:nvGrpSpPr>
      <p:grpSpPr>
        <a:xfrm>
          <a:off x="0" y="0"/>
          <a:ext cx="0" cy="0"/>
          <a:chOff x="0" y="0"/>
          <a:chExt cx="0" cy="0"/>
        </a:xfrm>
      </p:grpSpPr>
      <p:sp>
        <p:nvSpPr>
          <p:cNvPr id="1231" name="Google Shape;1231;p89"/>
          <p:cNvSpPr txBox="1"/>
          <p:nvPr>
            <p:ph idx="1" type="body"/>
          </p:nvPr>
        </p:nvSpPr>
        <p:spPr>
          <a:xfrm>
            <a:off x="857400" y="1597500"/>
            <a:ext cx="680100" cy="92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AAA AAB AAC</a:t>
            </a:r>
            <a:br>
              <a:rPr lang="en-GB" sz="1800"/>
            </a:br>
            <a:r>
              <a:rPr lang="en-GB" sz="1100">
                <a:latin typeface="Lexend"/>
              </a:rPr>
              <a:t/>
            </a:r>
            <a:br>
              <a:rPr lang="en-GB" sz="1800"/>
            </a:br>
            <a:r>
              <a:rPr lang="en-GB" sz="1100">
                <a:latin typeface="Lexend"/>
              </a:rPr>
              <a:t/>
            </a:r>
            <a:endParaRPr sz="1600"/>
          </a:p>
        </p:txBody>
      </p:sp>
      <p:sp>
        <p:nvSpPr>
          <p:cNvPr id="1232" name="Google Shape;1232;p89"/>
          <p:cNvSpPr txBox="1"/>
          <p:nvPr>
            <p:ph idx="1" type="body"/>
          </p:nvPr>
        </p:nvSpPr>
        <p:spPr>
          <a:xfrm>
            <a:off x="324000" y="759300"/>
            <a:ext cx="8496000" cy="637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Nuur wuxuu ku wareejinayaa wareejiyaha (spinner) saddex jeer. Wuxuu doonayaa inuu qoro dhammaan natiijooyinka suurtogalka ah. Sidee buu si nidaamsan (systematically) u samayn karaa?</a:t>
            </a:r>
            <a:r>
              <a:rPr lang="en-GB" sz="1400">
                <a:solidFill>
                  <a:schemeClr val="accent5"/>
                </a:solidFill>
                <a:latin typeface="Lexend"/>
              </a:rPr>
              <a:t/>
            </a:r>
            <a:r>
              <a:rPr lang="en-GB" sz="1400">
                <a:latin typeface="Lexend"/>
              </a:rPr>
              <a:t/>
            </a:r>
            <a:endParaRPr sz="2000"/>
          </a:p>
        </p:txBody>
      </p:sp>
      <p:sp>
        <p:nvSpPr>
          <p:cNvPr id="1233" name="Google Shape;1233;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Qorista natiijooyinka tijaabooyinka saddex-heer (three-stage trials)</a:t>
            </a:r>
            <a:endParaRPr/>
          </a:p>
        </p:txBody>
      </p:sp>
      <p:pic>
        <p:nvPicPr>
          <p:cNvPr id="1234" name="Google Shape;1234;p89"/>
          <p:cNvPicPr preferRelativeResize="0"/>
          <p:nvPr/>
        </p:nvPicPr>
        <p:blipFill>
          <a:blip r:embed="rId3">
            <a:alphaModFix/>
          </a:blip>
          <a:stretch>
            <a:fillRect/>
          </a:stretch>
        </p:blipFill>
        <p:spPr>
          <a:xfrm rot="10800000">
            <a:off x="2668398" y="3439475"/>
            <a:ext cx="5763927" cy="1376425"/>
          </a:xfrm>
          <a:prstGeom prst="rect">
            <a:avLst/>
          </a:prstGeom>
          <a:noFill/>
          <a:ln>
            <a:noFill/>
          </a:ln>
        </p:spPr>
      </p:pic>
      <p:sp>
        <p:nvSpPr>
          <p:cNvPr id="1235" name="Google Shape;1235;p89"/>
          <p:cNvSpPr txBox="1"/>
          <p:nvPr>
            <p:ph idx="1" type="body"/>
          </p:nvPr>
        </p:nvSpPr>
        <p:spPr>
          <a:xfrm>
            <a:off x="2943900" y="3858900"/>
            <a:ext cx="5402100" cy="957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markaas nuqul ka qaadan karaa dhammaan saddexda natiijo, oo ku wareejiyaa suurtogalnimada kala duwan ee wareegga labaad: A ilaa B ilaa C</a:t>
            </a:r>
            <a:r>
              <a:rPr lang="en-GB" sz="1100">
                <a:latin typeface="Lexend"/>
              </a:rPr>
              <a:t/>
            </a:r>
            <a:r>
              <a:rPr lang="en-GB" sz="1100">
                <a:solidFill>
                  <a:schemeClr val="accent5"/>
                </a:solidFill>
                <a:latin typeface="Lexend"/>
              </a:rPr>
              <a:t/>
            </a:r>
            <a:r>
              <a:rPr lang="en-GB" sz="1100">
                <a:latin typeface="Lexend"/>
              </a:rPr>
              <a:t/>
            </a:r>
            <a:r>
              <a:rPr lang="en-GB" sz="1100">
                <a:latin typeface="Lexend"/>
              </a:rPr>
              <a:t/>
            </a:r>
            <a:endParaRPr sz="1600"/>
          </a:p>
        </p:txBody>
      </p:sp>
      <p:sp>
        <p:nvSpPr>
          <p:cNvPr id="1236" name="Google Shape;1236;p89"/>
          <p:cNvSpPr/>
          <p:nvPr/>
        </p:nvSpPr>
        <p:spPr>
          <a:xfrm>
            <a:off x="5842400" y="1687250"/>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37" name="Google Shape;1237;p89"/>
          <p:cNvSpPr/>
          <p:nvPr/>
        </p:nvSpPr>
        <p:spPr>
          <a:xfrm rot="7199661">
            <a:off x="5857209" y="1702128"/>
            <a:ext cx="1666484" cy="1666484"/>
          </a:xfrm>
          <a:prstGeom prst="pie">
            <a:avLst>
              <a:gd fmla="val 9034165"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38" name="Google Shape;1238;p89"/>
          <p:cNvSpPr/>
          <p:nvPr/>
        </p:nvSpPr>
        <p:spPr>
          <a:xfrm rot="-7211867">
            <a:off x="5857277" y="1702188"/>
            <a:ext cx="1666446" cy="1666446"/>
          </a:xfrm>
          <a:prstGeom prst="pie">
            <a:avLst>
              <a:gd fmla="val 9034165"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39" name="Google Shape;1239;p89"/>
          <p:cNvSpPr/>
          <p:nvPr/>
        </p:nvSpPr>
        <p:spPr>
          <a:xfrm>
            <a:off x="5857277" y="1702188"/>
            <a:ext cx="1666500" cy="1666500"/>
          </a:xfrm>
          <a:prstGeom prst="pie">
            <a:avLst>
              <a:gd fmla="val 9034165"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40" name="Google Shape;1240;p89"/>
          <p:cNvSpPr txBox="1"/>
          <p:nvPr/>
        </p:nvSpPr>
        <p:spPr>
          <a:xfrm>
            <a:off x="6875726" y="2095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1241" name="Google Shape;1241;p89"/>
          <p:cNvSpPr txBox="1"/>
          <p:nvPr/>
        </p:nvSpPr>
        <p:spPr>
          <a:xfrm>
            <a:off x="6570926" y="27055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242" name="Google Shape;1242;p89"/>
          <p:cNvSpPr txBox="1"/>
          <p:nvPr/>
        </p:nvSpPr>
        <p:spPr>
          <a:xfrm>
            <a:off x="6113726" y="2095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grpSp>
        <p:nvGrpSpPr>
          <p:cNvPr id="1243" name="Google Shape;1243;p89"/>
          <p:cNvGrpSpPr/>
          <p:nvPr/>
        </p:nvGrpSpPr>
        <p:grpSpPr>
          <a:xfrm>
            <a:off x="6641709" y="1772006"/>
            <a:ext cx="93900" cy="816939"/>
            <a:chOff x="996050" y="213293"/>
            <a:chExt cx="93900" cy="909732"/>
          </a:xfrm>
        </p:grpSpPr>
        <p:cxnSp>
          <p:nvCxnSpPr>
            <p:cNvPr id="1244" name="Google Shape;1244;p89"/>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245" name="Google Shape;1245;p89"/>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246" name="Google Shape;1246;p89"/>
          <p:cNvSpPr txBox="1"/>
          <p:nvPr>
            <p:ph idx="1" type="body"/>
          </p:nvPr>
        </p:nvSpPr>
        <p:spPr>
          <a:xfrm>
            <a:off x="857400" y="1597500"/>
            <a:ext cx="680100" cy="92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AAA AAB AAC</a:t>
            </a:r>
            <a:r>
              <a:rPr lang="en-GB" sz="1100">
                <a:solidFill>
                  <a:schemeClr val="accent5"/>
                </a:solidFill>
                <a:latin typeface="Lexend"/>
              </a:rPr>
              <a:t/>
            </a:r>
            <a:r>
              <a:rPr lang="en-GB" sz="1100">
                <a:latin typeface="Lexend"/>
              </a:rPr>
              <a:t/>
            </a:r>
            <a:br>
              <a:rPr lang="en-GB" sz="1800"/>
            </a:br>
            <a:r>
              <a:rPr lang="en-GB" sz="1100">
                <a:latin typeface="Lexend"/>
              </a:rPr>
              <a:t/>
            </a:r>
            <a:r>
              <a:rPr lang="en-GB" sz="1100">
                <a:solidFill>
                  <a:schemeClr val="accent5"/>
                </a:solidFill>
                <a:latin typeface="Lexend"/>
              </a:rPr>
              <a:t/>
            </a:r>
            <a:r>
              <a:rPr lang="en-GB" sz="1100">
                <a:latin typeface="Lexend"/>
              </a:rPr>
              <a:t/>
            </a:r>
            <a:br>
              <a:rPr lang="en-GB" sz="1800"/>
            </a:br>
            <a:r>
              <a:rPr lang="en-GB" sz="1100">
                <a:latin typeface="Lexend"/>
              </a:rPr>
              <a:t/>
            </a:r>
            <a:r>
              <a:rPr lang="en-GB" sz="1100">
                <a:solidFill>
                  <a:schemeClr val="accent5"/>
                </a:solidFill>
                <a:latin typeface="Lexend"/>
              </a:rPr>
              <a:t/>
            </a:r>
            <a:r>
              <a:rPr lang="en-GB" sz="1100">
                <a:latin typeface="Lexend"/>
              </a:rPr>
              <a:t/>
            </a:r>
            <a:endParaRPr sz="1600"/>
          </a:p>
        </p:txBody>
      </p:sp>
      <p:pic>
        <p:nvPicPr>
          <p:cNvPr id="1247" name="Google Shape;1247;p89"/>
          <p:cNvPicPr preferRelativeResize="0"/>
          <p:nvPr/>
        </p:nvPicPr>
        <p:blipFill>
          <a:blip r:embed="rId5">
            <a:alphaModFix/>
          </a:blip>
          <a:stretch>
            <a:fillRect/>
          </a:stretch>
        </p:blipFill>
        <p:spPr>
          <a:xfrm flipH="1">
            <a:off x="7802325" y="2622192"/>
            <a:ext cx="629999" cy="787830"/>
          </a:xfrm>
          <a:prstGeom prst="rect">
            <a:avLst/>
          </a:prstGeom>
          <a:noFill/>
          <a:ln>
            <a:noFill/>
          </a:ln>
        </p:spPr>
      </p:pic>
      <p:sp>
        <p:nvSpPr>
          <p:cNvPr id="1248" name="Google Shape;1248;p89"/>
          <p:cNvSpPr txBox="1"/>
          <p:nvPr>
            <p:ph idx="1" type="body"/>
          </p:nvPr>
        </p:nvSpPr>
        <p:spPr>
          <a:xfrm>
            <a:off x="857400" y="3725673"/>
            <a:ext cx="680100" cy="1091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ACA ACB ACC</a:t>
            </a:r>
            <a:r>
              <a:rPr lang="en-GB" sz="1100">
                <a:solidFill>
                  <a:schemeClr val="accent5"/>
                </a:solidFill>
                <a:latin typeface="Lexend"/>
              </a:rPr>
              <a:t/>
            </a:r>
            <a:r>
              <a:rPr lang="en-GB" sz="1100">
                <a:latin typeface="Lexend"/>
              </a:rPr>
              <a:t/>
            </a:r>
            <a:br>
              <a:rPr lang="en-GB" sz="1800"/>
            </a:br>
            <a:r>
              <a:rPr lang="en-GB" sz="1100">
                <a:latin typeface="Lexend"/>
              </a:rPr>
              <a:t/>
            </a:r>
            <a:r>
              <a:rPr lang="en-GB" sz="1100">
                <a:solidFill>
                  <a:schemeClr val="accent5"/>
                </a:solidFill>
                <a:latin typeface="Lexend"/>
              </a:rPr>
              <a:t/>
            </a:r>
            <a:r>
              <a:rPr lang="en-GB" sz="1100">
                <a:latin typeface="Lexend"/>
              </a:rPr>
              <a:t/>
            </a:r>
            <a:br>
              <a:rPr lang="en-GB" sz="1800"/>
            </a:br>
            <a:r>
              <a:rPr lang="en-GB" sz="1100">
                <a:latin typeface="Lexend"/>
              </a:rPr>
              <a:t/>
            </a:r>
            <a:r>
              <a:rPr lang="en-GB" sz="1100">
                <a:solidFill>
                  <a:schemeClr val="accent5"/>
                </a:solidFill>
                <a:latin typeface="Lexend"/>
              </a:rPr>
              <a:t/>
            </a:r>
            <a:r>
              <a:rPr lang="en-GB" sz="1100">
                <a:latin typeface="Lexend"/>
              </a:rPr>
              <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1000"/>
              </a:spcAft>
              <a:buNone/>
            </a:pPr>
            <a:r>
              <a:rPr>
                <a:latin typeface="Lexend"/>
              </a:rPr>
              <a:t/>
            </a:r>
            <a:endParaRPr sz="1600"/>
          </a:p>
        </p:txBody>
      </p:sp>
      <p:sp>
        <p:nvSpPr>
          <p:cNvPr id="1249" name="Google Shape;1249;p89"/>
          <p:cNvSpPr txBox="1"/>
          <p:nvPr>
            <p:ph idx="1" type="body"/>
          </p:nvPr>
        </p:nvSpPr>
        <p:spPr>
          <a:xfrm>
            <a:off x="857400" y="2657054"/>
            <a:ext cx="680100" cy="1017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ABA ABB ABC</a:t>
            </a:r>
            <a:r>
              <a:rPr lang="en-GB" sz="1100">
                <a:solidFill>
                  <a:schemeClr val="accent5"/>
                </a:solidFill>
                <a:latin typeface="Lexend"/>
              </a:rPr>
              <a:t/>
            </a:r>
            <a:r>
              <a:rPr lang="en-GB" sz="1100">
                <a:latin typeface="Lexend"/>
              </a:rPr>
              <a:t/>
            </a:r>
            <a:br>
              <a:rPr lang="en-GB" sz="1800"/>
            </a:br>
            <a:r>
              <a:rPr lang="en-GB" sz="1100">
                <a:latin typeface="Lexend"/>
              </a:rPr>
              <a:t/>
            </a:r>
            <a:r>
              <a:rPr lang="en-GB" sz="1100">
                <a:solidFill>
                  <a:schemeClr val="accent5"/>
                </a:solidFill>
                <a:latin typeface="Lexend"/>
              </a:rPr>
              <a:t/>
            </a:r>
            <a:r>
              <a:rPr lang="en-GB" sz="1100">
                <a:latin typeface="Lexend"/>
              </a:rPr>
              <a:t/>
            </a:r>
            <a:br>
              <a:rPr lang="en-GB" sz="1800"/>
            </a:br>
            <a:r>
              <a:rPr lang="en-GB" sz="1100">
                <a:latin typeface="Lexend"/>
              </a:rPr>
              <a:t/>
            </a:r>
            <a:r>
              <a:rPr lang="en-GB" sz="1100">
                <a:solidFill>
                  <a:schemeClr val="accent5"/>
                </a:solidFill>
                <a:latin typeface="Lexend"/>
              </a:rPr>
              <a:t/>
            </a:r>
            <a:r>
              <a:rPr lang="en-GB" sz="1100">
                <a:latin typeface="Lexend"/>
              </a:rPr>
              <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1000"/>
              </a:spcAft>
              <a:buNone/>
            </a:pPr>
            <a:r>
              <a:rPr>
                <a:latin typeface="Lexend"/>
              </a:rPr>
              <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23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3" name="Shape 1253"/>
        <p:cNvGrpSpPr/>
        <p:nvPr/>
      </p:nvGrpSpPr>
      <p:grpSpPr>
        <a:xfrm>
          <a:off x="0" y="0"/>
          <a:ext cx="0" cy="0"/>
          <a:chOff x="0" y="0"/>
          <a:chExt cx="0" cy="0"/>
        </a:xfrm>
      </p:grpSpPr>
      <p:sp>
        <p:nvSpPr>
          <p:cNvPr id="1254" name="Google Shape;1254;p90"/>
          <p:cNvSpPr txBox="1"/>
          <p:nvPr>
            <p:ph idx="1" type="body"/>
          </p:nvPr>
        </p:nvSpPr>
        <p:spPr>
          <a:xfrm>
            <a:off x="857400" y="1597500"/>
            <a:ext cx="680100" cy="3100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AAA AAB AAC</a:t>
            </a:r>
            <a:br>
              <a:rPr lang="en-GB" sz="1800"/>
            </a:br>
            <a:r>
              <a:rPr lang="en-GB" sz="1100">
                <a:latin typeface="Lexend"/>
              </a:rPr>
              <a:t/>
            </a:r>
            <a:br>
              <a:rPr lang="en-GB" sz="1800"/>
            </a:br>
            <a:r>
              <a:rPr lang="en-GB" sz="1100">
                <a:latin typeface="Lexend"/>
              </a:rPr>
              <a:t/>
            </a:r>
            <a:endParaRPr sz="1800"/>
          </a:p>
          <a:p>
            <a:pPr indent="0" lvl="0" marL="0" rtl="0" algn="l">
              <a:spcBef>
                <a:spcPts val="1000"/>
              </a:spcBef>
              <a:spcAft>
                <a:spcPts val="0"/>
              </a:spcAft>
              <a:buNone/>
            </a:pPr>
            <a:r>
              <a:rPr lang="en-GB" sz="1100">
                <a:latin typeface="Lexend"/>
              </a:rPr>
              <a:t>ABA ABB ABC</a:t>
            </a:r>
            <a:br>
              <a:rPr lang="en-GB" sz="1800"/>
            </a:br>
            <a:r>
              <a:rPr lang="en-GB" sz="1100">
                <a:latin typeface="Lexend"/>
              </a:rPr>
              <a:t/>
            </a:r>
            <a:br>
              <a:rPr lang="en-GB" sz="1800"/>
            </a:br>
            <a:r>
              <a:rPr lang="en-GB" sz="1100">
                <a:latin typeface="Lexend"/>
              </a:rPr>
              <a:t/>
            </a:r>
            <a:endParaRPr sz="1800"/>
          </a:p>
          <a:p>
            <a:pPr indent="0" lvl="0" marL="0" rtl="0" algn="l">
              <a:spcBef>
                <a:spcPts val="1000"/>
              </a:spcBef>
              <a:spcAft>
                <a:spcPts val="0"/>
              </a:spcAft>
              <a:buNone/>
            </a:pPr>
            <a:r>
              <a:rPr lang="en-GB" sz="1100">
                <a:latin typeface="Lexend"/>
              </a:rPr>
              <a:t>ACA ACB ACC</a:t>
            </a:r>
            <a:br>
              <a:rPr lang="en-GB" sz="1800"/>
            </a:br>
            <a:r>
              <a:rPr lang="en-GB" sz="1100">
                <a:latin typeface="Lexend"/>
              </a:rPr>
              <a:t/>
            </a:r>
            <a:br>
              <a:rPr lang="en-GB" sz="1800"/>
            </a:br>
            <a:r>
              <a:rPr lang="en-GB" sz="1100">
                <a:latin typeface="Lexend"/>
              </a:rPr>
              <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1000"/>
              </a:spcAft>
              <a:buNone/>
            </a:pPr>
            <a:r>
              <a:rPr>
                <a:latin typeface="Lexend"/>
              </a:rPr>
              <a:t/>
            </a:r>
            <a:endParaRPr sz="1600"/>
          </a:p>
        </p:txBody>
      </p:sp>
      <p:sp>
        <p:nvSpPr>
          <p:cNvPr id="1255" name="Google Shape;1255;p90"/>
          <p:cNvSpPr txBox="1"/>
          <p:nvPr>
            <p:ph idx="1" type="body"/>
          </p:nvPr>
        </p:nvSpPr>
        <p:spPr>
          <a:xfrm>
            <a:off x="324000" y="759300"/>
            <a:ext cx="8496000" cy="637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Nuur wuxuu ku wareejinayaa wareejiyaha (spinner) saddex jeer. Wuxuu doonayaa inuu qoro dhammaan natiijooyinka suurtogalka ah. Sidee buu si nidaamsan (systematically) u samayn karaa?</a:t>
            </a:r>
            <a:r>
              <a:rPr lang="en-GB" sz="1400">
                <a:solidFill>
                  <a:schemeClr val="accent5"/>
                </a:solidFill>
                <a:latin typeface="Lexend"/>
              </a:rPr>
              <a:t/>
            </a:r>
            <a:r>
              <a:rPr lang="en-GB" sz="1400">
                <a:latin typeface="Lexend"/>
              </a:rPr>
              <a:t/>
            </a:r>
            <a:endParaRPr sz="2000"/>
          </a:p>
        </p:txBody>
      </p:sp>
      <p:sp>
        <p:nvSpPr>
          <p:cNvPr id="1256" name="Google Shape;1256;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Qorista natiijooyinka tijaabooyinka saddex-heer (three-stage trials)</a:t>
            </a:r>
            <a:endParaRPr/>
          </a:p>
        </p:txBody>
      </p:sp>
      <p:pic>
        <p:nvPicPr>
          <p:cNvPr id="1257" name="Google Shape;1257;p90"/>
          <p:cNvPicPr preferRelativeResize="0"/>
          <p:nvPr/>
        </p:nvPicPr>
        <p:blipFill>
          <a:blip r:embed="rId3">
            <a:alphaModFix/>
          </a:blip>
          <a:stretch>
            <a:fillRect/>
          </a:stretch>
        </p:blipFill>
        <p:spPr>
          <a:xfrm rot="10800000">
            <a:off x="3855299" y="3328747"/>
            <a:ext cx="4448876" cy="1503225"/>
          </a:xfrm>
          <a:prstGeom prst="rect">
            <a:avLst/>
          </a:prstGeom>
          <a:noFill/>
          <a:ln>
            <a:noFill/>
          </a:ln>
        </p:spPr>
      </p:pic>
      <p:sp>
        <p:nvSpPr>
          <p:cNvPr id="1258" name="Google Shape;1258;p90"/>
          <p:cNvSpPr txBox="1"/>
          <p:nvPr>
            <p:ph idx="1" type="body"/>
          </p:nvPr>
        </p:nvSpPr>
        <p:spPr>
          <a:xfrm>
            <a:off x="3978600" y="3809273"/>
            <a:ext cx="4163700" cy="1001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Kadib, waxaan nuqul ka qaadan karaa dhammaan natiijooyinka ilaa hadda oo ku wareejiyaa suurtogalnimada kala duwan ee wareegga koowaad.</a:t>
            </a:r>
            <a:r>
              <a:rPr lang="en-GB" sz="1100">
                <a:solidFill>
                  <a:schemeClr val="accent5"/>
                </a:solidFill>
                <a:latin typeface="Lexend"/>
              </a:rPr>
              <a:t/>
            </a:r>
            <a:r>
              <a:rPr lang="en-GB" sz="1100">
                <a:latin typeface="Lexend"/>
              </a:rPr>
              <a:t/>
            </a:r>
            <a:endParaRPr sz="1600"/>
          </a:p>
        </p:txBody>
      </p:sp>
      <p:sp>
        <p:nvSpPr>
          <p:cNvPr id="1259" name="Google Shape;1259;p90"/>
          <p:cNvSpPr/>
          <p:nvPr/>
        </p:nvSpPr>
        <p:spPr>
          <a:xfrm>
            <a:off x="5842400" y="1687250"/>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60" name="Google Shape;1260;p90"/>
          <p:cNvSpPr/>
          <p:nvPr/>
        </p:nvSpPr>
        <p:spPr>
          <a:xfrm rot="7199661">
            <a:off x="5857209" y="1702128"/>
            <a:ext cx="1666484" cy="1666484"/>
          </a:xfrm>
          <a:prstGeom prst="pie">
            <a:avLst>
              <a:gd fmla="val 9034165"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61" name="Google Shape;1261;p90"/>
          <p:cNvSpPr/>
          <p:nvPr/>
        </p:nvSpPr>
        <p:spPr>
          <a:xfrm rot="-7211867">
            <a:off x="5857277" y="1702188"/>
            <a:ext cx="1666446" cy="1666446"/>
          </a:xfrm>
          <a:prstGeom prst="pie">
            <a:avLst>
              <a:gd fmla="val 9034165"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62" name="Google Shape;1262;p90"/>
          <p:cNvSpPr/>
          <p:nvPr/>
        </p:nvSpPr>
        <p:spPr>
          <a:xfrm>
            <a:off x="5857277" y="1702188"/>
            <a:ext cx="1666500" cy="1666500"/>
          </a:xfrm>
          <a:prstGeom prst="pie">
            <a:avLst>
              <a:gd fmla="val 9034165"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63" name="Google Shape;1263;p90"/>
          <p:cNvSpPr txBox="1"/>
          <p:nvPr/>
        </p:nvSpPr>
        <p:spPr>
          <a:xfrm>
            <a:off x="6875726" y="2095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1264" name="Google Shape;1264;p90"/>
          <p:cNvSpPr txBox="1"/>
          <p:nvPr/>
        </p:nvSpPr>
        <p:spPr>
          <a:xfrm>
            <a:off x="6570926" y="27055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265" name="Google Shape;1265;p90"/>
          <p:cNvSpPr txBox="1"/>
          <p:nvPr/>
        </p:nvSpPr>
        <p:spPr>
          <a:xfrm>
            <a:off x="6113726" y="20959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grpSp>
        <p:nvGrpSpPr>
          <p:cNvPr id="1266" name="Google Shape;1266;p90"/>
          <p:cNvGrpSpPr/>
          <p:nvPr/>
        </p:nvGrpSpPr>
        <p:grpSpPr>
          <a:xfrm>
            <a:off x="6641709" y="1772006"/>
            <a:ext cx="93900" cy="816939"/>
            <a:chOff x="996050" y="213293"/>
            <a:chExt cx="93900" cy="909732"/>
          </a:xfrm>
        </p:grpSpPr>
        <p:cxnSp>
          <p:nvCxnSpPr>
            <p:cNvPr id="1267" name="Google Shape;1267;p90"/>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268" name="Google Shape;1268;p90"/>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269" name="Google Shape;1269;p90"/>
          <p:cNvSpPr txBox="1"/>
          <p:nvPr>
            <p:ph idx="1" type="body"/>
          </p:nvPr>
        </p:nvSpPr>
        <p:spPr>
          <a:xfrm>
            <a:off x="857400" y="1597500"/>
            <a:ext cx="680100" cy="3100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accent5"/>
                </a:solidFill>
                <a:latin typeface="Lexend"/>
              </a:rPr>
              <a:t>AAA AAB AAC</a:t>
            </a:r>
            <a:r>
              <a:rPr lang="en-GB" sz="1100">
                <a:latin typeface="Lexend"/>
              </a:rPr>
              <a:t/>
            </a:r>
            <a:br>
              <a:rPr lang="en-GB" sz="1800"/>
            </a:br>
            <a:r>
              <a:rPr lang="en-GB" sz="1100">
                <a:solidFill>
                  <a:schemeClr val="accent5"/>
                </a:solidFill>
                <a:latin typeface="Lexend"/>
              </a:rPr>
              <a:t/>
            </a:r>
            <a:r>
              <a:rPr lang="en-GB" sz="1100">
                <a:latin typeface="Lexend"/>
              </a:rPr>
              <a:t/>
            </a:r>
            <a:br>
              <a:rPr lang="en-GB" sz="1800"/>
            </a:br>
            <a:r>
              <a:rPr lang="en-GB" sz="1100">
                <a:solidFill>
                  <a:schemeClr val="accent5"/>
                </a:solidFill>
                <a:latin typeface="Lexend"/>
              </a:rPr>
              <a:t/>
            </a:r>
            <a:r>
              <a:rPr lang="en-GB" sz="1100">
                <a:latin typeface="Lexend"/>
              </a:rPr>
              <a:t/>
            </a:r>
            <a:endParaRPr sz="1800"/>
          </a:p>
          <a:p>
            <a:pPr indent="0" lvl="0" marL="0" rtl="0" algn="l">
              <a:spcBef>
                <a:spcPts val="1000"/>
              </a:spcBef>
              <a:spcAft>
                <a:spcPts val="0"/>
              </a:spcAft>
              <a:buNone/>
            </a:pPr>
            <a:r>
              <a:rPr lang="en-GB" sz="1100">
                <a:solidFill>
                  <a:schemeClr val="accent5"/>
                </a:solidFill>
                <a:latin typeface="Lexend"/>
              </a:rPr>
              <a:t>ABA ABB ABC</a:t>
            </a:r>
            <a:r>
              <a:rPr lang="en-GB" sz="1100">
                <a:latin typeface="Lexend"/>
              </a:rPr>
              <a:t/>
            </a:r>
            <a:br>
              <a:rPr lang="en-GB" sz="1800"/>
            </a:br>
            <a:r>
              <a:rPr lang="en-GB" sz="1100">
                <a:solidFill>
                  <a:schemeClr val="accent5"/>
                </a:solidFill>
                <a:latin typeface="Lexend"/>
              </a:rPr>
              <a:t/>
            </a:r>
            <a:r>
              <a:rPr lang="en-GB" sz="1100">
                <a:latin typeface="Lexend"/>
              </a:rPr>
              <a:t/>
            </a:r>
            <a:br>
              <a:rPr lang="en-GB" sz="1800"/>
            </a:br>
            <a:r>
              <a:rPr lang="en-GB" sz="1100">
                <a:solidFill>
                  <a:schemeClr val="accent5"/>
                </a:solidFill>
                <a:latin typeface="Lexend"/>
              </a:rPr>
              <a:t/>
            </a:r>
            <a:r>
              <a:rPr lang="en-GB" sz="1100">
                <a:latin typeface="Lexend"/>
              </a:rPr>
              <a:t/>
            </a:r>
            <a:endParaRPr sz="1800"/>
          </a:p>
          <a:p>
            <a:pPr indent="0" lvl="0" marL="0" rtl="0" algn="l">
              <a:spcBef>
                <a:spcPts val="1000"/>
              </a:spcBef>
              <a:spcAft>
                <a:spcPts val="0"/>
              </a:spcAft>
              <a:buNone/>
            </a:pPr>
            <a:r>
              <a:rPr lang="en-GB" sz="1100">
                <a:solidFill>
                  <a:schemeClr val="accent5"/>
                </a:solidFill>
                <a:latin typeface="Lexend"/>
              </a:rPr>
              <a:t>ACA ACB ACC</a:t>
            </a:r>
            <a:r>
              <a:rPr lang="en-GB" sz="1100">
                <a:latin typeface="Lexend"/>
              </a:rPr>
              <a:t/>
            </a:r>
            <a:br>
              <a:rPr lang="en-GB" sz="1800"/>
            </a:br>
            <a:r>
              <a:rPr lang="en-GB" sz="1100">
                <a:solidFill>
                  <a:schemeClr val="accent5"/>
                </a:solidFill>
                <a:latin typeface="Lexend"/>
              </a:rPr>
              <a:t/>
            </a:r>
            <a:r>
              <a:rPr lang="en-GB" sz="1100">
                <a:latin typeface="Lexend"/>
              </a:rPr>
              <a:t/>
            </a:r>
            <a:br>
              <a:rPr lang="en-GB" sz="1800"/>
            </a:br>
            <a:r>
              <a:rPr lang="en-GB" sz="1100">
                <a:solidFill>
                  <a:schemeClr val="accent5"/>
                </a:solidFill>
                <a:latin typeface="Lexend"/>
              </a:rPr>
              <a:t/>
            </a:r>
            <a:r>
              <a:rPr lang="en-GB" sz="1100">
                <a:latin typeface="Lexend"/>
              </a:rPr>
              <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1000"/>
              </a:spcAft>
              <a:buNone/>
            </a:pPr>
            <a:r>
              <a:rPr>
                <a:latin typeface="Lexend"/>
              </a:rPr>
              <a:t/>
            </a:r>
            <a:endParaRPr sz="1600"/>
          </a:p>
        </p:txBody>
      </p:sp>
      <p:pic>
        <p:nvPicPr>
          <p:cNvPr id="1270" name="Google Shape;1270;p90"/>
          <p:cNvPicPr preferRelativeResize="0"/>
          <p:nvPr/>
        </p:nvPicPr>
        <p:blipFill>
          <a:blip r:embed="rId5">
            <a:alphaModFix/>
          </a:blip>
          <a:stretch>
            <a:fillRect/>
          </a:stretch>
        </p:blipFill>
        <p:spPr>
          <a:xfrm flipH="1">
            <a:off x="7802325" y="2622192"/>
            <a:ext cx="629999" cy="787830"/>
          </a:xfrm>
          <a:prstGeom prst="rect">
            <a:avLst/>
          </a:prstGeom>
          <a:noFill/>
          <a:ln>
            <a:noFill/>
          </a:ln>
        </p:spPr>
      </p:pic>
      <p:sp>
        <p:nvSpPr>
          <p:cNvPr id="1271" name="Google Shape;1271;p90"/>
          <p:cNvSpPr txBox="1"/>
          <p:nvPr>
            <p:ph idx="1" type="body"/>
          </p:nvPr>
        </p:nvSpPr>
        <p:spPr>
          <a:xfrm>
            <a:off x="1924200" y="1597500"/>
            <a:ext cx="680100" cy="3100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accent5"/>
                </a:solidFill>
                <a:latin typeface="Lexend"/>
              </a:rPr>
              <a:t>BAA BAB BAC</a:t>
            </a:r>
            <a:r>
              <a:rPr lang="en-GB" sz="1100">
                <a:latin typeface="Lexend"/>
              </a:rPr>
              <a:t/>
            </a:r>
            <a:br>
              <a:rPr lang="en-GB" sz="1800"/>
            </a:br>
            <a:r>
              <a:rPr lang="en-GB" sz="1100">
                <a:solidFill>
                  <a:schemeClr val="accent5"/>
                </a:solidFill>
                <a:latin typeface="Lexend"/>
              </a:rPr>
              <a:t/>
            </a:r>
            <a:r>
              <a:rPr lang="en-GB" sz="1100">
                <a:latin typeface="Lexend"/>
              </a:rPr>
              <a:t/>
            </a:r>
            <a:br>
              <a:rPr lang="en-GB" sz="1800"/>
            </a:br>
            <a:r>
              <a:rPr lang="en-GB" sz="1100">
                <a:solidFill>
                  <a:schemeClr val="accent5"/>
                </a:solidFill>
                <a:latin typeface="Lexend"/>
              </a:rPr>
              <a:t/>
            </a:r>
            <a:r>
              <a:rPr lang="en-GB" sz="1100">
                <a:latin typeface="Lexend"/>
              </a:rPr>
              <a:t/>
            </a:r>
            <a:endParaRPr sz="1800"/>
          </a:p>
          <a:p>
            <a:pPr indent="0" lvl="0" marL="0" rtl="0" algn="l">
              <a:spcBef>
                <a:spcPts val="1000"/>
              </a:spcBef>
              <a:spcAft>
                <a:spcPts val="0"/>
              </a:spcAft>
              <a:buNone/>
            </a:pPr>
            <a:r>
              <a:rPr lang="en-GB" sz="1100">
                <a:solidFill>
                  <a:schemeClr val="accent5"/>
                </a:solidFill>
                <a:latin typeface="Lexend"/>
              </a:rPr>
              <a:t>BBA BBB BBC</a:t>
            </a:r>
            <a:r>
              <a:rPr lang="en-GB" sz="1100">
                <a:latin typeface="Lexend"/>
              </a:rPr>
              <a:t/>
            </a:r>
            <a:br>
              <a:rPr lang="en-GB" sz="1800"/>
            </a:br>
            <a:r>
              <a:rPr lang="en-GB" sz="1100">
                <a:solidFill>
                  <a:schemeClr val="accent5"/>
                </a:solidFill>
                <a:latin typeface="Lexend"/>
              </a:rPr>
              <a:t/>
            </a:r>
            <a:r>
              <a:rPr lang="en-GB" sz="1100">
                <a:latin typeface="Lexend"/>
              </a:rPr>
              <a:t/>
            </a:r>
            <a:br>
              <a:rPr lang="en-GB" sz="1800"/>
            </a:br>
            <a:r>
              <a:rPr lang="en-GB" sz="1100">
                <a:solidFill>
                  <a:schemeClr val="accent5"/>
                </a:solidFill>
                <a:latin typeface="Lexend"/>
              </a:rPr>
              <a:t/>
            </a:r>
            <a:r>
              <a:rPr lang="en-GB" sz="1100">
                <a:latin typeface="Lexend"/>
              </a:rPr>
              <a:t/>
            </a:r>
            <a:endParaRPr sz="1800"/>
          </a:p>
          <a:p>
            <a:pPr indent="0" lvl="0" marL="0" rtl="0" algn="l">
              <a:spcBef>
                <a:spcPts val="1000"/>
              </a:spcBef>
              <a:spcAft>
                <a:spcPts val="0"/>
              </a:spcAft>
              <a:buNone/>
            </a:pPr>
            <a:r>
              <a:rPr lang="en-GB" sz="1100">
                <a:solidFill>
                  <a:schemeClr val="accent5"/>
                </a:solidFill>
                <a:latin typeface="Lexend"/>
              </a:rPr>
              <a:t>BCA BCB BCC</a:t>
            </a:r>
            <a:r>
              <a:rPr lang="en-GB" sz="1100">
                <a:latin typeface="Lexend"/>
              </a:rPr>
              <a:t/>
            </a:r>
            <a:br>
              <a:rPr lang="en-GB" sz="1800"/>
            </a:br>
            <a:r>
              <a:rPr lang="en-GB" sz="1100">
                <a:solidFill>
                  <a:schemeClr val="accent5"/>
                </a:solidFill>
                <a:latin typeface="Lexend"/>
              </a:rPr>
              <a:t/>
            </a:r>
            <a:r>
              <a:rPr lang="en-GB" sz="1100">
                <a:latin typeface="Lexend"/>
              </a:rPr>
              <a:t/>
            </a:r>
            <a:br>
              <a:rPr lang="en-GB" sz="1800"/>
            </a:br>
            <a:r>
              <a:rPr lang="en-GB" sz="1100">
                <a:solidFill>
                  <a:schemeClr val="accent5"/>
                </a:solidFill>
                <a:latin typeface="Lexend"/>
              </a:rPr>
              <a:t/>
            </a:r>
            <a:r>
              <a:rPr lang="en-GB" sz="1100">
                <a:latin typeface="Lexend"/>
              </a:rPr>
              <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1000"/>
              </a:spcAft>
              <a:buNone/>
            </a:pPr>
            <a:r>
              <a:rPr>
                <a:latin typeface="Lexend"/>
              </a:rPr>
              <a:t/>
            </a:r>
            <a:endParaRPr sz="1600"/>
          </a:p>
        </p:txBody>
      </p:sp>
      <p:sp>
        <p:nvSpPr>
          <p:cNvPr id="1272" name="Google Shape;1272;p90"/>
          <p:cNvSpPr txBox="1"/>
          <p:nvPr>
            <p:ph idx="1" type="body"/>
          </p:nvPr>
        </p:nvSpPr>
        <p:spPr>
          <a:xfrm>
            <a:off x="2914800" y="1597500"/>
            <a:ext cx="680100" cy="3100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accent5"/>
                </a:solidFill>
                <a:latin typeface="Lexend"/>
              </a:rPr>
              <a:t>CAA CAB CAC</a:t>
            </a:r>
            <a:r>
              <a:rPr lang="en-GB" sz="1100">
                <a:latin typeface="Lexend"/>
              </a:rPr>
              <a:t/>
            </a:r>
            <a:br>
              <a:rPr lang="en-GB" sz="1800"/>
            </a:br>
            <a:r>
              <a:rPr lang="en-GB" sz="1100">
                <a:solidFill>
                  <a:schemeClr val="accent5"/>
                </a:solidFill>
                <a:latin typeface="Lexend"/>
              </a:rPr>
              <a:t/>
            </a:r>
            <a:r>
              <a:rPr lang="en-GB" sz="1100">
                <a:latin typeface="Lexend"/>
              </a:rPr>
              <a:t/>
            </a:r>
            <a:br>
              <a:rPr lang="en-GB" sz="1800"/>
            </a:br>
            <a:r>
              <a:rPr lang="en-GB" sz="1100">
                <a:solidFill>
                  <a:schemeClr val="accent5"/>
                </a:solidFill>
                <a:latin typeface="Lexend"/>
              </a:rPr>
              <a:t/>
            </a:r>
            <a:r>
              <a:rPr lang="en-GB" sz="1100">
                <a:latin typeface="Lexend"/>
              </a:rPr>
              <a:t/>
            </a:r>
            <a:endParaRPr sz="1800"/>
          </a:p>
          <a:p>
            <a:pPr indent="0" lvl="0" marL="0" rtl="0" algn="l">
              <a:spcBef>
                <a:spcPts val="1000"/>
              </a:spcBef>
              <a:spcAft>
                <a:spcPts val="0"/>
              </a:spcAft>
              <a:buNone/>
            </a:pPr>
            <a:r>
              <a:rPr lang="en-GB" sz="1100">
                <a:solidFill>
                  <a:schemeClr val="accent5"/>
                </a:solidFill>
                <a:latin typeface="Lexend"/>
              </a:rPr>
              <a:t>CBA CBB CBC</a:t>
            </a:r>
            <a:r>
              <a:rPr lang="en-GB" sz="1100">
                <a:latin typeface="Lexend"/>
              </a:rPr>
              <a:t/>
            </a:r>
            <a:br>
              <a:rPr lang="en-GB" sz="1800"/>
            </a:br>
            <a:r>
              <a:rPr lang="en-GB" sz="1100">
                <a:solidFill>
                  <a:schemeClr val="accent5"/>
                </a:solidFill>
                <a:latin typeface="Lexend"/>
              </a:rPr>
              <a:t/>
            </a:r>
            <a:r>
              <a:rPr lang="en-GB" sz="1100">
                <a:latin typeface="Lexend"/>
              </a:rPr>
              <a:t/>
            </a:r>
            <a:br>
              <a:rPr lang="en-GB" sz="1800"/>
            </a:br>
            <a:r>
              <a:rPr lang="en-GB" sz="1100">
                <a:solidFill>
                  <a:schemeClr val="accent5"/>
                </a:solidFill>
                <a:latin typeface="Lexend"/>
              </a:rPr>
              <a:t/>
            </a:r>
            <a:r>
              <a:rPr lang="en-GB" sz="1100">
                <a:latin typeface="Lexend"/>
              </a:rPr>
              <a:t/>
            </a:r>
            <a:endParaRPr sz="1800"/>
          </a:p>
          <a:p>
            <a:pPr indent="0" lvl="0" marL="0" rtl="0" algn="l">
              <a:spcBef>
                <a:spcPts val="1000"/>
              </a:spcBef>
              <a:spcAft>
                <a:spcPts val="0"/>
              </a:spcAft>
              <a:buNone/>
            </a:pPr>
            <a:r>
              <a:rPr lang="en-GB" sz="1100">
                <a:solidFill>
                  <a:schemeClr val="accent5"/>
                </a:solidFill>
                <a:latin typeface="Lexend"/>
              </a:rPr>
              <a:t>CCA CCB CCC</a:t>
            </a:r>
            <a:r>
              <a:rPr lang="en-GB" sz="1100">
                <a:latin typeface="Lexend"/>
              </a:rPr>
              <a:t/>
            </a:r>
            <a:br>
              <a:rPr lang="en-GB" sz="1800"/>
            </a:br>
            <a:r>
              <a:rPr lang="en-GB" sz="1100">
                <a:solidFill>
                  <a:schemeClr val="accent5"/>
                </a:solidFill>
                <a:latin typeface="Lexend"/>
              </a:rPr>
              <a:t/>
            </a:r>
            <a:r>
              <a:rPr lang="en-GB" sz="1100">
                <a:latin typeface="Lexend"/>
              </a:rPr>
              <a:t/>
            </a:r>
            <a:br>
              <a:rPr lang="en-GB" sz="1800"/>
            </a:br>
            <a:r>
              <a:rPr lang="en-GB" sz="1100">
                <a:solidFill>
                  <a:schemeClr val="accent5"/>
                </a:solidFill>
                <a:latin typeface="Lexend"/>
              </a:rPr>
              <a:t/>
            </a:r>
            <a:r>
              <a:rPr lang="en-GB" sz="1100">
                <a:latin typeface="Lexend"/>
              </a:rPr>
              <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1000"/>
              </a:spcAft>
              <a:buNone/>
            </a:pPr>
            <a:r>
              <a:rPr>
                <a:latin typeface="Lexend"/>
              </a:rPr>
              <a:t/>
            </a:r>
            <a:endParaRPr sz="1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54"/>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2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6" name="Shape 1276"/>
        <p:cNvGrpSpPr/>
        <p:nvPr/>
      </p:nvGrpSpPr>
      <p:grpSpPr>
        <a:xfrm>
          <a:off x="0" y="0"/>
          <a:ext cx="0" cy="0"/>
          <a:chOff x="0" y="0"/>
          <a:chExt cx="0" cy="0"/>
        </a:xfrm>
      </p:grpSpPr>
      <p:sp>
        <p:nvSpPr>
          <p:cNvPr id="1277" name="Google Shape;1277;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Liis garaynta natiijooyinka tijaabooyinka saddex heer ah (Listing outcomes for three-stage trials)</a:t>
            </a:r>
            <a:endParaRPr/>
          </a:p>
        </p:txBody>
      </p:sp>
      <p:sp>
        <p:nvSpPr>
          <p:cNvPr id="1278" name="Google Shape;1278;p91"/>
          <p:cNvSpPr txBox="1"/>
          <p:nvPr>
            <p:ph idx="1" type="body"/>
          </p:nvPr>
        </p:nvSpPr>
        <p:spPr>
          <a:xfrm>
            <a:off x="324000" y="759300"/>
            <a:ext cx="8496000" cy="43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Lacag baa la rogaa, saxaraha lix dhinac ah waa la duubaa, iyo wareegga hoose waa la wareejiyaa.</a:t>
            </a:r>
            <a:endParaRPr/>
          </a:p>
        </p:txBody>
      </p:sp>
      <p:sp>
        <p:nvSpPr>
          <p:cNvPr id="1279" name="Google Shape;1279;p91"/>
          <p:cNvSpPr txBox="1"/>
          <p:nvPr>
            <p:ph idx="1" type="body"/>
          </p:nvPr>
        </p:nvSpPr>
        <p:spPr>
          <a:xfrm>
            <a:off x="324000" y="2588100"/>
            <a:ext cx="8237700" cy="405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Qor saddexda natiijo ee kale ee suurtagalka ah.</a:t>
            </a:r>
            <a:r>
              <a:rPr lang="en-GB" sz="1800">
                <a:latin typeface="Lexend"/>
              </a:rPr>
              <a:t/>
            </a:r>
            <a:endParaRPr/>
          </a:p>
        </p:txBody>
      </p:sp>
      <p:sp>
        <p:nvSpPr>
          <p:cNvPr id="1280" name="Google Shape;1280;p91"/>
          <p:cNvSpPr/>
          <p:nvPr/>
        </p:nvSpPr>
        <p:spPr>
          <a:xfrm>
            <a:off x="5205296" y="1354963"/>
            <a:ext cx="989100" cy="9891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81" name="Google Shape;1281;p91"/>
          <p:cNvSpPr/>
          <p:nvPr/>
        </p:nvSpPr>
        <p:spPr>
          <a:xfrm rot="7199959">
            <a:off x="5213749" y="1363543"/>
            <a:ext cx="972020" cy="972020"/>
          </a:xfrm>
          <a:prstGeom prst="pie">
            <a:avLst>
              <a:gd fmla="val 9034165"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82" name="Google Shape;1282;p91"/>
          <p:cNvSpPr/>
          <p:nvPr/>
        </p:nvSpPr>
        <p:spPr>
          <a:xfrm rot="-7211414">
            <a:off x="5214072" y="1363766"/>
            <a:ext cx="971817" cy="971817"/>
          </a:xfrm>
          <a:prstGeom prst="pie">
            <a:avLst>
              <a:gd fmla="val 9034165"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83" name="Google Shape;1283;p91"/>
          <p:cNvSpPr/>
          <p:nvPr/>
        </p:nvSpPr>
        <p:spPr>
          <a:xfrm>
            <a:off x="5213972" y="1363675"/>
            <a:ext cx="972000" cy="972000"/>
          </a:xfrm>
          <a:prstGeom prst="pie">
            <a:avLst>
              <a:gd fmla="val 9034165"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84" name="Google Shape;1284;p91"/>
          <p:cNvSpPr txBox="1"/>
          <p:nvPr/>
        </p:nvSpPr>
        <p:spPr>
          <a:xfrm>
            <a:off x="5807922" y="1517107"/>
            <a:ext cx="367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1285" name="Google Shape;1285;p91"/>
          <p:cNvSpPr txBox="1"/>
          <p:nvPr/>
        </p:nvSpPr>
        <p:spPr>
          <a:xfrm>
            <a:off x="5553966" y="1948827"/>
            <a:ext cx="367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286" name="Google Shape;1286;p91"/>
          <p:cNvSpPr txBox="1"/>
          <p:nvPr/>
        </p:nvSpPr>
        <p:spPr>
          <a:xfrm>
            <a:off x="5287331" y="1517107"/>
            <a:ext cx="367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grpSp>
        <p:nvGrpSpPr>
          <p:cNvPr id="1287" name="Google Shape;1287;p91"/>
          <p:cNvGrpSpPr/>
          <p:nvPr/>
        </p:nvGrpSpPr>
        <p:grpSpPr>
          <a:xfrm>
            <a:off x="5671455" y="1404389"/>
            <a:ext cx="54762" cy="476427"/>
            <a:chOff x="996050" y="213293"/>
            <a:chExt cx="93900" cy="909732"/>
          </a:xfrm>
        </p:grpSpPr>
        <p:cxnSp>
          <p:nvCxnSpPr>
            <p:cNvPr id="1288" name="Google Shape;1288;p91"/>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289" name="Google Shape;1289;p91"/>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290" name="Google Shape;1290;p91"/>
          <p:cNvGrpSpPr/>
          <p:nvPr/>
        </p:nvGrpSpPr>
        <p:grpSpPr>
          <a:xfrm>
            <a:off x="5425284" y="4579045"/>
            <a:ext cx="1608455" cy="0"/>
            <a:chOff x="4675007" y="4625100"/>
            <a:chExt cx="1608455" cy="0"/>
          </a:xfrm>
        </p:grpSpPr>
        <p:cxnSp>
          <p:nvCxnSpPr>
            <p:cNvPr id="1291" name="Google Shape;1291;p91"/>
            <p:cNvCxnSpPr/>
            <p:nvPr/>
          </p:nvCxnSpPr>
          <p:spPr>
            <a:xfrm>
              <a:off x="4675007" y="4625100"/>
              <a:ext cx="419400" cy="0"/>
            </a:xfrm>
            <a:prstGeom prst="straightConnector1">
              <a:avLst/>
            </a:prstGeom>
            <a:noFill/>
            <a:ln cap="flat" cmpd="sng" w="38100">
              <a:solidFill>
                <a:schemeClr val="dk1"/>
              </a:solidFill>
              <a:prstDash val="solid"/>
              <a:round/>
              <a:headEnd len="med" w="med" type="none"/>
              <a:tailEnd len="med" w="med" type="none"/>
            </a:ln>
          </p:spPr>
        </p:cxnSp>
        <p:cxnSp>
          <p:nvCxnSpPr>
            <p:cNvPr id="1292" name="Google Shape;1292;p91"/>
            <p:cNvCxnSpPr/>
            <p:nvPr/>
          </p:nvCxnSpPr>
          <p:spPr>
            <a:xfrm>
              <a:off x="5284607" y="4625100"/>
              <a:ext cx="419400" cy="0"/>
            </a:xfrm>
            <a:prstGeom prst="straightConnector1">
              <a:avLst/>
            </a:prstGeom>
            <a:noFill/>
            <a:ln cap="flat" cmpd="sng" w="38100">
              <a:solidFill>
                <a:schemeClr val="dk1"/>
              </a:solidFill>
              <a:prstDash val="solid"/>
              <a:round/>
              <a:headEnd len="med" w="med" type="none"/>
              <a:tailEnd len="med" w="med" type="none"/>
            </a:ln>
          </p:spPr>
        </p:cxnSp>
        <p:cxnSp>
          <p:nvCxnSpPr>
            <p:cNvPr id="1293" name="Google Shape;1293;p91"/>
            <p:cNvCxnSpPr/>
            <p:nvPr/>
          </p:nvCxnSpPr>
          <p:spPr>
            <a:xfrm>
              <a:off x="5864062" y="4625100"/>
              <a:ext cx="419400" cy="0"/>
            </a:xfrm>
            <a:prstGeom prst="straightConnector1">
              <a:avLst/>
            </a:prstGeom>
            <a:noFill/>
            <a:ln cap="flat" cmpd="sng" w="38100">
              <a:solidFill>
                <a:schemeClr val="dk1"/>
              </a:solidFill>
              <a:prstDash val="solid"/>
              <a:round/>
              <a:headEnd len="med" w="med" type="none"/>
              <a:tailEnd len="med" w="med" type="none"/>
            </a:ln>
          </p:spPr>
        </p:cxnSp>
      </p:grpSp>
      <p:sp>
        <p:nvSpPr>
          <p:cNvPr id="1294" name="Google Shape;1294;p91"/>
          <p:cNvSpPr txBox="1"/>
          <p:nvPr>
            <p:ph idx="1" type="body"/>
          </p:nvPr>
        </p:nvSpPr>
        <p:spPr>
          <a:xfrm>
            <a:off x="1071975" y="3083400"/>
            <a:ext cx="7289700" cy="1518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H1A, </a:t>
            </a:r>
            <a:r>
              <a:rPr lang="en-GB" sz="1800">
                <a:latin typeface="Lexend"/>
              </a:rPr>
              <a:t>H1B, H1C,      </a:t>
            </a:r>
            <a:r>
              <a:rPr lang="en-GB" sz="1800">
                <a:latin typeface="Lexend"/>
              </a:rPr>
              <a:t>H</a:t>
            </a:r>
            <a:r>
              <a:rPr lang="en-GB" sz="1800">
                <a:latin typeface="Lexend"/>
              </a:rPr>
              <a:t>2A</a:t>
            </a:r>
            <a:r>
              <a:rPr lang="en-GB" sz="1800">
                <a:latin typeface="Lexend"/>
              </a:rPr>
              <a:t>, </a:t>
            </a:r>
            <a:r>
              <a:rPr lang="en-GB" sz="1800">
                <a:latin typeface="Lexend"/>
              </a:rPr>
              <a:t>H2B, H2C,    </a:t>
            </a:r>
            <a:r>
              <a:rPr lang="en-GB" sz="1800">
                <a:latin typeface="Lexend"/>
              </a:rPr>
              <a:t>H3A, </a:t>
            </a:r>
            <a:r>
              <a:rPr lang="en-GB" sz="1800">
                <a:latin typeface="Lexend"/>
              </a:rPr>
              <a:t>H3B, H3C,</a:t>
            </a:r>
            <a:br>
              <a:rPr lang="en-GB" sz="2000"/>
            </a:br>
            <a:r>
              <a:rPr lang="en-GB" sz="1800">
                <a:latin typeface="Lexend"/>
              </a:rPr>
              <a:t>H4A, </a:t>
            </a:r>
            <a:r>
              <a:rPr lang="en-GB" sz="1800">
                <a:latin typeface="Lexend"/>
              </a:rPr>
              <a:t>H4B, H4C,    H5A,</a:t>
            </a:r>
            <a:r>
              <a:rPr lang="en-GB" sz="1800">
                <a:latin typeface="Lexend"/>
              </a:rPr>
              <a:t> </a:t>
            </a:r>
            <a:r>
              <a:rPr lang="en-GB" sz="1800">
                <a:latin typeface="Lexend"/>
              </a:rPr>
              <a:t>H5B, H5C,    </a:t>
            </a:r>
            <a:r>
              <a:rPr lang="en-GB" sz="1800">
                <a:latin typeface="Lexend"/>
              </a:rPr>
              <a:t>H6A, </a:t>
            </a:r>
            <a:r>
              <a:rPr lang="en-GB" sz="1800">
                <a:latin typeface="Lexend"/>
              </a:rPr>
              <a:t>H6B, H6C,</a:t>
            </a:r>
            <a:endParaRPr sz="2000"/>
          </a:p>
          <a:p>
            <a:pPr indent="0" lvl="0" marL="0" rtl="0" algn="l">
              <a:spcBef>
                <a:spcPts val="1000"/>
              </a:spcBef>
              <a:spcAft>
                <a:spcPts val="1000"/>
              </a:spcAft>
              <a:buNone/>
            </a:pPr>
            <a:r>
              <a:rPr lang="en-GB" sz="1800">
                <a:latin typeface="Lexend"/>
              </a:rPr>
              <a:t>T1A, </a:t>
            </a:r>
            <a:r>
              <a:rPr lang="en-GB" sz="1800">
                <a:latin typeface="Lexend"/>
              </a:rPr>
              <a:t>T1B, T1C,       </a:t>
            </a:r>
            <a:r>
              <a:rPr lang="en-GB" sz="1800">
                <a:latin typeface="Lexend"/>
              </a:rPr>
              <a:t>T2A, </a:t>
            </a:r>
            <a:r>
              <a:rPr lang="en-GB" sz="1800">
                <a:latin typeface="Lexend"/>
              </a:rPr>
              <a:t>T2B, T2C,      </a:t>
            </a:r>
            <a:r>
              <a:rPr lang="en-GB" sz="1800">
                <a:latin typeface="Lexend"/>
              </a:rPr>
              <a:t>T3A, </a:t>
            </a:r>
            <a:r>
              <a:rPr lang="en-GB" sz="1800">
                <a:latin typeface="Lexend"/>
              </a:rPr>
              <a:t>T3B, T3C, </a:t>
            </a:r>
            <a:br>
              <a:rPr lang="en-GB" sz="2000"/>
            </a:br>
            <a:r>
              <a:rPr lang="en-GB" sz="1800">
                <a:latin typeface="Lexend"/>
              </a:rPr>
              <a:t>T4A, </a:t>
            </a:r>
            <a:r>
              <a:rPr lang="en-GB" sz="1800">
                <a:latin typeface="Lexend"/>
              </a:rPr>
              <a:t>T4B, T4C,      </a:t>
            </a:r>
            <a:r>
              <a:rPr lang="en-GB" sz="1800">
                <a:latin typeface="Lexend"/>
              </a:rPr>
              <a:t>T5A, </a:t>
            </a:r>
            <a:r>
              <a:rPr lang="en-GB" sz="1800">
                <a:latin typeface="Lexend"/>
              </a:rPr>
              <a:t>T5B, T5C,            ,       ,         </a:t>
            </a:r>
            <a:endParaRPr sz="2000"/>
          </a:p>
        </p:txBody>
      </p:sp>
      <p:sp>
        <p:nvSpPr>
          <p:cNvPr id="1295" name="Google Shape;1295;p91"/>
          <p:cNvSpPr txBox="1"/>
          <p:nvPr>
            <p:ph idx="1" type="body"/>
          </p:nvPr>
        </p:nvSpPr>
        <p:spPr>
          <a:xfrm>
            <a:off x="5387605" y="4276648"/>
            <a:ext cx="3714600" cy="405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Kalam"/>
                <a:ea typeface="Kalam"/>
                <a:cs typeface="Kalam"/>
                <a:sym typeface="Kalam"/>
              </a:rPr>
              <a:t>T6A T6B T6C </a:t>
            </a:r>
            <a:endParaRPr>
              <a:latin typeface="Kalam"/>
              <a:ea typeface="Kalam"/>
              <a:cs typeface="Kalam"/>
              <a:sym typeface="Kalam"/>
            </a:endParaRPr>
          </a:p>
        </p:txBody>
      </p:sp>
      <p:pic>
        <p:nvPicPr>
          <p:cNvPr id="1296" name="Google Shape;1296;p91"/>
          <p:cNvPicPr preferRelativeResize="0"/>
          <p:nvPr/>
        </p:nvPicPr>
        <p:blipFill>
          <a:blip r:embed="rId3">
            <a:alphaModFix/>
          </a:blip>
          <a:stretch>
            <a:fillRect/>
          </a:stretch>
        </p:blipFill>
        <p:spPr>
          <a:xfrm>
            <a:off x="2948800" y="1304563"/>
            <a:ext cx="1040567" cy="996600"/>
          </a:xfrm>
          <a:prstGeom prst="rect">
            <a:avLst/>
          </a:prstGeom>
          <a:noFill/>
          <a:ln>
            <a:noFill/>
          </a:ln>
        </p:spPr>
      </p:pic>
      <p:pic>
        <p:nvPicPr>
          <p:cNvPr id="1297" name="Google Shape;1297;p91"/>
          <p:cNvPicPr preferRelativeResize="0"/>
          <p:nvPr/>
        </p:nvPicPr>
        <p:blipFill>
          <a:blip r:embed="rId4">
            <a:alphaModFix/>
          </a:blip>
          <a:stretch>
            <a:fillRect/>
          </a:stretch>
        </p:blipFill>
        <p:spPr>
          <a:xfrm>
            <a:off x="4159375" y="1339088"/>
            <a:ext cx="937976" cy="996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29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29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1" name="Shape 1301"/>
        <p:cNvGrpSpPr/>
        <p:nvPr/>
      </p:nvGrpSpPr>
      <p:grpSpPr>
        <a:xfrm>
          <a:off x="0" y="0"/>
          <a:ext cx="0" cy="0"/>
          <a:chOff x="0" y="0"/>
          <a:chExt cx="0" cy="0"/>
        </a:xfrm>
      </p:grpSpPr>
      <p:sp>
        <p:nvSpPr>
          <p:cNvPr id="1302" name="Google Shape;1302;p92"/>
          <p:cNvSpPr txBox="1"/>
          <p:nvPr>
            <p:ph idx="1" type="body"/>
          </p:nvPr>
        </p:nvSpPr>
        <p:spPr>
          <a:xfrm>
            <a:off x="4675847" y="4114200"/>
            <a:ext cx="3714600" cy="405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T1C </a:t>
            </a:r>
            <a:r>
              <a:rPr lang="en-GB" sz="1100">
                <a:latin typeface="Kalam"/>
                <a:ea typeface="Kalam"/>
                <a:cs typeface="Kalam"/>
                <a:sym typeface="Kalam"/>
              </a:rPr>
              <a:t> </a:t>
            </a:r>
            <a:r>
              <a:rPr lang="en-GB" sz="1100">
                <a:latin typeface="Kalam"/>
                <a:ea typeface="Kalam"/>
                <a:cs typeface="Kalam"/>
                <a:sym typeface="Kalam"/>
              </a:rPr>
              <a:t>T2C T3C T4C T5C </a:t>
            </a:r>
            <a:r>
              <a:rPr lang="en-GB" sz="1100">
                <a:latin typeface="Kalam"/>
                <a:ea typeface="Kalam"/>
                <a:cs typeface="Kalam"/>
                <a:sym typeface="Kalam"/>
              </a:rPr>
              <a:t> </a:t>
            </a:r>
            <a:r>
              <a:rPr lang="en-GB" sz="1100">
                <a:latin typeface="Kalam"/>
                <a:ea typeface="Kalam"/>
                <a:cs typeface="Kalam"/>
                <a:sym typeface="Kalam"/>
              </a:rPr>
              <a:t>T6C</a:t>
            </a:r>
            <a:endParaRPr>
              <a:latin typeface="Kalam"/>
              <a:ea typeface="Kalam"/>
              <a:cs typeface="Kalam"/>
              <a:sym typeface="Kalam"/>
            </a:endParaRPr>
          </a:p>
        </p:txBody>
      </p:sp>
      <p:sp>
        <p:nvSpPr>
          <p:cNvPr id="1303" name="Google Shape;1303;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Liis garaynta natiijooyinka tijaabooyinka saddex heer ah (Listing outcomes for three-stage trials)</a:t>
            </a:r>
            <a:endParaRPr/>
          </a:p>
        </p:txBody>
      </p:sp>
      <p:sp>
        <p:nvSpPr>
          <p:cNvPr id="1304" name="Google Shape;1304;p92"/>
          <p:cNvSpPr txBox="1"/>
          <p:nvPr>
            <p:ph idx="1" type="body"/>
          </p:nvPr>
        </p:nvSpPr>
        <p:spPr>
          <a:xfrm>
            <a:off x="324000" y="759300"/>
            <a:ext cx="8496000" cy="431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Lacag baa la rogaa, saxaraha lix dhinac ah waa la duubaa, iyo wareegga hoose waa la wareejiyaa.</a:t>
            </a:r>
            <a:endParaRPr/>
          </a:p>
        </p:txBody>
      </p:sp>
      <p:sp>
        <p:nvSpPr>
          <p:cNvPr id="1305" name="Google Shape;1305;p92"/>
          <p:cNvSpPr txBox="1"/>
          <p:nvPr>
            <p:ph idx="1" type="body"/>
          </p:nvPr>
        </p:nvSpPr>
        <p:spPr>
          <a:xfrm>
            <a:off x="324000" y="2588100"/>
            <a:ext cx="8237700" cy="405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Qor lixda natiijo ee kale ee suurtagalka ah.</a:t>
            </a:r>
            <a:endParaRPr/>
          </a:p>
        </p:txBody>
      </p:sp>
      <p:sp>
        <p:nvSpPr>
          <p:cNvPr id="1306" name="Google Shape;1306;p92"/>
          <p:cNvSpPr txBox="1"/>
          <p:nvPr>
            <p:ph idx="1" type="body"/>
          </p:nvPr>
        </p:nvSpPr>
        <p:spPr>
          <a:xfrm>
            <a:off x="769547" y="3159600"/>
            <a:ext cx="7600800" cy="1575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H1A, H2A, H3A, H4A, H5A, H6A, T1A, T2A, T3A, T4A, T5A, T6A,</a:t>
            </a:r>
            <a:endParaRPr sz="2000"/>
          </a:p>
          <a:p>
            <a:pPr indent="0" lvl="0" marL="0" rtl="0" algn="l">
              <a:spcBef>
                <a:spcPts val="1000"/>
              </a:spcBef>
              <a:spcAft>
                <a:spcPts val="0"/>
              </a:spcAft>
              <a:buNone/>
            </a:pPr>
            <a:r>
              <a:rPr lang="en-GB" sz="1800">
                <a:latin typeface="Lexend"/>
              </a:rPr>
              <a:t>H1B, H2B, H3B, H4B, H5B, H6B, T1B, T2B, T3B, T4B, T5B, T6B,</a:t>
            </a:r>
            <a:endParaRPr sz="2000"/>
          </a:p>
          <a:p>
            <a:pPr indent="0" lvl="0" marL="0" rtl="0" algn="l">
              <a:spcBef>
                <a:spcPts val="1000"/>
              </a:spcBef>
              <a:spcAft>
                <a:spcPts val="1000"/>
              </a:spcAft>
              <a:buNone/>
            </a:pPr>
            <a:r>
              <a:rPr lang="en-GB" sz="1800">
                <a:latin typeface="Lexend"/>
              </a:rPr>
              <a:t>H1C, H2C, H3C, H4C, H5C, H6C,       </a:t>
            </a:r>
            <a:r>
              <a:rPr lang="en-GB" sz="1400">
                <a:latin typeface="Lexend"/>
              </a:rPr>
              <a:t> </a:t>
            </a:r>
            <a:r>
              <a:rPr lang="en-GB" sz="1800">
                <a:latin typeface="Lexend"/>
              </a:rPr>
              <a:t>,        ,       ,       </a:t>
            </a:r>
            <a:r>
              <a:rPr lang="en-GB" sz="1100">
                <a:latin typeface="Lexend"/>
              </a:rPr>
              <a:t> </a:t>
            </a:r>
            <a:r>
              <a:rPr lang="en-GB" sz="1800">
                <a:latin typeface="Lexend"/>
              </a:rPr>
              <a:t>,       </a:t>
            </a:r>
            <a:r>
              <a:rPr lang="en-GB" sz="1400">
                <a:latin typeface="Lexend"/>
              </a:rPr>
              <a:t> </a:t>
            </a:r>
            <a:r>
              <a:rPr lang="en-GB" sz="1800">
                <a:latin typeface="Lexend"/>
              </a:rPr>
              <a:t>, </a:t>
            </a:r>
            <a:endParaRPr sz="2000"/>
          </a:p>
        </p:txBody>
      </p:sp>
      <p:sp>
        <p:nvSpPr>
          <p:cNvPr id="1307" name="Google Shape;1307;p92"/>
          <p:cNvSpPr/>
          <p:nvPr/>
        </p:nvSpPr>
        <p:spPr>
          <a:xfrm>
            <a:off x="5205296" y="1354963"/>
            <a:ext cx="989100" cy="9891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08" name="Google Shape;1308;p92"/>
          <p:cNvSpPr/>
          <p:nvPr/>
        </p:nvSpPr>
        <p:spPr>
          <a:xfrm rot="7199959">
            <a:off x="5213749" y="1363543"/>
            <a:ext cx="972020" cy="972020"/>
          </a:xfrm>
          <a:prstGeom prst="pie">
            <a:avLst>
              <a:gd fmla="val 9034165"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09" name="Google Shape;1309;p92"/>
          <p:cNvSpPr/>
          <p:nvPr/>
        </p:nvSpPr>
        <p:spPr>
          <a:xfrm rot="-7211414">
            <a:off x="5214072" y="1363766"/>
            <a:ext cx="971817" cy="971817"/>
          </a:xfrm>
          <a:prstGeom prst="pie">
            <a:avLst>
              <a:gd fmla="val 9034165"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10" name="Google Shape;1310;p92"/>
          <p:cNvSpPr/>
          <p:nvPr/>
        </p:nvSpPr>
        <p:spPr>
          <a:xfrm>
            <a:off x="5213972" y="1363675"/>
            <a:ext cx="972000" cy="972000"/>
          </a:xfrm>
          <a:prstGeom prst="pie">
            <a:avLst>
              <a:gd fmla="val 9034165" name="adj1"/>
              <a:gd fmla="val 16225322" name="adj2"/>
            </a:avLst>
          </a:prstGeom>
          <a:solidFill>
            <a:srgbClr val="374CF1"/>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11" name="Google Shape;1311;p92"/>
          <p:cNvSpPr txBox="1"/>
          <p:nvPr/>
        </p:nvSpPr>
        <p:spPr>
          <a:xfrm>
            <a:off x="5807922" y="1517107"/>
            <a:ext cx="367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a:t>
            </a:r>
            <a:endParaRPr sz="1600">
              <a:solidFill>
                <a:srgbClr val="FFFFFF"/>
              </a:solidFill>
              <a:latin typeface="Lexend"/>
              <a:ea typeface="Lexend"/>
              <a:cs typeface="Lexend"/>
              <a:sym typeface="Lexend"/>
            </a:endParaRPr>
          </a:p>
        </p:txBody>
      </p:sp>
      <p:sp>
        <p:nvSpPr>
          <p:cNvPr id="1312" name="Google Shape;1312;p92"/>
          <p:cNvSpPr txBox="1"/>
          <p:nvPr/>
        </p:nvSpPr>
        <p:spPr>
          <a:xfrm>
            <a:off x="5553966" y="1948827"/>
            <a:ext cx="367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B</a:t>
            </a:r>
            <a:endParaRPr sz="1600">
              <a:solidFill>
                <a:srgbClr val="FFFFFF"/>
              </a:solidFill>
              <a:latin typeface="Lexend"/>
              <a:ea typeface="Lexend"/>
              <a:cs typeface="Lexend"/>
              <a:sym typeface="Lexend"/>
            </a:endParaRPr>
          </a:p>
        </p:txBody>
      </p:sp>
      <p:sp>
        <p:nvSpPr>
          <p:cNvPr id="1313" name="Google Shape;1313;p92"/>
          <p:cNvSpPr txBox="1"/>
          <p:nvPr/>
        </p:nvSpPr>
        <p:spPr>
          <a:xfrm>
            <a:off x="5287331" y="1517107"/>
            <a:ext cx="367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C</a:t>
            </a:r>
            <a:endParaRPr sz="1600">
              <a:solidFill>
                <a:srgbClr val="FFFFFF"/>
              </a:solidFill>
              <a:latin typeface="Lexend"/>
              <a:ea typeface="Lexend"/>
              <a:cs typeface="Lexend"/>
              <a:sym typeface="Lexend"/>
            </a:endParaRPr>
          </a:p>
        </p:txBody>
      </p:sp>
      <p:grpSp>
        <p:nvGrpSpPr>
          <p:cNvPr id="1314" name="Google Shape;1314;p92"/>
          <p:cNvGrpSpPr/>
          <p:nvPr/>
        </p:nvGrpSpPr>
        <p:grpSpPr>
          <a:xfrm>
            <a:off x="5671455" y="1404389"/>
            <a:ext cx="54762" cy="476427"/>
            <a:chOff x="996050" y="213293"/>
            <a:chExt cx="93900" cy="909732"/>
          </a:xfrm>
        </p:grpSpPr>
        <p:cxnSp>
          <p:nvCxnSpPr>
            <p:cNvPr id="1315" name="Google Shape;1315;p92"/>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316" name="Google Shape;1316;p92"/>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317" name="Google Shape;1317;p92"/>
          <p:cNvGrpSpPr/>
          <p:nvPr/>
        </p:nvGrpSpPr>
        <p:grpSpPr>
          <a:xfrm>
            <a:off x="4675007" y="4396500"/>
            <a:ext cx="3437255" cy="0"/>
            <a:chOff x="4675007" y="4625100"/>
            <a:chExt cx="3437255" cy="0"/>
          </a:xfrm>
        </p:grpSpPr>
        <p:cxnSp>
          <p:nvCxnSpPr>
            <p:cNvPr id="1318" name="Google Shape;1318;p92"/>
            <p:cNvCxnSpPr/>
            <p:nvPr/>
          </p:nvCxnSpPr>
          <p:spPr>
            <a:xfrm>
              <a:off x="4675007" y="4625100"/>
              <a:ext cx="419400" cy="0"/>
            </a:xfrm>
            <a:prstGeom prst="straightConnector1">
              <a:avLst/>
            </a:prstGeom>
            <a:noFill/>
            <a:ln cap="flat" cmpd="sng" w="38100">
              <a:solidFill>
                <a:schemeClr val="dk1"/>
              </a:solidFill>
              <a:prstDash val="solid"/>
              <a:round/>
              <a:headEnd len="med" w="med" type="none"/>
              <a:tailEnd len="med" w="med" type="none"/>
            </a:ln>
          </p:spPr>
        </p:cxnSp>
        <p:cxnSp>
          <p:nvCxnSpPr>
            <p:cNvPr id="1319" name="Google Shape;1319;p92"/>
            <p:cNvCxnSpPr/>
            <p:nvPr/>
          </p:nvCxnSpPr>
          <p:spPr>
            <a:xfrm>
              <a:off x="5284607" y="4625100"/>
              <a:ext cx="419400" cy="0"/>
            </a:xfrm>
            <a:prstGeom prst="straightConnector1">
              <a:avLst/>
            </a:prstGeom>
            <a:noFill/>
            <a:ln cap="flat" cmpd="sng" w="38100">
              <a:solidFill>
                <a:schemeClr val="dk1"/>
              </a:solidFill>
              <a:prstDash val="solid"/>
              <a:round/>
              <a:headEnd len="med" w="med" type="none"/>
              <a:tailEnd len="med" w="med" type="none"/>
            </a:ln>
          </p:spPr>
        </p:cxnSp>
        <p:cxnSp>
          <p:nvCxnSpPr>
            <p:cNvPr id="1320" name="Google Shape;1320;p92"/>
            <p:cNvCxnSpPr/>
            <p:nvPr/>
          </p:nvCxnSpPr>
          <p:spPr>
            <a:xfrm>
              <a:off x="5864062" y="4625100"/>
              <a:ext cx="419400" cy="0"/>
            </a:xfrm>
            <a:prstGeom prst="straightConnector1">
              <a:avLst/>
            </a:prstGeom>
            <a:noFill/>
            <a:ln cap="flat" cmpd="sng" w="38100">
              <a:solidFill>
                <a:schemeClr val="dk1"/>
              </a:solidFill>
              <a:prstDash val="solid"/>
              <a:round/>
              <a:headEnd len="med" w="med" type="none"/>
              <a:tailEnd len="med" w="med" type="none"/>
            </a:ln>
          </p:spPr>
        </p:cxnSp>
        <p:cxnSp>
          <p:nvCxnSpPr>
            <p:cNvPr id="1321" name="Google Shape;1321;p92"/>
            <p:cNvCxnSpPr/>
            <p:nvPr/>
          </p:nvCxnSpPr>
          <p:spPr>
            <a:xfrm>
              <a:off x="6473662" y="4625100"/>
              <a:ext cx="419400" cy="0"/>
            </a:xfrm>
            <a:prstGeom prst="straightConnector1">
              <a:avLst/>
            </a:prstGeom>
            <a:noFill/>
            <a:ln cap="flat" cmpd="sng" w="38100">
              <a:solidFill>
                <a:schemeClr val="dk1"/>
              </a:solidFill>
              <a:prstDash val="solid"/>
              <a:round/>
              <a:headEnd len="med" w="med" type="none"/>
              <a:tailEnd len="med" w="med" type="none"/>
            </a:ln>
          </p:spPr>
        </p:cxnSp>
        <p:cxnSp>
          <p:nvCxnSpPr>
            <p:cNvPr id="1322" name="Google Shape;1322;p92"/>
            <p:cNvCxnSpPr/>
            <p:nvPr/>
          </p:nvCxnSpPr>
          <p:spPr>
            <a:xfrm>
              <a:off x="7083262" y="4625100"/>
              <a:ext cx="419400" cy="0"/>
            </a:xfrm>
            <a:prstGeom prst="straightConnector1">
              <a:avLst/>
            </a:prstGeom>
            <a:noFill/>
            <a:ln cap="flat" cmpd="sng" w="38100">
              <a:solidFill>
                <a:schemeClr val="dk1"/>
              </a:solidFill>
              <a:prstDash val="solid"/>
              <a:round/>
              <a:headEnd len="med" w="med" type="none"/>
              <a:tailEnd len="med" w="med" type="none"/>
            </a:ln>
          </p:spPr>
        </p:cxnSp>
        <p:cxnSp>
          <p:nvCxnSpPr>
            <p:cNvPr id="1323" name="Google Shape;1323;p92"/>
            <p:cNvCxnSpPr/>
            <p:nvPr/>
          </p:nvCxnSpPr>
          <p:spPr>
            <a:xfrm>
              <a:off x="7692862" y="4625100"/>
              <a:ext cx="419400" cy="0"/>
            </a:xfrm>
            <a:prstGeom prst="straightConnector1">
              <a:avLst/>
            </a:prstGeom>
            <a:noFill/>
            <a:ln cap="flat" cmpd="sng" w="38100">
              <a:solidFill>
                <a:schemeClr val="dk1"/>
              </a:solidFill>
              <a:prstDash val="solid"/>
              <a:round/>
              <a:headEnd len="med" w="med" type="none"/>
              <a:tailEnd len="med" w="med" type="none"/>
            </a:ln>
          </p:spPr>
        </p:cxnSp>
      </p:grpSp>
      <p:pic>
        <p:nvPicPr>
          <p:cNvPr id="1324" name="Google Shape;1324;p92"/>
          <p:cNvPicPr preferRelativeResize="0"/>
          <p:nvPr/>
        </p:nvPicPr>
        <p:blipFill>
          <a:blip r:embed="rId3">
            <a:alphaModFix/>
          </a:blip>
          <a:stretch>
            <a:fillRect/>
          </a:stretch>
        </p:blipFill>
        <p:spPr>
          <a:xfrm>
            <a:off x="2948800" y="1304563"/>
            <a:ext cx="1040567" cy="996600"/>
          </a:xfrm>
          <a:prstGeom prst="rect">
            <a:avLst/>
          </a:prstGeom>
          <a:noFill/>
          <a:ln>
            <a:noFill/>
          </a:ln>
        </p:spPr>
      </p:pic>
      <p:pic>
        <p:nvPicPr>
          <p:cNvPr id="1325" name="Google Shape;1325;p92"/>
          <p:cNvPicPr preferRelativeResize="0"/>
          <p:nvPr/>
        </p:nvPicPr>
        <p:blipFill>
          <a:blip r:embed="rId4">
            <a:alphaModFix/>
          </a:blip>
          <a:stretch>
            <a:fillRect/>
          </a:stretch>
        </p:blipFill>
        <p:spPr>
          <a:xfrm>
            <a:off x="4159375" y="1339088"/>
            <a:ext cx="937976" cy="9966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317"/>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3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9" name="Shape 1329"/>
        <p:cNvGrpSpPr/>
        <p:nvPr/>
      </p:nvGrpSpPr>
      <p:grpSpPr>
        <a:xfrm>
          <a:off x="0" y="0"/>
          <a:ext cx="0" cy="0"/>
          <a:chOff x="0" y="0"/>
          <a:chExt cx="0" cy="0"/>
        </a:xfrm>
      </p:grpSpPr>
      <p:sp>
        <p:nvSpPr>
          <p:cNvPr id="1330" name="Google Shape;1330;p93"/>
          <p:cNvSpPr txBox="1"/>
          <p:nvPr>
            <p:ph idx="1" type="body"/>
          </p:nvPr>
        </p:nvSpPr>
        <p:spPr>
          <a:xfrm>
            <a:off x="324000" y="759300"/>
            <a:ext cx="80106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Lacag la rogay waxay leedahay laba natiijo: 'madax' (H) iyo 'dabo' (T).</a:t>
            </a:r>
            <a:r>
              <a:rPr lang="en-GB" sz="1100">
                <a:latin typeface="Lexend"/>
              </a:rPr>
              <a:t/>
            </a:r>
            <a:endParaRPr sz="1600"/>
          </a:p>
          <a:p>
            <a:pPr indent="0" lvl="0" marL="0" rtl="0" algn="l">
              <a:spcBef>
                <a:spcPts val="1000"/>
              </a:spcBef>
              <a:spcAft>
                <a:spcPts val="1000"/>
              </a:spcAft>
              <a:buNone/>
            </a:pPr>
            <a:r>
              <a:rPr lang="en-GB" sz="1100">
                <a:latin typeface="Lexend"/>
              </a:rPr>
              <a:t>Dhammeystir liiska dhammaan natiijooyinka suurtagalka ah marka lacag la rogo saddex jeer.</a:t>
            </a:r>
            <a:endParaRPr sz="1600"/>
          </a:p>
        </p:txBody>
      </p:sp>
      <p:sp>
        <p:nvSpPr>
          <p:cNvPr id="1331" name="Google Shape;1331;p9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Liis garaynta natiijooyinka tijaabooyinka saddex heer ah (Listing outcomes for three-stage trials)</a:t>
            </a:r>
            <a:endParaRPr/>
          </a:p>
        </p:txBody>
      </p:sp>
      <p:sp>
        <p:nvSpPr>
          <p:cNvPr id="1332" name="Google Shape;1332;p93"/>
          <p:cNvSpPr txBox="1"/>
          <p:nvPr>
            <p:ph idx="1" type="body"/>
          </p:nvPr>
        </p:nvSpPr>
        <p:spPr>
          <a:xfrm>
            <a:off x="324000" y="2588100"/>
            <a:ext cx="8496000" cy="981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2) Kooxda kubbadda gacanta waxay ciyaartaa saddex kulan. Kulankasta, kooxdu waxay ku guulaysan kartaa (W), way lumisaa (L) ama waxay barbaraysaa (D).</a:t>
            </a:r>
            <a:r>
              <a:rPr lang="en-GB" sz="1100">
                <a:latin typeface="Lexend"/>
              </a:rPr>
              <a:t/>
            </a:r>
            <a:br>
              <a:rPr lang="en-GB" sz="1600"/>
            </a:br>
            <a:r>
              <a:rPr lang="en-GB" sz="1100">
                <a:latin typeface="Lexend"/>
              </a:rPr>
              <a:t/>
            </a:r>
            <a:endParaRPr sz="1600"/>
          </a:p>
          <a:p>
            <a:pPr indent="0" lvl="0" marL="0" rtl="0" algn="l">
              <a:spcBef>
                <a:spcPts val="1000"/>
              </a:spcBef>
              <a:spcAft>
                <a:spcPts val="1000"/>
              </a:spcAft>
              <a:buNone/>
            </a:pPr>
            <a:r>
              <a:rPr lang="en-GB" sz="1100">
                <a:latin typeface="Lexend"/>
              </a:rPr>
              <a:t>Liis dhammaan natiijooyinka suurtagalka ah ee natiijooyinka saddexda kulan.</a:t>
            </a:r>
            <a:r>
              <a:rPr lang="en-GB" sz="1100">
                <a:latin typeface="Lexend"/>
              </a:rPr>
              <a:t/>
            </a:r>
            <a:r>
              <a:rPr lang="en-GB" sz="1100">
                <a:latin typeface="Lexend"/>
              </a:rPr>
              <a:t/>
            </a:r>
            <a:endParaRPr sz="1600"/>
          </a:p>
        </p:txBody>
      </p:sp>
      <p:sp>
        <p:nvSpPr>
          <p:cNvPr id="1333" name="Google Shape;1333;p93"/>
          <p:cNvSpPr txBox="1"/>
          <p:nvPr>
            <p:ph idx="1" type="body"/>
          </p:nvPr>
        </p:nvSpPr>
        <p:spPr>
          <a:xfrm>
            <a:off x="1308175" y="1617321"/>
            <a:ext cx="7017000" cy="669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HHH HHT</a:t>
            </a:r>
            <a:br>
              <a:rPr lang="en-GB" sz="1600"/>
            </a:br>
            <a:r>
              <a:rPr lang="en-GB" sz="1100">
                <a:latin typeface="Lexend"/>
              </a:rPr>
              <a:t/>
            </a:r>
            <a:endParaRPr sz="16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7" name="Shape 1337"/>
        <p:cNvGrpSpPr/>
        <p:nvPr/>
      </p:nvGrpSpPr>
      <p:grpSpPr>
        <a:xfrm>
          <a:off x="0" y="0"/>
          <a:ext cx="0" cy="0"/>
          <a:chOff x="0" y="0"/>
          <a:chExt cx="0" cy="0"/>
        </a:xfrm>
      </p:grpSpPr>
      <p:sp>
        <p:nvSpPr>
          <p:cNvPr id="1338" name="Google Shape;1338;p94"/>
          <p:cNvSpPr txBox="1"/>
          <p:nvPr>
            <p:ph idx="1" type="body"/>
          </p:nvPr>
        </p:nvSpPr>
        <p:spPr>
          <a:xfrm>
            <a:off x="324000" y="759300"/>
            <a:ext cx="5450400" cy="1578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3) Halkan waxaa ah liiska maqaayadda ee saddex cunto. Macmiilku wuxuu doortaa hal bilow, hal cunto oo weyn, iyo hal macmacaan.</a:t>
            </a:r>
            <a:r>
              <a:rPr lang="en-GB" sz="1100">
                <a:latin typeface="Lexend"/>
              </a:rPr>
              <a:t/>
            </a:r>
            <a:br>
              <a:rPr lang="en-GB" sz="1600"/>
            </a:br>
            <a:r>
              <a:rPr lang="en-GB" sz="1100">
                <a:latin typeface="Lexend"/>
              </a:rPr>
              <a:t/>
            </a:r>
            <a:br>
              <a:rPr lang="en-GB" sz="1600"/>
            </a:br>
            <a:r>
              <a:rPr lang="en-GB" sz="1100">
                <a:latin typeface="Lexend"/>
              </a:rPr>
              <a:t/>
            </a:r>
            <a:endParaRPr sz="1600"/>
          </a:p>
          <a:p>
            <a:pPr indent="0" lvl="0" marL="0" rtl="0" algn="l">
              <a:spcBef>
                <a:spcPts val="1000"/>
              </a:spcBef>
              <a:spcAft>
                <a:spcPts val="1000"/>
              </a:spcAft>
              <a:buNone/>
            </a:pPr>
            <a:r>
              <a:rPr lang="en-GB" sz="1100">
                <a:latin typeface="Lexend"/>
              </a:rPr>
              <a:t>Liis dhammaan natiijooyinka suurtagalka ah ee cuntada macmiilka. Waxaad adeegsan kartaa jawaabahaaga Hawsha A si ay kuu caawiyaan.</a:t>
            </a:r>
            <a:br>
              <a:rPr lang="en-GB" sz="1600"/>
            </a:br>
            <a:r>
              <a:rPr lang="en-GB" sz="1100">
                <a:latin typeface="Lexend"/>
              </a:rPr>
              <a:t/>
            </a:r>
            <a:endParaRPr sz="1600"/>
          </a:p>
        </p:txBody>
      </p:sp>
      <p:sp>
        <p:nvSpPr>
          <p:cNvPr id="1339" name="Google Shape;1339;p9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Liis garaynta natiijooyinka tijaabooyinka saddex heer ah (Listing outcomes for three-stage trials)</a:t>
            </a:r>
            <a:r>
              <a:rPr lang="en-GB" sz="1100">
                <a:latin typeface="Lexend"/>
              </a:rPr>
              <a:t/>
            </a:r>
            <a:endParaRPr/>
          </a:p>
        </p:txBody>
      </p:sp>
      <p:sp>
        <p:nvSpPr>
          <p:cNvPr id="1340" name="Google Shape;1340;p94"/>
          <p:cNvSpPr/>
          <p:nvPr/>
        </p:nvSpPr>
        <p:spPr>
          <a:xfrm>
            <a:off x="6063925" y="802075"/>
            <a:ext cx="2385900" cy="4018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1" name="Google Shape;1341;p94"/>
          <p:cNvSpPr txBox="1"/>
          <p:nvPr>
            <p:ph idx="1" type="body"/>
          </p:nvPr>
        </p:nvSpPr>
        <p:spPr>
          <a:xfrm>
            <a:off x="6843925" y="867914"/>
            <a:ext cx="8355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u="sng">
                <a:latin typeface="Lexend"/>
              </a:rPr>
              <a:t>Biloowga (Starters)</a:t>
            </a:r>
            <a:endParaRPr sz="1600" u="sng"/>
          </a:p>
        </p:txBody>
      </p:sp>
      <p:sp>
        <p:nvSpPr>
          <p:cNvPr id="1342" name="Google Shape;1342;p94"/>
          <p:cNvSpPr txBox="1"/>
          <p:nvPr>
            <p:ph idx="1" type="body"/>
          </p:nvPr>
        </p:nvSpPr>
        <p:spPr>
          <a:xfrm>
            <a:off x="6953495" y="2279620"/>
            <a:ext cx="6858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u="sng">
                <a:latin typeface="Lexend"/>
              </a:rPr>
              <a:t>Cuntooyinka weyn (Mains)</a:t>
            </a:r>
            <a:endParaRPr sz="1600" u="sng"/>
          </a:p>
        </p:txBody>
      </p:sp>
      <p:sp>
        <p:nvSpPr>
          <p:cNvPr id="1343" name="Google Shape;1343;p94"/>
          <p:cNvSpPr txBox="1"/>
          <p:nvPr>
            <p:ph idx="1" type="body"/>
          </p:nvPr>
        </p:nvSpPr>
        <p:spPr>
          <a:xfrm>
            <a:off x="6267702" y="1172725"/>
            <a:ext cx="5922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Maraq (Soup)</a:t>
            </a:r>
            <a:r>
              <a:rPr lang="en-GB" sz="1100">
                <a:latin typeface="Lexend"/>
              </a:rPr>
              <a:t/>
            </a:r>
            <a:endParaRPr sz="1600"/>
          </a:p>
        </p:txBody>
      </p:sp>
      <p:sp>
        <p:nvSpPr>
          <p:cNvPr id="1344" name="Google Shape;1344;p94"/>
          <p:cNvSpPr txBox="1"/>
          <p:nvPr>
            <p:ph idx="1" type="body"/>
          </p:nvPr>
        </p:nvSpPr>
        <p:spPr>
          <a:xfrm>
            <a:off x="6267699" y="1477525"/>
            <a:ext cx="9573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Calamari</a:t>
            </a:r>
            <a:r>
              <a:rPr lang="en-GB" sz="1100">
                <a:latin typeface="Lexend"/>
              </a:rPr>
              <a:t/>
            </a:r>
            <a:endParaRPr sz="1600"/>
          </a:p>
        </p:txBody>
      </p:sp>
      <p:sp>
        <p:nvSpPr>
          <p:cNvPr id="1345" name="Google Shape;1345;p94"/>
          <p:cNvSpPr txBox="1"/>
          <p:nvPr>
            <p:ph idx="1" type="body"/>
          </p:nvPr>
        </p:nvSpPr>
        <p:spPr>
          <a:xfrm>
            <a:off x="6267700" y="1782325"/>
            <a:ext cx="14118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Meatballs</a:t>
            </a:r>
            <a:r>
              <a:rPr lang="en-GB" sz="1100">
                <a:latin typeface="Lexend"/>
              </a:rPr>
              <a:t/>
            </a:r>
            <a:endParaRPr sz="1600"/>
          </a:p>
        </p:txBody>
      </p:sp>
      <p:sp>
        <p:nvSpPr>
          <p:cNvPr id="1346" name="Google Shape;1346;p94"/>
          <p:cNvSpPr txBox="1"/>
          <p:nvPr>
            <p:ph idx="1" type="body"/>
          </p:nvPr>
        </p:nvSpPr>
        <p:spPr>
          <a:xfrm>
            <a:off x="6267697" y="2600472"/>
            <a:ext cx="15543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Lasagne</a:t>
            </a:r>
            <a:r>
              <a:rPr lang="en-GB" sz="1100">
                <a:latin typeface="Lexend"/>
              </a:rPr>
              <a:t/>
            </a:r>
            <a:endParaRPr sz="1600"/>
          </a:p>
        </p:txBody>
      </p:sp>
      <p:sp>
        <p:nvSpPr>
          <p:cNvPr id="1347" name="Google Shape;1347;p94"/>
          <p:cNvSpPr txBox="1"/>
          <p:nvPr>
            <p:ph idx="1" type="body"/>
          </p:nvPr>
        </p:nvSpPr>
        <p:spPr>
          <a:xfrm>
            <a:off x="6267701" y="2895246"/>
            <a:ext cx="15201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Ravioli</a:t>
            </a:r>
            <a:r>
              <a:rPr lang="en-GB" sz="1100">
                <a:latin typeface="Lexend"/>
              </a:rPr>
              <a:t/>
            </a:r>
            <a:endParaRPr sz="1600"/>
          </a:p>
        </p:txBody>
      </p:sp>
      <p:sp>
        <p:nvSpPr>
          <p:cNvPr id="1348" name="Google Shape;1348;p94"/>
          <p:cNvSpPr txBox="1"/>
          <p:nvPr>
            <p:ph idx="1" type="body"/>
          </p:nvPr>
        </p:nvSpPr>
        <p:spPr>
          <a:xfrm>
            <a:off x="6267700" y="3190020"/>
            <a:ext cx="14118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Bolognese</a:t>
            </a:r>
            <a:r>
              <a:rPr lang="en-GB" sz="1100">
                <a:latin typeface="Lexend"/>
              </a:rPr>
              <a:t/>
            </a:r>
            <a:endParaRPr sz="1600"/>
          </a:p>
        </p:txBody>
      </p:sp>
      <p:sp>
        <p:nvSpPr>
          <p:cNvPr id="1349" name="Google Shape;1349;p94"/>
          <p:cNvSpPr txBox="1"/>
          <p:nvPr>
            <p:ph idx="1" type="body"/>
          </p:nvPr>
        </p:nvSpPr>
        <p:spPr>
          <a:xfrm>
            <a:off x="6267700" y="3494820"/>
            <a:ext cx="14118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Pizza</a:t>
            </a:r>
            <a:r>
              <a:rPr lang="en-GB" sz="1100">
                <a:latin typeface="Lexend"/>
              </a:rPr>
              <a:t/>
            </a:r>
            <a:endParaRPr sz="1600"/>
          </a:p>
        </p:txBody>
      </p:sp>
      <p:sp>
        <p:nvSpPr>
          <p:cNvPr id="1350" name="Google Shape;1350;p94"/>
          <p:cNvSpPr txBox="1"/>
          <p:nvPr>
            <p:ph idx="1" type="body"/>
          </p:nvPr>
        </p:nvSpPr>
        <p:spPr>
          <a:xfrm>
            <a:off x="6877300" y="3843725"/>
            <a:ext cx="9573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u="sng">
                <a:latin typeface="Lexend"/>
              </a:rPr>
              <a:t>Desserts</a:t>
            </a:r>
            <a:endParaRPr sz="1600" u="sng"/>
          </a:p>
        </p:txBody>
      </p:sp>
      <p:sp>
        <p:nvSpPr>
          <p:cNvPr id="1351" name="Google Shape;1351;p94"/>
          <p:cNvSpPr txBox="1"/>
          <p:nvPr>
            <p:ph idx="1" type="body"/>
          </p:nvPr>
        </p:nvSpPr>
        <p:spPr>
          <a:xfrm>
            <a:off x="6267697" y="4148525"/>
            <a:ext cx="15543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Ice cream</a:t>
            </a:r>
            <a:r>
              <a:rPr lang="en-GB" sz="1100">
                <a:latin typeface="Lexend"/>
              </a:rPr>
              <a:t/>
            </a:r>
            <a:endParaRPr sz="1600"/>
          </a:p>
        </p:txBody>
      </p:sp>
      <p:sp>
        <p:nvSpPr>
          <p:cNvPr id="1352" name="Google Shape;1352;p94"/>
          <p:cNvSpPr txBox="1"/>
          <p:nvPr>
            <p:ph idx="1" type="body"/>
          </p:nvPr>
        </p:nvSpPr>
        <p:spPr>
          <a:xfrm>
            <a:off x="6267697" y="4453325"/>
            <a:ext cx="15543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Tiramisu</a:t>
            </a:r>
            <a:r>
              <a:rPr lang="en-GB" sz="1100">
                <a:latin typeface="Lexend"/>
              </a:rPr>
              <a:t/>
            </a:r>
            <a:endParaRPr sz="1600"/>
          </a:p>
        </p:txBody>
      </p:sp>
      <p:sp>
        <p:nvSpPr>
          <p:cNvPr id="1353" name="Google Shape;1353;p94"/>
          <p:cNvSpPr txBox="1"/>
          <p:nvPr>
            <p:ph idx="1" type="body"/>
          </p:nvPr>
        </p:nvSpPr>
        <p:spPr>
          <a:xfrm>
            <a:off x="6808650" y="1172725"/>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(S)</a:t>
            </a:r>
            <a:endParaRPr sz="1600"/>
          </a:p>
        </p:txBody>
      </p:sp>
      <p:sp>
        <p:nvSpPr>
          <p:cNvPr id="1354" name="Google Shape;1354;p94"/>
          <p:cNvSpPr txBox="1"/>
          <p:nvPr>
            <p:ph idx="1" type="body"/>
          </p:nvPr>
        </p:nvSpPr>
        <p:spPr>
          <a:xfrm>
            <a:off x="7243792" y="1477525"/>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(C)</a:t>
            </a:r>
            <a:endParaRPr sz="1600"/>
          </a:p>
        </p:txBody>
      </p:sp>
      <p:sp>
        <p:nvSpPr>
          <p:cNvPr id="1355" name="Google Shape;1355;p94"/>
          <p:cNvSpPr txBox="1"/>
          <p:nvPr>
            <p:ph idx="1" type="body"/>
          </p:nvPr>
        </p:nvSpPr>
        <p:spPr>
          <a:xfrm>
            <a:off x="7299939" y="1782325"/>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t>
            </a:r>
            <a:endParaRPr sz="1600"/>
          </a:p>
        </p:txBody>
      </p:sp>
      <p:sp>
        <p:nvSpPr>
          <p:cNvPr id="1356" name="Google Shape;1356;p94"/>
          <p:cNvSpPr txBox="1"/>
          <p:nvPr>
            <p:ph idx="1" type="body"/>
          </p:nvPr>
        </p:nvSpPr>
        <p:spPr>
          <a:xfrm>
            <a:off x="7121471" y="2600472"/>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(L)</a:t>
            </a:r>
            <a:endParaRPr sz="1600"/>
          </a:p>
        </p:txBody>
      </p:sp>
      <p:sp>
        <p:nvSpPr>
          <p:cNvPr id="1357" name="Google Shape;1357;p94"/>
          <p:cNvSpPr txBox="1"/>
          <p:nvPr>
            <p:ph idx="1" type="body"/>
          </p:nvPr>
        </p:nvSpPr>
        <p:spPr>
          <a:xfrm>
            <a:off x="6959045" y="2895246"/>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(R)</a:t>
            </a:r>
            <a:endParaRPr sz="1600"/>
          </a:p>
        </p:txBody>
      </p:sp>
      <p:sp>
        <p:nvSpPr>
          <p:cNvPr id="1358" name="Google Shape;1358;p94"/>
          <p:cNvSpPr txBox="1"/>
          <p:nvPr>
            <p:ph idx="1" type="body"/>
          </p:nvPr>
        </p:nvSpPr>
        <p:spPr>
          <a:xfrm>
            <a:off x="7442313" y="3190020"/>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(B)</a:t>
            </a:r>
            <a:endParaRPr sz="1600"/>
          </a:p>
        </p:txBody>
      </p:sp>
      <p:sp>
        <p:nvSpPr>
          <p:cNvPr id="1359" name="Google Shape;1359;p94"/>
          <p:cNvSpPr txBox="1"/>
          <p:nvPr>
            <p:ph idx="1" type="body"/>
          </p:nvPr>
        </p:nvSpPr>
        <p:spPr>
          <a:xfrm>
            <a:off x="6832713" y="3494820"/>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(P)</a:t>
            </a:r>
            <a:endParaRPr sz="1600"/>
          </a:p>
        </p:txBody>
      </p:sp>
      <p:sp>
        <p:nvSpPr>
          <p:cNvPr id="1360" name="Google Shape;1360;p94"/>
          <p:cNvSpPr txBox="1"/>
          <p:nvPr>
            <p:ph idx="1" type="body"/>
          </p:nvPr>
        </p:nvSpPr>
        <p:spPr>
          <a:xfrm>
            <a:off x="7293924" y="4144525"/>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(I)</a:t>
            </a:r>
            <a:endParaRPr sz="1600"/>
          </a:p>
        </p:txBody>
      </p:sp>
      <p:sp>
        <p:nvSpPr>
          <p:cNvPr id="1361" name="Google Shape;1361;p94"/>
          <p:cNvSpPr txBox="1"/>
          <p:nvPr>
            <p:ph idx="1" type="body"/>
          </p:nvPr>
        </p:nvSpPr>
        <p:spPr>
          <a:xfrm>
            <a:off x="7141524" y="4449325"/>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(T)</a:t>
            </a:r>
            <a:endParaRPr sz="16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5" name="Shape 1365"/>
        <p:cNvGrpSpPr/>
        <p:nvPr/>
      </p:nvGrpSpPr>
      <p:grpSpPr>
        <a:xfrm>
          <a:off x="0" y="0"/>
          <a:ext cx="0" cy="0"/>
          <a:chOff x="0" y="0"/>
          <a:chExt cx="0" cy="0"/>
        </a:xfrm>
      </p:grpSpPr>
      <p:sp>
        <p:nvSpPr>
          <p:cNvPr id="1366" name="Google Shape;1366;p95"/>
          <p:cNvSpPr txBox="1"/>
          <p:nvPr>
            <p:ph idx="1" type="body"/>
          </p:nvPr>
        </p:nvSpPr>
        <p:spPr>
          <a:xfrm>
            <a:off x="324000" y="759300"/>
            <a:ext cx="8237700" cy="7293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Qadaasho la rogay waxay leedahay laba natiijo (outcome): 'madax' (H) iyo 'dabo' (T).</a:t>
            </a:r>
            <a:endParaRPr sz="1600"/>
          </a:p>
          <a:p>
            <a:pPr indent="0" lvl="0" marL="0" rtl="0" algn="l">
              <a:spcBef>
                <a:spcPts val="1000"/>
              </a:spcBef>
              <a:spcAft>
                <a:spcPts val="1000"/>
              </a:spcAft>
              <a:buNone/>
            </a:pPr>
            <a:r>
              <a:rPr lang="en-GB" sz="1100">
                <a:latin typeface="Lexend"/>
              </a:rPr>
              <a:t>Dhammeysti liiska dhammaan natiijooyinka (outcomes) suurtogalka ah marka qadaasho la rogo saddex jeer.</a:t>
            </a:r>
            <a:endParaRPr sz="1600"/>
          </a:p>
        </p:txBody>
      </p:sp>
      <p:sp>
        <p:nvSpPr>
          <p:cNvPr id="1367" name="Google Shape;1367;p9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Liisinta natiijooyinka (outcomes) tijaabooyin saddex-heer ah</a:t>
            </a:r>
            <a:r>
              <a:rPr lang="en-GB" sz="1100">
                <a:latin typeface="Lexend"/>
              </a:rPr>
              <a:t/>
            </a:r>
            <a:endParaRPr/>
          </a:p>
        </p:txBody>
      </p:sp>
      <p:sp>
        <p:nvSpPr>
          <p:cNvPr id="1368" name="Google Shape;1368;p95"/>
          <p:cNvSpPr txBox="1"/>
          <p:nvPr>
            <p:ph idx="1" type="body"/>
          </p:nvPr>
        </p:nvSpPr>
        <p:spPr>
          <a:xfrm>
            <a:off x="1308175" y="1617321"/>
            <a:ext cx="7017000" cy="669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HHH HHT</a:t>
            </a:r>
            <a:br>
              <a:rPr lang="en-GB" sz="1600"/>
            </a:br>
            <a:r>
              <a:rPr lang="en-GB" sz="1100">
                <a:latin typeface="Lexend"/>
              </a:rPr>
              <a:t/>
            </a:r>
            <a:endParaRPr sz="1600"/>
          </a:p>
        </p:txBody>
      </p:sp>
      <p:sp>
        <p:nvSpPr>
          <p:cNvPr id="1369" name="Google Shape;1369;p95"/>
          <p:cNvSpPr txBox="1"/>
          <p:nvPr>
            <p:ph idx="1" type="body"/>
          </p:nvPr>
        </p:nvSpPr>
        <p:spPr>
          <a:xfrm>
            <a:off x="1308175" y="2207100"/>
            <a:ext cx="624300" cy="669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HTH HTT</a:t>
            </a:r>
            <a:br>
              <a:rPr lang="en-GB" sz="1800">
                <a:latin typeface="Kalam"/>
                <a:ea typeface="Kalam"/>
                <a:cs typeface="Kalam"/>
                <a:sym typeface="Kalam"/>
              </a:rPr>
            </a:br>
            <a:r>
              <a:rPr lang="en-GB" sz="1100">
                <a:latin typeface="Kalam"/>
                <a:ea typeface="Kalam"/>
                <a:cs typeface="Kalam"/>
                <a:sym typeface="Kalam"/>
              </a:rPr>
              <a:t/>
            </a:r>
            <a:endParaRPr sz="1800">
              <a:latin typeface="Kalam"/>
              <a:ea typeface="Kalam"/>
              <a:cs typeface="Kalam"/>
              <a:sym typeface="Kalam"/>
            </a:endParaRPr>
          </a:p>
        </p:txBody>
      </p:sp>
      <p:sp>
        <p:nvSpPr>
          <p:cNvPr id="1370" name="Google Shape;1370;p95"/>
          <p:cNvSpPr txBox="1"/>
          <p:nvPr>
            <p:ph idx="1" type="body"/>
          </p:nvPr>
        </p:nvSpPr>
        <p:spPr>
          <a:xfrm>
            <a:off x="1308175" y="2964300"/>
            <a:ext cx="624300" cy="1279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THH THT TTH TTT</a:t>
            </a:r>
            <a:r>
              <a:rPr lang="en-GB" sz="1100">
                <a:latin typeface="Kalam"/>
                <a:ea typeface="Kalam"/>
                <a:cs typeface="Kalam"/>
                <a:sym typeface="Kalam"/>
              </a:rPr>
              <a:t/>
            </a:r>
            <a:br>
              <a:rPr lang="en-GB" sz="1800">
                <a:latin typeface="Kalam"/>
                <a:ea typeface="Kalam"/>
                <a:cs typeface="Kalam"/>
                <a:sym typeface="Kalam"/>
              </a:rPr>
            </a:br>
            <a:r>
              <a:rPr lang="en-GB" sz="1100">
                <a:latin typeface="Kalam"/>
                <a:ea typeface="Kalam"/>
                <a:cs typeface="Kalam"/>
                <a:sym typeface="Kalam"/>
              </a:rPr>
              <a:t/>
            </a:r>
            <a:br>
              <a:rPr lang="en-GB" sz="1800">
                <a:latin typeface="Kalam"/>
                <a:ea typeface="Kalam"/>
                <a:cs typeface="Kalam"/>
                <a:sym typeface="Kalam"/>
              </a:rPr>
            </a:br>
            <a:r>
              <a:rPr lang="en-GB" sz="1100">
                <a:latin typeface="Kalam"/>
                <a:ea typeface="Kalam"/>
                <a:cs typeface="Kalam"/>
                <a:sym typeface="Kalam"/>
              </a:rPr>
              <a:t/>
            </a:r>
            <a:br>
              <a:rPr lang="en-GB" sz="1800">
                <a:latin typeface="Kalam"/>
                <a:ea typeface="Kalam"/>
                <a:cs typeface="Kalam"/>
                <a:sym typeface="Kalam"/>
              </a:rPr>
            </a:br>
            <a:r>
              <a:rPr lang="en-GB" sz="1100">
                <a:latin typeface="Kalam"/>
                <a:ea typeface="Kalam"/>
                <a:cs typeface="Kalam"/>
                <a:sym typeface="Kalam"/>
              </a:rPr>
              <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4" name="Shape 1374"/>
        <p:cNvGrpSpPr/>
        <p:nvPr/>
      </p:nvGrpSpPr>
      <p:grpSpPr>
        <a:xfrm>
          <a:off x="0" y="0"/>
          <a:ext cx="0" cy="0"/>
          <a:chOff x="0" y="0"/>
          <a:chExt cx="0" cy="0"/>
        </a:xfrm>
      </p:grpSpPr>
      <p:sp>
        <p:nvSpPr>
          <p:cNvPr id="1375" name="Google Shape;1375;p9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Liisinta natiijooyinka (outcomes) tijaabooyin saddex-heer ah</a:t>
            </a:r>
            <a:r>
              <a:rPr lang="en-GB" sz="1100">
                <a:latin typeface="Lexend"/>
              </a:rPr>
              <a:t/>
            </a:r>
            <a:r>
              <a:rPr lang="en-GB" sz="1100">
                <a:latin typeface="Lexend"/>
              </a:rPr>
              <a:t/>
            </a:r>
            <a:endParaRPr/>
          </a:p>
        </p:txBody>
      </p:sp>
      <p:sp>
        <p:nvSpPr>
          <p:cNvPr id="1376" name="Google Shape;1376;p96"/>
          <p:cNvSpPr txBox="1"/>
          <p:nvPr>
            <p:ph idx="1" type="body"/>
          </p:nvPr>
        </p:nvSpPr>
        <p:spPr>
          <a:xfrm>
            <a:off x="324000" y="759300"/>
            <a:ext cx="8496000" cy="981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2) Koox kubbadda-net-ka (netball) waxay ciyaartaa saddex kulan. Kulankiiba, kooxdu waxay ku guulaysan kartaa (W), laga badin kartaa (L) ama barbar (D) dhigi kartaa.</a:t>
            </a:r>
            <a:br>
              <a:rPr lang="en-GB" sz="1600"/>
            </a:br>
            <a:r>
              <a:rPr lang="en-GB" sz="1100">
                <a:latin typeface="Lexend"/>
              </a:rPr>
              <a:t/>
            </a:r>
            <a:endParaRPr sz="1600"/>
          </a:p>
          <a:p>
            <a:pPr indent="0" lvl="0" marL="0" rtl="0" algn="l">
              <a:spcBef>
                <a:spcPts val="1000"/>
              </a:spcBef>
              <a:spcAft>
                <a:spcPts val="1000"/>
              </a:spcAft>
              <a:buNone/>
            </a:pPr>
            <a:r>
              <a:rPr lang="en-GB" sz="1100">
                <a:latin typeface="Lexend"/>
              </a:rPr>
              <a:t>Liis dhammaan natiijooyinka (outcomes) suurtogalka ah ee natiijooyinka saddexda kulan.</a:t>
            </a:r>
            <a:r>
              <a:rPr lang="en-GB" sz="1100">
                <a:latin typeface="Lexend"/>
              </a:rPr>
              <a:t/>
            </a:r>
            <a:r>
              <a:rPr lang="en-GB" sz="1100">
                <a:latin typeface="Lexend"/>
              </a:rPr>
              <a:t/>
            </a:r>
            <a:endParaRPr sz="1600"/>
          </a:p>
        </p:txBody>
      </p:sp>
      <p:sp>
        <p:nvSpPr>
          <p:cNvPr id="1377" name="Google Shape;1377;p96"/>
          <p:cNvSpPr txBox="1"/>
          <p:nvPr>
            <p:ph idx="1" type="body"/>
          </p:nvPr>
        </p:nvSpPr>
        <p:spPr>
          <a:xfrm>
            <a:off x="1479300" y="1772950"/>
            <a:ext cx="612900" cy="3149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WWW WWL WWD</a:t>
            </a:r>
            <a:br>
              <a:rPr lang="en-GB" sz="1800">
                <a:latin typeface="Kalam"/>
                <a:ea typeface="Kalam"/>
                <a:cs typeface="Kalam"/>
                <a:sym typeface="Kalam"/>
              </a:rPr>
            </a:br>
            <a:r>
              <a:rPr lang="en-GB" sz="1100">
                <a:latin typeface="Kalam"/>
                <a:ea typeface="Kalam"/>
                <a:cs typeface="Kalam"/>
                <a:sym typeface="Kalam"/>
              </a:rPr>
              <a:t/>
            </a:r>
            <a:br>
              <a:rPr lang="en-GB" sz="1800">
                <a:latin typeface="Kalam"/>
                <a:ea typeface="Kalam"/>
                <a:cs typeface="Kalam"/>
                <a:sym typeface="Kalam"/>
              </a:rPr>
            </a:br>
            <a:r>
              <a:rPr lang="en-GB" sz="1100">
                <a:latin typeface="Kalam"/>
                <a:ea typeface="Kalam"/>
                <a:cs typeface="Kalam"/>
                <a:sym typeface="Kalam"/>
              </a:rPr>
              <a:t/>
            </a:r>
            <a:endParaRPr sz="18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WLW WLL WLD</a:t>
            </a:r>
            <a:br>
              <a:rPr lang="en-GB" sz="1800">
                <a:latin typeface="Kalam"/>
                <a:ea typeface="Kalam"/>
                <a:cs typeface="Kalam"/>
                <a:sym typeface="Kalam"/>
              </a:rPr>
            </a:br>
            <a:r>
              <a:rPr lang="en-GB" sz="1100">
                <a:latin typeface="Kalam"/>
                <a:ea typeface="Kalam"/>
                <a:cs typeface="Kalam"/>
                <a:sym typeface="Kalam"/>
              </a:rPr>
              <a:t/>
            </a:r>
            <a:br>
              <a:rPr lang="en-GB" sz="1800">
                <a:latin typeface="Kalam"/>
                <a:ea typeface="Kalam"/>
                <a:cs typeface="Kalam"/>
                <a:sym typeface="Kalam"/>
              </a:rPr>
            </a:br>
            <a:r>
              <a:rPr lang="en-GB" sz="1100">
                <a:latin typeface="Kalam"/>
                <a:ea typeface="Kalam"/>
                <a:cs typeface="Kalam"/>
                <a:sym typeface="Kalam"/>
              </a:rPr>
              <a:t/>
            </a:r>
            <a:endParaRPr sz="18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WDW WDL WDD</a:t>
            </a:r>
            <a:br>
              <a:rPr lang="en-GB" sz="1800">
                <a:latin typeface="Kalam"/>
                <a:ea typeface="Kalam"/>
                <a:cs typeface="Kalam"/>
                <a:sym typeface="Kalam"/>
              </a:rPr>
            </a:br>
            <a:r>
              <a:rPr lang="en-GB" sz="1100">
                <a:latin typeface="Kalam"/>
                <a:ea typeface="Kalam"/>
                <a:cs typeface="Kalam"/>
                <a:sym typeface="Kalam"/>
              </a:rPr>
              <a:t/>
            </a:r>
            <a:br>
              <a:rPr lang="en-GB" sz="1800">
                <a:latin typeface="Kalam"/>
                <a:ea typeface="Kalam"/>
                <a:cs typeface="Kalam"/>
                <a:sym typeface="Kalam"/>
              </a:rPr>
            </a:br>
            <a:r>
              <a:rPr lang="en-GB" sz="1100">
                <a:latin typeface="Kalam"/>
                <a:ea typeface="Kalam"/>
                <a:cs typeface="Kalam"/>
                <a:sym typeface="Kalam"/>
              </a:rPr>
              <a:t/>
            </a:r>
            <a:endParaRPr sz="1800">
              <a:latin typeface="Kalam"/>
              <a:ea typeface="Kalam"/>
              <a:cs typeface="Kalam"/>
              <a:sym typeface="Kalam"/>
            </a:endParaRPr>
          </a:p>
        </p:txBody>
      </p:sp>
      <p:sp>
        <p:nvSpPr>
          <p:cNvPr id="1378" name="Google Shape;1378;p96"/>
          <p:cNvSpPr txBox="1"/>
          <p:nvPr>
            <p:ph idx="1" type="body"/>
          </p:nvPr>
        </p:nvSpPr>
        <p:spPr>
          <a:xfrm>
            <a:off x="2546100" y="1772950"/>
            <a:ext cx="612900" cy="3149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LWW LWL LWD</a:t>
            </a:r>
            <a:r>
              <a:rPr lang="en-GB" sz="1100">
                <a:latin typeface="Kalam"/>
                <a:ea typeface="Kalam"/>
                <a:cs typeface="Kalam"/>
                <a:sym typeface="Kalam"/>
              </a:rPr>
              <a:t/>
            </a:r>
            <a:br>
              <a:rPr lang="en-GB" sz="1800">
                <a:latin typeface="Kalam"/>
                <a:ea typeface="Kalam"/>
                <a:cs typeface="Kalam"/>
                <a:sym typeface="Kalam"/>
              </a:rPr>
            </a:br>
            <a:r>
              <a:rPr lang="en-GB" sz="1100">
                <a:latin typeface="Kalam"/>
                <a:ea typeface="Kalam"/>
                <a:cs typeface="Kalam"/>
                <a:sym typeface="Kalam"/>
              </a:rPr>
              <a:t/>
            </a:r>
            <a:br>
              <a:rPr lang="en-GB" sz="1800">
                <a:latin typeface="Kalam"/>
                <a:ea typeface="Kalam"/>
                <a:cs typeface="Kalam"/>
                <a:sym typeface="Kalam"/>
              </a:rPr>
            </a:br>
            <a:r>
              <a:rPr lang="en-GB" sz="1100">
                <a:latin typeface="Kalam"/>
                <a:ea typeface="Kalam"/>
                <a:cs typeface="Kalam"/>
                <a:sym typeface="Kalam"/>
              </a:rPr>
              <a:t/>
            </a:r>
            <a:endParaRPr sz="18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LLW LLL LLD</a:t>
            </a:r>
            <a:br>
              <a:rPr lang="en-GB" sz="1800">
                <a:latin typeface="Kalam"/>
                <a:ea typeface="Kalam"/>
                <a:cs typeface="Kalam"/>
                <a:sym typeface="Kalam"/>
              </a:rPr>
            </a:br>
            <a:r>
              <a:rPr lang="en-GB" sz="1100">
                <a:latin typeface="Kalam"/>
                <a:ea typeface="Kalam"/>
                <a:cs typeface="Kalam"/>
                <a:sym typeface="Kalam"/>
              </a:rPr>
              <a:t/>
            </a:r>
            <a:br>
              <a:rPr lang="en-GB" sz="1800">
                <a:latin typeface="Kalam"/>
                <a:ea typeface="Kalam"/>
                <a:cs typeface="Kalam"/>
                <a:sym typeface="Kalam"/>
              </a:rPr>
            </a:br>
            <a:r>
              <a:rPr lang="en-GB" sz="1100">
                <a:latin typeface="Kalam"/>
                <a:ea typeface="Kalam"/>
                <a:cs typeface="Kalam"/>
                <a:sym typeface="Kalam"/>
              </a:rPr>
              <a:t/>
            </a:r>
            <a:endParaRPr sz="18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LDW LDL LDD</a:t>
            </a:r>
            <a:br>
              <a:rPr lang="en-GB" sz="1800">
                <a:latin typeface="Kalam"/>
                <a:ea typeface="Kalam"/>
                <a:cs typeface="Kalam"/>
                <a:sym typeface="Kalam"/>
              </a:rPr>
            </a:br>
            <a:r>
              <a:rPr lang="en-GB" sz="1100">
                <a:latin typeface="Kalam"/>
                <a:ea typeface="Kalam"/>
                <a:cs typeface="Kalam"/>
                <a:sym typeface="Kalam"/>
              </a:rPr>
              <a:t/>
            </a:r>
            <a:br>
              <a:rPr lang="en-GB" sz="1800">
                <a:latin typeface="Kalam"/>
                <a:ea typeface="Kalam"/>
                <a:cs typeface="Kalam"/>
                <a:sym typeface="Kalam"/>
              </a:rPr>
            </a:br>
            <a:r>
              <a:rPr lang="en-GB" sz="1100">
                <a:latin typeface="Kalam"/>
                <a:ea typeface="Kalam"/>
                <a:cs typeface="Kalam"/>
                <a:sym typeface="Kalam"/>
              </a:rPr>
              <a:t/>
            </a:r>
            <a:endParaRPr sz="1800">
              <a:latin typeface="Kalam"/>
              <a:ea typeface="Kalam"/>
              <a:cs typeface="Kalam"/>
              <a:sym typeface="Kalam"/>
            </a:endParaRPr>
          </a:p>
        </p:txBody>
      </p:sp>
      <p:sp>
        <p:nvSpPr>
          <p:cNvPr id="1379" name="Google Shape;1379;p96"/>
          <p:cNvSpPr txBox="1"/>
          <p:nvPr>
            <p:ph idx="1" type="body"/>
          </p:nvPr>
        </p:nvSpPr>
        <p:spPr>
          <a:xfrm>
            <a:off x="3612900" y="1772950"/>
            <a:ext cx="612900" cy="3149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DWW DWL DWD</a:t>
            </a:r>
            <a:r>
              <a:rPr lang="en-GB" sz="1100">
                <a:latin typeface="Kalam"/>
                <a:ea typeface="Kalam"/>
                <a:cs typeface="Kalam"/>
                <a:sym typeface="Kalam"/>
              </a:rPr>
              <a:t/>
            </a:r>
            <a:br>
              <a:rPr lang="en-GB" sz="1800">
                <a:latin typeface="Kalam"/>
                <a:ea typeface="Kalam"/>
                <a:cs typeface="Kalam"/>
                <a:sym typeface="Kalam"/>
              </a:rPr>
            </a:br>
            <a:r>
              <a:rPr lang="en-GB" sz="1100">
                <a:latin typeface="Kalam"/>
                <a:ea typeface="Kalam"/>
                <a:cs typeface="Kalam"/>
                <a:sym typeface="Kalam"/>
              </a:rPr>
              <a:t/>
            </a:r>
            <a:br>
              <a:rPr lang="en-GB" sz="1800">
                <a:latin typeface="Kalam"/>
                <a:ea typeface="Kalam"/>
                <a:cs typeface="Kalam"/>
                <a:sym typeface="Kalam"/>
              </a:rPr>
            </a:br>
            <a:r>
              <a:rPr lang="en-GB" sz="1100">
                <a:latin typeface="Kalam"/>
                <a:ea typeface="Kalam"/>
                <a:cs typeface="Kalam"/>
                <a:sym typeface="Kalam"/>
              </a:rPr>
              <a:t/>
            </a:r>
            <a:endParaRPr sz="18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DLW DLL DLD</a:t>
            </a:r>
            <a:br>
              <a:rPr lang="en-GB" sz="1800">
                <a:latin typeface="Kalam"/>
                <a:ea typeface="Kalam"/>
                <a:cs typeface="Kalam"/>
                <a:sym typeface="Kalam"/>
              </a:rPr>
            </a:br>
            <a:r>
              <a:rPr lang="en-GB" sz="1100">
                <a:latin typeface="Kalam"/>
                <a:ea typeface="Kalam"/>
                <a:cs typeface="Kalam"/>
                <a:sym typeface="Kalam"/>
              </a:rPr>
              <a:t/>
            </a:r>
            <a:br>
              <a:rPr lang="en-GB" sz="1800">
                <a:latin typeface="Kalam"/>
                <a:ea typeface="Kalam"/>
                <a:cs typeface="Kalam"/>
                <a:sym typeface="Kalam"/>
              </a:rPr>
            </a:br>
            <a:r>
              <a:rPr lang="en-GB" sz="1100">
                <a:latin typeface="Kalam"/>
                <a:ea typeface="Kalam"/>
                <a:cs typeface="Kalam"/>
                <a:sym typeface="Kalam"/>
              </a:rPr>
              <a:t/>
            </a:r>
            <a:endParaRPr sz="18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DDW DDL DDD</a:t>
            </a:r>
            <a:br>
              <a:rPr lang="en-GB" sz="1800">
                <a:latin typeface="Kalam"/>
                <a:ea typeface="Kalam"/>
                <a:cs typeface="Kalam"/>
                <a:sym typeface="Kalam"/>
              </a:rPr>
            </a:br>
            <a:r>
              <a:rPr lang="en-GB" sz="1100">
                <a:latin typeface="Kalam"/>
                <a:ea typeface="Kalam"/>
                <a:cs typeface="Kalam"/>
                <a:sym typeface="Kalam"/>
              </a:rPr>
              <a:t/>
            </a:r>
            <a:br>
              <a:rPr lang="en-GB" sz="1800">
                <a:latin typeface="Kalam"/>
                <a:ea typeface="Kalam"/>
                <a:cs typeface="Kalam"/>
                <a:sym typeface="Kalam"/>
              </a:rPr>
            </a:br>
            <a:r>
              <a:rPr lang="en-GB" sz="1100">
                <a:latin typeface="Kalam"/>
                <a:ea typeface="Kalam"/>
                <a:cs typeface="Kalam"/>
                <a:sym typeface="Kalam"/>
              </a:rPr>
              <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3" name="Shape 1383"/>
        <p:cNvGrpSpPr/>
        <p:nvPr/>
      </p:nvGrpSpPr>
      <p:grpSpPr>
        <a:xfrm>
          <a:off x="0" y="0"/>
          <a:ext cx="0" cy="0"/>
          <a:chOff x="0" y="0"/>
          <a:chExt cx="0" cy="0"/>
        </a:xfrm>
      </p:grpSpPr>
      <p:sp>
        <p:nvSpPr>
          <p:cNvPr id="1384" name="Google Shape;1384;p97"/>
          <p:cNvSpPr txBox="1"/>
          <p:nvPr>
            <p:ph idx="1" type="body"/>
          </p:nvPr>
        </p:nvSpPr>
        <p:spPr>
          <a:xfrm>
            <a:off x="324000" y="759300"/>
            <a:ext cx="8237700" cy="1536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3) Halkan waxaa ku yaal liis cunto oo ah saddex cunto. Macmiil wuxuu doortaa hal bilow, hal cunto weyn iyo hal macmacaan.</a:t>
            </a:r>
            <a:r>
              <a:rPr lang="en-GB" sz="1100">
                <a:latin typeface="Lexend"/>
              </a:rPr>
              <a:t/>
            </a:r>
            <a:br>
              <a:rPr lang="en-GB" sz="1600"/>
            </a:br>
            <a:r>
              <a:rPr lang="en-GB" sz="1100">
                <a:latin typeface="Lexend"/>
              </a:rPr>
              <a:t/>
            </a:r>
            <a:br>
              <a:rPr lang="en-GB" sz="1600"/>
            </a:br>
            <a:r>
              <a:rPr lang="en-GB" sz="1100">
                <a:latin typeface="Lexend"/>
              </a:rPr>
              <a:t/>
            </a:r>
            <a:endParaRPr sz="1600"/>
          </a:p>
          <a:p>
            <a:pPr indent="0" lvl="0" marL="0" rtl="0" algn="l">
              <a:spcBef>
                <a:spcPts val="1000"/>
              </a:spcBef>
              <a:spcAft>
                <a:spcPts val="1000"/>
              </a:spcAft>
              <a:buNone/>
            </a:pPr>
            <a:r>
              <a:rPr lang="en-GB" sz="1100">
                <a:latin typeface="Lexend"/>
              </a:rPr>
              <a:t>Qor dhammaan natiijooyinka suurtagalka ah ee cuntada macmiilka. Waxaad adeegsan kartaa jawaabahaaga hawsha A si ay kuu caawiso.</a:t>
            </a:r>
            <a:br>
              <a:rPr lang="en-GB" sz="1600"/>
            </a:br>
            <a:r>
              <a:rPr lang="en-GB" sz="1100">
                <a:latin typeface="Lexend"/>
              </a:rPr>
              <a:t/>
            </a:r>
            <a:endParaRPr sz="1600"/>
          </a:p>
        </p:txBody>
      </p:sp>
      <p:sp>
        <p:nvSpPr>
          <p:cNvPr id="1385" name="Google Shape;1385;p9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Qorista natiijooyinka tijaabooyinka saddex heer ah</a:t>
            </a:r>
            <a:r>
              <a:rPr lang="en-GB" sz="1100">
                <a:latin typeface="Lexend"/>
              </a:rPr>
              <a:t/>
            </a:r>
            <a:r>
              <a:rPr lang="en-GB" sz="1100">
                <a:latin typeface="Lexend"/>
              </a:rPr>
              <a:t/>
            </a:r>
            <a:endParaRPr/>
          </a:p>
        </p:txBody>
      </p:sp>
      <p:sp>
        <p:nvSpPr>
          <p:cNvPr id="1386" name="Google Shape;1386;p97"/>
          <p:cNvSpPr/>
          <p:nvPr/>
        </p:nvSpPr>
        <p:spPr>
          <a:xfrm>
            <a:off x="6063925" y="802075"/>
            <a:ext cx="2385900" cy="4018200"/>
          </a:xfrm>
          <a:prstGeom prst="rect">
            <a:avLst/>
          </a:prstGeom>
          <a:solidFill>
            <a:srgbClr val="EBEDFE"/>
          </a:solidFill>
          <a:ln cap="flat" cmpd="sng" w="1905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7" name="Google Shape;1387;p97"/>
          <p:cNvSpPr txBox="1"/>
          <p:nvPr>
            <p:ph idx="1" type="body"/>
          </p:nvPr>
        </p:nvSpPr>
        <p:spPr>
          <a:xfrm>
            <a:off x="6843925" y="867914"/>
            <a:ext cx="8355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u="sng">
                <a:latin typeface="Lexend"/>
              </a:rPr>
              <a:t>Biloowga (Starters)</a:t>
            </a:r>
            <a:endParaRPr sz="1600" u="sng"/>
          </a:p>
        </p:txBody>
      </p:sp>
      <p:sp>
        <p:nvSpPr>
          <p:cNvPr id="1388" name="Google Shape;1388;p97"/>
          <p:cNvSpPr txBox="1"/>
          <p:nvPr>
            <p:ph idx="1" type="body"/>
          </p:nvPr>
        </p:nvSpPr>
        <p:spPr>
          <a:xfrm>
            <a:off x="6953495" y="2279620"/>
            <a:ext cx="6858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u="sng">
                <a:latin typeface="Lexend"/>
              </a:rPr>
              <a:t>Cuntooyinka weyn (Mains)</a:t>
            </a:r>
            <a:endParaRPr sz="1600" u="sng"/>
          </a:p>
        </p:txBody>
      </p:sp>
      <p:sp>
        <p:nvSpPr>
          <p:cNvPr id="1389" name="Google Shape;1389;p97"/>
          <p:cNvSpPr txBox="1"/>
          <p:nvPr>
            <p:ph idx="1" type="body"/>
          </p:nvPr>
        </p:nvSpPr>
        <p:spPr>
          <a:xfrm>
            <a:off x="6267702" y="1172714"/>
            <a:ext cx="5922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Maraq (Soup)</a:t>
            </a:r>
            <a:r>
              <a:rPr lang="en-GB" sz="1100">
                <a:latin typeface="Lexend"/>
              </a:rPr>
              <a:t/>
            </a:r>
            <a:endParaRPr sz="1600"/>
          </a:p>
        </p:txBody>
      </p:sp>
      <p:sp>
        <p:nvSpPr>
          <p:cNvPr id="1390" name="Google Shape;1390;p97"/>
          <p:cNvSpPr txBox="1"/>
          <p:nvPr>
            <p:ph idx="1" type="body"/>
          </p:nvPr>
        </p:nvSpPr>
        <p:spPr>
          <a:xfrm>
            <a:off x="6267699" y="1477514"/>
            <a:ext cx="9573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Calamari</a:t>
            </a:r>
            <a:r>
              <a:rPr lang="en-GB" sz="1100">
                <a:latin typeface="Lexend"/>
              </a:rPr>
              <a:t/>
            </a:r>
            <a:endParaRPr sz="1600"/>
          </a:p>
        </p:txBody>
      </p:sp>
      <p:sp>
        <p:nvSpPr>
          <p:cNvPr id="1391" name="Google Shape;1391;p97"/>
          <p:cNvSpPr txBox="1"/>
          <p:nvPr>
            <p:ph idx="1" type="body"/>
          </p:nvPr>
        </p:nvSpPr>
        <p:spPr>
          <a:xfrm>
            <a:off x="6267700" y="1778304"/>
            <a:ext cx="14118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Meatballs</a:t>
            </a:r>
            <a:r>
              <a:rPr lang="en-GB" sz="1100">
                <a:latin typeface="Lexend"/>
              </a:rPr>
              <a:t/>
            </a:r>
            <a:endParaRPr sz="1600"/>
          </a:p>
        </p:txBody>
      </p:sp>
      <p:sp>
        <p:nvSpPr>
          <p:cNvPr id="1392" name="Google Shape;1392;p97"/>
          <p:cNvSpPr txBox="1"/>
          <p:nvPr>
            <p:ph idx="1" type="body"/>
          </p:nvPr>
        </p:nvSpPr>
        <p:spPr>
          <a:xfrm>
            <a:off x="6267697" y="2584420"/>
            <a:ext cx="15543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Lasagne</a:t>
            </a:r>
            <a:r>
              <a:rPr lang="en-GB" sz="1100">
                <a:latin typeface="Lexend"/>
              </a:rPr>
              <a:t/>
            </a:r>
            <a:endParaRPr sz="1600"/>
          </a:p>
        </p:txBody>
      </p:sp>
      <p:sp>
        <p:nvSpPr>
          <p:cNvPr id="1393" name="Google Shape;1393;p97"/>
          <p:cNvSpPr txBox="1"/>
          <p:nvPr>
            <p:ph idx="1" type="body"/>
          </p:nvPr>
        </p:nvSpPr>
        <p:spPr>
          <a:xfrm>
            <a:off x="6267701" y="2889220"/>
            <a:ext cx="15201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Ravioli</a:t>
            </a:r>
            <a:r>
              <a:rPr lang="en-GB" sz="1100">
                <a:latin typeface="Lexend"/>
              </a:rPr>
              <a:t/>
            </a:r>
            <a:endParaRPr sz="1600"/>
          </a:p>
        </p:txBody>
      </p:sp>
      <p:sp>
        <p:nvSpPr>
          <p:cNvPr id="1394" name="Google Shape;1394;p97"/>
          <p:cNvSpPr txBox="1"/>
          <p:nvPr>
            <p:ph idx="1" type="body"/>
          </p:nvPr>
        </p:nvSpPr>
        <p:spPr>
          <a:xfrm>
            <a:off x="6267700" y="3190009"/>
            <a:ext cx="14118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Bolognese</a:t>
            </a:r>
            <a:r>
              <a:rPr lang="en-GB" sz="1100">
                <a:latin typeface="Lexend"/>
              </a:rPr>
              <a:t/>
            </a:r>
            <a:endParaRPr sz="1600"/>
          </a:p>
        </p:txBody>
      </p:sp>
      <p:sp>
        <p:nvSpPr>
          <p:cNvPr id="1395" name="Google Shape;1395;p97"/>
          <p:cNvSpPr txBox="1"/>
          <p:nvPr>
            <p:ph idx="1" type="body"/>
          </p:nvPr>
        </p:nvSpPr>
        <p:spPr>
          <a:xfrm>
            <a:off x="6267700" y="3494809"/>
            <a:ext cx="14118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Pizza</a:t>
            </a:r>
            <a:r>
              <a:rPr lang="en-GB" sz="1100">
                <a:latin typeface="Lexend"/>
              </a:rPr>
              <a:t/>
            </a:r>
            <a:endParaRPr sz="1600"/>
          </a:p>
        </p:txBody>
      </p:sp>
      <p:sp>
        <p:nvSpPr>
          <p:cNvPr id="1396" name="Google Shape;1396;p97"/>
          <p:cNvSpPr txBox="1"/>
          <p:nvPr>
            <p:ph idx="1" type="body"/>
          </p:nvPr>
        </p:nvSpPr>
        <p:spPr>
          <a:xfrm>
            <a:off x="6877300" y="3843725"/>
            <a:ext cx="9573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u="sng">
                <a:latin typeface="Lexend"/>
              </a:rPr>
              <a:t>Macmacaan (Desserts)</a:t>
            </a:r>
            <a:endParaRPr sz="1600" u="sng"/>
          </a:p>
        </p:txBody>
      </p:sp>
      <p:sp>
        <p:nvSpPr>
          <p:cNvPr id="1397" name="Google Shape;1397;p97"/>
          <p:cNvSpPr txBox="1"/>
          <p:nvPr>
            <p:ph idx="1" type="body"/>
          </p:nvPr>
        </p:nvSpPr>
        <p:spPr>
          <a:xfrm>
            <a:off x="6267697" y="4148525"/>
            <a:ext cx="15543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Jalaato (Ice cream)</a:t>
            </a:r>
            <a:r>
              <a:rPr lang="en-GB" sz="1100">
                <a:latin typeface="Lexend"/>
              </a:rPr>
              <a:t/>
            </a:r>
            <a:endParaRPr sz="1600"/>
          </a:p>
        </p:txBody>
      </p:sp>
      <p:sp>
        <p:nvSpPr>
          <p:cNvPr id="1398" name="Google Shape;1398;p97"/>
          <p:cNvSpPr txBox="1"/>
          <p:nvPr>
            <p:ph idx="1" type="body"/>
          </p:nvPr>
        </p:nvSpPr>
        <p:spPr>
          <a:xfrm>
            <a:off x="6267697" y="4453325"/>
            <a:ext cx="1554300" cy="27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Tiramisu</a:t>
            </a:r>
            <a:r>
              <a:rPr lang="en-GB" sz="1100">
                <a:latin typeface="Lexend"/>
              </a:rPr>
              <a:t/>
            </a:r>
            <a:endParaRPr sz="1600"/>
          </a:p>
        </p:txBody>
      </p:sp>
      <p:sp>
        <p:nvSpPr>
          <p:cNvPr id="1399" name="Google Shape;1399;p97"/>
          <p:cNvSpPr txBox="1"/>
          <p:nvPr>
            <p:ph idx="1" type="body"/>
          </p:nvPr>
        </p:nvSpPr>
        <p:spPr>
          <a:xfrm>
            <a:off x="560250" y="2468125"/>
            <a:ext cx="2297100" cy="227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SLI, SRI, SBI, SPI, SLT, SRT, SBT, SPT,</a:t>
            </a:r>
            <a:br>
              <a:rPr lang="en-GB" sz="1800">
                <a:latin typeface="Kalam"/>
                <a:ea typeface="Kalam"/>
                <a:cs typeface="Kalam"/>
                <a:sym typeface="Kalam"/>
              </a:rPr>
            </a:br>
            <a:r>
              <a:rPr lang="en-GB" sz="1100">
                <a:latin typeface="Kalam"/>
                <a:ea typeface="Kalam"/>
                <a:cs typeface="Kalam"/>
                <a:sym typeface="Kalam"/>
              </a:rPr>
              <a:t/>
            </a:r>
            <a:endParaRPr sz="18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CLI, CRI, CBI, CPI, CLT, CRT, CBT, CPT,</a:t>
            </a:r>
            <a:br>
              <a:rPr lang="en-GB" sz="1800">
                <a:latin typeface="Kalam"/>
                <a:ea typeface="Kalam"/>
                <a:cs typeface="Kalam"/>
                <a:sym typeface="Kalam"/>
              </a:rPr>
            </a:br>
            <a:r>
              <a:rPr lang="en-GB" sz="1100">
                <a:latin typeface="Kalam"/>
                <a:ea typeface="Kalam"/>
                <a:cs typeface="Kalam"/>
                <a:sym typeface="Kalam"/>
              </a:rPr>
              <a:t/>
            </a:r>
            <a:endParaRPr sz="18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MLI, MRI, MBI, MPI, MLT, MRT, MBT, MPT</a:t>
            </a:r>
            <a:br>
              <a:rPr lang="en-GB" sz="1800">
                <a:latin typeface="Kalam"/>
                <a:ea typeface="Kalam"/>
                <a:cs typeface="Kalam"/>
                <a:sym typeface="Kalam"/>
              </a:rPr>
            </a:br>
            <a:r>
              <a:rPr lang="en-GB" sz="1100">
                <a:latin typeface="Kalam"/>
                <a:ea typeface="Kalam"/>
                <a:cs typeface="Kalam"/>
                <a:sym typeface="Kalam"/>
              </a:rPr>
              <a:t/>
            </a:r>
            <a:endParaRPr sz="1800">
              <a:latin typeface="Kalam"/>
              <a:ea typeface="Kalam"/>
              <a:cs typeface="Kalam"/>
              <a:sym typeface="Kalam"/>
            </a:endParaRPr>
          </a:p>
        </p:txBody>
      </p:sp>
      <p:sp>
        <p:nvSpPr>
          <p:cNvPr id="1400" name="Google Shape;1400;p97"/>
          <p:cNvSpPr txBox="1"/>
          <p:nvPr>
            <p:ph idx="1" type="body"/>
          </p:nvPr>
        </p:nvSpPr>
        <p:spPr>
          <a:xfrm>
            <a:off x="6808650" y="1172725"/>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(S)</a:t>
            </a:r>
            <a:endParaRPr sz="1800">
              <a:latin typeface="Kalam"/>
              <a:ea typeface="Kalam"/>
              <a:cs typeface="Kalam"/>
              <a:sym typeface="Kalam"/>
            </a:endParaRPr>
          </a:p>
        </p:txBody>
      </p:sp>
      <p:sp>
        <p:nvSpPr>
          <p:cNvPr id="1401" name="Google Shape;1401;p97"/>
          <p:cNvSpPr txBox="1"/>
          <p:nvPr>
            <p:ph idx="1" type="body"/>
          </p:nvPr>
        </p:nvSpPr>
        <p:spPr>
          <a:xfrm>
            <a:off x="7243792" y="1477525"/>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(C)</a:t>
            </a:r>
            <a:endParaRPr sz="1800">
              <a:latin typeface="Kalam"/>
              <a:ea typeface="Kalam"/>
              <a:cs typeface="Kalam"/>
              <a:sym typeface="Kalam"/>
            </a:endParaRPr>
          </a:p>
        </p:txBody>
      </p:sp>
      <p:sp>
        <p:nvSpPr>
          <p:cNvPr id="1402" name="Google Shape;1402;p97"/>
          <p:cNvSpPr txBox="1"/>
          <p:nvPr>
            <p:ph idx="1" type="body"/>
          </p:nvPr>
        </p:nvSpPr>
        <p:spPr>
          <a:xfrm>
            <a:off x="7299939" y="1782325"/>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(M)</a:t>
            </a:r>
            <a:endParaRPr sz="1800">
              <a:latin typeface="Kalam"/>
              <a:ea typeface="Kalam"/>
              <a:cs typeface="Kalam"/>
              <a:sym typeface="Kalam"/>
            </a:endParaRPr>
          </a:p>
        </p:txBody>
      </p:sp>
      <p:sp>
        <p:nvSpPr>
          <p:cNvPr id="1403" name="Google Shape;1403;p97"/>
          <p:cNvSpPr txBox="1"/>
          <p:nvPr>
            <p:ph idx="1" type="body"/>
          </p:nvPr>
        </p:nvSpPr>
        <p:spPr>
          <a:xfrm>
            <a:off x="7121471" y="2600472"/>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(L)</a:t>
            </a:r>
            <a:endParaRPr sz="1800">
              <a:latin typeface="Kalam"/>
              <a:ea typeface="Kalam"/>
              <a:cs typeface="Kalam"/>
              <a:sym typeface="Kalam"/>
            </a:endParaRPr>
          </a:p>
        </p:txBody>
      </p:sp>
      <p:sp>
        <p:nvSpPr>
          <p:cNvPr id="1404" name="Google Shape;1404;p97"/>
          <p:cNvSpPr txBox="1"/>
          <p:nvPr>
            <p:ph idx="1" type="body"/>
          </p:nvPr>
        </p:nvSpPr>
        <p:spPr>
          <a:xfrm>
            <a:off x="6959045" y="2895246"/>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(R)</a:t>
            </a:r>
            <a:endParaRPr sz="1800">
              <a:latin typeface="Kalam"/>
              <a:ea typeface="Kalam"/>
              <a:cs typeface="Kalam"/>
              <a:sym typeface="Kalam"/>
            </a:endParaRPr>
          </a:p>
        </p:txBody>
      </p:sp>
      <p:sp>
        <p:nvSpPr>
          <p:cNvPr id="1405" name="Google Shape;1405;p97"/>
          <p:cNvSpPr txBox="1"/>
          <p:nvPr>
            <p:ph idx="1" type="body"/>
          </p:nvPr>
        </p:nvSpPr>
        <p:spPr>
          <a:xfrm>
            <a:off x="7373733" y="3190020"/>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(B)</a:t>
            </a:r>
            <a:endParaRPr sz="1800">
              <a:latin typeface="Kalam"/>
              <a:ea typeface="Kalam"/>
              <a:cs typeface="Kalam"/>
              <a:sym typeface="Kalam"/>
            </a:endParaRPr>
          </a:p>
        </p:txBody>
      </p:sp>
      <p:sp>
        <p:nvSpPr>
          <p:cNvPr id="1406" name="Google Shape;1406;p97"/>
          <p:cNvSpPr txBox="1"/>
          <p:nvPr>
            <p:ph idx="1" type="body"/>
          </p:nvPr>
        </p:nvSpPr>
        <p:spPr>
          <a:xfrm>
            <a:off x="6832713" y="3494820"/>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(P)</a:t>
            </a:r>
            <a:endParaRPr sz="1800">
              <a:latin typeface="Kalam"/>
              <a:ea typeface="Kalam"/>
              <a:cs typeface="Kalam"/>
              <a:sym typeface="Kalam"/>
            </a:endParaRPr>
          </a:p>
        </p:txBody>
      </p:sp>
      <p:sp>
        <p:nvSpPr>
          <p:cNvPr id="1407" name="Google Shape;1407;p97"/>
          <p:cNvSpPr txBox="1"/>
          <p:nvPr>
            <p:ph idx="1" type="body"/>
          </p:nvPr>
        </p:nvSpPr>
        <p:spPr>
          <a:xfrm>
            <a:off x="7293924" y="4144525"/>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(I)</a:t>
            </a:r>
            <a:endParaRPr sz="1800">
              <a:latin typeface="Kalam"/>
              <a:ea typeface="Kalam"/>
              <a:cs typeface="Kalam"/>
              <a:sym typeface="Kalam"/>
            </a:endParaRPr>
          </a:p>
        </p:txBody>
      </p:sp>
      <p:sp>
        <p:nvSpPr>
          <p:cNvPr id="1408" name="Google Shape;1408;p97"/>
          <p:cNvSpPr txBox="1"/>
          <p:nvPr>
            <p:ph idx="1" type="body"/>
          </p:nvPr>
        </p:nvSpPr>
        <p:spPr>
          <a:xfrm>
            <a:off x="7141524" y="4449325"/>
            <a:ext cx="426300" cy="278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(T)</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2" name="Shape 1412"/>
        <p:cNvGrpSpPr/>
        <p:nvPr/>
      </p:nvGrpSpPr>
      <p:grpSpPr>
        <a:xfrm>
          <a:off x="0" y="0"/>
          <a:ext cx="0" cy="0"/>
          <a:chOff x="0" y="0"/>
          <a:chExt cx="0" cy="0"/>
        </a:xfrm>
      </p:grpSpPr>
      <p:sp>
        <p:nvSpPr>
          <p:cNvPr id="1413" name="Google Shape;1413;p98"/>
          <p:cNvSpPr txBox="1"/>
          <p:nvPr>
            <p:ph idx="1" type="body"/>
          </p:nvPr>
        </p:nvSpPr>
        <p:spPr>
          <a:xfrm>
            <a:off x="324000" y="1080000"/>
            <a:ext cx="8496000" cy="3740400"/>
          </a:xfrm>
          <a:prstGeom prst="rect">
            <a:avLst/>
          </a:prstGeom>
        </p:spPr>
        <p:txBody>
          <a:bodyPr anchorCtr="0" anchor="t" bIns="0" lIns="0" spcFirstLastPara="1" rIns="0" wrap="square" tIns="0">
            <a:normAutofit/>
          </a:bodyPr>
          <a:lstStyle/>
          <a:p>
            <a:pPr indent="-361950" lvl="0" marL="457200" rtl="0" algn="l">
              <a:spcBef>
                <a:spcPts val="0"/>
              </a:spcBef>
              <a:spcAft>
                <a:spcPts val="0"/>
              </a:spcAft>
              <a:buSzPts val="2100"/>
              <a:buChar char="●"/>
            </a:pPr>
            <a:r>
              <a:rPr lang="en-GB" sz="1800">
                <a:latin typeface="Lexend"/>
              </a:rPr>
              <a:t>Natiijooyinka suurtagalka ah ee tijaabo hal-marxaleed ah waa la taxan karaa.</a:t>
            </a:r>
            <a:br>
              <a:rPr lang="en-GB" sz="2100"/>
            </a:br>
            <a:endParaRPr sz="2100"/>
          </a:p>
          <a:p>
            <a:pPr indent="-361950" lvl="0" marL="457200" rtl="0" algn="l">
              <a:spcBef>
                <a:spcPts val="0"/>
              </a:spcBef>
              <a:spcAft>
                <a:spcPts val="0"/>
              </a:spcAft>
              <a:buSzPts val="2100"/>
              <a:buChar char="●"/>
            </a:pPr>
            <a:r>
              <a:rPr lang="en-GB" sz="1800">
                <a:latin typeface="Lexend"/>
              </a:rPr>
              <a:t>Natiijooyinka suurtagalka ah ee tijaabo dhowr-marxaleed ah sidoo kale waa la taxan karaa.</a:t>
            </a:r>
            <a:br>
              <a:rPr lang="en-GB" sz="2100"/>
            </a:br>
            <a:endParaRPr sz="2100"/>
          </a:p>
          <a:p>
            <a:pPr indent="-361950" lvl="0" marL="457200" rtl="0" algn="l">
              <a:spcBef>
                <a:spcPts val="0"/>
              </a:spcBef>
              <a:spcAft>
                <a:spcPts val="0"/>
              </a:spcAft>
              <a:buSzPts val="2100"/>
              <a:buChar char="●"/>
            </a:pPr>
            <a:r>
              <a:rPr lang="en-GB" sz="1800">
                <a:latin typeface="Lexend"/>
              </a:rPr>
              <a:t>Haysashada nidaam sida loo kala hormariyo natiijooyinka waxay noqon kartaa mid waxtar leh marka la taxayo natiijooyinka tijaabooyinka dhowr-marxaleedka ah.</a:t>
            </a:r>
            <a:br>
              <a:rPr lang="en-GB" sz="2100"/>
            </a:br>
            <a:endParaRPr sz="2100"/>
          </a:p>
          <a:p>
            <a:pPr indent="-361950" lvl="0" marL="457200" rtl="0" algn="l">
              <a:spcBef>
                <a:spcPts val="0"/>
              </a:spcBef>
              <a:spcAft>
                <a:spcPts val="0"/>
              </a:spcAft>
              <a:buSzPts val="2100"/>
              <a:buChar char="●"/>
            </a:pPr>
            <a:r>
              <a:rPr lang="en-GB" sz="1800">
                <a:latin typeface="Lexend"/>
              </a:rPr>
              <a:t>Nidaamyo kala duwan ayaa la isticmaali karaa marka la taxayo natiijooyinka.</a:t>
            </a:r>
            <a:endParaRPr sz="2100"/>
          </a:p>
          <a:p>
            <a:pPr indent="0" lvl="0" marL="0" rtl="0" algn="l">
              <a:spcBef>
                <a:spcPts val="1000"/>
              </a:spcBef>
              <a:spcAft>
                <a:spcPts val="1000"/>
              </a:spcAft>
              <a:buNone/>
            </a:pPr>
            <a:r>
              <a:rPr>
                <a:latin typeface="Lexend"/>
              </a:rPr>
              <a:t/>
            </a:r>
            <a:endParaRPr sz="2100"/>
          </a:p>
        </p:txBody>
      </p:sp>
      <p:sp>
        <p:nvSpPr>
          <p:cNvPr id="1414" name="Google Shape;1414;p98"/>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Hubinta taxista natiijooyinka suurtagalka ah</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