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70" r:id="rId4"/>
    <p:sldMasterId id="21474837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F7C0A26-7F6A-4316-B9DD-D3FB3A37D96B}">
  <a:tblStyle styleId="{5F7C0A26-7F6A-4316-B9DD-D3FB3A37D96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2" name="Shape 1502"/>
        <p:cNvGrpSpPr/>
        <p:nvPr/>
      </p:nvGrpSpPr>
      <p:grpSpPr>
        <a:xfrm>
          <a:off x="0" y="0"/>
          <a:ext cx="0" cy="0"/>
          <a:chOff x="0" y="0"/>
          <a:chExt cx="0" cy="0"/>
        </a:xfrm>
      </p:grpSpPr>
      <p:sp>
        <p:nvSpPr>
          <p:cNvPr id="1503" name="Google Shape;1503;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4" name="Google Shape;1504;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9" name="Google Shape;1509;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g1ee60e84717_0_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4" name="Google Shape;1514;g1ee60e84717_0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8" name="Shape 1538"/>
        <p:cNvGrpSpPr/>
        <p:nvPr/>
      </p:nvGrpSpPr>
      <p:grpSpPr>
        <a:xfrm>
          <a:off x="0" y="0"/>
          <a:ext cx="0" cy="0"/>
          <a:chOff x="0" y="0"/>
          <a:chExt cx="0" cy="0"/>
        </a:xfrm>
      </p:grpSpPr>
      <p:sp>
        <p:nvSpPr>
          <p:cNvPr id="1539" name="Google Shape;1539;g1ee60e84717_0_1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0" name="Google Shape;1540;g1ee60e84717_0_1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g1ee60e84717_0_1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9" name="Google Shape;1549;g1ee60e84717_0_1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g1ee60e84717_0_1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0" name="Google Shape;1590;g1ee60e84717_0_1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1ee60e84717_0_1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1ee60e84717_0_1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2" name="Shape 1642"/>
        <p:cNvGrpSpPr/>
        <p:nvPr/>
      </p:nvGrpSpPr>
      <p:grpSpPr>
        <a:xfrm>
          <a:off x="0" y="0"/>
          <a:ext cx="0" cy="0"/>
          <a:chOff x="0" y="0"/>
          <a:chExt cx="0" cy="0"/>
        </a:xfrm>
      </p:grpSpPr>
      <p:sp>
        <p:nvSpPr>
          <p:cNvPr id="1643" name="Google Shape;1643;g1ee60e84717_0_1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4" name="Google Shape;1644;g1ee60e84717_0_1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6" name="Shape 1696"/>
        <p:cNvGrpSpPr/>
        <p:nvPr/>
      </p:nvGrpSpPr>
      <p:grpSpPr>
        <a:xfrm>
          <a:off x="0" y="0"/>
          <a:ext cx="0" cy="0"/>
          <a:chOff x="0" y="0"/>
          <a:chExt cx="0" cy="0"/>
        </a:xfrm>
      </p:grpSpPr>
      <p:sp>
        <p:nvSpPr>
          <p:cNvPr id="1697" name="Google Shape;1697;g1ee60e84717_0_1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8" name="Google Shape;1698;g1ee60e84717_0_1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3" name="Shape 1743"/>
        <p:cNvGrpSpPr/>
        <p:nvPr/>
      </p:nvGrpSpPr>
      <p:grpSpPr>
        <a:xfrm>
          <a:off x="0" y="0"/>
          <a:ext cx="0" cy="0"/>
          <a:chOff x="0" y="0"/>
          <a:chExt cx="0" cy="0"/>
        </a:xfrm>
      </p:grpSpPr>
      <p:sp>
        <p:nvSpPr>
          <p:cNvPr id="1744" name="Google Shape;1744;g2ae79f8951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5" name="Google Shape;1745;g2ae79f8951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g1ee60e84717_0_18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7" name="Google Shape;1787;g1ee60e84717_0_18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1" name="Shape 1801"/>
        <p:cNvGrpSpPr/>
        <p:nvPr/>
      </p:nvGrpSpPr>
      <p:grpSpPr>
        <a:xfrm>
          <a:off x="0" y="0"/>
          <a:ext cx="0" cy="0"/>
          <a:chOff x="0" y="0"/>
          <a:chExt cx="0" cy="0"/>
        </a:xfrm>
      </p:grpSpPr>
      <p:sp>
        <p:nvSpPr>
          <p:cNvPr id="1802" name="Google Shape;1802;g1ee60e84717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3" name="Google Shape;1803;g1ee60e84717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3" name="Shape 1893"/>
        <p:cNvGrpSpPr/>
        <p:nvPr/>
      </p:nvGrpSpPr>
      <p:grpSpPr>
        <a:xfrm>
          <a:off x="0" y="0"/>
          <a:ext cx="0" cy="0"/>
          <a:chOff x="0" y="0"/>
          <a:chExt cx="0" cy="0"/>
        </a:xfrm>
      </p:grpSpPr>
      <p:sp>
        <p:nvSpPr>
          <p:cNvPr id="1894" name="Google Shape;1894;g1ee60e84717_1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5" name="Google Shape;1895;g1ee60e84717_1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2" name="Shape 1902"/>
        <p:cNvGrpSpPr/>
        <p:nvPr/>
      </p:nvGrpSpPr>
      <p:grpSpPr>
        <a:xfrm>
          <a:off x="0" y="0"/>
          <a:ext cx="0" cy="0"/>
          <a:chOff x="0" y="0"/>
          <a:chExt cx="0" cy="0"/>
        </a:xfrm>
      </p:grpSpPr>
      <p:sp>
        <p:nvSpPr>
          <p:cNvPr id="1903" name="Google Shape;1903;g1ee60e84717_1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4" name="Google Shape;1904;g1ee60e84717_1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g1ee60e84717_1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3" name="Google Shape;1913;g1ee60e84717_1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g1ee60e84717_1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5" name="Google Shape;1925;g1ee60e84717_1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5" name="Shape 1935"/>
        <p:cNvGrpSpPr/>
        <p:nvPr/>
      </p:nvGrpSpPr>
      <p:grpSpPr>
        <a:xfrm>
          <a:off x="0" y="0"/>
          <a:ext cx="0" cy="0"/>
          <a:chOff x="0" y="0"/>
          <a:chExt cx="0" cy="0"/>
        </a:xfrm>
      </p:grpSpPr>
      <p:sp>
        <p:nvSpPr>
          <p:cNvPr id="1936" name="Google Shape;1936;g1ee60e84717_1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7" name="Google Shape;1937;g1ee60e84717_1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0" name="Shape 1950"/>
        <p:cNvGrpSpPr/>
        <p:nvPr/>
      </p:nvGrpSpPr>
      <p:grpSpPr>
        <a:xfrm>
          <a:off x="0" y="0"/>
          <a:ext cx="0" cy="0"/>
          <a:chOff x="0" y="0"/>
          <a:chExt cx="0" cy="0"/>
        </a:xfrm>
      </p:grpSpPr>
      <p:sp>
        <p:nvSpPr>
          <p:cNvPr id="1951" name="Google Shape;1951;g1ee60e84717_1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2" name="Google Shape;1952;g1ee60e84717_1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6" name="Shape 1966"/>
        <p:cNvGrpSpPr/>
        <p:nvPr/>
      </p:nvGrpSpPr>
      <p:grpSpPr>
        <a:xfrm>
          <a:off x="0" y="0"/>
          <a:ext cx="0" cy="0"/>
          <a:chOff x="0" y="0"/>
          <a:chExt cx="0" cy="0"/>
        </a:xfrm>
      </p:grpSpPr>
      <p:sp>
        <p:nvSpPr>
          <p:cNvPr id="1967" name="Google Shape;1967;g1ee60e84717_1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8" name="Google Shape;1968;g1ee60e84717_1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4" name="Shape 1984"/>
        <p:cNvGrpSpPr/>
        <p:nvPr/>
      </p:nvGrpSpPr>
      <p:grpSpPr>
        <a:xfrm>
          <a:off x="0" y="0"/>
          <a:ext cx="0" cy="0"/>
          <a:chOff x="0" y="0"/>
          <a:chExt cx="0" cy="0"/>
        </a:xfrm>
      </p:grpSpPr>
      <p:sp>
        <p:nvSpPr>
          <p:cNvPr id="1985" name="Google Shape;1985;g1ee60e84717_1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6" name="Google Shape;1986;g1ee60e84717_1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6" name="Shape 2006"/>
        <p:cNvGrpSpPr/>
        <p:nvPr/>
      </p:nvGrpSpPr>
      <p:grpSpPr>
        <a:xfrm>
          <a:off x="0" y="0"/>
          <a:ext cx="0" cy="0"/>
          <a:chOff x="0" y="0"/>
          <a:chExt cx="0" cy="0"/>
        </a:xfrm>
      </p:grpSpPr>
      <p:sp>
        <p:nvSpPr>
          <p:cNvPr id="2007" name="Google Shape;2007;g1ee60e84717_1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8" name="Google Shape;2008;g1ee60e84717_1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0" name="Shape 2020"/>
        <p:cNvGrpSpPr/>
        <p:nvPr/>
      </p:nvGrpSpPr>
      <p:grpSpPr>
        <a:xfrm>
          <a:off x="0" y="0"/>
          <a:ext cx="0" cy="0"/>
          <a:chOff x="0" y="0"/>
          <a:chExt cx="0" cy="0"/>
        </a:xfrm>
      </p:grpSpPr>
      <p:sp>
        <p:nvSpPr>
          <p:cNvPr id="2021" name="Google Shape;2021;g1ee60e84717_1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2" name="Google Shape;2022;g1ee60e84717_1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6" name="Shape 2036"/>
        <p:cNvGrpSpPr/>
        <p:nvPr/>
      </p:nvGrpSpPr>
      <p:grpSpPr>
        <a:xfrm>
          <a:off x="0" y="0"/>
          <a:ext cx="0" cy="0"/>
          <a:chOff x="0" y="0"/>
          <a:chExt cx="0" cy="0"/>
        </a:xfrm>
      </p:grpSpPr>
      <p:sp>
        <p:nvSpPr>
          <p:cNvPr id="2037" name="Google Shape;2037;g1ee60e84717_1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8" name="Google Shape;2038;g1ee60e84717_1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4" name="Shape 2054"/>
        <p:cNvGrpSpPr/>
        <p:nvPr/>
      </p:nvGrpSpPr>
      <p:grpSpPr>
        <a:xfrm>
          <a:off x="0" y="0"/>
          <a:ext cx="0" cy="0"/>
          <a:chOff x="0" y="0"/>
          <a:chExt cx="0" cy="0"/>
        </a:xfrm>
      </p:grpSpPr>
      <p:sp>
        <p:nvSpPr>
          <p:cNvPr id="2055" name="Google Shape;2055;g1ee60e84717_1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6" name="Google Shape;2056;g1ee60e84717_1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8" name="Shape 2068"/>
        <p:cNvGrpSpPr/>
        <p:nvPr/>
      </p:nvGrpSpPr>
      <p:grpSpPr>
        <a:xfrm>
          <a:off x="0" y="0"/>
          <a:ext cx="0" cy="0"/>
          <a:chOff x="0" y="0"/>
          <a:chExt cx="0" cy="0"/>
        </a:xfrm>
      </p:grpSpPr>
      <p:sp>
        <p:nvSpPr>
          <p:cNvPr id="2069" name="Google Shape;2069;g1ee60e84717_1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0" name="Google Shape;2070;g1ee60e84717_1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2" name="Shape 2082"/>
        <p:cNvGrpSpPr/>
        <p:nvPr/>
      </p:nvGrpSpPr>
      <p:grpSpPr>
        <a:xfrm>
          <a:off x="0" y="0"/>
          <a:ext cx="0" cy="0"/>
          <a:chOff x="0" y="0"/>
          <a:chExt cx="0" cy="0"/>
        </a:xfrm>
      </p:grpSpPr>
      <p:sp>
        <p:nvSpPr>
          <p:cNvPr id="2083" name="Google Shape;2083;g1ee60e84717_1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4" name="Google Shape;2084;g1ee60e84717_1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1" name="Shape 2091"/>
        <p:cNvGrpSpPr/>
        <p:nvPr/>
      </p:nvGrpSpPr>
      <p:grpSpPr>
        <a:xfrm>
          <a:off x="0" y="0"/>
          <a:ext cx="0" cy="0"/>
          <a:chOff x="0" y="0"/>
          <a:chExt cx="0" cy="0"/>
        </a:xfrm>
      </p:grpSpPr>
      <p:sp>
        <p:nvSpPr>
          <p:cNvPr id="2092" name="Google Shape;2092;g1ee60e84717_1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3" name="Google Shape;2093;g1ee60e84717_1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9" name="Shape 2149"/>
        <p:cNvGrpSpPr/>
        <p:nvPr/>
      </p:nvGrpSpPr>
      <p:grpSpPr>
        <a:xfrm>
          <a:off x="0" y="0"/>
          <a:ext cx="0" cy="0"/>
          <a:chOff x="0" y="0"/>
          <a:chExt cx="0" cy="0"/>
        </a:xfrm>
      </p:grpSpPr>
      <p:sp>
        <p:nvSpPr>
          <p:cNvPr id="2150" name="Google Shape;2150;g1ee60e84717_1_4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1" name="Google Shape;2151;g1ee60e84717_1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8" name="Shape 2218"/>
        <p:cNvGrpSpPr/>
        <p:nvPr/>
      </p:nvGrpSpPr>
      <p:grpSpPr>
        <a:xfrm>
          <a:off x="0" y="0"/>
          <a:ext cx="0" cy="0"/>
          <a:chOff x="0" y="0"/>
          <a:chExt cx="0" cy="0"/>
        </a:xfrm>
      </p:grpSpPr>
      <p:sp>
        <p:nvSpPr>
          <p:cNvPr id="2219" name="Google Shape;2219;g1ee60e84717_1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0" name="Google Shape;2220;g1ee60e84717_1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3" name="Shape 2263"/>
        <p:cNvGrpSpPr/>
        <p:nvPr/>
      </p:nvGrpSpPr>
      <p:grpSpPr>
        <a:xfrm>
          <a:off x="0" y="0"/>
          <a:ext cx="0" cy="0"/>
          <a:chOff x="0" y="0"/>
          <a:chExt cx="0" cy="0"/>
        </a:xfrm>
      </p:grpSpPr>
      <p:sp>
        <p:nvSpPr>
          <p:cNvPr id="2264" name="Google Shape;2264;g1ee60e84717_1_6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5" name="Google Shape;2265;g1ee60e84717_1_6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8" name="Shape 2308"/>
        <p:cNvGrpSpPr/>
        <p:nvPr/>
      </p:nvGrpSpPr>
      <p:grpSpPr>
        <a:xfrm>
          <a:off x="0" y="0"/>
          <a:ext cx="0" cy="0"/>
          <a:chOff x="0" y="0"/>
          <a:chExt cx="0" cy="0"/>
        </a:xfrm>
      </p:grpSpPr>
      <p:sp>
        <p:nvSpPr>
          <p:cNvPr id="2309" name="Google Shape;2309;g1ee60e84717_1_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0" name="Google Shape;2310;g1ee60e84717_1_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9" name="Shape 2319"/>
        <p:cNvGrpSpPr/>
        <p:nvPr/>
      </p:nvGrpSpPr>
      <p:grpSpPr>
        <a:xfrm>
          <a:off x="0" y="0"/>
          <a:ext cx="0" cy="0"/>
          <a:chOff x="0" y="0"/>
          <a:chExt cx="0" cy="0"/>
        </a:xfrm>
      </p:grpSpPr>
      <p:sp>
        <p:nvSpPr>
          <p:cNvPr id="2320" name="Google Shape;2320;g1ee60e84717_1_7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1" name="Google Shape;2321;g1ee60e84717_1_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2" name="Shape 2332"/>
        <p:cNvGrpSpPr/>
        <p:nvPr/>
      </p:nvGrpSpPr>
      <p:grpSpPr>
        <a:xfrm>
          <a:off x="0" y="0"/>
          <a:ext cx="0" cy="0"/>
          <a:chOff x="0" y="0"/>
          <a:chExt cx="0" cy="0"/>
        </a:xfrm>
      </p:grpSpPr>
      <p:sp>
        <p:nvSpPr>
          <p:cNvPr id="2333" name="Google Shape;2333;g1ee60e84717_1_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4" name="Google Shape;2334;g1ee60e84717_1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3" name="Shape 2343"/>
        <p:cNvGrpSpPr/>
        <p:nvPr/>
      </p:nvGrpSpPr>
      <p:grpSpPr>
        <a:xfrm>
          <a:off x="0" y="0"/>
          <a:ext cx="0" cy="0"/>
          <a:chOff x="0" y="0"/>
          <a:chExt cx="0" cy="0"/>
        </a:xfrm>
      </p:grpSpPr>
      <p:sp>
        <p:nvSpPr>
          <p:cNvPr id="2344" name="Google Shape;2344;g1ee60e84717_1_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5" name="Google Shape;2345;g1ee60e84717_1_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7" name="Shape 2357"/>
        <p:cNvGrpSpPr/>
        <p:nvPr/>
      </p:nvGrpSpPr>
      <p:grpSpPr>
        <a:xfrm>
          <a:off x="0" y="0"/>
          <a:ext cx="0" cy="0"/>
          <a:chOff x="0" y="0"/>
          <a:chExt cx="0" cy="0"/>
        </a:xfrm>
      </p:grpSpPr>
      <p:sp>
        <p:nvSpPr>
          <p:cNvPr id="2358" name="Google Shape;2358;g1ee60e84717_1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9" name="Google Shape;2359;g1ee60e84717_1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5" name="Shape 2375"/>
        <p:cNvGrpSpPr/>
        <p:nvPr/>
      </p:nvGrpSpPr>
      <p:grpSpPr>
        <a:xfrm>
          <a:off x="0" y="0"/>
          <a:ext cx="0" cy="0"/>
          <a:chOff x="0" y="0"/>
          <a:chExt cx="0" cy="0"/>
        </a:xfrm>
      </p:grpSpPr>
      <p:sp>
        <p:nvSpPr>
          <p:cNvPr id="2376" name="Google Shape;2376;g1ee60e84717_1_8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7" name="Google Shape;2377;g1ee60e84717_1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4" name="Shape 2394"/>
        <p:cNvGrpSpPr/>
        <p:nvPr/>
      </p:nvGrpSpPr>
      <p:grpSpPr>
        <a:xfrm>
          <a:off x="0" y="0"/>
          <a:ext cx="0" cy="0"/>
          <a:chOff x="0" y="0"/>
          <a:chExt cx="0" cy="0"/>
        </a:xfrm>
      </p:grpSpPr>
      <p:sp>
        <p:nvSpPr>
          <p:cNvPr id="2395" name="Google Shape;2395;g1ee60e84717_1_8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6" name="Google Shape;2396;g1ee60e84717_1_8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9" name="Shape 2409"/>
        <p:cNvGrpSpPr/>
        <p:nvPr/>
      </p:nvGrpSpPr>
      <p:grpSpPr>
        <a:xfrm>
          <a:off x="0" y="0"/>
          <a:ext cx="0" cy="0"/>
          <a:chOff x="0" y="0"/>
          <a:chExt cx="0" cy="0"/>
        </a:xfrm>
      </p:grpSpPr>
      <p:sp>
        <p:nvSpPr>
          <p:cNvPr id="2410" name="Google Shape;2410;g1ee60e84717_1_8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1" name="Google Shape;2411;g1ee60e84717_1_8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8" name="Shape 2418"/>
        <p:cNvGrpSpPr/>
        <p:nvPr/>
      </p:nvGrpSpPr>
      <p:grpSpPr>
        <a:xfrm>
          <a:off x="0" y="0"/>
          <a:ext cx="0" cy="0"/>
          <a:chOff x="0" y="0"/>
          <a:chExt cx="0" cy="0"/>
        </a:xfrm>
      </p:grpSpPr>
      <p:sp>
        <p:nvSpPr>
          <p:cNvPr id="2419" name="Google Shape;2419;g1ee60e84717_1_1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0" name="Google Shape;2420;g1ee60e84717_1_1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0" name="Shape 2440"/>
        <p:cNvGrpSpPr/>
        <p:nvPr/>
      </p:nvGrpSpPr>
      <p:grpSpPr>
        <a:xfrm>
          <a:off x="0" y="0"/>
          <a:ext cx="0" cy="0"/>
          <a:chOff x="0" y="0"/>
          <a:chExt cx="0" cy="0"/>
        </a:xfrm>
      </p:grpSpPr>
      <p:sp>
        <p:nvSpPr>
          <p:cNvPr id="2441" name="Google Shape;2441;g1ee60e84717_1_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2" name="Google Shape;2442;g1ee60e84717_1_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9" name="Shape 2699"/>
        <p:cNvGrpSpPr/>
        <p:nvPr/>
      </p:nvGrpSpPr>
      <p:grpSpPr>
        <a:xfrm>
          <a:off x="0" y="0"/>
          <a:ext cx="0" cy="0"/>
          <a:chOff x="0" y="0"/>
          <a:chExt cx="0" cy="0"/>
        </a:xfrm>
      </p:grpSpPr>
      <p:sp>
        <p:nvSpPr>
          <p:cNvPr id="2700" name="Google Shape;2700;g1ee60e84717_1_1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1" name="Google Shape;2701;g1ee60e84717_1_1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3" name="Shape 2723"/>
        <p:cNvGrpSpPr/>
        <p:nvPr/>
      </p:nvGrpSpPr>
      <p:grpSpPr>
        <a:xfrm>
          <a:off x="0" y="0"/>
          <a:ext cx="0" cy="0"/>
          <a:chOff x="0" y="0"/>
          <a:chExt cx="0" cy="0"/>
        </a:xfrm>
      </p:grpSpPr>
      <p:sp>
        <p:nvSpPr>
          <p:cNvPr id="2724" name="Google Shape;2724;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5" name="Google Shape;2725;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3.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4.png"/><Relationship Id="rId4" Type="http://schemas.openxmlformats.org/officeDocument/2006/relationships/image" Target="../media/image18.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22.png"/><Relationship Id="rId4" Type="http://schemas.openxmlformats.org/officeDocument/2006/relationships/image" Target="../media/image73.png"/><Relationship Id="rId5" Type="http://schemas.openxmlformats.org/officeDocument/2006/relationships/image" Target="../media/image25.png"/><Relationship Id="rId6" Type="http://schemas.openxmlformats.org/officeDocument/2006/relationships/image" Target="../media/image28.png"/><Relationship Id="rId7"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73.png"/><Relationship Id="rId4" Type="http://schemas.openxmlformats.org/officeDocument/2006/relationships/image" Target="../media/image23.png"/><Relationship Id="rId5" Type="http://schemas.openxmlformats.org/officeDocument/2006/relationships/image" Target="../media/image22.png"/><Relationship Id="rId6" Type="http://schemas.openxmlformats.org/officeDocument/2006/relationships/image" Target="../media/image30.png"/><Relationship Id="rId7" Type="http://schemas.openxmlformats.org/officeDocument/2006/relationships/image" Target="../media/image25.png"/><Relationship Id="rId8" Type="http://schemas.openxmlformats.org/officeDocument/2006/relationships/image" Target="../media/image28.png"/><Relationship Id="rId9"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73.png"/><Relationship Id="rId4" Type="http://schemas.openxmlformats.org/officeDocument/2006/relationships/image" Target="../media/image33.png"/><Relationship Id="rId5" Type="http://schemas.openxmlformats.org/officeDocument/2006/relationships/image" Target="../media/image23.png"/><Relationship Id="rId6" Type="http://schemas.openxmlformats.org/officeDocument/2006/relationships/image" Target="../media/image22.png"/><Relationship Id="rId7" Type="http://schemas.openxmlformats.org/officeDocument/2006/relationships/image" Target="../media/image30.png"/><Relationship Id="rId8" Type="http://schemas.openxmlformats.org/officeDocument/2006/relationships/image" Target="../media/image25.png"/><Relationship Id="rId9" Type="http://schemas.openxmlformats.org/officeDocument/2006/relationships/image" Target="../media/image28.png"/><Relationship Id="rId10" Type="http://schemas.openxmlformats.org/officeDocument/2006/relationships/image" Target="../media/image38.png"/><Relationship Id="rId11" Type="http://schemas.openxmlformats.org/officeDocument/2006/relationships/image" Target="../media/image2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5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5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5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10.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1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1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3.png"/><Relationship Id="rId4"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4.png"/><Relationship Id="rId4" Type="http://schemas.openxmlformats.org/officeDocument/2006/relationships/image" Target="../media/image18.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6.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22.png"/><Relationship Id="rId4" Type="http://schemas.openxmlformats.org/officeDocument/2006/relationships/image" Target="../media/image73.png"/><Relationship Id="rId5" Type="http://schemas.openxmlformats.org/officeDocument/2006/relationships/image" Target="../media/image25.png"/><Relationship Id="rId6" Type="http://schemas.openxmlformats.org/officeDocument/2006/relationships/image" Target="../media/image28.png"/><Relationship Id="rId7" Type="http://schemas.openxmlformats.org/officeDocument/2006/relationships/image" Target="../media/image24.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73.png"/><Relationship Id="rId4" Type="http://schemas.openxmlformats.org/officeDocument/2006/relationships/image" Target="../media/image23.png"/><Relationship Id="rId5" Type="http://schemas.openxmlformats.org/officeDocument/2006/relationships/image" Target="../media/image22.png"/><Relationship Id="rId6" Type="http://schemas.openxmlformats.org/officeDocument/2006/relationships/image" Target="../media/image30.png"/><Relationship Id="rId7" Type="http://schemas.openxmlformats.org/officeDocument/2006/relationships/image" Target="../media/image25.png"/><Relationship Id="rId8" Type="http://schemas.openxmlformats.org/officeDocument/2006/relationships/image" Target="../media/image28.png"/><Relationship Id="rId9" Type="http://schemas.openxmlformats.org/officeDocument/2006/relationships/image" Target="../media/image24.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73.png"/><Relationship Id="rId4" Type="http://schemas.openxmlformats.org/officeDocument/2006/relationships/image" Target="../media/image33.png"/><Relationship Id="rId5" Type="http://schemas.openxmlformats.org/officeDocument/2006/relationships/image" Target="../media/image23.png"/><Relationship Id="rId6" Type="http://schemas.openxmlformats.org/officeDocument/2006/relationships/image" Target="../media/image22.png"/><Relationship Id="rId7" Type="http://schemas.openxmlformats.org/officeDocument/2006/relationships/image" Target="../media/image30.png"/><Relationship Id="rId8" Type="http://schemas.openxmlformats.org/officeDocument/2006/relationships/image" Target="../media/image25.png"/><Relationship Id="rId9" Type="http://schemas.openxmlformats.org/officeDocument/2006/relationships/image" Target="../media/image28.png"/><Relationship Id="rId10" Type="http://schemas.openxmlformats.org/officeDocument/2006/relationships/image" Target="../media/image38.png"/><Relationship Id="rId11" Type="http://schemas.openxmlformats.org/officeDocument/2006/relationships/image" Target="../media/image24.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37.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4.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1.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51.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51.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51.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51.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747" name="Shape 747"/>
        <p:cNvGrpSpPr/>
        <p:nvPr/>
      </p:nvGrpSpPr>
      <p:grpSpPr>
        <a:xfrm>
          <a:off x="0" y="0"/>
          <a:ext cx="0" cy="0"/>
          <a:chOff x="0" y="0"/>
          <a:chExt cx="0" cy="0"/>
        </a:xfrm>
      </p:grpSpPr>
      <p:pic>
        <p:nvPicPr>
          <p:cNvPr id="748" name="Google Shape;748;p6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49" name="Google Shape;749;p6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50" name="Google Shape;750;p63"/>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1" name="Google Shape;751;p63"/>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3" name="Google Shape;753;p63"/>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4" name="Google Shape;754;p6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755" name="Shape 755"/>
        <p:cNvGrpSpPr/>
        <p:nvPr/>
      </p:nvGrpSpPr>
      <p:grpSpPr>
        <a:xfrm>
          <a:off x="0" y="0"/>
          <a:ext cx="0" cy="0"/>
          <a:chOff x="0" y="0"/>
          <a:chExt cx="0" cy="0"/>
        </a:xfrm>
      </p:grpSpPr>
      <p:pic>
        <p:nvPicPr>
          <p:cNvPr id="756" name="Google Shape;756;p6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57" name="Google Shape;757;p6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8" name="Google Shape;758;p6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759" name="Google Shape;759;p64"/>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61" name="Google Shape;761;p6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62" name="Google Shape;762;p6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763" name="Shape 763"/>
        <p:cNvGrpSpPr/>
        <p:nvPr/>
      </p:nvGrpSpPr>
      <p:grpSpPr>
        <a:xfrm>
          <a:off x="0" y="0"/>
          <a:ext cx="0" cy="0"/>
          <a:chOff x="0" y="0"/>
          <a:chExt cx="0" cy="0"/>
        </a:xfrm>
      </p:grpSpPr>
      <p:pic>
        <p:nvPicPr>
          <p:cNvPr id="764" name="Google Shape;764;p65"/>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765" name="Google Shape;765;p65"/>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766" name="Google Shape;766;p6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7" name="Google Shape;767;p65"/>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768" name="Google Shape;768;p65"/>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0" name="Google Shape;770;p6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771" name="Shape 771"/>
        <p:cNvGrpSpPr/>
        <p:nvPr/>
      </p:nvGrpSpPr>
      <p:grpSpPr>
        <a:xfrm>
          <a:off x="0" y="0"/>
          <a:ext cx="0" cy="0"/>
          <a:chOff x="0" y="0"/>
          <a:chExt cx="0" cy="0"/>
        </a:xfrm>
      </p:grpSpPr>
      <p:pic>
        <p:nvPicPr>
          <p:cNvPr id="772" name="Google Shape;772;p6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73" name="Google Shape;773;p6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4" name="Google Shape;774;p6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775" name="Google Shape;775;p66"/>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7" name="Google Shape;777;p6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78" name="Google Shape;778;p66"/>
          <p:cNvGrpSpPr/>
          <p:nvPr/>
        </p:nvGrpSpPr>
        <p:grpSpPr>
          <a:xfrm>
            <a:off x="6156975" y="0"/>
            <a:ext cx="2987025" cy="3854074"/>
            <a:chOff x="6156975" y="0"/>
            <a:chExt cx="2987025" cy="3854074"/>
          </a:xfrm>
        </p:grpSpPr>
        <p:pic>
          <p:nvPicPr>
            <p:cNvPr id="779" name="Google Shape;779;p6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80" name="Google Shape;780;p66"/>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1" name="Google Shape;781;p66"/>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782" name="Shape 782"/>
        <p:cNvGrpSpPr/>
        <p:nvPr/>
      </p:nvGrpSpPr>
      <p:grpSpPr>
        <a:xfrm>
          <a:off x="0" y="0"/>
          <a:ext cx="0" cy="0"/>
          <a:chOff x="0" y="0"/>
          <a:chExt cx="0" cy="0"/>
        </a:xfrm>
      </p:grpSpPr>
      <p:pic>
        <p:nvPicPr>
          <p:cNvPr id="783" name="Google Shape;783;p67"/>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84" name="Google Shape;784;p6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5" name="Google Shape;785;p6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786" name="Google Shape;786;p67"/>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88" name="Google Shape;788;p6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89" name="Google Shape;789;p67"/>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790" name="Shape 790"/>
        <p:cNvGrpSpPr/>
        <p:nvPr/>
      </p:nvGrpSpPr>
      <p:grpSpPr>
        <a:xfrm>
          <a:off x="0" y="0"/>
          <a:ext cx="0" cy="0"/>
          <a:chOff x="0" y="0"/>
          <a:chExt cx="0" cy="0"/>
        </a:xfrm>
      </p:grpSpPr>
      <p:sp>
        <p:nvSpPr>
          <p:cNvPr id="791" name="Google Shape;791;p6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2" name="Google Shape;792;p68"/>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793" name="Google Shape;793;p68"/>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95" name="Google Shape;795;p6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96" name="Google Shape;796;p68"/>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797" name="Google Shape;797;p68"/>
          <p:cNvGrpSpPr/>
          <p:nvPr/>
        </p:nvGrpSpPr>
        <p:grpSpPr>
          <a:xfrm>
            <a:off x="6156975" y="0"/>
            <a:ext cx="2987025" cy="3854074"/>
            <a:chOff x="6156975" y="0"/>
            <a:chExt cx="2987025" cy="3854074"/>
          </a:xfrm>
        </p:grpSpPr>
        <p:pic>
          <p:nvPicPr>
            <p:cNvPr id="798" name="Google Shape;798;p6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99" name="Google Shape;799;p68"/>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0" name="Google Shape;800;p68"/>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801" name="Shape 801"/>
        <p:cNvGrpSpPr/>
        <p:nvPr/>
      </p:nvGrpSpPr>
      <p:grpSpPr>
        <a:xfrm>
          <a:off x="0" y="0"/>
          <a:ext cx="0" cy="0"/>
          <a:chOff x="0" y="0"/>
          <a:chExt cx="0" cy="0"/>
        </a:xfrm>
      </p:grpSpPr>
      <p:pic>
        <p:nvPicPr>
          <p:cNvPr id="802" name="Google Shape;802;p6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803" name="Google Shape;803;p69"/>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04" name="Google Shape;804;p6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5" name="Google Shape;805;p6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806" name="Google Shape;806;p69"/>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08" name="Google Shape;808;p6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809" name="Shape 809"/>
        <p:cNvGrpSpPr/>
        <p:nvPr/>
      </p:nvGrpSpPr>
      <p:grpSpPr>
        <a:xfrm>
          <a:off x="0" y="0"/>
          <a:ext cx="0" cy="0"/>
          <a:chOff x="0" y="0"/>
          <a:chExt cx="0" cy="0"/>
        </a:xfrm>
      </p:grpSpPr>
      <p:pic>
        <p:nvPicPr>
          <p:cNvPr id="810" name="Google Shape;810;p7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11" name="Google Shape;811;p7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2" name="Google Shape;812;p7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813" name="Google Shape;813;p70"/>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15" name="Google Shape;815;p7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16" name="Google Shape;816;p70"/>
          <p:cNvGrpSpPr/>
          <p:nvPr/>
        </p:nvGrpSpPr>
        <p:grpSpPr>
          <a:xfrm>
            <a:off x="6156975" y="0"/>
            <a:ext cx="2987025" cy="3854074"/>
            <a:chOff x="6156975" y="0"/>
            <a:chExt cx="2987025" cy="3854074"/>
          </a:xfrm>
        </p:grpSpPr>
        <p:pic>
          <p:nvPicPr>
            <p:cNvPr id="817" name="Google Shape;817;p7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18" name="Google Shape;818;p70"/>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9" name="Google Shape;819;p70"/>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0" name="Shape 820"/>
        <p:cNvGrpSpPr/>
        <p:nvPr/>
      </p:nvGrpSpPr>
      <p:grpSpPr>
        <a:xfrm>
          <a:off x="0" y="0"/>
          <a:ext cx="0" cy="0"/>
          <a:chOff x="0" y="0"/>
          <a:chExt cx="0" cy="0"/>
        </a:xfrm>
      </p:grpSpPr>
      <p:pic>
        <p:nvPicPr>
          <p:cNvPr id="821" name="Google Shape;821;p71"/>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22" name="Google Shape;822;p7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23" name="Google Shape;823;p7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24" name="Google Shape;824;p7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25" name="Google Shape;825;p7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27" name="Google Shape;827;p7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828" name="Shape 828"/>
        <p:cNvGrpSpPr/>
        <p:nvPr/>
      </p:nvGrpSpPr>
      <p:grpSpPr>
        <a:xfrm>
          <a:off x="0" y="0"/>
          <a:ext cx="0" cy="0"/>
          <a:chOff x="0" y="0"/>
          <a:chExt cx="0" cy="0"/>
        </a:xfrm>
      </p:grpSpPr>
      <p:pic>
        <p:nvPicPr>
          <p:cNvPr id="829" name="Google Shape;829;p7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830" name="Google Shape;830;p7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831" name="Google Shape;831;p7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832" name="Shape 832"/>
        <p:cNvGrpSpPr/>
        <p:nvPr/>
      </p:nvGrpSpPr>
      <p:grpSpPr>
        <a:xfrm>
          <a:off x="0" y="0"/>
          <a:ext cx="0" cy="0"/>
          <a:chOff x="0" y="0"/>
          <a:chExt cx="0" cy="0"/>
        </a:xfrm>
      </p:grpSpPr>
      <p:sp>
        <p:nvSpPr>
          <p:cNvPr id="833" name="Google Shape;833;p73"/>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834" name="Google Shape;834;p73"/>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835" name="Google Shape;835;p73"/>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836" name="Google Shape;836;p73"/>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837" name="Google Shape;837;p73"/>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838" name="Google Shape;838;p73"/>
          <p:cNvGrpSpPr/>
          <p:nvPr/>
        </p:nvGrpSpPr>
        <p:grpSpPr>
          <a:xfrm>
            <a:off x="2498516" y="1415817"/>
            <a:ext cx="1745270" cy="1430724"/>
            <a:chOff x="2642961" y="1644312"/>
            <a:chExt cx="1454634" cy="1195657"/>
          </a:xfrm>
        </p:grpSpPr>
        <p:pic>
          <p:nvPicPr>
            <p:cNvPr id="839" name="Google Shape;839;p7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840" name="Google Shape;840;p7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841" name="Google Shape;841;p7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842" name="Google Shape;842;p7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843" name="Google Shape;843;p73"/>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844" name="Google Shape;844;p73"/>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845" name="Shape 845"/>
        <p:cNvGrpSpPr/>
        <p:nvPr/>
      </p:nvGrpSpPr>
      <p:grpSpPr>
        <a:xfrm>
          <a:off x="0" y="0"/>
          <a:ext cx="0" cy="0"/>
          <a:chOff x="0" y="0"/>
          <a:chExt cx="0" cy="0"/>
        </a:xfrm>
      </p:grpSpPr>
      <p:sp>
        <p:nvSpPr>
          <p:cNvPr id="846" name="Google Shape;846;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7" name="Google Shape;847;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48" name="Google Shape;848;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49" name="Google Shape;849;p74"/>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0" name="Google Shape;850;p74"/>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1" name="Google Shape;851;p74"/>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
    <p:spTree>
      <p:nvGrpSpPr>
        <p:cNvPr id="852" name="Shape 852"/>
        <p:cNvGrpSpPr/>
        <p:nvPr/>
      </p:nvGrpSpPr>
      <p:grpSpPr>
        <a:xfrm>
          <a:off x="0" y="0"/>
          <a:ext cx="0" cy="0"/>
          <a:chOff x="0" y="0"/>
          <a:chExt cx="0" cy="0"/>
        </a:xfrm>
      </p:grpSpPr>
      <p:sp>
        <p:nvSpPr>
          <p:cNvPr id="853" name="Google Shape;853;p7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4" name="Google Shape;854;p7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55" name="Google Shape;855;p7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56" name="Google Shape;856;p75"/>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7" name="Google Shape;857;p75"/>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8" name="Google Shape;858;p75"/>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 Keyword (4)">
  <p:cSld name="CUSTOM_27_1">
    <p:spTree>
      <p:nvGrpSpPr>
        <p:cNvPr id="859" name="Shape 859"/>
        <p:cNvGrpSpPr/>
        <p:nvPr/>
      </p:nvGrpSpPr>
      <p:grpSpPr>
        <a:xfrm>
          <a:off x="0" y="0"/>
          <a:ext cx="0" cy="0"/>
          <a:chOff x="0" y="0"/>
          <a:chExt cx="0" cy="0"/>
        </a:xfrm>
      </p:grpSpPr>
      <p:sp>
        <p:nvSpPr>
          <p:cNvPr id="860" name="Google Shape;860;p7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1" name="Google Shape;861;p7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62" name="Google Shape;862;p76"/>
          <p:cNvSpPr txBox="1"/>
          <p:nvPr>
            <p:ph idx="1" type="subTitle"/>
          </p:nvPr>
        </p:nvSpPr>
        <p:spPr>
          <a:xfrm>
            <a:off x="324000" y="9084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3" name="Google Shape;863;p76"/>
          <p:cNvSpPr txBox="1"/>
          <p:nvPr>
            <p:ph idx="2" type="subTitle"/>
          </p:nvPr>
        </p:nvSpPr>
        <p:spPr>
          <a:xfrm>
            <a:off x="324000" y="190562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4" name="Google Shape;864;p76"/>
          <p:cNvSpPr txBox="1"/>
          <p:nvPr>
            <p:ph idx="3" type="subTitle"/>
          </p:nvPr>
        </p:nvSpPr>
        <p:spPr>
          <a:xfrm>
            <a:off x="324000" y="28976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5" name="Google Shape;865;p76"/>
          <p:cNvSpPr txBox="1"/>
          <p:nvPr>
            <p:ph idx="4" type="subTitle"/>
          </p:nvPr>
        </p:nvSpPr>
        <p:spPr>
          <a:xfrm>
            <a:off x="324000" y="3887250"/>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6" name="Google Shape;866;p7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867" name="Shape 867"/>
        <p:cNvGrpSpPr/>
        <p:nvPr/>
      </p:nvGrpSpPr>
      <p:grpSpPr>
        <a:xfrm>
          <a:off x="0" y="0"/>
          <a:ext cx="0" cy="0"/>
          <a:chOff x="0" y="0"/>
          <a:chExt cx="0" cy="0"/>
        </a:xfrm>
      </p:grpSpPr>
      <p:sp>
        <p:nvSpPr>
          <p:cNvPr id="868" name="Google Shape;868;p7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9" name="Google Shape;869;p7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70" name="Google Shape;870;p77"/>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1" name="Google Shape;871;p77"/>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2" name="Google Shape;872;p77"/>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3" name="Google Shape;873;p77"/>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4" name="Google Shape;874;p7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875" name="Shape 875"/>
        <p:cNvGrpSpPr/>
        <p:nvPr/>
      </p:nvGrpSpPr>
      <p:grpSpPr>
        <a:xfrm>
          <a:off x="0" y="0"/>
          <a:ext cx="0" cy="0"/>
          <a:chOff x="0" y="0"/>
          <a:chExt cx="0" cy="0"/>
        </a:xfrm>
      </p:grpSpPr>
      <p:sp>
        <p:nvSpPr>
          <p:cNvPr id="876" name="Google Shape;876;p7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7" name="Google Shape;877;p7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78" name="Google Shape;878;p78"/>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9" name="Google Shape;879;p78"/>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0" name="Google Shape;880;p78"/>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1" name="Google Shape;881;p78"/>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2" name="Google Shape;882;p78"/>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3" name="Google Shape;883;p7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884" name="Shape 884"/>
        <p:cNvGrpSpPr/>
        <p:nvPr/>
      </p:nvGrpSpPr>
      <p:grpSpPr>
        <a:xfrm>
          <a:off x="0" y="0"/>
          <a:ext cx="0" cy="0"/>
          <a:chOff x="0" y="0"/>
          <a:chExt cx="0" cy="0"/>
        </a:xfrm>
      </p:grpSpPr>
      <p:sp>
        <p:nvSpPr>
          <p:cNvPr id="885" name="Google Shape;885;p7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6" name="Google Shape;886;p7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87" name="Google Shape;887;p79"/>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8" name="Google Shape;888;p79"/>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9" name="Google Shape;889;p79"/>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890" name="Google Shape;890;p79"/>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891" name="Google Shape;891;p79"/>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92" name="Google Shape;892;p7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893" name="Shape 893"/>
        <p:cNvGrpSpPr/>
        <p:nvPr/>
      </p:nvGrpSpPr>
      <p:grpSpPr>
        <a:xfrm>
          <a:off x="0" y="0"/>
          <a:ext cx="0" cy="0"/>
          <a:chOff x="0" y="0"/>
          <a:chExt cx="0" cy="0"/>
        </a:xfrm>
      </p:grpSpPr>
      <p:sp>
        <p:nvSpPr>
          <p:cNvPr id="894" name="Google Shape;894;p8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5" name="Google Shape;895;p8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896" name="Google Shape;896;p8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897" name="Google Shape;897;p8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898" name="Google Shape;898;p80"/>
          <p:cNvCxnSpPr>
            <a:endCxn id="899"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900" name="Google Shape;900;p8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901" name="Google Shape;901;p80"/>
          <p:cNvSpPr txBox="1"/>
          <p:nvPr>
            <p:ph type="title"/>
          </p:nvPr>
        </p:nvSpPr>
        <p:spPr>
          <a:xfrm>
            <a:off x="1224000" y="2098125"/>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02" name="Google Shape;902;p80"/>
          <p:cNvSpPr txBox="1"/>
          <p:nvPr>
            <p:ph idx="2" type="title"/>
          </p:nvPr>
        </p:nvSpPr>
        <p:spPr>
          <a:xfrm>
            <a:off x="1224000" y="3053050"/>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899" name="Google Shape;899;p8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903" name="Google Shape;903;p8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904" name="Google Shape;904;p8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05" name="Google Shape;905;p8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906" name="Shape 906"/>
        <p:cNvGrpSpPr/>
        <p:nvPr/>
      </p:nvGrpSpPr>
      <p:grpSpPr>
        <a:xfrm>
          <a:off x="0" y="0"/>
          <a:ext cx="0" cy="0"/>
          <a:chOff x="0" y="0"/>
          <a:chExt cx="0" cy="0"/>
        </a:xfrm>
      </p:grpSpPr>
      <p:pic>
        <p:nvPicPr>
          <p:cNvPr id="907" name="Google Shape;907;p8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08" name="Google Shape;908;p8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09" name="Google Shape;909;p8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10" name="Google Shape;910;p8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11" name="Google Shape;911;p8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12" name="Google Shape;912;p8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13" name="Google Shape;913;p81"/>
          <p:cNvCxnSpPr>
            <a:endCxn id="914"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14" name="Google Shape;914;p8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15" name="Google Shape;915;p8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916" name="Google Shape;916;p81"/>
          <p:cNvSpPr txBox="1"/>
          <p:nvPr>
            <p:ph type="title"/>
          </p:nvPr>
        </p:nvSpPr>
        <p:spPr>
          <a:xfrm>
            <a:off x="1224600" y="178702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17" name="Google Shape;917;p81"/>
          <p:cNvSpPr txBox="1"/>
          <p:nvPr>
            <p:ph idx="2" type="title"/>
          </p:nvPr>
        </p:nvSpPr>
        <p:spPr>
          <a:xfrm>
            <a:off x="1224000" y="283077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18" name="Google Shape;918;p81"/>
          <p:cNvSpPr txBox="1"/>
          <p:nvPr>
            <p:ph idx="3" type="title"/>
          </p:nvPr>
        </p:nvSpPr>
        <p:spPr>
          <a:xfrm>
            <a:off x="1224000" y="3758277"/>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919" name="Google Shape;919;p8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920" name="Google Shape;920;p8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1" name="Google Shape;921;p8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922" name="Google Shape;922;p8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23" name="Google Shape;923;p8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924" name="Shape 924"/>
        <p:cNvGrpSpPr/>
        <p:nvPr/>
      </p:nvGrpSpPr>
      <p:grpSpPr>
        <a:xfrm>
          <a:off x="0" y="0"/>
          <a:ext cx="0" cy="0"/>
          <a:chOff x="0" y="0"/>
          <a:chExt cx="0" cy="0"/>
        </a:xfrm>
      </p:grpSpPr>
      <p:pic>
        <p:nvPicPr>
          <p:cNvPr id="925" name="Google Shape;925;p8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926" name="Google Shape;926;p8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927" name="Google Shape;927;p8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928" name="Google Shape;928;p8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929" name="Google Shape;929;p8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930" name="Google Shape;930;p8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931" name="Google Shape;931;p8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932" name="Google Shape;932;p8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933" name="Google Shape;933;p8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934" name="Google Shape;934;p8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935" name="Google Shape;935;p8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936" name="Google Shape;936;p8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937" name="Google Shape;937;p82"/>
          <p:cNvSpPr txBox="1"/>
          <p:nvPr>
            <p:ph type="title"/>
          </p:nvPr>
        </p:nvSpPr>
        <p:spPr>
          <a:xfrm>
            <a:off x="1224600" y="1462150"/>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8" name="Google Shape;938;p82"/>
          <p:cNvSpPr txBox="1"/>
          <p:nvPr>
            <p:ph idx="2" type="title"/>
          </p:nvPr>
        </p:nvSpPr>
        <p:spPr>
          <a:xfrm>
            <a:off x="1224600" y="22922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9" name="Google Shape;939;p82"/>
          <p:cNvSpPr txBox="1"/>
          <p:nvPr>
            <p:ph idx="3" type="title"/>
          </p:nvPr>
        </p:nvSpPr>
        <p:spPr>
          <a:xfrm>
            <a:off x="1224600" y="3170276"/>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40" name="Google Shape;940;p82"/>
          <p:cNvSpPr txBox="1"/>
          <p:nvPr>
            <p:ph idx="4" type="title"/>
          </p:nvPr>
        </p:nvSpPr>
        <p:spPr>
          <a:xfrm>
            <a:off x="1224600" y="3971352"/>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41" name="Google Shape;941;p8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942" name="Google Shape;942;p8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3" name="Google Shape;943;p8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944" name="Google Shape;944;p8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45" name="Google Shape;945;p8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946" name="Shape 946"/>
        <p:cNvGrpSpPr/>
        <p:nvPr/>
      </p:nvGrpSpPr>
      <p:grpSpPr>
        <a:xfrm>
          <a:off x="0" y="0"/>
          <a:ext cx="0" cy="0"/>
          <a:chOff x="0" y="0"/>
          <a:chExt cx="0" cy="0"/>
        </a:xfrm>
      </p:grpSpPr>
      <p:pic>
        <p:nvPicPr>
          <p:cNvPr id="947" name="Google Shape;947;p8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48" name="Google Shape;948;p8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8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50" name="Google Shape;950;p8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951" name="Google Shape;951;p8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52" name="Google Shape;952;p8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953" name="Shape 953"/>
        <p:cNvGrpSpPr/>
        <p:nvPr/>
      </p:nvGrpSpPr>
      <p:grpSpPr>
        <a:xfrm>
          <a:off x="0" y="0"/>
          <a:ext cx="0" cy="0"/>
          <a:chOff x="0" y="0"/>
          <a:chExt cx="0" cy="0"/>
        </a:xfrm>
      </p:grpSpPr>
      <p:pic>
        <p:nvPicPr>
          <p:cNvPr id="954" name="Google Shape;954;p8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55" name="Google Shape;955;p8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8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57" name="Google Shape;957;p8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58" name="Google Shape;958;p8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959" name="Google Shape;959;p8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960" name="Shape 960"/>
        <p:cNvGrpSpPr/>
        <p:nvPr/>
      </p:nvGrpSpPr>
      <p:grpSpPr>
        <a:xfrm>
          <a:off x="0" y="0"/>
          <a:ext cx="0" cy="0"/>
          <a:chOff x="0" y="0"/>
          <a:chExt cx="0" cy="0"/>
        </a:xfrm>
      </p:grpSpPr>
      <p:pic>
        <p:nvPicPr>
          <p:cNvPr id="961" name="Google Shape;961;p8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2" name="Google Shape;962;p8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8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64" name="Google Shape;964;p8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65" name="Google Shape;965;p8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966" name="Google Shape;966;p8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967" name="Shape 967"/>
        <p:cNvGrpSpPr/>
        <p:nvPr/>
      </p:nvGrpSpPr>
      <p:grpSpPr>
        <a:xfrm>
          <a:off x="0" y="0"/>
          <a:ext cx="0" cy="0"/>
          <a:chOff x="0" y="0"/>
          <a:chExt cx="0" cy="0"/>
        </a:xfrm>
      </p:grpSpPr>
      <p:pic>
        <p:nvPicPr>
          <p:cNvPr id="968" name="Google Shape;968;p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9" name="Google Shape;969;p8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8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71" name="Google Shape;971;p8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72" name="Google Shape;972;p8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73" name="Google Shape;973;p8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974" name="Shape 974"/>
        <p:cNvGrpSpPr/>
        <p:nvPr/>
      </p:nvGrpSpPr>
      <p:grpSpPr>
        <a:xfrm>
          <a:off x="0" y="0"/>
          <a:ext cx="0" cy="0"/>
          <a:chOff x="0" y="0"/>
          <a:chExt cx="0" cy="0"/>
        </a:xfrm>
      </p:grpSpPr>
      <p:sp>
        <p:nvSpPr>
          <p:cNvPr id="975" name="Google Shape;975;p8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6" name="Google Shape;976;p8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77" name="Google Shape;977;p8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8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79" name="Google Shape;979;p8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80" name="Google Shape;980;p8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81" name="Google Shape;981;p87"/>
          <p:cNvGrpSpPr/>
          <p:nvPr/>
        </p:nvGrpSpPr>
        <p:grpSpPr>
          <a:xfrm>
            <a:off x="7834231" y="1285"/>
            <a:ext cx="828900" cy="576065"/>
            <a:chOff x="7801496" y="1285"/>
            <a:chExt cx="828900" cy="576065"/>
          </a:xfrm>
        </p:grpSpPr>
        <p:pic>
          <p:nvPicPr>
            <p:cNvPr id="982" name="Google Shape;982;p8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83" name="Google Shape;983;p8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84" name="Google Shape;984;p87"/>
          <p:cNvGrpSpPr/>
          <p:nvPr/>
        </p:nvGrpSpPr>
        <p:grpSpPr>
          <a:xfrm>
            <a:off x="8635663" y="1285"/>
            <a:ext cx="499700" cy="576065"/>
            <a:chOff x="8635663" y="1285"/>
            <a:chExt cx="499700" cy="576065"/>
          </a:xfrm>
        </p:grpSpPr>
        <p:pic>
          <p:nvPicPr>
            <p:cNvPr id="985" name="Google Shape;985;p8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86" name="Google Shape;986;p8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987" name="Shape 987"/>
        <p:cNvGrpSpPr/>
        <p:nvPr/>
      </p:nvGrpSpPr>
      <p:grpSpPr>
        <a:xfrm>
          <a:off x="0" y="0"/>
          <a:ext cx="0" cy="0"/>
          <a:chOff x="0" y="0"/>
          <a:chExt cx="0" cy="0"/>
        </a:xfrm>
      </p:grpSpPr>
      <p:sp>
        <p:nvSpPr>
          <p:cNvPr id="988" name="Google Shape;988;p8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9" name="Google Shape;989;p8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90" name="Google Shape;990;p8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8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2" name="Google Shape;992;p8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3" name="Google Shape;993;p8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94" name="Google Shape;994;p88"/>
          <p:cNvGrpSpPr/>
          <p:nvPr/>
        </p:nvGrpSpPr>
        <p:grpSpPr>
          <a:xfrm>
            <a:off x="7834231" y="1285"/>
            <a:ext cx="828900" cy="576065"/>
            <a:chOff x="7801496" y="1285"/>
            <a:chExt cx="828900" cy="576065"/>
          </a:xfrm>
        </p:grpSpPr>
        <p:pic>
          <p:nvPicPr>
            <p:cNvPr id="995" name="Google Shape;995;p8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96" name="Google Shape;996;p8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97" name="Google Shape;997;p88"/>
          <p:cNvGrpSpPr/>
          <p:nvPr/>
        </p:nvGrpSpPr>
        <p:grpSpPr>
          <a:xfrm>
            <a:off x="8635663" y="1285"/>
            <a:ext cx="499700" cy="576065"/>
            <a:chOff x="8635663" y="1285"/>
            <a:chExt cx="499700" cy="576065"/>
          </a:xfrm>
        </p:grpSpPr>
        <p:pic>
          <p:nvPicPr>
            <p:cNvPr id="998" name="Google Shape;998;p8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99" name="Google Shape;999;p8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000" name="Shape 1000"/>
        <p:cNvGrpSpPr/>
        <p:nvPr/>
      </p:nvGrpSpPr>
      <p:grpSpPr>
        <a:xfrm>
          <a:off x="0" y="0"/>
          <a:ext cx="0" cy="0"/>
          <a:chOff x="0" y="0"/>
          <a:chExt cx="0" cy="0"/>
        </a:xfrm>
      </p:grpSpPr>
      <p:sp>
        <p:nvSpPr>
          <p:cNvPr id="1001" name="Google Shape;1001;p8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2" name="Google Shape;1002;p8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03" name="Google Shape;1003;p8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8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5" name="Google Shape;1005;p8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6" name="Google Shape;1006;p8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07" name="Google Shape;1007;p89"/>
          <p:cNvGrpSpPr/>
          <p:nvPr/>
        </p:nvGrpSpPr>
        <p:grpSpPr>
          <a:xfrm>
            <a:off x="7834231" y="1285"/>
            <a:ext cx="828900" cy="576065"/>
            <a:chOff x="7801496" y="1285"/>
            <a:chExt cx="828900" cy="576065"/>
          </a:xfrm>
        </p:grpSpPr>
        <p:pic>
          <p:nvPicPr>
            <p:cNvPr id="1008" name="Google Shape;1008;p8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09" name="Google Shape;1009;p8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10" name="Google Shape;1010;p89"/>
          <p:cNvGrpSpPr/>
          <p:nvPr/>
        </p:nvGrpSpPr>
        <p:grpSpPr>
          <a:xfrm>
            <a:off x="8635663" y="1285"/>
            <a:ext cx="499700" cy="576065"/>
            <a:chOff x="8635663" y="1285"/>
            <a:chExt cx="499700" cy="576065"/>
          </a:xfrm>
        </p:grpSpPr>
        <p:pic>
          <p:nvPicPr>
            <p:cNvPr id="1011" name="Google Shape;1011;p8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12" name="Google Shape;1012;p8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013" name="Shape 1013"/>
        <p:cNvGrpSpPr/>
        <p:nvPr/>
      </p:nvGrpSpPr>
      <p:grpSpPr>
        <a:xfrm>
          <a:off x="0" y="0"/>
          <a:ext cx="0" cy="0"/>
          <a:chOff x="0" y="0"/>
          <a:chExt cx="0" cy="0"/>
        </a:xfrm>
      </p:grpSpPr>
      <p:sp>
        <p:nvSpPr>
          <p:cNvPr id="1014" name="Google Shape;1014;p9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5" name="Google Shape;1015;p9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16" name="Google Shape;1016;p9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9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8" name="Google Shape;1018;p9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9" name="Google Shape;1019;p9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20" name="Google Shape;1020;p90"/>
          <p:cNvGrpSpPr/>
          <p:nvPr/>
        </p:nvGrpSpPr>
        <p:grpSpPr>
          <a:xfrm>
            <a:off x="7834231" y="1285"/>
            <a:ext cx="828900" cy="576065"/>
            <a:chOff x="7801496" y="1285"/>
            <a:chExt cx="828900" cy="576065"/>
          </a:xfrm>
        </p:grpSpPr>
        <p:pic>
          <p:nvPicPr>
            <p:cNvPr id="1021" name="Google Shape;1021;p9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22" name="Google Shape;1022;p9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23" name="Google Shape;1023;p90"/>
          <p:cNvGrpSpPr/>
          <p:nvPr/>
        </p:nvGrpSpPr>
        <p:grpSpPr>
          <a:xfrm>
            <a:off x="8635663" y="1285"/>
            <a:ext cx="499700" cy="576065"/>
            <a:chOff x="8635663" y="1285"/>
            <a:chExt cx="499700" cy="576065"/>
          </a:xfrm>
        </p:grpSpPr>
        <p:pic>
          <p:nvPicPr>
            <p:cNvPr id="1024" name="Google Shape;1024;p9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25" name="Google Shape;1025;p9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026" name="Shape 1026"/>
        <p:cNvGrpSpPr/>
        <p:nvPr/>
      </p:nvGrpSpPr>
      <p:grpSpPr>
        <a:xfrm>
          <a:off x="0" y="0"/>
          <a:ext cx="0" cy="0"/>
          <a:chOff x="0" y="0"/>
          <a:chExt cx="0" cy="0"/>
        </a:xfrm>
      </p:grpSpPr>
      <p:pic>
        <p:nvPicPr>
          <p:cNvPr id="1027" name="Google Shape;1027;p9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028" name="Google Shape;1028;p9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029" name="Google Shape;1029;p9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030" name="Google Shape;1030;p9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9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32" name="Google Shape;1032;p9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33" name="Google Shape;1033;p9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34" name="Google Shape;1034;p9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5" name="Google Shape;1035;p9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6" name="Google Shape;1036;p9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037" name="Google Shape;1037;p9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8" name="Google Shape;1038;p9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39" name="Google Shape;1039;p9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040" name="Google Shape;1040;p9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041" name="Google Shape;1041;p9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42" name="Google Shape;1042;p9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43" name="Google Shape;1043;p91"/>
          <p:cNvGrpSpPr/>
          <p:nvPr/>
        </p:nvGrpSpPr>
        <p:grpSpPr>
          <a:xfrm>
            <a:off x="324128" y="3139463"/>
            <a:ext cx="457200" cy="457200"/>
            <a:chOff x="1020916" y="1442088"/>
            <a:chExt cx="457200" cy="457200"/>
          </a:xfrm>
        </p:grpSpPr>
        <p:pic>
          <p:nvPicPr>
            <p:cNvPr id="1044" name="Google Shape;1044;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5" name="Google Shape;1045;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46" name="Google Shape;1046;p91"/>
          <p:cNvGrpSpPr/>
          <p:nvPr/>
        </p:nvGrpSpPr>
        <p:grpSpPr>
          <a:xfrm>
            <a:off x="324128" y="3987825"/>
            <a:ext cx="457200" cy="457200"/>
            <a:chOff x="1020916" y="1442088"/>
            <a:chExt cx="457200" cy="457200"/>
          </a:xfrm>
        </p:grpSpPr>
        <p:pic>
          <p:nvPicPr>
            <p:cNvPr id="1047" name="Google Shape;1047;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8" name="Google Shape;1048;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049" name="Shape 1049"/>
        <p:cNvGrpSpPr/>
        <p:nvPr/>
      </p:nvGrpSpPr>
      <p:grpSpPr>
        <a:xfrm>
          <a:off x="0" y="0"/>
          <a:ext cx="0" cy="0"/>
          <a:chOff x="0" y="0"/>
          <a:chExt cx="0" cy="0"/>
        </a:xfrm>
      </p:grpSpPr>
      <p:pic>
        <p:nvPicPr>
          <p:cNvPr id="1050" name="Google Shape;1050;p9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51" name="Google Shape;1051;p9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9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53" name="Google Shape;1053;p9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54" name="Google Shape;1054;p9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55" name="Google Shape;1055;p9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56" name="Google Shape;1056;p9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57" name="Google Shape;1057;p9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58" name="Google Shape;1058;p9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59" name="Google Shape;1059;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60" name="Google Shape;1060;p9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61" name="Google Shape;1061;p9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62" name="Google Shape;1062;p92"/>
          <p:cNvGrpSpPr/>
          <p:nvPr/>
        </p:nvGrpSpPr>
        <p:grpSpPr>
          <a:xfrm>
            <a:off x="324128" y="3139463"/>
            <a:ext cx="457200" cy="457200"/>
            <a:chOff x="1020916" y="1442088"/>
            <a:chExt cx="457200" cy="457200"/>
          </a:xfrm>
        </p:grpSpPr>
        <p:pic>
          <p:nvPicPr>
            <p:cNvPr id="1063" name="Google Shape;1063;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4" name="Google Shape;1064;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65" name="Google Shape;1065;p92"/>
          <p:cNvGrpSpPr/>
          <p:nvPr/>
        </p:nvGrpSpPr>
        <p:grpSpPr>
          <a:xfrm>
            <a:off x="324128" y="3987825"/>
            <a:ext cx="457200" cy="457200"/>
            <a:chOff x="1020916" y="1442088"/>
            <a:chExt cx="457200" cy="457200"/>
          </a:xfrm>
        </p:grpSpPr>
        <p:pic>
          <p:nvPicPr>
            <p:cNvPr id="1066" name="Google Shape;1066;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7" name="Google Shape;1067;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68" name="Google Shape;1068;p9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69" name="Google Shape;1069;p9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70" name="Google Shape;1070;p9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71" name="Google Shape;1071;p9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072" name="Shape 1072"/>
        <p:cNvGrpSpPr/>
        <p:nvPr/>
      </p:nvGrpSpPr>
      <p:grpSpPr>
        <a:xfrm>
          <a:off x="0" y="0"/>
          <a:ext cx="0" cy="0"/>
          <a:chOff x="0" y="0"/>
          <a:chExt cx="0" cy="0"/>
        </a:xfrm>
      </p:grpSpPr>
      <p:pic>
        <p:nvPicPr>
          <p:cNvPr id="1073" name="Google Shape;1073;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4" name="Google Shape;1074;p9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9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76" name="Google Shape;1076;p9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77" name="Google Shape;1077;p9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78" name="Google Shape;1078;p9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1079" name="Google Shape;1079;p9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80" name="Google Shape;1080;p9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81" name="Google Shape;1081;p9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82" name="Google Shape;1082;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083" name="Google Shape;1083;p9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1084" name="Google Shape;1084;p9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1085" name="Google Shape;1085;p93"/>
          <p:cNvGrpSpPr/>
          <p:nvPr/>
        </p:nvGrpSpPr>
        <p:grpSpPr>
          <a:xfrm>
            <a:off x="324128" y="3139463"/>
            <a:ext cx="457200" cy="457200"/>
            <a:chOff x="1020916" y="1442088"/>
            <a:chExt cx="457200" cy="457200"/>
          </a:xfrm>
        </p:grpSpPr>
        <p:pic>
          <p:nvPicPr>
            <p:cNvPr id="1086" name="Google Shape;1086;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7" name="Google Shape;1087;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88" name="Google Shape;1088;p93"/>
          <p:cNvGrpSpPr/>
          <p:nvPr/>
        </p:nvGrpSpPr>
        <p:grpSpPr>
          <a:xfrm>
            <a:off x="324128" y="3987825"/>
            <a:ext cx="457200" cy="457200"/>
            <a:chOff x="1020916" y="1442088"/>
            <a:chExt cx="457200" cy="457200"/>
          </a:xfrm>
        </p:grpSpPr>
        <p:pic>
          <p:nvPicPr>
            <p:cNvPr id="1089" name="Google Shape;1089;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90" name="Google Shape;1090;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91" name="Google Shape;1091;p9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92" name="Google Shape;1092;p9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93" name="Google Shape;1093;p9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94" name="Google Shape;1094;p9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095" name="Shape 1095"/>
        <p:cNvGrpSpPr/>
        <p:nvPr/>
      </p:nvGrpSpPr>
      <p:grpSpPr>
        <a:xfrm>
          <a:off x="0" y="0"/>
          <a:ext cx="0" cy="0"/>
          <a:chOff x="0" y="0"/>
          <a:chExt cx="0" cy="0"/>
        </a:xfrm>
      </p:grpSpPr>
      <p:pic>
        <p:nvPicPr>
          <p:cNvPr id="1096" name="Google Shape;1096;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97" name="Google Shape;1097;p9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9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99" name="Google Shape;1099;p9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00" name="Google Shape;1100;p9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01" name="Google Shape;1101;p9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2" name="Google Shape;1102;p9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03" name="Google Shape;1103;p9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04" name="Google Shape;1104;p9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05" name="Google Shape;1105;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6" name="Google Shape;1106;p9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7" name="Google Shape;1107;p9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08" name="Google Shape;1108;p94"/>
          <p:cNvGrpSpPr/>
          <p:nvPr/>
        </p:nvGrpSpPr>
        <p:grpSpPr>
          <a:xfrm>
            <a:off x="324128" y="3139463"/>
            <a:ext cx="457200" cy="457200"/>
            <a:chOff x="1020916" y="1442088"/>
            <a:chExt cx="457200" cy="457200"/>
          </a:xfrm>
        </p:grpSpPr>
        <p:pic>
          <p:nvPicPr>
            <p:cNvPr id="1109" name="Google Shape;1109;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0" name="Google Shape;1110;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11" name="Google Shape;1111;p94"/>
          <p:cNvGrpSpPr/>
          <p:nvPr/>
        </p:nvGrpSpPr>
        <p:grpSpPr>
          <a:xfrm>
            <a:off x="324128" y="3987825"/>
            <a:ext cx="457200" cy="457200"/>
            <a:chOff x="1020916" y="1442088"/>
            <a:chExt cx="457200" cy="457200"/>
          </a:xfrm>
        </p:grpSpPr>
        <p:pic>
          <p:nvPicPr>
            <p:cNvPr id="1112" name="Google Shape;1112;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3" name="Google Shape;1113;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14" name="Google Shape;1114;p9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15" name="Google Shape;1115;p9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16" name="Google Shape;1116;p9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17" name="Google Shape;1117;p9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118" name="Shape 1118"/>
        <p:cNvGrpSpPr/>
        <p:nvPr/>
      </p:nvGrpSpPr>
      <p:grpSpPr>
        <a:xfrm>
          <a:off x="0" y="0"/>
          <a:ext cx="0" cy="0"/>
          <a:chOff x="0" y="0"/>
          <a:chExt cx="0" cy="0"/>
        </a:xfrm>
      </p:grpSpPr>
      <p:pic>
        <p:nvPicPr>
          <p:cNvPr id="1119" name="Google Shape;1119;p9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20" name="Google Shape;1120;p9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9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122" name="Google Shape;1122;p9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23" name="Google Shape;1123;p9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24" name="Google Shape;1124;p9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125" name="Google Shape;1125;p9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6" name="Google Shape;1126;p9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7" name="Google Shape;1127;p9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28" name="Google Shape;1128;p95"/>
          <p:cNvGrpSpPr/>
          <p:nvPr/>
        </p:nvGrpSpPr>
        <p:grpSpPr>
          <a:xfrm>
            <a:off x="323653" y="1804438"/>
            <a:ext cx="457200" cy="457200"/>
            <a:chOff x="1020916" y="1442088"/>
            <a:chExt cx="457200" cy="457200"/>
          </a:xfrm>
        </p:grpSpPr>
        <p:pic>
          <p:nvPicPr>
            <p:cNvPr id="1129" name="Google Shape;1129;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0" name="Google Shape;1130;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31" name="Google Shape;1131;p95"/>
          <p:cNvGrpSpPr/>
          <p:nvPr/>
        </p:nvGrpSpPr>
        <p:grpSpPr>
          <a:xfrm>
            <a:off x="323653" y="2766575"/>
            <a:ext cx="457200" cy="457200"/>
            <a:chOff x="1020916" y="1442088"/>
            <a:chExt cx="457200" cy="457200"/>
          </a:xfrm>
        </p:grpSpPr>
        <p:pic>
          <p:nvPicPr>
            <p:cNvPr id="1132" name="Google Shape;1132;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3" name="Google Shape;1133;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34" name="Google Shape;1134;p95"/>
          <p:cNvGrpSpPr/>
          <p:nvPr/>
        </p:nvGrpSpPr>
        <p:grpSpPr>
          <a:xfrm>
            <a:off x="323641" y="3729038"/>
            <a:ext cx="457200" cy="457200"/>
            <a:chOff x="1020916" y="1442088"/>
            <a:chExt cx="457200" cy="457200"/>
          </a:xfrm>
        </p:grpSpPr>
        <p:pic>
          <p:nvPicPr>
            <p:cNvPr id="1135" name="Google Shape;1135;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6" name="Google Shape;1136;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137" name="Shape 1137"/>
        <p:cNvGrpSpPr/>
        <p:nvPr/>
      </p:nvGrpSpPr>
      <p:grpSpPr>
        <a:xfrm>
          <a:off x="0" y="0"/>
          <a:ext cx="0" cy="0"/>
          <a:chOff x="0" y="0"/>
          <a:chExt cx="0" cy="0"/>
        </a:xfrm>
      </p:grpSpPr>
      <p:pic>
        <p:nvPicPr>
          <p:cNvPr id="1138" name="Google Shape;1138;p9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9" name="Google Shape;1139;p9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9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41" name="Google Shape;1141;p9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42" name="Google Shape;1142;p9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43" name="Google Shape;1143;p9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44" name="Google Shape;1144;p9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5" name="Google Shape;1145;p9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6" name="Google Shape;1146;p9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47" name="Google Shape;1147;p96"/>
          <p:cNvGrpSpPr/>
          <p:nvPr/>
        </p:nvGrpSpPr>
        <p:grpSpPr>
          <a:xfrm>
            <a:off x="323653" y="1804438"/>
            <a:ext cx="457200" cy="457200"/>
            <a:chOff x="1020916" y="1442088"/>
            <a:chExt cx="457200" cy="457200"/>
          </a:xfrm>
        </p:grpSpPr>
        <p:pic>
          <p:nvPicPr>
            <p:cNvPr id="1148" name="Google Shape;1148;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49" name="Google Shape;1149;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50" name="Google Shape;1150;p96"/>
          <p:cNvGrpSpPr/>
          <p:nvPr/>
        </p:nvGrpSpPr>
        <p:grpSpPr>
          <a:xfrm>
            <a:off x="323653" y="2766575"/>
            <a:ext cx="457200" cy="457200"/>
            <a:chOff x="1020916" y="1442088"/>
            <a:chExt cx="457200" cy="457200"/>
          </a:xfrm>
        </p:grpSpPr>
        <p:pic>
          <p:nvPicPr>
            <p:cNvPr id="1151" name="Google Shape;1151;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2" name="Google Shape;1152;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53" name="Google Shape;1153;p96"/>
          <p:cNvGrpSpPr/>
          <p:nvPr/>
        </p:nvGrpSpPr>
        <p:grpSpPr>
          <a:xfrm>
            <a:off x="323641" y="3729038"/>
            <a:ext cx="457200" cy="457200"/>
            <a:chOff x="1020916" y="1442088"/>
            <a:chExt cx="457200" cy="457200"/>
          </a:xfrm>
        </p:grpSpPr>
        <p:pic>
          <p:nvPicPr>
            <p:cNvPr id="1154" name="Google Shape;1154;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5" name="Google Shape;1155;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156" name="Shape 1156"/>
        <p:cNvGrpSpPr/>
        <p:nvPr/>
      </p:nvGrpSpPr>
      <p:grpSpPr>
        <a:xfrm>
          <a:off x="0" y="0"/>
          <a:ext cx="0" cy="0"/>
          <a:chOff x="0" y="0"/>
          <a:chExt cx="0" cy="0"/>
        </a:xfrm>
      </p:grpSpPr>
      <p:pic>
        <p:nvPicPr>
          <p:cNvPr id="1157" name="Google Shape;1157;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58" name="Google Shape;1158;p9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9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60" name="Google Shape;1160;p9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61" name="Google Shape;1161;p9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62" name="Google Shape;1162;p9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63" name="Google Shape;1163;p9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4" name="Google Shape;1164;p9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5" name="Google Shape;1165;p9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66" name="Google Shape;1166;p97"/>
          <p:cNvGrpSpPr/>
          <p:nvPr/>
        </p:nvGrpSpPr>
        <p:grpSpPr>
          <a:xfrm>
            <a:off x="323653" y="1804438"/>
            <a:ext cx="457200" cy="457200"/>
            <a:chOff x="1020916" y="1442088"/>
            <a:chExt cx="457200" cy="457200"/>
          </a:xfrm>
        </p:grpSpPr>
        <p:pic>
          <p:nvPicPr>
            <p:cNvPr id="1167" name="Google Shape;1167;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68" name="Google Shape;1168;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9" name="Google Shape;1169;p97"/>
          <p:cNvGrpSpPr/>
          <p:nvPr/>
        </p:nvGrpSpPr>
        <p:grpSpPr>
          <a:xfrm>
            <a:off x="323653" y="2766575"/>
            <a:ext cx="457200" cy="457200"/>
            <a:chOff x="1020916" y="1442088"/>
            <a:chExt cx="457200" cy="457200"/>
          </a:xfrm>
        </p:grpSpPr>
        <p:pic>
          <p:nvPicPr>
            <p:cNvPr id="1170" name="Google Shape;1170;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1" name="Google Shape;1171;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72" name="Google Shape;1172;p97"/>
          <p:cNvGrpSpPr/>
          <p:nvPr/>
        </p:nvGrpSpPr>
        <p:grpSpPr>
          <a:xfrm>
            <a:off x="323641" y="3729038"/>
            <a:ext cx="457200" cy="457200"/>
            <a:chOff x="1020916" y="1442088"/>
            <a:chExt cx="457200" cy="457200"/>
          </a:xfrm>
        </p:grpSpPr>
        <p:pic>
          <p:nvPicPr>
            <p:cNvPr id="1173" name="Google Shape;1173;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4" name="Google Shape;1174;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175" name="Shape 1175"/>
        <p:cNvGrpSpPr/>
        <p:nvPr/>
      </p:nvGrpSpPr>
      <p:grpSpPr>
        <a:xfrm>
          <a:off x="0" y="0"/>
          <a:ext cx="0" cy="0"/>
          <a:chOff x="0" y="0"/>
          <a:chExt cx="0" cy="0"/>
        </a:xfrm>
      </p:grpSpPr>
      <p:pic>
        <p:nvPicPr>
          <p:cNvPr id="1176" name="Google Shape;1176;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77" name="Google Shape;1177;p9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9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79" name="Google Shape;1179;p9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80" name="Google Shape;1180;p9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81" name="Google Shape;1181;p9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2" name="Google Shape;1182;p9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3" name="Google Shape;1183;p9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4" name="Google Shape;1184;p9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85" name="Google Shape;1185;p98"/>
          <p:cNvGrpSpPr/>
          <p:nvPr/>
        </p:nvGrpSpPr>
        <p:grpSpPr>
          <a:xfrm>
            <a:off x="323653" y="1804438"/>
            <a:ext cx="457200" cy="457200"/>
            <a:chOff x="1020916" y="1442088"/>
            <a:chExt cx="457200" cy="457200"/>
          </a:xfrm>
        </p:grpSpPr>
        <p:pic>
          <p:nvPicPr>
            <p:cNvPr id="1186" name="Google Shape;1186;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7" name="Google Shape;1187;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8" name="Google Shape;1188;p98"/>
          <p:cNvGrpSpPr/>
          <p:nvPr/>
        </p:nvGrpSpPr>
        <p:grpSpPr>
          <a:xfrm>
            <a:off x="323653" y="2766575"/>
            <a:ext cx="457200" cy="457200"/>
            <a:chOff x="1020916" y="1442088"/>
            <a:chExt cx="457200" cy="457200"/>
          </a:xfrm>
        </p:grpSpPr>
        <p:pic>
          <p:nvPicPr>
            <p:cNvPr id="1189" name="Google Shape;1189;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0" name="Google Shape;1190;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91" name="Google Shape;1191;p98"/>
          <p:cNvGrpSpPr/>
          <p:nvPr/>
        </p:nvGrpSpPr>
        <p:grpSpPr>
          <a:xfrm>
            <a:off x="323641" y="3729038"/>
            <a:ext cx="457200" cy="457200"/>
            <a:chOff x="1020916" y="1442088"/>
            <a:chExt cx="457200" cy="457200"/>
          </a:xfrm>
        </p:grpSpPr>
        <p:pic>
          <p:nvPicPr>
            <p:cNvPr id="1192" name="Google Shape;1192;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3" name="Google Shape;1193;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194" name="Shape 1194"/>
        <p:cNvGrpSpPr/>
        <p:nvPr/>
      </p:nvGrpSpPr>
      <p:grpSpPr>
        <a:xfrm>
          <a:off x="0" y="0"/>
          <a:ext cx="0" cy="0"/>
          <a:chOff x="0" y="0"/>
          <a:chExt cx="0" cy="0"/>
        </a:xfrm>
      </p:grpSpPr>
      <p:pic>
        <p:nvPicPr>
          <p:cNvPr id="1195" name="Google Shape;1195;p9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96" name="Google Shape;1196;p9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9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98" name="Google Shape;1198;p9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9" name="Google Shape;1199;p9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00" name="Google Shape;1200;p9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01" name="Google Shape;1201;p9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2" name="Google Shape;1202;p9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3" name="Google Shape;1203;p9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4" name="Google Shape;1204;p9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05" name="Google Shape;1205;p99"/>
          <p:cNvGrpSpPr/>
          <p:nvPr/>
        </p:nvGrpSpPr>
        <p:grpSpPr>
          <a:xfrm>
            <a:off x="323653" y="1652038"/>
            <a:ext cx="457200" cy="457200"/>
            <a:chOff x="1020916" y="1442088"/>
            <a:chExt cx="457200" cy="457200"/>
          </a:xfrm>
        </p:grpSpPr>
        <p:pic>
          <p:nvPicPr>
            <p:cNvPr id="1206" name="Google Shape;1206;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7" name="Google Shape;1207;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8" name="Google Shape;1208;p99"/>
          <p:cNvGrpSpPr/>
          <p:nvPr/>
        </p:nvGrpSpPr>
        <p:grpSpPr>
          <a:xfrm>
            <a:off x="323653" y="2461775"/>
            <a:ext cx="457200" cy="457200"/>
            <a:chOff x="1020916" y="1442088"/>
            <a:chExt cx="457200" cy="457200"/>
          </a:xfrm>
        </p:grpSpPr>
        <p:pic>
          <p:nvPicPr>
            <p:cNvPr id="1209" name="Google Shape;1209;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0" name="Google Shape;1210;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11" name="Google Shape;1211;p99"/>
          <p:cNvGrpSpPr/>
          <p:nvPr/>
        </p:nvGrpSpPr>
        <p:grpSpPr>
          <a:xfrm>
            <a:off x="323641" y="3271838"/>
            <a:ext cx="457200" cy="457200"/>
            <a:chOff x="1020916" y="1442088"/>
            <a:chExt cx="457200" cy="457200"/>
          </a:xfrm>
        </p:grpSpPr>
        <p:pic>
          <p:nvPicPr>
            <p:cNvPr id="1212" name="Google Shape;1212;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3" name="Google Shape;1213;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14" name="Google Shape;1214;p99"/>
          <p:cNvGrpSpPr/>
          <p:nvPr/>
        </p:nvGrpSpPr>
        <p:grpSpPr>
          <a:xfrm>
            <a:off x="323641" y="4081763"/>
            <a:ext cx="457200" cy="457200"/>
            <a:chOff x="1020916" y="1442088"/>
            <a:chExt cx="457200" cy="457200"/>
          </a:xfrm>
        </p:grpSpPr>
        <p:pic>
          <p:nvPicPr>
            <p:cNvPr id="1215" name="Google Shape;1215;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6" name="Google Shape;1216;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217" name="Shape 1217"/>
        <p:cNvGrpSpPr/>
        <p:nvPr/>
      </p:nvGrpSpPr>
      <p:grpSpPr>
        <a:xfrm>
          <a:off x="0" y="0"/>
          <a:ext cx="0" cy="0"/>
          <a:chOff x="0" y="0"/>
          <a:chExt cx="0" cy="0"/>
        </a:xfrm>
      </p:grpSpPr>
      <p:pic>
        <p:nvPicPr>
          <p:cNvPr id="1218" name="Google Shape;1218;p10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9" name="Google Shape;1219;p10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0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1" name="Google Shape;1221;p10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2" name="Google Shape;1222;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3" name="Google Shape;1223;p10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4" name="Google Shape;1224;p10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5" name="Google Shape;1225;p10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6" name="Google Shape;1226;p10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7" name="Google Shape;1227;p10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28" name="Google Shape;1228;p100"/>
          <p:cNvGrpSpPr/>
          <p:nvPr/>
        </p:nvGrpSpPr>
        <p:grpSpPr>
          <a:xfrm>
            <a:off x="323653" y="1652038"/>
            <a:ext cx="457200" cy="457200"/>
            <a:chOff x="1020916" y="1442088"/>
            <a:chExt cx="457200" cy="457200"/>
          </a:xfrm>
        </p:grpSpPr>
        <p:pic>
          <p:nvPicPr>
            <p:cNvPr id="1229" name="Google Shape;1229;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0" name="Google Shape;1230;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31" name="Google Shape;1231;p100"/>
          <p:cNvGrpSpPr/>
          <p:nvPr/>
        </p:nvGrpSpPr>
        <p:grpSpPr>
          <a:xfrm>
            <a:off x="323653" y="2461775"/>
            <a:ext cx="457200" cy="457200"/>
            <a:chOff x="1020916" y="1442088"/>
            <a:chExt cx="457200" cy="457200"/>
          </a:xfrm>
        </p:grpSpPr>
        <p:pic>
          <p:nvPicPr>
            <p:cNvPr id="1232" name="Google Shape;1232;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3" name="Google Shape;1233;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34" name="Google Shape;1234;p100"/>
          <p:cNvGrpSpPr/>
          <p:nvPr/>
        </p:nvGrpSpPr>
        <p:grpSpPr>
          <a:xfrm>
            <a:off x="323641" y="3271838"/>
            <a:ext cx="457200" cy="457200"/>
            <a:chOff x="1020916" y="1442088"/>
            <a:chExt cx="457200" cy="457200"/>
          </a:xfrm>
        </p:grpSpPr>
        <p:pic>
          <p:nvPicPr>
            <p:cNvPr id="1235" name="Google Shape;1235;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6" name="Google Shape;1236;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37" name="Google Shape;1237;p100"/>
          <p:cNvGrpSpPr/>
          <p:nvPr/>
        </p:nvGrpSpPr>
        <p:grpSpPr>
          <a:xfrm>
            <a:off x="323641" y="4081763"/>
            <a:ext cx="457200" cy="457200"/>
            <a:chOff x="1020916" y="1442088"/>
            <a:chExt cx="457200" cy="457200"/>
          </a:xfrm>
        </p:grpSpPr>
        <p:pic>
          <p:nvPicPr>
            <p:cNvPr id="1238" name="Google Shape;1238;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9" name="Google Shape;1239;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240" name="Shape 1240"/>
        <p:cNvGrpSpPr/>
        <p:nvPr/>
      </p:nvGrpSpPr>
      <p:grpSpPr>
        <a:xfrm>
          <a:off x="0" y="0"/>
          <a:ext cx="0" cy="0"/>
          <a:chOff x="0" y="0"/>
          <a:chExt cx="0" cy="0"/>
        </a:xfrm>
      </p:grpSpPr>
      <p:pic>
        <p:nvPicPr>
          <p:cNvPr id="1241" name="Google Shape;1241;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42" name="Google Shape;1242;p10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0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44" name="Google Shape;1244;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45" name="Google Shape;1245;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6" name="Google Shape;1246;p10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7" name="Google Shape;1247;p10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8" name="Google Shape;1248;p10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9" name="Google Shape;1249;p10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50" name="Google Shape;1250;p10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51" name="Google Shape;1251;p101"/>
          <p:cNvGrpSpPr/>
          <p:nvPr/>
        </p:nvGrpSpPr>
        <p:grpSpPr>
          <a:xfrm>
            <a:off x="323653" y="1652038"/>
            <a:ext cx="457200" cy="457200"/>
            <a:chOff x="1020916" y="1442088"/>
            <a:chExt cx="457200" cy="457200"/>
          </a:xfrm>
        </p:grpSpPr>
        <p:pic>
          <p:nvPicPr>
            <p:cNvPr id="1252" name="Google Shape;1252;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3" name="Google Shape;1253;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54" name="Google Shape;1254;p101"/>
          <p:cNvGrpSpPr/>
          <p:nvPr/>
        </p:nvGrpSpPr>
        <p:grpSpPr>
          <a:xfrm>
            <a:off x="323653" y="2461775"/>
            <a:ext cx="457200" cy="457200"/>
            <a:chOff x="1020916" y="1442088"/>
            <a:chExt cx="457200" cy="457200"/>
          </a:xfrm>
        </p:grpSpPr>
        <p:pic>
          <p:nvPicPr>
            <p:cNvPr id="1255" name="Google Shape;1255;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6" name="Google Shape;1256;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7" name="Google Shape;1257;p101"/>
          <p:cNvGrpSpPr/>
          <p:nvPr/>
        </p:nvGrpSpPr>
        <p:grpSpPr>
          <a:xfrm>
            <a:off x="323641" y="3271838"/>
            <a:ext cx="457200" cy="457200"/>
            <a:chOff x="1020916" y="1442088"/>
            <a:chExt cx="457200" cy="457200"/>
          </a:xfrm>
        </p:grpSpPr>
        <p:pic>
          <p:nvPicPr>
            <p:cNvPr id="1258" name="Google Shape;1258;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9" name="Google Shape;1259;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60" name="Google Shape;1260;p101"/>
          <p:cNvGrpSpPr/>
          <p:nvPr/>
        </p:nvGrpSpPr>
        <p:grpSpPr>
          <a:xfrm>
            <a:off x="323641" y="4081763"/>
            <a:ext cx="457200" cy="457200"/>
            <a:chOff x="1020916" y="1442088"/>
            <a:chExt cx="457200" cy="457200"/>
          </a:xfrm>
        </p:grpSpPr>
        <p:pic>
          <p:nvPicPr>
            <p:cNvPr id="1261" name="Google Shape;1261;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2" name="Google Shape;1262;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263" name="Shape 1263"/>
        <p:cNvGrpSpPr/>
        <p:nvPr/>
      </p:nvGrpSpPr>
      <p:grpSpPr>
        <a:xfrm>
          <a:off x="0" y="0"/>
          <a:ext cx="0" cy="0"/>
          <a:chOff x="0" y="0"/>
          <a:chExt cx="0" cy="0"/>
        </a:xfrm>
      </p:grpSpPr>
      <p:pic>
        <p:nvPicPr>
          <p:cNvPr id="1264" name="Google Shape;1264;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65" name="Google Shape;1265;p10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0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67" name="Google Shape;1267;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68" name="Google Shape;1268;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69" name="Google Shape;1269;p10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0" name="Google Shape;1270;p10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1" name="Google Shape;1271;p10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2" name="Google Shape;1272;p10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3" name="Google Shape;1273;p10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74" name="Google Shape;1274;p102"/>
          <p:cNvGrpSpPr/>
          <p:nvPr/>
        </p:nvGrpSpPr>
        <p:grpSpPr>
          <a:xfrm>
            <a:off x="323653" y="1652038"/>
            <a:ext cx="457200" cy="457200"/>
            <a:chOff x="1020916" y="1442088"/>
            <a:chExt cx="457200" cy="457200"/>
          </a:xfrm>
        </p:grpSpPr>
        <p:pic>
          <p:nvPicPr>
            <p:cNvPr id="1275" name="Google Shape;1275;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6" name="Google Shape;1276;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77" name="Google Shape;1277;p102"/>
          <p:cNvGrpSpPr/>
          <p:nvPr/>
        </p:nvGrpSpPr>
        <p:grpSpPr>
          <a:xfrm>
            <a:off x="323653" y="2461775"/>
            <a:ext cx="457200" cy="457200"/>
            <a:chOff x="1020916" y="1442088"/>
            <a:chExt cx="457200" cy="457200"/>
          </a:xfrm>
        </p:grpSpPr>
        <p:pic>
          <p:nvPicPr>
            <p:cNvPr id="1278" name="Google Shape;1278;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9" name="Google Shape;1279;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80" name="Google Shape;1280;p102"/>
          <p:cNvGrpSpPr/>
          <p:nvPr/>
        </p:nvGrpSpPr>
        <p:grpSpPr>
          <a:xfrm>
            <a:off x="323641" y="3271838"/>
            <a:ext cx="457200" cy="457200"/>
            <a:chOff x="1020916" y="1442088"/>
            <a:chExt cx="457200" cy="457200"/>
          </a:xfrm>
        </p:grpSpPr>
        <p:pic>
          <p:nvPicPr>
            <p:cNvPr id="1281" name="Google Shape;1281;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2" name="Google Shape;1282;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83" name="Google Shape;1283;p102"/>
          <p:cNvGrpSpPr/>
          <p:nvPr/>
        </p:nvGrpSpPr>
        <p:grpSpPr>
          <a:xfrm>
            <a:off x="323641" y="4081763"/>
            <a:ext cx="457200" cy="457200"/>
            <a:chOff x="1020916" y="1442088"/>
            <a:chExt cx="457200" cy="457200"/>
          </a:xfrm>
        </p:grpSpPr>
        <p:pic>
          <p:nvPicPr>
            <p:cNvPr id="1284" name="Google Shape;1284;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5" name="Google Shape;1285;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286" name="Shape 1286"/>
        <p:cNvGrpSpPr/>
        <p:nvPr/>
      </p:nvGrpSpPr>
      <p:grpSpPr>
        <a:xfrm>
          <a:off x="0" y="0"/>
          <a:ext cx="0" cy="0"/>
          <a:chOff x="0" y="0"/>
          <a:chExt cx="0" cy="0"/>
        </a:xfrm>
      </p:grpSpPr>
      <p:pic>
        <p:nvPicPr>
          <p:cNvPr id="1287" name="Google Shape;1287;p10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88" name="Google Shape;1288;p10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0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90" name="Google Shape;1290;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1" name="Google Shape;1291;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2" name="Google Shape;1292;p10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3" name="Google Shape;1293;p103"/>
          <p:cNvSpPr/>
          <p:nvPr>
            <p:ph idx="3" type="pic"/>
          </p:nvPr>
        </p:nvSpPr>
        <p:spPr>
          <a:xfrm>
            <a:off x="324000" y="1893950"/>
            <a:ext cx="2555400" cy="1939500"/>
          </a:xfrm>
          <a:prstGeom prst="rect">
            <a:avLst/>
          </a:prstGeom>
          <a:noFill/>
          <a:ln>
            <a:noFill/>
          </a:ln>
        </p:spPr>
        <p:txBody>
          <a:bodyPr/>
          <a:p/>
        </p:txBody>
      </p:sp>
      <p:sp>
        <p:nvSpPr>
          <p:cNvPr id="1294" name="Google Shape;1294;p103"/>
          <p:cNvSpPr/>
          <p:nvPr>
            <p:ph idx="4" type="pic"/>
          </p:nvPr>
        </p:nvSpPr>
        <p:spPr>
          <a:xfrm>
            <a:off x="6256800" y="1893950"/>
            <a:ext cx="2555400" cy="1939500"/>
          </a:xfrm>
          <a:prstGeom prst="rect">
            <a:avLst/>
          </a:prstGeom>
          <a:noFill/>
          <a:ln>
            <a:noFill/>
          </a:ln>
        </p:spPr>
        <p:txBody>
          <a:bodyPr/>
          <a:p/>
        </p:txBody>
      </p:sp>
      <p:sp>
        <p:nvSpPr>
          <p:cNvPr id="1295" name="Google Shape;1295;p103"/>
          <p:cNvSpPr/>
          <p:nvPr>
            <p:ph idx="5" type="pic"/>
          </p:nvPr>
        </p:nvSpPr>
        <p:spPr>
          <a:xfrm>
            <a:off x="3294300" y="1893950"/>
            <a:ext cx="2555400" cy="1939500"/>
          </a:xfrm>
          <a:prstGeom prst="rect">
            <a:avLst/>
          </a:prstGeom>
          <a:noFill/>
          <a:ln>
            <a:noFill/>
          </a:ln>
        </p:spPr>
        <p:txBody>
          <a:bodyPr/>
          <a:p/>
        </p:txBody>
      </p:sp>
      <p:sp>
        <p:nvSpPr>
          <p:cNvPr id="1296" name="Google Shape;1296;p103"/>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297" name="Google Shape;1297;p103"/>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298" name="Google Shape;1298;p103"/>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1299" name="Google Shape;1299;p103"/>
          <p:cNvGrpSpPr/>
          <p:nvPr/>
        </p:nvGrpSpPr>
        <p:grpSpPr>
          <a:xfrm>
            <a:off x="1381028" y="4148538"/>
            <a:ext cx="457200" cy="457200"/>
            <a:chOff x="1020916" y="1442088"/>
            <a:chExt cx="457200" cy="457200"/>
          </a:xfrm>
        </p:grpSpPr>
        <p:pic>
          <p:nvPicPr>
            <p:cNvPr id="1300" name="Google Shape;1300;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1" name="Google Shape;1301;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02" name="Google Shape;1302;p103"/>
          <p:cNvGrpSpPr/>
          <p:nvPr/>
        </p:nvGrpSpPr>
        <p:grpSpPr>
          <a:xfrm>
            <a:off x="4331066" y="4148550"/>
            <a:ext cx="457200" cy="457200"/>
            <a:chOff x="1020916" y="1442088"/>
            <a:chExt cx="457200" cy="457200"/>
          </a:xfrm>
        </p:grpSpPr>
        <p:pic>
          <p:nvPicPr>
            <p:cNvPr id="1303" name="Google Shape;1303;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4" name="Google Shape;1304;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5" name="Google Shape;1305;p103"/>
          <p:cNvGrpSpPr/>
          <p:nvPr/>
        </p:nvGrpSpPr>
        <p:grpSpPr>
          <a:xfrm>
            <a:off x="7305791" y="4148538"/>
            <a:ext cx="457200" cy="457200"/>
            <a:chOff x="1020916" y="1442088"/>
            <a:chExt cx="457200" cy="457200"/>
          </a:xfrm>
        </p:grpSpPr>
        <p:pic>
          <p:nvPicPr>
            <p:cNvPr id="1306" name="Google Shape;1306;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7" name="Google Shape;1307;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308" name="Shape 1308"/>
        <p:cNvGrpSpPr/>
        <p:nvPr/>
      </p:nvGrpSpPr>
      <p:grpSpPr>
        <a:xfrm>
          <a:off x="0" y="0"/>
          <a:ext cx="0" cy="0"/>
          <a:chOff x="0" y="0"/>
          <a:chExt cx="0" cy="0"/>
        </a:xfrm>
      </p:grpSpPr>
      <p:pic>
        <p:nvPicPr>
          <p:cNvPr id="1309" name="Google Shape;1309;p10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10" name="Google Shape;1310;p10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12" name="Google Shape;1312;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3" name="Google Shape;1313;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4" name="Google Shape;1314;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5" name="Google Shape;1315;p104"/>
          <p:cNvSpPr/>
          <p:nvPr>
            <p:ph idx="3" type="pic"/>
          </p:nvPr>
        </p:nvSpPr>
        <p:spPr>
          <a:xfrm>
            <a:off x="324000" y="1893950"/>
            <a:ext cx="2555400" cy="1939500"/>
          </a:xfrm>
          <a:prstGeom prst="rect">
            <a:avLst/>
          </a:prstGeom>
          <a:noFill/>
          <a:ln>
            <a:noFill/>
          </a:ln>
        </p:spPr>
        <p:txBody>
          <a:bodyPr/>
          <a:p/>
        </p:txBody>
      </p:sp>
      <p:sp>
        <p:nvSpPr>
          <p:cNvPr id="1316" name="Google Shape;1316;p104"/>
          <p:cNvSpPr/>
          <p:nvPr>
            <p:ph idx="4" type="pic"/>
          </p:nvPr>
        </p:nvSpPr>
        <p:spPr>
          <a:xfrm>
            <a:off x="6256800" y="1893950"/>
            <a:ext cx="2555400" cy="1939500"/>
          </a:xfrm>
          <a:prstGeom prst="rect">
            <a:avLst/>
          </a:prstGeom>
          <a:noFill/>
          <a:ln>
            <a:noFill/>
          </a:ln>
        </p:spPr>
        <p:txBody>
          <a:bodyPr/>
          <a:p/>
        </p:txBody>
      </p:sp>
      <p:sp>
        <p:nvSpPr>
          <p:cNvPr id="1317" name="Google Shape;1317;p104"/>
          <p:cNvSpPr/>
          <p:nvPr>
            <p:ph idx="5" type="pic"/>
          </p:nvPr>
        </p:nvSpPr>
        <p:spPr>
          <a:xfrm>
            <a:off x="3294300" y="1893950"/>
            <a:ext cx="2555400" cy="1939500"/>
          </a:xfrm>
          <a:prstGeom prst="rect">
            <a:avLst/>
          </a:prstGeom>
          <a:noFill/>
          <a:ln>
            <a:noFill/>
          </a:ln>
        </p:spPr>
        <p:txBody>
          <a:bodyPr/>
          <a:p/>
        </p:txBody>
      </p:sp>
      <p:sp>
        <p:nvSpPr>
          <p:cNvPr id="1318" name="Google Shape;1318;p104"/>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19" name="Google Shape;1319;p104"/>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20" name="Google Shape;1320;p104"/>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1321" name="Google Shape;1321;p104"/>
          <p:cNvGrpSpPr/>
          <p:nvPr/>
        </p:nvGrpSpPr>
        <p:grpSpPr>
          <a:xfrm>
            <a:off x="1381028" y="4148538"/>
            <a:ext cx="457200" cy="457200"/>
            <a:chOff x="1020916" y="1442088"/>
            <a:chExt cx="457200" cy="457200"/>
          </a:xfrm>
        </p:grpSpPr>
        <p:pic>
          <p:nvPicPr>
            <p:cNvPr id="1322" name="Google Shape;1322;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3" name="Google Shape;1323;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24" name="Google Shape;1324;p104"/>
          <p:cNvGrpSpPr/>
          <p:nvPr/>
        </p:nvGrpSpPr>
        <p:grpSpPr>
          <a:xfrm>
            <a:off x="4331066" y="4148550"/>
            <a:ext cx="457200" cy="457200"/>
            <a:chOff x="1020916" y="1442088"/>
            <a:chExt cx="457200" cy="457200"/>
          </a:xfrm>
        </p:grpSpPr>
        <p:pic>
          <p:nvPicPr>
            <p:cNvPr id="1325" name="Google Shape;1325;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6" name="Google Shape;1326;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7" name="Google Shape;1327;p104"/>
          <p:cNvGrpSpPr/>
          <p:nvPr/>
        </p:nvGrpSpPr>
        <p:grpSpPr>
          <a:xfrm>
            <a:off x="7305791" y="4148538"/>
            <a:ext cx="457200" cy="457200"/>
            <a:chOff x="1020916" y="1442088"/>
            <a:chExt cx="457200" cy="457200"/>
          </a:xfrm>
        </p:grpSpPr>
        <p:pic>
          <p:nvPicPr>
            <p:cNvPr id="1328" name="Google Shape;1328;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9" name="Google Shape;1329;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330" name="Shape 1330"/>
        <p:cNvGrpSpPr/>
        <p:nvPr/>
      </p:nvGrpSpPr>
      <p:grpSpPr>
        <a:xfrm>
          <a:off x="0" y="0"/>
          <a:ext cx="0" cy="0"/>
          <a:chOff x="0" y="0"/>
          <a:chExt cx="0" cy="0"/>
        </a:xfrm>
      </p:grpSpPr>
      <p:pic>
        <p:nvPicPr>
          <p:cNvPr id="1331" name="Google Shape;1331;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32" name="Google Shape;1332;p10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34" name="Google Shape;1334;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35" name="Google Shape;1335;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36" name="Google Shape;1336;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37" name="Google Shape;1337;p105"/>
          <p:cNvSpPr/>
          <p:nvPr>
            <p:ph idx="3" type="pic"/>
          </p:nvPr>
        </p:nvSpPr>
        <p:spPr>
          <a:xfrm>
            <a:off x="324000" y="1893950"/>
            <a:ext cx="2555400" cy="1939500"/>
          </a:xfrm>
          <a:prstGeom prst="rect">
            <a:avLst/>
          </a:prstGeom>
          <a:noFill/>
          <a:ln>
            <a:noFill/>
          </a:ln>
        </p:spPr>
        <p:txBody>
          <a:bodyPr/>
          <a:p/>
        </p:txBody>
      </p:sp>
      <p:sp>
        <p:nvSpPr>
          <p:cNvPr id="1338" name="Google Shape;1338;p105"/>
          <p:cNvSpPr/>
          <p:nvPr>
            <p:ph idx="4" type="pic"/>
          </p:nvPr>
        </p:nvSpPr>
        <p:spPr>
          <a:xfrm>
            <a:off x="6256800" y="1893950"/>
            <a:ext cx="2555400" cy="1939500"/>
          </a:xfrm>
          <a:prstGeom prst="rect">
            <a:avLst/>
          </a:prstGeom>
          <a:noFill/>
          <a:ln>
            <a:noFill/>
          </a:ln>
        </p:spPr>
        <p:txBody>
          <a:bodyPr/>
          <a:p/>
        </p:txBody>
      </p:sp>
      <p:sp>
        <p:nvSpPr>
          <p:cNvPr id="1339" name="Google Shape;1339;p105"/>
          <p:cNvSpPr/>
          <p:nvPr>
            <p:ph idx="5" type="pic"/>
          </p:nvPr>
        </p:nvSpPr>
        <p:spPr>
          <a:xfrm>
            <a:off x="3294300" y="1893950"/>
            <a:ext cx="2555400" cy="1939500"/>
          </a:xfrm>
          <a:prstGeom prst="rect">
            <a:avLst/>
          </a:prstGeom>
          <a:noFill/>
          <a:ln>
            <a:noFill/>
          </a:ln>
        </p:spPr>
        <p:txBody>
          <a:bodyPr/>
          <a:p/>
        </p:txBody>
      </p:sp>
      <p:sp>
        <p:nvSpPr>
          <p:cNvPr id="1340" name="Google Shape;1340;p105"/>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41" name="Google Shape;1341;p105"/>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42" name="Google Shape;1342;p105"/>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1343" name="Google Shape;1343;p105"/>
          <p:cNvGrpSpPr/>
          <p:nvPr/>
        </p:nvGrpSpPr>
        <p:grpSpPr>
          <a:xfrm>
            <a:off x="1381028" y="4148538"/>
            <a:ext cx="457200" cy="457200"/>
            <a:chOff x="1020916" y="1442088"/>
            <a:chExt cx="457200" cy="457200"/>
          </a:xfrm>
        </p:grpSpPr>
        <p:pic>
          <p:nvPicPr>
            <p:cNvPr id="1344" name="Google Shape;1344;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5" name="Google Shape;1345;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46" name="Google Shape;1346;p105"/>
          <p:cNvGrpSpPr/>
          <p:nvPr/>
        </p:nvGrpSpPr>
        <p:grpSpPr>
          <a:xfrm>
            <a:off x="4331066" y="4148550"/>
            <a:ext cx="457200" cy="457200"/>
            <a:chOff x="1020916" y="1442088"/>
            <a:chExt cx="457200" cy="457200"/>
          </a:xfrm>
        </p:grpSpPr>
        <p:pic>
          <p:nvPicPr>
            <p:cNvPr id="1347" name="Google Shape;1347;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8" name="Google Shape;1348;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49" name="Google Shape;1349;p105"/>
          <p:cNvGrpSpPr/>
          <p:nvPr/>
        </p:nvGrpSpPr>
        <p:grpSpPr>
          <a:xfrm>
            <a:off x="7305791" y="4148538"/>
            <a:ext cx="457200" cy="457200"/>
            <a:chOff x="1020916" y="1442088"/>
            <a:chExt cx="457200" cy="457200"/>
          </a:xfrm>
        </p:grpSpPr>
        <p:pic>
          <p:nvPicPr>
            <p:cNvPr id="1350" name="Google Shape;1350;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1" name="Google Shape;1351;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352" name="Shape 1352"/>
        <p:cNvGrpSpPr/>
        <p:nvPr/>
      </p:nvGrpSpPr>
      <p:grpSpPr>
        <a:xfrm>
          <a:off x="0" y="0"/>
          <a:ext cx="0" cy="0"/>
          <a:chOff x="0" y="0"/>
          <a:chExt cx="0" cy="0"/>
        </a:xfrm>
      </p:grpSpPr>
      <p:pic>
        <p:nvPicPr>
          <p:cNvPr id="1353" name="Google Shape;1353;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54" name="Google Shape;1354;p10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56" name="Google Shape;1356;p106"/>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57" name="Google Shape;1357;p106"/>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58" name="Google Shape;1358;p106"/>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pic>
        <p:nvPicPr>
          <p:cNvPr id="1359" name="Google Shape;1359;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0" name="Google Shape;1360;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1" name="Google Shape;1361;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2" name="Google Shape;1362;p106"/>
          <p:cNvSpPr/>
          <p:nvPr>
            <p:ph idx="3" type="pic"/>
          </p:nvPr>
        </p:nvSpPr>
        <p:spPr>
          <a:xfrm>
            <a:off x="324000" y="1893950"/>
            <a:ext cx="2555400" cy="1939500"/>
          </a:xfrm>
          <a:prstGeom prst="rect">
            <a:avLst/>
          </a:prstGeom>
          <a:noFill/>
          <a:ln>
            <a:noFill/>
          </a:ln>
        </p:spPr>
        <p:txBody>
          <a:bodyPr/>
          <a:p/>
        </p:txBody>
      </p:sp>
      <p:sp>
        <p:nvSpPr>
          <p:cNvPr id="1363" name="Google Shape;1363;p106"/>
          <p:cNvSpPr/>
          <p:nvPr>
            <p:ph idx="4" type="pic"/>
          </p:nvPr>
        </p:nvSpPr>
        <p:spPr>
          <a:xfrm>
            <a:off x="6256800" y="1893950"/>
            <a:ext cx="2555400" cy="1939500"/>
          </a:xfrm>
          <a:prstGeom prst="rect">
            <a:avLst/>
          </a:prstGeom>
          <a:noFill/>
          <a:ln>
            <a:noFill/>
          </a:ln>
        </p:spPr>
        <p:txBody>
          <a:bodyPr/>
          <a:p/>
        </p:txBody>
      </p:sp>
      <p:sp>
        <p:nvSpPr>
          <p:cNvPr id="1364" name="Google Shape;1364;p106"/>
          <p:cNvSpPr/>
          <p:nvPr>
            <p:ph idx="5" type="pic"/>
          </p:nvPr>
        </p:nvSpPr>
        <p:spPr>
          <a:xfrm>
            <a:off x="3294300" y="1893950"/>
            <a:ext cx="2555400" cy="1939500"/>
          </a:xfrm>
          <a:prstGeom prst="rect">
            <a:avLst/>
          </a:prstGeom>
          <a:noFill/>
          <a:ln>
            <a:noFill/>
          </a:ln>
        </p:spPr>
        <p:txBody>
          <a:bodyPr/>
          <a:p/>
        </p:txBody>
      </p:sp>
      <p:grpSp>
        <p:nvGrpSpPr>
          <p:cNvPr id="1365" name="Google Shape;1365;p106"/>
          <p:cNvGrpSpPr/>
          <p:nvPr/>
        </p:nvGrpSpPr>
        <p:grpSpPr>
          <a:xfrm>
            <a:off x="1381028" y="4148538"/>
            <a:ext cx="457200" cy="457200"/>
            <a:chOff x="1020916" y="1442088"/>
            <a:chExt cx="457200" cy="457200"/>
          </a:xfrm>
        </p:grpSpPr>
        <p:pic>
          <p:nvPicPr>
            <p:cNvPr id="1366" name="Google Shape;1366;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7" name="Google Shape;1367;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68" name="Google Shape;1368;p106"/>
          <p:cNvGrpSpPr/>
          <p:nvPr/>
        </p:nvGrpSpPr>
        <p:grpSpPr>
          <a:xfrm>
            <a:off x="4331066" y="4148550"/>
            <a:ext cx="457200" cy="457200"/>
            <a:chOff x="1020916" y="1442088"/>
            <a:chExt cx="457200" cy="457200"/>
          </a:xfrm>
        </p:grpSpPr>
        <p:pic>
          <p:nvPicPr>
            <p:cNvPr id="1369" name="Google Shape;1369;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0" name="Google Shape;1370;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1" name="Google Shape;1371;p106"/>
          <p:cNvGrpSpPr/>
          <p:nvPr/>
        </p:nvGrpSpPr>
        <p:grpSpPr>
          <a:xfrm>
            <a:off x="7305791" y="4148538"/>
            <a:ext cx="457200" cy="457200"/>
            <a:chOff x="1020916" y="1442088"/>
            <a:chExt cx="457200" cy="457200"/>
          </a:xfrm>
        </p:grpSpPr>
        <p:pic>
          <p:nvPicPr>
            <p:cNvPr id="1372" name="Google Shape;1372;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3" name="Google Shape;1373;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374" name="Shape 1374"/>
        <p:cNvGrpSpPr/>
        <p:nvPr/>
      </p:nvGrpSpPr>
      <p:grpSpPr>
        <a:xfrm>
          <a:off x="0" y="0"/>
          <a:ext cx="0" cy="0"/>
          <a:chOff x="0" y="0"/>
          <a:chExt cx="0" cy="0"/>
        </a:xfrm>
      </p:grpSpPr>
      <p:pic>
        <p:nvPicPr>
          <p:cNvPr id="1375" name="Google Shape;1375;p10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76" name="Google Shape;1376;p10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0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78" name="Google Shape;1378;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79" name="Google Shape;1379;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0" name="Google Shape;1380;p10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381" name="Shape 1381"/>
        <p:cNvGrpSpPr/>
        <p:nvPr/>
      </p:nvGrpSpPr>
      <p:grpSpPr>
        <a:xfrm>
          <a:off x="0" y="0"/>
          <a:ext cx="0" cy="0"/>
          <a:chOff x="0" y="0"/>
          <a:chExt cx="0" cy="0"/>
        </a:xfrm>
      </p:grpSpPr>
      <p:pic>
        <p:nvPicPr>
          <p:cNvPr id="1382" name="Google Shape;1382;p10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3" name="Google Shape;1383;p10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0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85" name="Google Shape;1385;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6" name="Google Shape;1386;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7" name="Google Shape;1387;p10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388" name="Shape 1388"/>
        <p:cNvGrpSpPr/>
        <p:nvPr/>
      </p:nvGrpSpPr>
      <p:grpSpPr>
        <a:xfrm>
          <a:off x="0" y="0"/>
          <a:ext cx="0" cy="0"/>
          <a:chOff x="0" y="0"/>
          <a:chExt cx="0" cy="0"/>
        </a:xfrm>
      </p:grpSpPr>
      <p:pic>
        <p:nvPicPr>
          <p:cNvPr id="1389" name="Google Shape;1389;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90" name="Google Shape;1390;p10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0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92" name="Google Shape;1392;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93" name="Google Shape;1393;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94" name="Google Shape;1394;p10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395" name="Shape 1395"/>
        <p:cNvGrpSpPr/>
        <p:nvPr/>
      </p:nvGrpSpPr>
      <p:grpSpPr>
        <a:xfrm>
          <a:off x="0" y="0"/>
          <a:ext cx="0" cy="0"/>
          <a:chOff x="0" y="0"/>
          <a:chExt cx="0" cy="0"/>
        </a:xfrm>
      </p:grpSpPr>
      <p:pic>
        <p:nvPicPr>
          <p:cNvPr id="1396" name="Google Shape;1396;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97" name="Google Shape;1397;p11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1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99" name="Google Shape;1399;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00" name="Google Shape;1400;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1" name="Google Shape;1401;p11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402" name="Shape 1402"/>
        <p:cNvGrpSpPr/>
        <p:nvPr/>
      </p:nvGrpSpPr>
      <p:grpSpPr>
        <a:xfrm>
          <a:off x="0" y="0"/>
          <a:ext cx="0" cy="0"/>
          <a:chOff x="0" y="0"/>
          <a:chExt cx="0" cy="0"/>
        </a:xfrm>
      </p:grpSpPr>
      <p:pic>
        <p:nvPicPr>
          <p:cNvPr id="1403" name="Google Shape;1403;p11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04" name="Google Shape;1404;p11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1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06" name="Google Shape;1406;p111"/>
          <p:cNvSpPr txBox="1"/>
          <p:nvPr/>
        </p:nvSpPr>
        <p:spPr>
          <a:xfrm>
            <a:off x="324000" y="45525"/>
            <a:ext cx="10803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407" name="Google Shape;1407;p11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08" name="Google Shape;1408;p11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409" name="Google Shape;1409;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410" name="Shape 1410"/>
        <p:cNvGrpSpPr/>
        <p:nvPr/>
      </p:nvGrpSpPr>
      <p:grpSpPr>
        <a:xfrm>
          <a:off x="0" y="0"/>
          <a:ext cx="0" cy="0"/>
          <a:chOff x="0" y="0"/>
          <a:chExt cx="0" cy="0"/>
        </a:xfrm>
      </p:grpSpPr>
      <p:pic>
        <p:nvPicPr>
          <p:cNvPr id="1411" name="Google Shape;1411;p11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12" name="Google Shape;1412;p11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1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414" name="Google Shape;1414;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15" name="Google Shape;1415;p112"/>
          <p:cNvSpPr txBox="1"/>
          <p:nvPr/>
        </p:nvSpPr>
        <p:spPr>
          <a:xfrm>
            <a:off x="324000" y="45525"/>
            <a:ext cx="100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16" name="Google Shape;1416;p11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17" name="Google Shape;1417;p11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418" name="Shape 1418"/>
        <p:cNvGrpSpPr/>
        <p:nvPr/>
      </p:nvGrpSpPr>
      <p:grpSpPr>
        <a:xfrm>
          <a:off x="0" y="0"/>
          <a:ext cx="0" cy="0"/>
          <a:chOff x="0" y="0"/>
          <a:chExt cx="0" cy="0"/>
        </a:xfrm>
      </p:grpSpPr>
      <p:pic>
        <p:nvPicPr>
          <p:cNvPr id="1419" name="Google Shape;1419;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0" name="Google Shape;1420;p11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1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422" name="Google Shape;1422;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23" name="Google Shape;1423;p113"/>
          <p:cNvSpPr txBox="1"/>
          <p:nvPr/>
        </p:nvSpPr>
        <p:spPr>
          <a:xfrm>
            <a:off x="324000" y="45525"/>
            <a:ext cx="10191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24" name="Google Shape;1424;p11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25" name="Google Shape;1425;p11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426" name="Shape 1426"/>
        <p:cNvGrpSpPr/>
        <p:nvPr/>
      </p:nvGrpSpPr>
      <p:grpSpPr>
        <a:xfrm>
          <a:off x="0" y="0"/>
          <a:ext cx="0" cy="0"/>
          <a:chOff x="0" y="0"/>
          <a:chExt cx="0" cy="0"/>
        </a:xfrm>
      </p:grpSpPr>
      <p:pic>
        <p:nvPicPr>
          <p:cNvPr id="1427" name="Google Shape;1427;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8" name="Google Shape;1428;p11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1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30" name="Google Shape;1430;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31" name="Google Shape;1431;p114"/>
          <p:cNvSpPr txBox="1"/>
          <p:nvPr/>
        </p:nvSpPr>
        <p:spPr>
          <a:xfrm>
            <a:off x="324000" y="45525"/>
            <a:ext cx="10419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32" name="Google Shape;1432;p11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33" name="Google Shape;1433;p11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434" name="Shape 1434"/>
        <p:cNvGrpSpPr/>
        <p:nvPr/>
      </p:nvGrpSpPr>
      <p:grpSpPr>
        <a:xfrm>
          <a:off x="0" y="0"/>
          <a:ext cx="0" cy="0"/>
          <a:chOff x="0" y="0"/>
          <a:chExt cx="0" cy="0"/>
        </a:xfrm>
      </p:grpSpPr>
      <p:pic>
        <p:nvPicPr>
          <p:cNvPr id="1435" name="Google Shape;1435;p11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36" name="Google Shape;1436;p11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1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438" name="Google Shape;1438;p115"/>
          <p:cNvSpPr txBox="1"/>
          <p:nvPr/>
        </p:nvSpPr>
        <p:spPr>
          <a:xfrm>
            <a:off x="324000" y="45525"/>
            <a:ext cx="14559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439" name="Google Shape;1439;p11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40" name="Google Shape;1440;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41" name="Google Shape;1441;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442" name="Shape 1442"/>
        <p:cNvGrpSpPr/>
        <p:nvPr/>
      </p:nvGrpSpPr>
      <p:grpSpPr>
        <a:xfrm>
          <a:off x="0" y="0"/>
          <a:ext cx="0" cy="0"/>
          <a:chOff x="0" y="0"/>
          <a:chExt cx="0" cy="0"/>
        </a:xfrm>
      </p:grpSpPr>
      <p:pic>
        <p:nvPicPr>
          <p:cNvPr id="1443" name="Google Shape;1443;p11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4" name="Google Shape;1444;p11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446" name="Google Shape;1446;p116"/>
          <p:cNvSpPr txBox="1"/>
          <p:nvPr/>
        </p:nvSpPr>
        <p:spPr>
          <a:xfrm>
            <a:off x="324000" y="45525"/>
            <a:ext cx="1049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47" name="Google Shape;1447;p11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448" name="Google Shape;1448;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49" name="Google Shape;1449;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450" name="Shape 1450"/>
        <p:cNvGrpSpPr/>
        <p:nvPr/>
      </p:nvGrpSpPr>
      <p:grpSpPr>
        <a:xfrm>
          <a:off x="0" y="0"/>
          <a:ext cx="0" cy="0"/>
          <a:chOff x="0" y="0"/>
          <a:chExt cx="0" cy="0"/>
        </a:xfrm>
      </p:grpSpPr>
      <p:pic>
        <p:nvPicPr>
          <p:cNvPr id="1451" name="Google Shape;1451;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52" name="Google Shape;1452;p11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454" name="Google Shape;1454;p117"/>
          <p:cNvSpPr txBox="1"/>
          <p:nvPr/>
        </p:nvSpPr>
        <p:spPr>
          <a:xfrm>
            <a:off x="324000" y="45525"/>
            <a:ext cx="10344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55" name="Google Shape;1455;p11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456" name="Google Shape;1456;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57" name="Google Shape;1457;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458" name="Shape 1458"/>
        <p:cNvGrpSpPr/>
        <p:nvPr/>
      </p:nvGrpSpPr>
      <p:grpSpPr>
        <a:xfrm>
          <a:off x="0" y="0"/>
          <a:ext cx="0" cy="0"/>
          <a:chOff x="0" y="0"/>
          <a:chExt cx="0" cy="0"/>
        </a:xfrm>
      </p:grpSpPr>
      <p:pic>
        <p:nvPicPr>
          <p:cNvPr id="1459" name="Google Shape;1459;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60" name="Google Shape;1460;p11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62" name="Google Shape;1462;p118"/>
          <p:cNvSpPr txBox="1"/>
          <p:nvPr/>
        </p:nvSpPr>
        <p:spPr>
          <a:xfrm>
            <a:off x="324000" y="45525"/>
            <a:ext cx="9885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63" name="Google Shape;1463;p11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64" name="Google Shape;1464;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65" name="Google Shape;1465;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1466" name="Shape 1466"/>
        <p:cNvGrpSpPr/>
        <p:nvPr/>
      </p:nvGrpSpPr>
      <p:grpSpPr>
        <a:xfrm>
          <a:off x="0" y="0"/>
          <a:ext cx="0" cy="0"/>
          <a:chOff x="0" y="0"/>
          <a:chExt cx="0" cy="0"/>
        </a:xfrm>
      </p:grpSpPr>
      <p:sp>
        <p:nvSpPr>
          <p:cNvPr id="1467" name="Google Shape;1467;p11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8" name="Google Shape;1468;p11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469" name="Google Shape;1469;p11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70" name="Google Shape;1470;p11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71" name="Google Shape;1471;p119"/>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472" name="Shape 1472"/>
        <p:cNvGrpSpPr/>
        <p:nvPr/>
      </p:nvGrpSpPr>
      <p:grpSpPr>
        <a:xfrm>
          <a:off x="0" y="0"/>
          <a:ext cx="0" cy="0"/>
          <a:chOff x="0" y="0"/>
          <a:chExt cx="0" cy="0"/>
        </a:xfrm>
      </p:grpSpPr>
      <p:sp>
        <p:nvSpPr>
          <p:cNvPr id="1473" name="Google Shape;1473;p12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4" name="Google Shape;1474;p12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475" name="Google Shape;1475;p12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76" name="Google Shape;1476;p12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77" name="Google Shape;1477;p120"/>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478" name="Shape 1478"/>
        <p:cNvGrpSpPr/>
        <p:nvPr/>
      </p:nvGrpSpPr>
      <p:grpSpPr>
        <a:xfrm>
          <a:off x="0" y="0"/>
          <a:ext cx="0" cy="0"/>
          <a:chOff x="0" y="0"/>
          <a:chExt cx="0" cy="0"/>
        </a:xfrm>
      </p:grpSpPr>
      <p:sp>
        <p:nvSpPr>
          <p:cNvPr id="1480" name="Google Shape;1480;p12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481" name="Shape 1481"/>
        <p:cNvGrpSpPr/>
        <p:nvPr/>
      </p:nvGrpSpPr>
      <p:grpSpPr>
        <a:xfrm>
          <a:off x="0" y="0"/>
          <a:ext cx="0" cy="0"/>
          <a:chOff x="0" y="0"/>
          <a:chExt cx="0" cy="0"/>
        </a:xfrm>
      </p:grpSpPr>
      <p:sp>
        <p:nvSpPr>
          <p:cNvPr id="1482" name="Google Shape;1482;p12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483" name="Google Shape;1483;p12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484" name="Google Shape;1484;p12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485" name="Google Shape;1485;p12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486" name="Google Shape;1486;p12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487" name="Google Shape;1487;p12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488" name="Google Shape;1488;p12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489" name="Google Shape;1489;p12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490" name="Google Shape;1490;p12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491" name="Shape 1491"/>
        <p:cNvGrpSpPr/>
        <p:nvPr/>
      </p:nvGrpSpPr>
      <p:grpSpPr>
        <a:xfrm>
          <a:off x="0" y="0"/>
          <a:ext cx="0" cy="0"/>
          <a:chOff x="0" y="0"/>
          <a:chExt cx="0" cy="0"/>
        </a:xfrm>
      </p:grpSpPr>
      <p:pic>
        <p:nvPicPr>
          <p:cNvPr id="1492" name="Google Shape;1492;p12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493" name="Google Shape;1493;p12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494" name="Shape 1494"/>
        <p:cNvGrpSpPr/>
        <p:nvPr/>
      </p:nvGrpSpPr>
      <p:grpSpPr>
        <a:xfrm>
          <a:off x="0" y="0"/>
          <a:ext cx="0" cy="0"/>
          <a:chOff x="0" y="0"/>
          <a:chExt cx="0" cy="0"/>
        </a:xfrm>
      </p:grpSpPr>
      <p:sp>
        <p:nvSpPr>
          <p:cNvPr id="1495" name="Google Shape;1495;p12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Relationship Id="rId14" Type="http://schemas.openxmlformats.org/officeDocument/2006/relationships/slideLayout" Target="../slideLayouts/slideLayout73.xml"/><Relationship Id="rId15" Type="http://schemas.openxmlformats.org/officeDocument/2006/relationships/slideLayout" Target="../slideLayouts/slideLayout74.xml"/><Relationship Id="rId16" Type="http://schemas.openxmlformats.org/officeDocument/2006/relationships/slideLayout" Target="../slideLayouts/slideLayout75.xml"/><Relationship Id="rId17" Type="http://schemas.openxmlformats.org/officeDocument/2006/relationships/slideLayout" Target="../slideLayouts/slideLayout76.xml"/><Relationship Id="rId18" Type="http://schemas.openxmlformats.org/officeDocument/2006/relationships/slideLayout" Target="../slideLayouts/slideLayout77.xml"/><Relationship Id="rId19" Type="http://schemas.openxmlformats.org/officeDocument/2006/relationships/slideLayout" Target="../slideLayouts/slideLayout78.xml"/><Relationship Id="rId20" Type="http://schemas.openxmlformats.org/officeDocument/2006/relationships/slideLayout" Target="../slideLayouts/slideLayout79.xml"/><Relationship Id="rId21" Type="http://schemas.openxmlformats.org/officeDocument/2006/relationships/slideLayout" Target="../slideLayouts/slideLayout80.xml"/><Relationship Id="rId22" Type="http://schemas.openxmlformats.org/officeDocument/2006/relationships/slideLayout" Target="../slideLayouts/slideLayout81.xml"/><Relationship Id="rId23" Type="http://schemas.openxmlformats.org/officeDocument/2006/relationships/slideLayout" Target="../slideLayouts/slideLayout82.xml"/><Relationship Id="rId24" Type="http://schemas.openxmlformats.org/officeDocument/2006/relationships/slideLayout" Target="../slideLayouts/slideLayout83.xml"/><Relationship Id="rId25" Type="http://schemas.openxmlformats.org/officeDocument/2006/relationships/slideLayout" Target="../slideLayouts/slideLayout84.xml"/><Relationship Id="rId26" Type="http://schemas.openxmlformats.org/officeDocument/2006/relationships/slideLayout" Target="../slideLayouts/slideLayout85.xml"/><Relationship Id="rId27" Type="http://schemas.openxmlformats.org/officeDocument/2006/relationships/slideLayout" Target="../slideLayouts/slideLayout86.xml"/><Relationship Id="rId28" Type="http://schemas.openxmlformats.org/officeDocument/2006/relationships/slideLayout" Target="../slideLayouts/slideLayout87.xml"/><Relationship Id="rId29" Type="http://schemas.openxmlformats.org/officeDocument/2006/relationships/slideLayout" Target="../slideLayouts/slideLayout88.xml"/><Relationship Id="rId30" Type="http://schemas.openxmlformats.org/officeDocument/2006/relationships/slideLayout" Target="../slideLayouts/slideLayout89.xml"/><Relationship Id="rId31" Type="http://schemas.openxmlformats.org/officeDocument/2006/relationships/slideLayout" Target="../slideLayouts/slideLayout90.xml"/><Relationship Id="rId32" Type="http://schemas.openxmlformats.org/officeDocument/2006/relationships/slideLayout" Target="../slideLayouts/slideLayout91.xml"/><Relationship Id="rId33" Type="http://schemas.openxmlformats.org/officeDocument/2006/relationships/slideLayout" Target="../slideLayouts/slideLayout92.xml"/><Relationship Id="rId34" Type="http://schemas.openxmlformats.org/officeDocument/2006/relationships/slideLayout" Target="../slideLayouts/slideLayout93.xml"/><Relationship Id="rId35" Type="http://schemas.openxmlformats.org/officeDocument/2006/relationships/slideLayout" Target="../slideLayouts/slideLayout94.xml"/><Relationship Id="rId36" Type="http://schemas.openxmlformats.org/officeDocument/2006/relationships/slideLayout" Target="../slideLayouts/slideLayout95.xml"/><Relationship Id="rId37" Type="http://schemas.openxmlformats.org/officeDocument/2006/relationships/slideLayout" Target="../slideLayouts/slideLayout96.xml"/><Relationship Id="rId38" Type="http://schemas.openxmlformats.org/officeDocument/2006/relationships/slideLayout" Target="../slideLayouts/slideLayout97.xml"/><Relationship Id="rId39" Type="http://schemas.openxmlformats.org/officeDocument/2006/relationships/slideLayout" Target="../slideLayouts/slideLayout98.xml"/><Relationship Id="rId40" Type="http://schemas.openxmlformats.org/officeDocument/2006/relationships/slideLayout" Target="../slideLayouts/slideLayout99.xml"/><Relationship Id="rId41" Type="http://schemas.openxmlformats.org/officeDocument/2006/relationships/slideLayout" Target="../slideLayouts/slideLayout100.xml"/><Relationship Id="rId42" Type="http://schemas.openxmlformats.org/officeDocument/2006/relationships/slideLayout" Target="../slideLayouts/slideLayout101.xml"/><Relationship Id="rId43" Type="http://schemas.openxmlformats.org/officeDocument/2006/relationships/slideLayout" Target="../slideLayouts/slideLayout102.xml"/><Relationship Id="rId44" Type="http://schemas.openxmlformats.org/officeDocument/2006/relationships/slideLayout" Target="../slideLayouts/slideLayout103.xml"/><Relationship Id="rId45" Type="http://schemas.openxmlformats.org/officeDocument/2006/relationships/slideLayout" Target="../slideLayouts/slideLayout104.xml"/><Relationship Id="rId46" Type="http://schemas.openxmlformats.org/officeDocument/2006/relationships/slideLayout" Target="../slideLayouts/slideLayout105.xml"/><Relationship Id="rId47" Type="http://schemas.openxmlformats.org/officeDocument/2006/relationships/slideLayout" Target="../slideLayouts/slideLayout106.xml"/><Relationship Id="rId48" Type="http://schemas.openxmlformats.org/officeDocument/2006/relationships/slideLayout" Target="../slideLayouts/slideLayout107.xml"/><Relationship Id="rId49" Type="http://schemas.openxmlformats.org/officeDocument/2006/relationships/slideLayout" Target="../slideLayouts/slideLayout108.xml"/><Relationship Id="rId50" Type="http://schemas.openxmlformats.org/officeDocument/2006/relationships/slideLayout" Target="../slideLayouts/slideLayout109.xml"/><Relationship Id="rId51" Type="http://schemas.openxmlformats.org/officeDocument/2006/relationships/slideLayout" Target="../slideLayouts/slideLayout110.xml"/><Relationship Id="rId52" Type="http://schemas.openxmlformats.org/officeDocument/2006/relationships/slideLayout" Target="../slideLayouts/slideLayout111.xml"/><Relationship Id="rId53" Type="http://schemas.openxmlformats.org/officeDocument/2006/relationships/slideLayout" Target="../slideLayouts/slideLayout112.xml"/><Relationship Id="rId54" Type="http://schemas.openxmlformats.org/officeDocument/2006/relationships/slideLayout" Target="../slideLayouts/slideLayout113.xml"/><Relationship Id="rId55" Type="http://schemas.openxmlformats.org/officeDocument/2006/relationships/slideLayout" Target="../slideLayouts/slideLayout114.xml"/><Relationship Id="rId56" Type="http://schemas.openxmlformats.org/officeDocument/2006/relationships/slideLayout" Target="../slideLayouts/slideLayout115.xml"/><Relationship Id="rId57" Type="http://schemas.openxmlformats.org/officeDocument/2006/relationships/slideLayout" Target="../slideLayouts/slideLayout116.xml"/><Relationship Id="rId58" Type="http://schemas.openxmlformats.org/officeDocument/2006/relationships/slideLayout" Target="../slideLayouts/slideLayout117.xml"/><Relationship Id="rId59" Type="http://schemas.openxmlformats.org/officeDocument/2006/relationships/slideLayout" Target="../slideLayouts/slideLayout118.xml"/><Relationship Id="rId60" Type="http://schemas.openxmlformats.org/officeDocument/2006/relationships/slideLayout" Target="../slideLayouts/slideLayout119.xml"/><Relationship Id="rId61" Type="http://schemas.openxmlformats.org/officeDocument/2006/relationships/slideLayout" Target="../slideLayouts/slideLayout120.xml"/><Relationship Id="rId62" Type="http://schemas.openxmlformats.org/officeDocument/2006/relationships/slideLayout" Target="../slideLayouts/slideLayout121.xml"/><Relationship Id="rId63" Type="http://schemas.openxmlformats.org/officeDocument/2006/relationships/slideLayout" Target="../slideLayouts/slideLayout122.xml"/><Relationship Id="rId6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43" name="Shape 743"/>
        <p:cNvGrpSpPr/>
        <p:nvPr/>
      </p:nvGrpSpPr>
      <p:grpSpPr>
        <a:xfrm>
          <a:off x="0" y="0"/>
          <a:ext cx="0" cy="0"/>
          <a:chOff x="0" y="0"/>
          <a:chExt cx="0" cy="0"/>
        </a:xfrm>
      </p:grpSpPr>
      <p:sp>
        <p:nvSpPr>
          <p:cNvPr id="744" name="Google Shape;744;p62"/>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45" name="Google Shape;745;p62"/>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5" r:id="rId29"/>
    <p:sldLayoutId id="2147483736" r:id="rId30"/>
    <p:sldLayoutId id="2147483737" r:id="rId31"/>
    <p:sldLayoutId id="2147483738" r:id="rId32"/>
    <p:sldLayoutId id="2147483739" r:id="rId33"/>
    <p:sldLayoutId id="2147483740" r:id="rId34"/>
    <p:sldLayoutId id="2147483741" r:id="rId35"/>
    <p:sldLayoutId id="2147483742" r:id="rId36"/>
    <p:sldLayoutId id="2147483743" r:id="rId37"/>
    <p:sldLayoutId id="2147483744" r:id="rId38"/>
    <p:sldLayoutId id="2147483745" r:id="rId39"/>
    <p:sldLayoutId id="2147483746" r:id="rId40"/>
    <p:sldLayoutId id="2147483747" r:id="rId41"/>
    <p:sldLayoutId id="2147483748" r:id="rId42"/>
    <p:sldLayoutId id="2147483749" r:id="rId43"/>
    <p:sldLayoutId id="2147483750" r:id="rId44"/>
    <p:sldLayoutId id="2147483751" r:id="rId45"/>
    <p:sldLayoutId id="2147483752" r:id="rId46"/>
    <p:sldLayoutId id="2147483753" r:id="rId47"/>
    <p:sldLayoutId id="2147483754" r:id="rId48"/>
    <p:sldLayoutId id="2147483755" r:id="rId49"/>
    <p:sldLayoutId id="2147483756" r:id="rId50"/>
    <p:sldLayoutId id="2147483757" r:id="rId51"/>
    <p:sldLayoutId id="2147483758" r:id="rId52"/>
    <p:sldLayoutId id="2147483759" r:id="rId53"/>
    <p:sldLayoutId id="2147483760" r:id="rId54"/>
    <p:sldLayoutId id="2147483761" r:id="rId55"/>
    <p:sldLayoutId id="2147483762" r:id="rId56"/>
    <p:sldLayoutId id="2147483763" r:id="rId57"/>
    <p:sldLayoutId id="2147483764" r:id="rId58"/>
    <p:sldLayoutId id="2147483765" r:id="rId59"/>
    <p:sldLayoutId id="2147483766" r:id="rId60"/>
    <p:sldLayoutId id="2147483767" r:id="rId61"/>
    <p:sldLayoutId id="2147483768" r:id="rId62"/>
    <p:sldLayoutId id="2147483769"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5.xml"/><Relationship Id="rId3" Type="http://schemas.openxmlformats.org/officeDocument/2006/relationships/image" Target="../media/image9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6.xml"/><Relationship Id="rId3" Type="http://schemas.openxmlformats.org/officeDocument/2006/relationships/image" Target="../media/image95.png"/><Relationship Id="rId4" Type="http://schemas.openxmlformats.org/officeDocument/2006/relationships/image" Target="../media/image96.png"/><Relationship Id="rId5" Type="http://schemas.openxmlformats.org/officeDocument/2006/relationships/image" Target="../media/image9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7.xml"/><Relationship Id="rId3" Type="http://schemas.openxmlformats.org/officeDocument/2006/relationships/image" Target="../media/image9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8.xml"/><Relationship Id="rId3" Type="http://schemas.openxmlformats.org/officeDocument/2006/relationships/image" Target="../media/image95.png"/><Relationship Id="rId4" Type="http://schemas.openxmlformats.org/officeDocument/2006/relationships/image" Target="../media/image101.png"/><Relationship Id="rId5" Type="http://schemas.openxmlformats.org/officeDocument/2006/relationships/image" Target="../media/image96.png"/><Relationship Id="rId6"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9.xml"/><Relationship Id="rId3" Type="http://schemas.openxmlformats.org/officeDocument/2006/relationships/image" Target="../media/image95.png"/><Relationship Id="rId4" Type="http://schemas.openxmlformats.org/officeDocument/2006/relationships/image" Target="../media/image96.png"/><Relationship Id="rId5" Type="http://schemas.openxmlformats.org/officeDocument/2006/relationships/image" Target="../media/image98.png"/><Relationship Id="rId6" Type="http://schemas.openxmlformats.org/officeDocument/2006/relationships/image" Target="../media/image101.png"/><Relationship Id="rId7"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0.xml"/><Relationship Id="rId3" Type="http://schemas.openxmlformats.org/officeDocument/2006/relationships/image" Target="../media/image9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11.xml"/><Relationship Id="rId3" Type="http://schemas.openxmlformats.org/officeDocument/2006/relationships/image" Target="../media/image102.png"/><Relationship Id="rId4" Type="http://schemas.openxmlformats.org/officeDocument/2006/relationships/image" Target="../media/image100.png"/><Relationship Id="rId5" Type="http://schemas.openxmlformats.org/officeDocument/2006/relationships/image" Target="../media/image9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xml"/><Relationship Id="rId3" Type="http://schemas.openxmlformats.org/officeDocument/2006/relationships/image" Target="../media/image103.png"/><Relationship Id="rId4" Type="http://schemas.openxmlformats.org/officeDocument/2006/relationships/image" Target="../media/image10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13.xml"/><Relationship Id="rId3" Type="http://schemas.openxmlformats.org/officeDocument/2006/relationships/image" Target="../media/image98.png"/><Relationship Id="rId4" Type="http://schemas.openxmlformats.org/officeDocument/2006/relationships/image" Target="../media/image103.png"/><Relationship Id="rId5" Type="http://schemas.openxmlformats.org/officeDocument/2006/relationships/image" Target="../media/image105.png"/><Relationship Id="rId6" Type="http://schemas.openxmlformats.org/officeDocument/2006/relationships/image" Target="../media/image104.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4.xml"/><Relationship Id="rId3" Type="http://schemas.openxmlformats.org/officeDocument/2006/relationships/image" Target="../media/image9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23.xml"/><Relationship Id="rId3" Type="http://schemas.openxmlformats.org/officeDocument/2006/relationships/image" Target="../media/image10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27.xml"/><Relationship Id="rId3" Type="http://schemas.openxmlformats.org/officeDocument/2006/relationships/image" Target="../media/image9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32.xml"/><Relationship Id="rId3" Type="http://schemas.openxmlformats.org/officeDocument/2006/relationships/image" Target="../media/image1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33.xml"/><Relationship Id="rId3" Type="http://schemas.openxmlformats.org/officeDocument/2006/relationships/image" Target="../media/image1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34.xml"/><Relationship Id="rId3" Type="http://schemas.openxmlformats.org/officeDocument/2006/relationships/image" Target="../media/image10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35.xml"/><Relationship Id="rId3" Type="http://schemas.openxmlformats.org/officeDocument/2006/relationships/image" Target="../media/image113.png"/><Relationship Id="rId4" Type="http://schemas.openxmlformats.org/officeDocument/2006/relationships/image" Target="../media/image111.png"/><Relationship Id="rId5" Type="http://schemas.openxmlformats.org/officeDocument/2006/relationships/image" Target="../media/image112.png"/><Relationship Id="rId6" Type="http://schemas.openxmlformats.org/officeDocument/2006/relationships/image" Target="../media/image96.png"/><Relationship Id="rId7" Type="http://schemas.openxmlformats.org/officeDocument/2006/relationships/image" Target="../media/image31.png"/><Relationship Id="rId8"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36.xml"/><Relationship Id="rId3" Type="http://schemas.openxmlformats.org/officeDocument/2006/relationships/image" Target="../media/image96.png"/><Relationship Id="rId4" Type="http://schemas.openxmlformats.org/officeDocument/2006/relationships/image" Target="../media/image113.png"/><Relationship Id="rId5" Type="http://schemas.openxmlformats.org/officeDocument/2006/relationships/image" Target="../media/image111.png"/><Relationship Id="rId6" Type="http://schemas.openxmlformats.org/officeDocument/2006/relationships/image" Target="../media/image112.png"/><Relationship Id="rId7" Type="http://schemas.openxmlformats.org/officeDocument/2006/relationships/image" Target="../media/image31.png"/><Relationship Id="rId8" Type="http://schemas.openxmlformats.org/officeDocument/2006/relationships/image" Target="../media/image3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37.xml"/><Relationship Id="rId3" Type="http://schemas.openxmlformats.org/officeDocument/2006/relationships/image" Target="../media/image96.png"/><Relationship Id="rId4" Type="http://schemas.openxmlformats.org/officeDocument/2006/relationships/image" Target="../media/image111.png"/><Relationship Id="rId5" Type="http://schemas.openxmlformats.org/officeDocument/2006/relationships/image" Target="../media/image112.png"/><Relationship Id="rId6" Type="http://schemas.openxmlformats.org/officeDocument/2006/relationships/image" Target="../media/image114.png"/><Relationship Id="rId7" Type="http://schemas.openxmlformats.org/officeDocument/2006/relationships/image" Target="../media/image31.png"/><Relationship Id="rId8" Type="http://schemas.openxmlformats.org/officeDocument/2006/relationships/image" Target="../media/image3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38.xml"/><Relationship Id="rId3" Type="http://schemas.openxmlformats.org/officeDocument/2006/relationships/image" Target="../media/image102.png"/><Relationship Id="rId4" Type="http://schemas.openxmlformats.org/officeDocument/2006/relationships/image" Target="../media/image1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40.xml"/><Relationship Id="rId3" Type="http://schemas.openxmlformats.org/officeDocument/2006/relationships/image" Target="../media/image118.png"/><Relationship Id="rId4" Type="http://schemas.openxmlformats.org/officeDocument/2006/relationships/image" Target="../media/image1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41.xml"/><Relationship Id="rId3" Type="http://schemas.openxmlformats.org/officeDocument/2006/relationships/image" Target="../media/image116.png"/><Relationship Id="rId4" Type="http://schemas.openxmlformats.org/officeDocument/2006/relationships/image" Target="../media/image12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42.xml"/><Relationship Id="rId3" Type="http://schemas.openxmlformats.org/officeDocument/2006/relationships/image" Target="../media/image117.png"/><Relationship Id="rId4" Type="http://schemas.openxmlformats.org/officeDocument/2006/relationships/image" Target="../media/image122.png"/><Relationship Id="rId5" Type="http://schemas.openxmlformats.org/officeDocument/2006/relationships/image" Target="../media/image118.png"/><Relationship Id="rId6" Type="http://schemas.openxmlformats.org/officeDocument/2006/relationships/image" Target="../media/image12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9" name="Shape 1499"/>
        <p:cNvGrpSpPr/>
        <p:nvPr/>
      </p:nvGrpSpPr>
      <p:grpSpPr>
        <a:xfrm>
          <a:off x="0" y="0"/>
          <a:ext cx="0" cy="0"/>
          <a:chOff x="0" y="0"/>
          <a:chExt cx="0" cy="0"/>
        </a:xfrm>
      </p:grpSpPr>
      <p:sp>
        <p:nvSpPr>
          <p:cNvPr id="1500" name="Google Shape;1500;p12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fahamka taxanaha xisaabeed (arithmetic sequences)</a:t>
            </a:r>
            <a:endParaRPr/>
          </a:p>
        </p:txBody>
      </p:sp>
      <p:sp>
        <p:nvSpPr>
          <p:cNvPr id="1501" name="Google Shape;1501;p125"/>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Xiriirrada aan tooska ahayn (non-linear relationships)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5" name="Shape 1505"/>
        <p:cNvGrpSpPr/>
        <p:nvPr/>
      </p:nvGrpSpPr>
      <p:grpSpPr>
        <a:xfrm>
          <a:off x="0" y="0"/>
          <a:ext cx="0" cy="0"/>
          <a:chOff x="0" y="0"/>
          <a:chExt cx="0" cy="0"/>
        </a:xfrm>
      </p:grpSpPr>
      <p:sp>
        <p:nvSpPr>
          <p:cNvPr id="1506" name="Google Shape;1506;p126"/>
          <p:cNvSpPr txBox="1"/>
          <p:nvPr/>
        </p:nvSpPr>
        <p:spPr>
          <a:xfrm>
            <a:off x="5655175" y="9530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sp>
        <p:nvSpPr>
          <p:cNvPr id="1511" name="Google Shape;1511;p127"/>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qiimeyn (value) karaa in eray kasta oo ku jira taxanaha xisaabeed (arithmetic sequence) lagu muujin karo marka loo eego booskiisa taxanaha oo aan soo saari karo eray kasta.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5" name="Shape 1515"/>
        <p:cNvGrpSpPr/>
        <p:nvPr/>
      </p:nvGrpSpPr>
      <p:grpSpPr>
        <a:xfrm>
          <a:off x="0" y="0"/>
          <a:ext cx="0" cy="0"/>
          <a:chOff x="0" y="0"/>
          <a:chExt cx="0" cy="0"/>
        </a:xfrm>
      </p:grpSpPr>
      <p:sp>
        <p:nvSpPr>
          <p:cNvPr id="1516" name="Google Shape;1516;p128"/>
          <p:cNvSpPr txBox="1"/>
          <p:nvPr>
            <p:ph idx="1" type="subTitle"/>
          </p:nvPr>
        </p:nvSpPr>
        <p:spPr>
          <a:xfrm>
            <a:off x="324000" y="764259"/>
            <a:ext cx="8496000" cy="90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Taxane xisaabeed (arithmetic) (ama toosan) waa taxane uu farqiga u dhexeeya erayada isku xiga yahay mid joogto ah.</a:t>
            </a:r>
            <a:r>
              <a:rPr lang="en-GB" sz="1800">
                <a:solidFill>
                  <a:schemeClr val="dk1"/>
                </a:solidFill>
                <a:latin typeface="Lexend"/>
              </a:rPr>
              <a:t/>
            </a:r>
            <a:endParaRPr sz="1900">
              <a:solidFill>
                <a:schemeClr val="dk1"/>
              </a:solidFill>
            </a:endParaRPr>
          </a:p>
          <a:p>
            <a:pPr indent="0" lvl="0" marL="0" rtl="0" algn="l">
              <a:spcBef>
                <a:spcPts val="0"/>
              </a:spcBef>
              <a:spcAft>
                <a:spcPts val="0"/>
              </a:spcAft>
              <a:buNone/>
            </a:pPr>
            <a:r>
              <a:rPr lang="en-GB" sz="1800">
                <a:solidFill>
                  <a:schemeClr val="dk1"/>
                </a:solidFill>
                <a:latin typeface="Lexend"/>
              </a:rPr>
              <a:t>E.g.  </a:t>
            </a:r>
            <a:r>
              <a:rPr lang="en-GB" sz="1800">
                <a:solidFill>
                  <a:schemeClr val="dk1"/>
                </a:solidFill>
                <a:latin typeface="Lexend"/>
                <a:ea typeface="Times New Roman"/>
                <a:cs typeface="Times New Roman"/>
                <a:sym typeface="Times New Roman"/>
              </a:rPr>
              <a:t>10, 12, 14, 16, 18,...</a:t>
            </a:r>
            <a:r>
              <a:rPr lang="en-GB" sz="1800">
                <a:solidFill>
                  <a:schemeClr val="dk1"/>
                </a:solidFill>
                <a:latin typeface="Lexend"/>
                <a:ea typeface="Times New Roman"/>
                <a:cs typeface="Times New Roman"/>
                <a:sym typeface="Times New Roman"/>
              </a:rPr>
              <a:t>  </a:t>
            </a:r>
            <a:endParaRPr sz="1900">
              <a:solidFill>
                <a:schemeClr val="dk1"/>
              </a:solidFill>
            </a:endParaRPr>
          </a:p>
          <a:p>
            <a:pPr indent="0" lvl="0" marL="0" rtl="0" algn="l">
              <a:spcBef>
                <a:spcPts val="0"/>
              </a:spcBef>
              <a:spcAft>
                <a:spcPts val="0"/>
              </a:spcAft>
              <a:buNone/>
            </a:pPr>
            <a:r>
              <a:rPr>
                <a:latin typeface="Lexend"/>
              </a:rPr>
              <a:t/>
            </a:r>
            <a:endParaRPr sz="1900">
              <a:solidFill>
                <a:schemeClr val="dk1"/>
              </a:solidFill>
            </a:endParaRPr>
          </a:p>
          <a:p>
            <a:pPr indent="0" lvl="0" marL="0" rtl="0" algn="l">
              <a:spcBef>
                <a:spcPts val="0"/>
              </a:spcBef>
              <a:spcAft>
                <a:spcPts val="0"/>
              </a:spcAft>
              <a:buNone/>
            </a:pPr>
            <a:r>
              <a:rPr lang="en-GB" sz="1800">
                <a:solidFill>
                  <a:schemeClr val="dk1"/>
                </a:solidFill>
                <a:latin typeface="Lexend"/>
              </a:rPr>
              <a:t>E.g. </a:t>
            </a:r>
            <a:r>
              <a:rPr lang="en-GB" sz="1800">
                <a:solidFill>
                  <a:schemeClr val="dk1"/>
                </a:solidFill>
                <a:latin typeface="Lexend"/>
                <a:ea typeface="Times New Roman"/>
                <a:cs typeface="Times New Roman"/>
                <a:sym typeface="Times New Roman"/>
              </a:rPr>
              <a:t>10, 12, 15, 19, 24,... </a:t>
            </a:r>
            <a:endParaRPr sz="1900">
              <a:solidFill>
                <a:schemeClr val="dk1"/>
              </a:solidFill>
            </a:endParaRPr>
          </a:p>
        </p:txBody>
      </p:sp>
      <p:sp>
        <p:nvSpPr>
          <p:cNvPr id="1517" name="Google Shape;1517;p128"/>
          <p:cNvSpPr txBox="1"/>
          <p:nvPr>
            <p:ph idx="1" type="subTitle"/>
          </p:nvPr>
        </p:nvSpPr>
        <p:spPr>
          <a:xfrm>
            <a:off x="324000" y="3629603"/>
            <a:ext cx="8260500" cy="908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Erayga nth ee taxanaha waa booska erayga taxanaha halkaas oo n u taagan yahay lambarka erayga. Tusaale, haddii n = 10 tani waxay ka dhigan tahay erayga 10aad ee taxanaha.</a:t>
            </a:r>
            <a:r>
              <a:rPr i="1"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r>
              <a:rPr lang="en-GB" sz="1800">
                <a:latin typeface="Lexend"/>
              </a:rPr>
              <a:t/>
            </a:r>
            <a:r>
              <a:rPr lang="en-GB" sz="1800">
                <a:latin typeface="Lexend"/>
              </a:rPr>
              <a:t/>
            </a:r>
            <a:endParaRPr sz="1900">
              <a:solidFill>
                <a:schemeClr val="dk1"/>
              </a:solidFill>
            </a:endParaRPr>
          </a:p>
        </p:txBody>
      </p:sp>
      <p:sp>
        <p:nvSpPr>
          <p:cNvPr id="1518" name="Google Shape;1518;p128"/>
          <p:cNvSpPr txBox="1"/>
          <p:nvPr/>
        </p:nvSpPr>
        <p:spPr>
          <a:xfrm>
            <a:off x="3115800" y="1476125"/>
            <a:ext cx="5704200" cy="414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Kani waa taxane xisaabeed (arithmetic sequence) oo leh farqi guud (common difference) oo ah +2</a:t>
            </a:r>
            <a:r>
              <a:rPr lang="en-GB" sz="1800">
                <a:solidFill>
                  <a:schemeClr val="dk1"/>
                </a:solidFill>
                <a:latin typeface="Lexend"/>
                <a:ea typeface="Times New Roman"/>
                <a:cs typeface="Times New Roman"/>
                <a:sym typeface="Times New Roman"/>
              </a:rPr>
              <a:t/>
            </a:r>
            <a:endParaRPr sz="1900">
              <a:solidFill>
                <a:schemeClr val="dk1"/>
              </a:solidFill>
              <a:latin typeface="Lexend"/>
              <a:ea typeface="Lexend"/>
              <a:cs typeface="Lexend"/>
              <a:sym typeface="Lexend"/>
            </a:endParaRPr>
          </a:p>
        </p:txBody>
      </p:sp>
      <p:grpSp>
        <p:nvGrpSpPr>
          <p:cNvPr id="1519" name="Google Shape;1519;p128"/>
          <p:cNvGrpSpPr/>
          <p:nvPr/>
        </p:nvGrpSpPr>
        <p:grpSpPr>
          <a:xfrm>
            <a:off x="975180" y="1553750"/>
            <a:ext cx="1634110" cy="627825"/>
            <a:chOff x="975180" y="1553750"/>
            <a:chExt cx="1634110" cy="627825"/>
          </a:xfrm>
        </p:grpSpPr>
        <p:sp>
          <p:nvSpPr>
            <p:cNvPr id="1520" name="Google Shape;1520;p128"/>
            <p:cNvSpPr txBox="1"/>
            <p:nvPr/>
          </p:nvSpPr>
          <p:spPr>
            <a:xfrm>
              <a:off x="1009390" y="194456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chemeClr val="dk1"/>
                  </a:solidFill>
                  <a:latin typeface="Times New Roman"/>
                  <a:ea typeface="Times New Roman"/>
                  <a:cs typeface="Times New Roman"/>
                  <a:sym typeface="Times New Roman"/>
                </a:rPr>
                <a:t>+2</a:t>
              </a:r>
              <a:endParaRPr sz="1900">
                <a:solidFill>
                  <a:schemeClr val="dk1"/>
                </a:solidFill>
                <a:latin typeface="Times New Roman"/>
                <a:ea typeface="Times New Roman"/>
                <a:cs typeface="Times New Roman"/>
                <a:sym typeface="Times New Roman"/>
              </a:endParaRPr>
            </a:p>
          </p:txBody>
        </p:sp>
        <p:sp>
          <p:nvSpPr>
            <p:cNvPr id="1521" name="Google Shape;1521;p128"/>
            <p:cNvSpPr txBox="1"/>
            <p:nvPr/>
          </p:nvSpPr>
          <p:spPr>
            <a:xfrm>
              <a:off x="1416890" y="1944575"/>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chemeClr val="dk1"/>
                  </a:solidFill>
                  <a:latin typeface="Times New Roman"/>
                  <a:ea typeface="Times New Roman"/>
                  <a:cs typeface="Times New Roman"/>
                  <a:sym typeface="Times New Roman"/>
                </a:rPr>
                <a:t>+2</a:t>
              </a:r>
              <a:endParaRPr sz="1900">
                <a:solidFill>
                  <a:schemeClr val="dk1"/>
                </a:solidFill>
                <a:latin typeface="Times New Roman"/>
                <a:ea typeface="Times New Roman"/>
                <a:cs typeface="Times New Roman"/>
                <a:sym typeface="Times New Roman"/>
              </a:endParaRPr>
            </a:p>
          </p:txBody>
        </p:sp>
        <p:sp>
          <p:nvSpPr>
            <p:cNvPr id="1522" name="Google Shape;1522;p128"/>
            <p:cNvSpPr txBox="1"/>
            <p:nvPr/>
          </p:nvSpPr>
          <p:spPr>
            <a:xfrm>
              <a:off x="1824390" y="194456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chemeClr val="dk1"/>
                  </a:solidFill>
                  <a:latin typeface="Times New Roman"/>
                  <a:ea typeface="Times New Roman"/>
                  <a:cs typeface="Times New Roman"/>
                  <a:sym typeface="Times New Roman"/>
                </a:rPr>
                <a:t>+2</a:t>
              </a:r>
              <a:endParaRPr sz="1900">
                <a:solidFill>
                  <a:schemeClr val="dk1"/>
                </a:solidFill>
                <a:latin typeface="Times New Roman"/>
                <a:ea typeface="Times New Roman"/>
                <a:cs typeface="Times New Roman"/>
                <a:sym typeface="Times New Roman"/>
              </a:endParaRPr>
            </a:p>
          </p:txBody>
        </p:sp>
        <p:sp>
          <p:nvSpPr>
            <p:cNvPr id="1523" name="Google Shape;1523;p128"/>
            <p:cNvSpPr txBox="1"/>
            <p:nvPr/>
          </p:nvSpPr>
          <p:spPr>
            <a:xfrm>
              <a:off x="2231890" y="194456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chemeClr val="dk1"/>
                  </a:solidFill>
                  <a:latin typeface="Times New Roman"/>
                  <a:ea typeface="Times New Roman"/>
                  <a:cs typeface="Times New Roman"/>
                  <a:sym typeface="Times New Roman"/>
                </a:rPr>
                <a:t>+2</a:t>
              </a:r>
              <a:endParaRPr sz="1900">
                <a:solidFill>
                  <a:schemeClr val="dk1"/>
                </a:solidFill>
                <a:latin typeface="Times New Roman"/>
                <a:ea typeface="Times New Roman"/>
                <a:cs typeface="Times New Roman"/>
                <a:sym typeface="Times New Roman"/>
              </a:endParaRPr>
            </a:p>
          </p:txBody>
        </p:sp>
        <p:sp>
          <p:nvSpPr>
            <p:cNvPr id="1524" name="Google Shape;1524;p128"/>
            <p:cNvSpPr/>
            <p:nvPr/>
          </p:nvSpPr>
          <p:spPr>
            <a:xfrm rot="5397628">
              <a:off x="936480" y="1592600"/>
              <a:ext cx="434700" cy="357000"/>
            </a:xfrm>
            <a:prstGeom prst="arc">
              <a:avLst>
                <a:gd fmla="val 16200000" name="adj1"/>
                <a:gd fmla="val 5544551" name="adj2"/>
              </a:avLst>
            </a:prstGeom>
            <a:noFill/>
            <a:ln cap="flat" cmpd="sng" w="19050">
              <a:solidFill>
                <a:schemeClr val="dk2"/>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5" name="Google Shape;1525;p128"/>
            <p:cNvSpPr/>
            <p:nvPr/>
          </p:nvSpPr>
          <p:spPr>
            <a:xfrm rot="5397628">
              <a:off x="1348091" y="1592600"/>
              <a:ext cx="434700" cy="357000"/>
            </a:xfrm>
            <a:prstGeom prst="arc">
              <a:avLst>
                <a:gd fmla="val 16200000" name="adj1"/>
                <a:gd fmla="val 5544551" name="adj2"/>
              </a:avLst>
            </a:prstGeom>
            <a:noFill/>
            <a:ln cap="flat" cmpd="sng" w="19050">
              <a:solidFill>
                <a:schemeClr val="dk2"/>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6" name="Google Shape;1526;p128"/>
            <p:cNvSpPr/>
            <p:nvPr/>
          </p:nvSpPr>
          <p:spPr>
            <a:xfrm rot="5397628">
              <a:off x="1759677" y="1592600"/>
              <a:ext cx="434700" cy="357000"/>
            </a:xfrm>
            <a:prstGeom prst="arc">
              <a:avLst>
                <a:gd fmla="val 16200000" name="adj1"/>
                <a:gd fmla="val 5544551" name="adj2"/>
              </a:avLst>
            </a:prstGeom>
            <a:noFill/>
            <a:ln cap="flat" cmpd="sng" w="19050">
              <a:solidFill>
                <a:schemeClr val="dk2"/>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7" name="Google Shape;1527;p128"/>
            <p:cNvSpPr/>
            <p:nvPr/>
          </p:nvSpPr>
          <p:spPr>
            <a:xfrm rot="5397628">
              <a:off x="2171257" y="1592600"/>
              <a:ext cx="434700" cy="357000"/>
            </a:xfrm>
            <a:prstGeom prst="arc">
              <a:avLst>
                <a:gd fmla="val 16200000" name="adj1"/>
                <a:gd fmla="val 5544551" name="adj2"/>
              </a:avLst>
            </a:prstGeom>
            <a:noFill/>
            <a:ln cap="flat" cmpd="sng" w="19050">
              <a:solidFill>
                <a:schemeClr val="dk2"/>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28" name="Google Shape;1528;p128"/>
          <p:cNvSpPr txBox="1"/>
          <p:nvPr/>
        </p:nvSpPr>
        <p:spPr>
          <a:xfrm>
            <a:off x="3115800" y="2368275"/>
            <a:ext cx="5704200" cy="678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Kani ma aha taxane xisaabeed (arithmetic sequence) sababtoo ah ma jiro farqi guud (common difference) oo u dhexeeya erayada isku xiga.</a:t>
            </a:r>
            <a:endParaRPr sz="19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100">
              <a:solidFill>
                <a:schemeClr val="dk1"/>
              </a:solidFill>
              <a:latin typeface="Lexend"/>
              <a:ea typeface="Lexend"/>
              <a:cs typeface="Lexend"/>
              <a:sym typeface="Lexend"/>
            </a:endParaRPr>
          </a:p>
        </p:txBody>
      </p:sp>
      <p:grpSp>
        <p:nvGrpSpPr>
          <p:cNvPr id="1529" name="Google Shape;1529;p128"/>
          <p:cNvGrpSpPr/>
          <p:nvPr/>
        </p:nvGrpSpPr>
        <p:grpSpPr>
          <a:xfrm>
            <a:off x="905442" y="2524800"/>
            <a:ext cx="1678335" cy="627825"/>
            <a:chOff x="905442" y="2524800"/>
            <a:chExt cx="1678335" cy="627825"/>
          </a:xfrm>
        </p:grpSpPr>
        <p:sp>
          <p:nvSpPr>
            <p:cNvPr id="1530" name="Google Shape;1530;p128"/>
            <p:cNvSpPr txBox="1"/>
            <p:nvPr/>
          </p:nvSpPr>
          <p:spPr>
            <a:xfrm>
              <a:off x="939652" y="291561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chemeClr val="dk1"/>
                  </a:solidFill>
                  <a:latin typeface="Times New Roman"/>
                  <a:ea typeface="Times New Roman"/>
                  <a:cs typeface="Times New Roman"/>
                  <a:sym typeface="Times New Roman"/>
                </a:rPr>
                <a:t>+2</a:t>
              </a:r>
              <a:endParaRPr sz="1900">
                <a:solidFill>
                  <a:schemeClr val="dk1"/>
                </a:solidFill>
                <a:latin typeface="Times New Roman"/>
                <a:ea typeface="Times New Roman"/>
                <a:cs typeface="Times New Roman"/>
                <a:sym typeface="Times New Roman"/>
              </a:endParaRPr>
            </a:p>
          </p:txBody>
        </p:sp>
        <p:sp>
          <p:nvSpPr>
            <p:cNvPr id="1531" name="Google Shape;1531;p128"/>
            <p:cNvSpPr txBox="1"/>
            <p:nvPr/>
          </p:nvSpPr>
          <p:spPr>
            <a:xfrm>
              <a:off x="1376750" y="2915625"/>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chemeClr val="dk1"/>
                  </a:solidFill>
                  <a:latin typeface="Times New Roman"/>
                  <a:ea typeface="Times New Roman"/>
                  <a:cs typeface="Times New Roman"/>
                  <a:sym typeface="Times New Roman"/>
                </a:rPr>
                <a:t>+3</a:t>
              </a:r>
              <a:endParaRPr sz="1900">
                <a:solidFill>
                  <a:schemeClr val="dk1"/>
                </a:solidFill>
                <a:latin typeface="Times New Roman"/>
                <a:ea typeface="Times New Roman"/>
                <a:cs typeface="Times New Roman"/>
                <a:sym typeface="Times New Roman"/>
              </a:endParaRPr>
            </a:p>
          </p:txBody>
        </p:sp>
        <p:sp>
          <p:nvSpPr>
            <p:cNvPr id="1532" name="Google Shape;1532;p128"/>
            <p:cNvSpPr txBox="1"/>
            <p:nvPr/>
          </p:nvSpPr>
          <p:spPr>
            <a:xfrm>
              <a:off x="1774702" y="291561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chemeClr val="dk1"/>
                  </a:solidFill>
                  <a:latin typeface="Times New Roman"/>
                  <a:ea typeface="Times New Roman"/>
                  <a:cs typeface="Times New Roman"/>
                  <a:sym typeface="Times New Roman"/>
                </a:rPr>
                <a:t>+4</a:t>
              </a:r>
              <a:endParaRPr sz="1900">
                <a:solidFill>
                  <a:schemeClr val="dk1"/>
                </a:solidFill>
                <a:latin typeface="Times New Roman"/>
                <a:ea typeface="Times New Roman"/>
                <a:cs typeface="Times New Roman"/>
                <a:sym typeface="Times New Roman"/>
              </a:endParaRPr>
            </a:p>
          </p:txBody>
        </p:sp>
        <p:sp>
          <p:nvSpPr>
            <p:cNvPr id="1533" name="Google Shape;1533;p128"/>
            <p:cNvSpPr txBox="1"/>
            <p:nvPr/>
          </p:nvSpPr>
          <p:spPr>
            <a:xfrm>
              <a:off x="2206377" y="2915616"/>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chemeClr val="dk1"/>
                  </a:solidFill>
                  <a:latin typeface="Times New Roman"/>
                  <a:ea typeface="Times New Roman"/>
                  <a:cs typeface="Times New Roman"/>
                  <a:sym typeface="Times New Roman"/>
                </a:rPr>
                <a:t>+5</a:t>
              </a:r>
              <a:endParaRPr sz="1900">
                <a:solidFill>
                  <a:schemeClr val="dk1"/>
                </a:solidFill>
                <a:latin typeface="Times New Roman"/>
                <a:ea typeface="Times New Roman"/>
                <a:cs typeface="Times New Roman"/>
                <a:sym typeface="Times New Roman"/>
              </a:endParaRPr>
            </a:p>
          </p:txBody>
        </p:sp>
        <p:sp>
          <p:nvSpPr>
            <p:cNvPr id="1534" name="Google Shape;1534;p128"/>
            <p:cNvSpPr/>
            <p:nvPr/>
          </p:nvSpPr>
          <p:spPr>
            <a:xfrm rot="5397628">
              <a:off x="866742" y="2563650"/>
              <a:ext cx="434700" cy="357000"/>
            </a:xfrm>
            <a:prstGeom prst="arc">
              <a:avLst>
                <a:gd fmla="val 16200000" name="adj1"/>
                <a:gd fmla="val 5544551" name="adj2"/>
              </a:avLst>
            </a:prstGeom>
            <a:noFill/>
            <a:ln cap="flat" cmpd="sng" w="19050">
              <a:solidFill>
                <a:schemeClr val="dk2"/>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5" name="Google Shape;1535;p128"/>
            <p:cNvSpPr/>
            <p:nvPr/>
          </p:nvSpPr>
          <p:spPr>
            <a:xfrm rot="5397628">
              <a:off x="1278353" y="2563650"/>
              <a:ext cx="434700" cy="357000"/>
            </a:xfrm>
            <a:prstGeom prst="arc">
              <a:avLst>
                <a:gd fmla="val 16200000" name="adj1"/>
                <a:gd fmla="val 5544551" name="adj2"/>
              </a:avLst>
            </a:prstGeom>
            <a:noFill/>
            <a:ln cap="flat" cmpd="sng" w="19050">
              <a:solidFill>
                <a:schemeClr val="dk2"/>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6" name="Google Shape;1536;p128"/>
            <p:cNvSpPr/>
            <p:nvPr/>
          </p:nvSpPr>
          <p:spPr>
            <a:xfrm rot="5397628">
              <a:off x="1689940" y="2563650"/>
              <a:ext cx="434700" cy="357000"/>
            </a:xfrm>
            <a:prstGeom prst="arc">
              <a:avLst>
                <a:gd fmla="val 16200000" name="adj1"/>
                <a:gd fmla="val 5544551" name="adj2"/>
              </a:avLst>
            </a:prstGeom>
            <a:noFill/>
            <a:ln cap="flat" cmpd="sng" w="19050">
              <a:solidFill>
                <a:schemeClr val="dk2"/>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37" name="Google Shape;1537;p128"/>
            <p:cNvSpPr/>
            <p:nvPr/>
          </p:nvSpPr>
          <p:spPr>
            <a:xfrm rot="5397628">
              <a:off x="2101520" y="2563650"/>
              <a:ext cx="434700" cy="357000"/>
            </a:xfrm>
            <a:prstGeom prst="arc">
              <a:avLst>
                <a:gd fmla="val 16200000" name="adj1"/>
                <a:gd fmla="val 5544551" name="adj2"/>
              </a:avLst>
            </a:prstGeom>
            <a:noFill/>
            <a:ln cap="flat" cmpd="sng" w="19050">
              <a:solidFill>
                <a:schemeClr val="dk2"/>
              </a:solidFill>
              <a:prstDash val="solid"/>
              <a:round/>
              <a:headEnd len="sm" w="sm" type="triangl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1" name="Shape 1541"/>
        <p:cNvGrpSpPr/>
        <p:nvPr/>
      </p:nvGrpSpPr>
      <p:grpSpPr>
        <a:xfrm>
          <a:off x="0" y="0"/>
          <a:ext cx="0" cy="0"/>
          <a:chOff x="0" y="0"/>
          <a:chExt cx="0" cy="0"/>
        </a:xfrm>
      </p:grpSpPr>
      <p:sp>
        <p:nvSpPr>
          <p:cNvPr id="1542" name="Google Shape;1542;p129"/>
          <p:cNvSpPr txBox="1"/>
          <p:nvPr>
            <p:ph type="title"/>
          </p:nvPr>
        </p:nvSpPr>
        <p:spPr>
          <a:xfrm>
            <a:off x="1224600" y="1787025"/>
            <a:ext cx="6850800" cy="369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Aqoonsiga taxanaha xisaabeed (arithmetic sequences)</a:t>
            </a:r>
            <a:endParaRPr/>
          </a:p>
        </p:txBody>
      </p:sp>
      <p:sp>
        <p:nvSpPr>
          <p:cNvPr id="1543" name="Google Shape;1543;p129"/>
          <p:cNvSpPr txBox="1"/>
          <p:nvPr>
            <p:ph idx="2" type="title"/>
          </p:nvPr>
        </p:nvSpPr>
        <p:spPr>
          <a:xfrm>
            <a:off x="1224000" y="2830775"/>
            <a:ext cx="6850800" cy="369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Soo saarista taxanaha xisaabeed (arithmetic sequences)</a:t>
            </a:r>
            <a:r>
              <a:rPr lang="en-GB" sz="1400">
                <a:latin typeface="Lexend"/>
              </a:rPr>
              <a:t/>
            </a:r>
            <a:endParaRPr/>
          </a:p>
        </p:txBody>
      </p:sp>
      <p:sp>
        <p:nvSpPr>
          <p:cNvPr id="1544" name="Google Shape;1544;p129"/>
          <p:cNvSpPr txBox="1"/>
          <p:nvPr>
            <p:ph idx="3" type="title"/>
          </p:nvPr>
        </p:nvSpPr>
        <p:spPr>
          <a:xfrm>
            <a:off x="1224000" y="3758277"/>
            <a:ext cx="6850800" cy="369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Matalaadda taxanaha xisaabeed (arithmetic sequences)</a:t>
            </a:r>
            <a:r>
              <a:rPr lang="en-GB" sz="1400">
                <a:latin typeface="Lexend"/>
              </a:rPr>
              <a:t/>
            </a:r>
            <a:endParaRPr/>
          </a:p>
        </p:txBody>
      </p:sp>
      <p:sp>
        <p:nvSpPr>
          <p:cNvPr id="1545" name="Google Shape;1545;p129"/>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fahamka taxanaha xisaabeed (arithmetic sequences)</a:t>
            </a:r>
            <a:endParaRPr/>
          </a:p>
        </p:txBody>
      </p:sp>
      <p:pic>
        <p:nvPicPr>
          <p:cNvPr id="1546" name="Google Shape;1546;p129"/>
          <p:cNvPicPr preferRelativeResize="0"/>
          <p:nvPr/>
        </p:nvPicPr>
        <p:blipFill>
          <a:blip r:embed="rId3">
            <a:alphaModFix/>
          </a:blip>
          <a:stretch>
            <a:fillRect/>
          </a:stretch>
        </p:blipFill>
        <p:spPr>
          <a:xfrm>
            <a:off x="412180" y="1745281"/>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0" name="Shape 1550"/>
        <p:cNvGrpSpPr/>
        <p:nvPr/>
      </p:nvGrpSpPr>
      <p:grpSpPr>
        <a:xfrm>
          <a:off x="0" y="0"/>
          <a:ext cx="0" cy="0"/>
          <a:chOff x="0" y="0"/>
          <a:chExt cx="0" cy="0"/>
        </a:xfrm>
      </p:grpSpPr>
      <p:sp>
        <p:nvSpPr>
          <p:cNvPr id="1551" name="Google Shape;1551;p130"/>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Suad waxay eegaysaa taxano tirooyin ah.</a:t>
            </a:r>
            <a:endParaRPr/>
          </a:p>
        </p:txBody>
      </p:sp>
      <p:sp>
        <p:nvSpPr>
          <p:cNvPr id="1552" name="Google Shape;1552;p13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Aqoonsiga taxanaha xisaabeed (arithmetic sequences)</a:t>
            </a:r>
            <a:endParaRPr/>
          </a:p>
        </p:txBody>
      </p:sp>
      <p:sp>
        <p:nvSpPr>
          <p:cNvPr id="1553" name="Google Shape;1553;p130"/>
          <p:cNvSpPr txBox="1"/>
          <p:nvPr>
            <p:ph idx="1" type="body"/>
          </p:nvPr>
        </p:nvSpPr>
        <p:spPr>
          <a:xfrm>
            <a:off x="324000" y="1292700"/>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11, 16, 21, 26, …</a:t>
            </a:r>
            <a:endParaRPr sz="2400">
              <a:latin typeface="Times New Roman"/>
              <a:ea typeface="Times New Roman"/>
              <a:cs typeface="Times New Roman"/>
              <a:sym typeface="Times New Roman"/>
            </a:endParaRPr>
          </a:p>
        </p:txBody>
      </p:sp>
      <p:sp>
        <p:nvSpPr>
          <p:cNvPr id="1554" name="Google Shape;1554;p130"/>
          <p:cNvSpPr txBox="1"/>
          <p:nvPr>
            <p:ph idx="1" type="body"/>
          </p:nvPr>
        </p:nvSpPr>
        <p:spPr>
          <a:xfrm>
            <a:off x="324000" y="2399841"/>
            <a:ext cx="3087000" cy="320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ea typeface="Times New Roman"/>
                <a:cs typeface="Times New Roman"/>
                <a:sym typeface="Times New Roman"/>
              </a:rPr>
              <a:t>19, 23, 27, 31, 35, …</a:t>
            </a:r>
            <a:endParaRPr sz="2400">
              <a:latin typeface="Times New Roman"/>
              <a:ea typeface="Times New Roman"/>
              <a:cs typeface="Times New Roman"/>
              <a:sym typeface="Times New Roman"/>
            </a:endParaRPr>
          </a:p>
        </p:txBody>
      </p:sp>
      <p:sp>
        <p:nvSpPr>
          <p:cNvPr id="1555" name="Google Shape;1555;p130"/>
          <p:cNvSpPr txBox="1"/>
          <p:nvPr>
            <p:ph idx="1" type="body"/>
          </p:nvPr>
        </p:nvSpPr>
        <p:spPr>
          <a:xfrm>
            <a:off x="324000" y="3486812"/>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51, 58, 65, 72, 79, …</a:t>
            </a:r>
            <a:endParaRPr sz="2400">
              <a:latin typeface="Times New Roman"/>
              <a:ea typeface="Times New Roman"/>
              <a:cs typeface="Times New Roman"/>
              <a:sym typeface="Times New Roman"/>
            </a:endParaRPr>
          </a:p>
        </p:txBody>
      </p:sp>
      <p:pic>
        <p:nvPicPr>
          <p:cNvPr id="1556" name="Google Shape;1556;p130"/>
          <p:cNvPicPr preferRelativeResize="0"/>
          <p:nvPr/>
        </p:nvPicPr>
        <p:blipFill>
          <a:blip r:embed="rId3">
            <a:alphaModFix/>
          </a:blip>
          <a:stretch>
            <a:fillRect/>
          </a:stretch>
        </p:blipFill>
        <p:spPr>
          <a:xfrm>
            <a:off x="7358175" y="2952749"/>
            <a:ext cx="1146846" cy="1272251"/>
          </a:xfrm>
          <a:prstGeom prst="rect">
            <a:avLst/>
          </a:prstGeom>
          <a:noFill/>
          <a:ln>
            <a:noFill/>
          </a:ln>
        </p:spPr>
      </p:pic>
      <p:pic>
        <p:nvPicPr>
          <p:cNvPr id="1557" name="Google Shape;1557;p130"/>
          <p:cNvPicPr preferRelativeResize="0"/>
          <p:nvPr/>
        </p:nvPicPr>
        <p:blipFill rotWithShape="1">
          <a:blip r:embed="rId4">
            <a:alphaModFix/>
          </a:blip>
          <a:srcRect b="43690" l="0" r="57905" t="0"/>
          <a:stretch/>
        </p:blipFill>
        <p:spPr>
          <a:xfrm>
            <a:off x="4382110" y="1598621"/>
            <a:ext cx="3253376" cy="1593474"/>
          </a:xfrm>
          <a:prstGeom prst="rect">
            <a:avLst/>
          </a:prstGeom>
          <a:noFill/>
          <a:ln>
            <a:noFill/>
          </a:ln>
        </p:spPr>
      </p:pic>
      <p:sp>
        <p:nvSpPr>
          <p:cNvPr id="1558" name="Google Shape;1558;p130"/>
          <p:cNvSpPr txBox="1"/>
          <p:nvPr/>
        </p:nvSpPr>
        <p:spPr>
          <a:xfrm flipH="1">
            <a:off x="4571134" y="1786192"/>
            <a:ext cx="2664900" cy="947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Inkastoo kuwani ay yihiin taxano kala duwan, waxaan arki karaa wax ay wadaagaan.</a:t>
            </a:r>
            <a:endParaRPr sz="1800">
              <a:solidFill>
                <a:srgbClr val="000000"/>
              </a:solidFill>
              <a:latin typeface="Lexend"/>
              <a:ea typeface="Lexend"/>
              <a:cs typeface="Lexend"/>
              <a:sym typeface="Lexend"/>
            </a:endParaRPr>
          </a:p>
        </p:txBody>
      </p:sp>
      <p:grpSp>
        <p:nvGrpSpPr>
          <p:cNvPr id="1559" name="Google Shape;1559;p130"/>
          <p:cNvGrpSpPr/>
          <p:nvPr/>
        </p:nvGrpSpPr>
        <p:grpSpPr>
          <a:xfrm>
            <a:off x="292275" y="1600423"/>
            <a:ext cx="1914404" cy="433518"/>
            <a:chOff x="292275" y="1600423"/>
            <a:chExt cx="1914404" cy="433518"/>
          </a:xfrm>
        </p:grpSpPr>
        <p:pic>
          <p:nvPicPr>
            <p:cNvPr id="1560" name="Google Shape;1560;p130"/>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561" name="Google Shape;1561;p130"/>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562" name="Google Shape;1562;p130"/>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563" name="Google Shape;1563;p130"/>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564" name="Google Shape;1564;p130"/>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565" name="Google Shape;1565;p130"/>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566" name="Google Shape;1566;p130"/>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567" name="Google Shape;1567;p130"/>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grpSp>
      <p:grpSp>
        <p:nvGrpSpPr>
          <p:cNvPr id="1568" name="Google Shape;1568;p130"/>
          <p:cNvGrpSpPr/>
          <p:nvPr/>
        </p:nvGrpSpPr>
        <p:grpSpPr>
          <a:xfrm>
            <a:off x="444675" y="2697479"/>
            <a:ext cx="1914404" cy="433518"/>
            <a:chOff x="292275" y="1600423"/>
            <a:chExt cx="1914404" cy="433518"/>
          </a:xfrm>
        </p:grpSpPr>
        <p:pic>
          <p:nvPicPr>
            <p:cNvPr id="1569" name="Google Shape;1569;p130"/>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570" name="Google Shape;1570;p130"/>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571" name="Google Shape;1571;p130"/>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572" name="Google Shape;1572;p130"/>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573" name="Google Shape;1573;p130"/>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574" name="Google Shape;1574;p130"/>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575" name="Google Shape;1575;p130"/>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576" name="Google Shape;1576;p130"/>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grpSp>
      <p:grpSp>
        <p:nvGrpSpPr>
          <p:cNvPr id="1577" name="Google Shape;1577;p130"/>
          <p:cNvGrpSpPr/>
          <p:nvPr/>
        </p:nvGrpSpPr>
        <p:grpSpPr>
          <a:xfrm>
            <a:off x="444675" y="3810223"/>
            <a:ext cx="1914404" cy="433518"/>
            <a:chOff x="292275" y="1600423"/>
            <a:chExt cx="1914404" cy="433518"/>
          </a:xfrm>
        </p:grpSpPr>
        <p:pic>
          <p:nvPicPr>
            <p:cNvPr id="1578" name="Google Shape;1578;p130"/>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579" name="Google Shape;1579;p130"/>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580" name="Google Shape;1580;p130"/>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581" name="Google Shape;1581;p130"/>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582" name="Google Shape;1582;p130"/>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583" name="Google Shape;1583;p130"/>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584" name="Google Shape;1584;p130"/>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585" name="Google Shape;1585;p130"/>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grpSp>
      <p:pic>
        <p:nvPicPr>
          <p:cNvPr id="1586" name="Google Shape;1586;p130"/>
          <p:cNvPicPr preferRelativeResize="0"/>
          <p:nvPr/>
        </p:nvPicPr>
        <p:blipFill rotWithShape="1">
          <a:blip r:embed="rId4">
            <a:alphaModFix/>
          </a:blip>
          <a:srcRect b="43690" l="0" r="57905" t="0"/>
          <a:stretch/>
        </p:blipFill>
        <p:spPr>
          <a:xfrm flipH="1" rot="10800000">
            <a:off x="3174400" y="3584325"/>
            <a:ext cx="4330573" cy="1212449"/>
          </a:xfrm>
          <a:prstGeom prst="rect">
            <a:avLst/>
          </a:prstGeom>
          <a:noFill/>
          <a:ln>
            <a:noFill/>
          </a:ln>
        </p:spPr>
      </p:pic>
      <p:sp>
        <p:nvSpPr>
          <p:cNvPr id="1587" name="Google Shape;1587;p130"/>
          <p:cNvSpPr txBox="1"/>
          <p:nvPr/>
        </p:nvSpPr>
        <p:spPr>
          <a:xfrm flipH="1">
            <a:off x="3355762" y="3827909"/>
            <a:ext cx="3546900" cy="947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Dhammaan saddexda taxane waxay kordhaan tillaabooyin siman markasta</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1" name="Shape 1591"/>
        <p:cNvGrpSpPr/>
        <p:nvPr/>
      </p:nvGrpSpPr>
      <p:grpSpPr>
        <a:xfrm>
          <a:off x="0" y="0"/>
          <a:ext cx="0" cy="0"/>
          <a:chOff x="0" y="0"/>
          <a:chExt cx="0" cy="0"/>
        </a:xfrm>
      </p:grpSpPr>
      <p:sp>
        <p:nvSpPr>
          <p:cNvPr id="1592" name="Google Shape;1592;p131"/>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Suad waxay eegaysaa taxano tirooyin ah.</a:t>
            </a:r>
            <a:endParaRPr/>
          </a:p>
        </p:txBody>
      </p:sp>
      <p:sp>
        <p:nvSpPr>
          <p:cNvPr id="1593" name="Google Shape;1593;p13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taxanaha xisaabeed (arithmetic sequences)</a:t>
            </a:r>
            <a:endParaRPr/>
          </a:p>
        </p:txBody>
      </p:sp>
      <p:sp>
        <p:nvSpPr>
          <p:cNvPr id="1594" name="Google Shape;1594;p131"/>
          <p:cNvSpPr txBox="1"/>
          <p:nvPr/>
        </p:nvSpPr>
        <p:spPr>
          <a:xfrm flipH="1">
            <a:off x="3376025" y="2151500"/>
            <a:ext cx="5390100" cy="947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Taxanaha leh farqi guud (common difference) waxaa loo yaqaan taxanaha xisaabeed (arithmetic sequences). Waxa kale oo laga yaabaa inaad maqasho iyaga oo loo yaqaan taxanaha toosan (linear sequences).</a:t>
            </a:r>
            <a:r>
              <a:rPr lang="en-GB" sz="1100">
                <a:latin typeface="Lexend"/>
                <a:ea typeface="Lexend"/>
                <a:cs typeface="Lexend"/>
                <a:sym typeface="Lexend"/>
              </a:rPr>
              <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595" name="Google Shape;1595;p131"/>
          <p:cNvSpPr txBox="1"/>
          <p:nvPr>
            <p:ph idx="1" type="body"/>
          </p:nvPr>
        </p:nvSpPr>
        <p:spPr>
          <a:xfrm>
            <a:off x="324000" y="1292700"/>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11, 16, 21, 26, …</a:t>
            </a:r>
            <a:endParaRPr sz="2400">
              <a:latin typeface="Times New Roman"/>
              <a:ea typeface="Times New Roman"/>
              <a:cs typeface="Times New Roman"/>
              <a:sym typeface="Times New Roman"/>
            </a:endParaRPr>
          </a:p>
        </p:txBody>
      </p:sp>
      <p:sp>
        <p:nvSpPr>
          <p:cNvPr id="1596" name="Google Shape;1596;p131"/>
          <p:cNvSpPr txBox="1"/>
          <p:nvPr>
            <p:ph idx="1" type="body"/>
          </p:nvPr>
        </p:nvSpPr>
        <p:spPr>
          <a:xfrm>
            <a:off x="324000" y="2399841"/>
            <a:ext cx="30870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19, 23, 27, 31, 35, …</a:t>
            </a:r>
            <a:endParaRPr sz="2400">
              <a:latin typeface="Times New Roman"/>
              <a:ea typeface="Times New Roman"/>
              <a:cs typeface="Times New Roman"/>
              <a:sym typeface="Times New Roman"/>
            </a:endParaRPr>
          </a:p>
        </p:txBody>
      </p:sp>
      <p:sp>
        <p:nvSpPr>
          <p:cNvPr id="1597" name="Google Shape;1597;p131"/>
          <p:cNvSpPr txBox="1"/>
          <p:nvPr>
            <p:ph idx="1" type="body"/>
          </p:nvPr>
        </p:nvSpPr>
        <p:spPr>
          <a:xfrm>
            <a:off x="324000" y="3486812"/>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51, 58, 65, 72, 79, …</a:t>
            </a:r>
            <a:endParaRPr sz="2400">
              <a:latin typeface="Times New Roman"/>
              <a:ea typeface="Times New Roman"/>
              <a:cs typeface="Times New Roman"/>
              <a:sym typeface="Times New Roman"/>
            </a:endParaRPr>
          </a:p>
        </p:txBody>
      </p:sp>
      <p:grpSp>
        <p:nvGrpSpPr>
          <p:cNvPr id="1598" name="Google Shape;1598;p131"/>
          <p:cNvGrpSpPr/>
          <p:nvPr/>
        </p:nvGrpSpPr>
        <p:grpSpPr>
          <a:xfrm>
            <a:off x="292275" y="1600423"/>
            <a:ext cx="1914404" cy="433518"/>
            <a:chOff x="292275" y="1600423"/>
            <a:chExt cx="1914404" cy="433518"/>
          </a:xfrm>
        </p:grpSpPr>
        <p:pic>
          <p:nvPicPr>
            <p:cNvPr id="1599" name="Google Shape;1599;p131"/>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00" name="Google Shape;1600;p131"/>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01" name="Google Shape;1601;p131"/>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02" name="Google Shape;1602;p131"/>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03" name="Google Shape;1603;p131"/>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604" name="Google Shape;1604;p131"/>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605" name="Google Shape;1605;p131"/>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606" name="Google Shape;1606;p131"/>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grpSp>
      <p:grpSp>
        <p:nvGrpSpPr>
          <p:cNvPr id="1607" name="Google Shape;1607;p131"/>
          <p:cNvGrpSpPr/>
          <p:nvPr/>
        </p:nvGrpSpPr>
        <p:grpSpPr>
          <a:xfrm>
            <a:off x="444675" y="2697479"/>
            <a:ext cx="1914404" cy="433518"/>
            <a:chOff x="292275" y="1600423"/>
            <a:chExt cx="1914404" cy="433518"/>
          </a:xfrm>
        </p:grpSpPr>
        <p:pic>
          <p:nvPicPr>
            <p:cNvPr id="1608" name="Google Shape;1608;p131"/>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09" name="Google Shape;1609;p131"/>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10" name="Google Shape;1610;p131"/>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11" name="Google Shape;1611;p131"/>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12" name="Google Shape;1612;p131"/>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613" name="Google Shape;1613;p131"/>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614" name="Google Shape;1614;p131"/>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615" name="Google Shape;1615;p131"/>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grpSp>
      <p:grpSp>
        <p:nvGrpSpPr>
          <p:cNvPr id="1616" name="Google Shape;1616;p131"/>
          <p:cNvGrpSpPr/>
          <p:nvPr/>
        </p:nvGrpSpPr>
        <p:grpSpPr>
          <a:xfrm>
            <a:off x="444675" y="3810223"/>
            <a:ext cx="1914404" cy="433518"/>
            <a:chOff x="292275" y="1600423"/>
            <a:chExt cx="1914404" cy="433518"/>
          </a:xfrm>
        </p:grpSpPr>
        <p:pic>
          <p:nvPicPr>
            <p:cNvPr id="1617" name="Google Shape;1617;p131"/>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618" name="Google Shape;1618;p131"/>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619" name="Google Shape;1619;p131"/>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620" name="Google Shape;1620;p131"/>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621" name="Google Shape;1621;p131"/>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622" name="Google Shape;1622;p131"/>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623" name="Google Shape;1623;p131"/>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624" name="Google Shape;1624;p131"/>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8" name="Shape 1628"/>
        <p:cNvGrpSpPr/>
        <p:nvPr/>
      </p:nvGrpSpPr>
      <p:grpSpPr>
        <a:xfrm>
          <a:off x="0" y="0"/>
          <a:ext cx="0" cy="0"/>
          <a:chOff x="0" y="0"/>
          <a:chExt cx="0" cy="0"/>
        </a:xfrm>
      </p:grpSpPr>
      <p:sp>
        <p:nvSpPr>
          <p:cNvPr id="1629" name="Google Shape;1629;p132"/>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Suad waxay tijaabinaysaa Cabdi ee ku saabsan taxanaha xisaabeed (arithmetic sequences).</a:t>
            </a:r>
            <a:endParaRPr/>
          </a:p>
        </p:txBody>
      </p:sp>
      <p:sp>
        <p:nvSpPr>
          <p:cNvPr id="1630" name="Google Shape;1630;p13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taxanaha xisaabeed (arithmetic sequences)</a:t>
            </a:r>
            <a:endParaRPr/>
          </a:p>
        </p:txBody>
      </p:sp>
      <p:sp>
        <p:nvSpPr>
          <p:cNvPr id="1631" name="Google Shape;1631;p132"/>
          <p:cNvSpPr txBox="1"/>
          <p:nvPr>
            <p:ph idx="1" type="body"/>
          </p:nvPr>
        </p:nvSpPr>
        <p:spPr>
          <a:xfrm>
            <a:off x="324000" y="1322956"/>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sz="1800">
                <a:latin typeface="Lexend"/>
                <a:ea typeface="Times New Roman"/>
                <a:cs typeface="Times New Roman"/>
                <a:sym typeface="Times New Roman"/>
              </a:rPr>
              <a:t> </a:t>
            </a:r>
            <a:r>
              <a:rPr lang="en-GB" sz="1800">
                <a:latin typeface="Lexend"/>
                <a:ea typeface="Times New Roman"/>
                <a:cs typeface="Times New Roman"/>
                <a:sym typeface="Times New Roman"/>
              </a:rPr>
              <a:t>1</a:t>
            </a:r>
            <a:r>
              <a:rPr lang="en-GB" sz="1800">
                <a:latin typeface="Lexend"/>
                <a:ea typeface="Times New Roman"/>
                <a:cs typeface="Times New Roman"/>
                <a:sym typeface="Times New Roman"/>
              </a:rPr>
              <a:t>, 8, 15, 22, 29, …</a:t>
            </a:r>
            <a:endParaRPr sz="2400">
              <a:latin typeface="Times New Roman"/>
              <a:ea typeface="Times New Roman"/>
              <a:cs typeface="Times New Roman"/>
              <a:sym typeface="Times New Roman"/>
            </a:endParaRPr>
          </a:p>
        </p:txBody>
      </p:sp>
      <p:sp>
        <p:nvSpPr>
          <p:cNvPr id="1632" name="Google Shape;1632;p132"/>
          <p:cNvSpPr txBox="1"/>
          <p:nvPr>
            <p:ph idx="1" type="body"/>
          </p:nvPr>
        </p:nvSpPr>
        <p:spPr>
          <a:xfrm>
            <a:off x="324000" y="2267612"/>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a:latin typeface="Lexend"/>
              </a:rPr>
              <a:t>)</a:t>
            </a:r>
            <a:r>
              <a:rPr lang="en-GB" sz="1800">
                <a:latin typeface="Lexend"/>
                <a:ea typeface="Times New Roman"/>
                <a:cs typeface="Times New Roman"/>
                <a:sym typeface="Times New Roman"/>
              </a:rPr>
              <a:t> </a:t>
            </a:r>
            <a:r>
              <a:rPr lang="en-GB" sz="1800">
                <a:latin typeface="Lexend"/>
                <a:ea typeface="Times New Roman"/>
                <a:cs typeface="Times New Roman"/>
                <a:sym typeface="Times New Roman"/>
              </a:rPr>
              <a:t>2</a:t>
            </a:r>
            <a:r>
              <a:rPr lang="en-GB" sz="1800">
                <a:latin typeface="Lexend"/>
                <a:ea typeface="Times New Roman"/>
                <a:cs typeface="Times New Roman"/>
                <a:sym typeface="Times New Roman"/>
              </a:rPr>
              <a:t>9, 24, 19, 14, 9, …</a:t>
            </a:r>
            <a:endParaRPr sz="2400">
              <a:latin typeface="Times New Roman"/>
              <a:ea typeface="Times New Roman"/>
              <a:cs typeface="Times New Roman"/>
              <a:sym typeface="Times New Roman"/>
            </a:endParaRPr>
          </a:p>
        </p:txBody>
      </p:sp>
      <p:sp>
        <p:nvSpPr>
          <p:cNvPr id="1633" name="Google Shape;1633;p132"/>
          <p:cNvSpPr txBox="1"/>
          <p:nvPr>
            <p:ph idx="1" type="body"/>
          </p:nvPr>
        </p:nvSpPr>
        <p:spPr>
          <a:xfrm>
            <a:off x="4571024" y="1322950"/>
            <a:ext cx="3539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a:latin typeface="Lexend"/>
              </a:rPr>
              <a:t>)</a:t>
            </a:r>
            <a:r>
              <a:rPr lang="en-GB" sz="1800">
                <a:latin typeface="Lexend"/>
                <a:ea typeface="Times New Roman"/>
                <a:cs typeface="Times New Roman"/>
                <a:sym typeface="Times New Roman"/>
              </a:rPr>
              <a:t> 64, 84, 104, 124, 144, …</a:t>
            </a:r>
            <a:endParaRPr sz="2400">
              <a:latin typeface="Times New Roman"/>
              <a:ea typeface="Times New Roman"/>
              <a:cs typeface="Times New Roman"/>
              <a:sym typeface="Times New Roman"/>
            </a:endParaRPr>
          </a:p>
        </p:txBody>
      </p:sp>
      <p:sp>
        <p:nvSpPr>
          <p:cNvPr id="1634" name="Google Shape;1634;p132"/>
          <p:cNvSpPr txBox="1"/>
          <p:nvPr>
            <p:ph idx="1" type="body"/>
          </p:nvPr>
        </p:nvSpPr>
        <p:spPr>
          <a:xfrm>
            <a:off x="4571029" y="2267612"/>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d</a:t>
            </a:r>
            <a:r>
              <a:rPr lang="en-GB">
                <a:latin typeface="Lexend"/>
              </a:rPr>
              <a:t>)</a:t>
            </a:r>
            <a:r>
              <a:rPr lang="en-GB" sz="1800">
                <a:latin typeface="Lexend"/>
                <a:ea typeface="Times New Roman"/>
                <a:cs typeface="Times New Roman"/>
                <a:sym typeface="Times New Roman"/>
              </a:rPr>
              <a:t> 16, 21, 31, 36, 46, …</a:t>
            </a:r>
            <a:endParaRPr sz="2400">
              <a:latin typeface="Times New Roman"/>
              <a:ea typeface="Times New Roman"/>
              <a:cs typeface="Times New Roman"/>
              <a:sym typeface="Times New Roman"/>
            </a:endParaRPr>
          </a:p>
        </p:txBody>
      </p:sp>
      <p:pic>
        <p:nvPicPr>
          <p:cNvPr id="1635" name="Google Shape;1635;p132"/>
          <p:cNvPicPr preferRelativeResize="0"/>
          <p:nvPr/>
        </p:nvPicPr>
        <p:blipFill>
          <a:blip r:embed="rId3">
            <a:alphaModFix/>
          </a:blip>
          <a:stretch>
            <a:fillRect/>
          </a:stretch>
        </p:blipFill>
        <p:spPr>
          <a:xfrm flipH="1">
            <a:off x="347775" y="3780000"/>
            <a:ext cx="932461" cy="1034426"/>
          </a:xfrm>
          <a:prstGeom prst="rect">
            <a:avLst/>
          </a:prstGeom>
          <a:noFill/>
          <a:ln>
            <a:noFill/>
          </a:ln>
        </p:spPr>
      </p:pic>
      <p:sp>
        <p:nvSpPr>
          <p:cNvPr id="1636" name="Google Shape;1636;p132"/>
          <p:cNvSpPr txBox="1"/>
          <p:nvPr/>
        </p:nvSpPr>
        <p:spPr>
          <a:xfrm flipH="1">
            <a:off x="2868856" y="4257075"/>
            <a:ext cx="3539700" cy="3207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Ma raalli tihiin Cabdi?</a:t>
            </a:r>
            <a:endParaRPr sz="2200">
              <a:solidFill>
                <a:srgbClr val="000000"/>
              </a:solidFill>
              <a:latin typeface="Lexend"/>
              <a:ea typeface="Lexend"/>
              <a:cs typeface="Lexend"/>
              <a:sym typeface="Lexend"/>
            </a:endParaRPr>
          </a:p>
        </p:txBody>
      </p:sp>
      <p:pic>
        <p:nvPicPr>
          <p:cNvPr id="1637" name="Google Shape;1637;p132"/>
          <p:cNvPicPr preferRelativeResize="0"/>
          <p:nvPr/>
        </p:nvPicPr>
        <p:blipFill>
          <a:blip r:embed="rId6">
            <a:alphaModFix/>
          </a:blip>
          <a:stretch>
            <a:fillRect/>
          </a:stretch>
        </p:blipFill>
        <p:spPr>
          <a:xfrm flipH="1">
            <a:off x="7907675" y="3575972"/>
            <a:ext cx="834925" cy="937217"/>
          </a:xfrm>
          <a:prstGeom prst="rect">
            <a:avLst/>
          </a:prstGeom>
          <a:noFill/>
          <a:ln>
            <a:noFill/>
          </a:ln>
        </p:spPr>
      </p:pic>
      <p:pic>
        <p:nvPicPr>
          <p:cNvPr id="1638" name="Google Shape;1638;p132"/>
          <p:cNvPicPr preferRelativeResize="0"/>
          <p:nvPr/>
        </p:nvPicPr>
        <p:blipFill rotWithShape="1">
          <a:blip r:embed="rId5">
            <a:alphaModFix/>
          </a:blip>
          <a:srcRect b="43690" l="0" r="57905" t="0"/>
          <a:stretch/>
        </p:blipFill>
        <p:spPr>
          <a:xfrm flipH="1">
            <a:off x="1161528" y="3020647"/>
            <a:ext cx="3253376" cy="1255076"/>
          </a:xfrm>
          <a:prstGeom prst="rect">
            <a:avLst/>
          </a:prstGeom>
          <a:noFill/>
          <a:ln>
            <a:noFill/>
          </a:ln>
        </p:spPr>
      </p:pic>
      <p:sp>
        <p:nvSpPr>
          <p:cNvPr id="1639" name="Google Shape;1639;p132"/>
          <p:cNvSpPr txBox="1"/>
          <p:nvPr/>
        </p:nvSpPr>
        <p:spPr>
          <a:xfrm flipH="1">
            <a:off x="1523134" y="3061422"/>
            <a:ext cx="2664900" cy="947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Mid ka mid ah taxanahan ma aha tiroxiriir (arithmetic). Keeba ayaad u malaynaysaa?</a:t>
            </a:r>
            <a:endParaRPr sz="1800">
              <a:solidFill>
                <a:srgbClr val="000000"/>
              </a:solidFill>
              <a:latin typeface="Lexend"/>
              <a:ea typeface="Lexend"/>
              <a:cs typeface="Lexend"/>
              <a:sym typeface="Lexend"/>
            </a:endParaRPr>
          </a:p>
        </p:txBody>
      </p:sp>
      <p:pic>
        <p:nvPicPr>
          <p:cNvPr id="1640" name="Google Shape;1640;p132"/>
          <p:cNvPicPr preferRelativeResize="0"/>
          <p:nvPr/>
        </p:nvPicPr>
        <p:blipFill rotWithShape="1">
          <a:blip r:embed="rId5">
            <a:alphaModFix/>
          </a:blip>
          <a:srcRect b="43690" l="0" r="57905" t="0"/>
          <a:stretch/>
        </p:blipFill>
        <p:spPr>
          <a:xfrm>
            <a:off x="5130954" y="2944886"/>
            <a:ext cx="2875423" cy="848974"/>
          </a:xfrm>
          <a:prstGeom prst="rect">
            <a:avLst/>
          </a:prstGeom>
          <a:noFill/>
          <a:ln>
            <a:noFill/>
          </a:ln>
        </p:spPr>
      </p:pic>
      <p:sp>
        <p:nvSpPr>
          <p:cNvPr id="1641" name="Google Shape;1641;p132"/>
          <p:cNvSpPr txBox="1"/>
          <p:nvPr/>
        </p:nvSpPr>
        <p:spPr>
          <a:xfrm flipH="1">
            <a:off x="5239600" y="2985225"/>
            <a:ext cx="2541300" cy="635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u malaynayaa waa c) sababtoo ah tan ayaa hoos u socota (decreasing).</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5" name="Shape 1645"/>
        <p:cNvGrpSpPr/>
        <p:nvPr/>
      </p:nvGrpSpPr>
      <p:grpSpPr>
        <a:xfrm>
          <a:off x="0" y="0"/>
          <a:ext cx="0" cy="0"/>
          <a:chOff x="0" y="0"/>
          <a:chExt cx="0" cy="0"/>
        </a:xfrm>
      </p:grpSpPr>
      <p:sp>
        <p:nvSpPr>
          <p:cNvPr id="1646" name="Google Shape;1646;p133"/>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Suad ayaa tijaabinaysa Cabdi tiroxiriirrada (arithmetic sequences).</a:t>
            </a:r>
            <a:endParaRPr/>
          </a:p>
        </p:txBody>
      </p:sp>
      <p:sp>
        <p:nvSpPr>
          <p:cNvPr id="1647" name="Google Shape;1647;p13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Aqoonsiga tiroxiriirrada (arithmetic sequences)</a:t>
            </a:r>
            <a:endParaRPr/>
          </a:p>
        </p:txBody>
      </p:sp>
      <p:sp>
        <p:nvSpPr>
          <p:cNvPr id="1648" name="Google Shape;1648;p133"/>
          <p:cNvSpPr txBox="1"/>
          <p:nvPr>
            <p:ph idx="1" type="body"/>
          </p:nvPr>
        </p:nvSpPr>
        <p:spPr>
          <a:xfrm>
            <a:off x="324000" y="1322956"/>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sz="1800">
                <a:latin typeface="Lexend"/>
                <a:ea typeface="Times New Roman"/>
                <a:cs typeface="Times New Roman"/>
                <a:sym typeface="Times New Roman"/>
              </a:rPr>
              <a:t> 1, 8, 15, 22, 29, …</a:t>
            </a:r>
            <a:endParaRPr sz="2400">
              <a:latin typeface="Times New Roman"/>
              <a:ea typeface="Times New Roman"/>
              <a:cs typeface="Times New Roman"/>
              <a:sym typeface="Times New Roman"/>
            </a:endParaRPr>
          </a:p>
        </p:txBody>
      </p:sp>
      <p:sp>
        <p:nvSpPr>
          <p:cNvPr id="1649" name="Google Shape;1649;p133"/>
          <p:cNvSpPr txBox="1"/>
          <p:nvPr>
            <p:ph idx="1" type="body"/>
          </p:nvPr>
        </p:nvSpPr>
        <p:spPr>
          <a:xfrm>
            <a:off x="324000" y="2267612"/>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a:latin typeface="Lexend"/>
              </a:rPr>
              <a:t>)</a:t>
            </a:r>
            <a:r>
              <a:rPr lang="en-GB" sz="1800">
                <a:latin typeface="Lexend"/>
                <a:ea typeface="Times New Roman"/>
                <a:cs typeface="Times New Roman"/>
                <a:sym typeface="Times New Roman"/>
              </a:rPr>
              <a:t> 29, 24, 19, 14, 9, …</a:t>
            </a:r>
            <a:endParaRPr sz="2400">
              <a:latin typeface="Times New Roman"/>
              <a:ea typeface="Times New Roman"/>
              <a:cs typeface="Times New Roman"/>
              <a:sym typeface="Times New Roman"/>
            </a:endParaRPr>
          </a:p>
        </p:txBody>
      </p:sp>
      <p:sp>
        <p:nvSpPr>
          <p:cNvPr id="1650" name="Google Shape;1650;p133"/>
          <p:cNvSpPr txBox="1"/>
          <p:nvPr>
            <p:ph idx="1" type="body"/>
          </p:nvPr>
        </p:nvSpPr>
        <p:spPr>
          <a:xfrm>
            <a:off x="4571024" y="1322950"/>
            <a:ext cx="3539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a:latin typeface="Lexend"/>
              </a:rPr>
              <a:t>)</a:t>
            </a:r>
            <a:r>
              <a:rPr lang="en-GB" sz="1800">
                <a:latin typeface="Lexend"/>
                <a:ea typeface="Times New Roman"/>
                <a:cs typeface="Times New Roman"/>
                <a:sym typeface="Times New Roman"/>
              </a:rPr>
              <a:t> 64, 84, 104, 124, 144, …</a:t>
            </a:r>
            <a:endParaRPr sz="2400">
              <a:latin typeface="Times New Roman"/>
              <a:ea typeface="Times New Roman"/>
              <a:cs typeface="Times New Roman"/>
              <a:sym typeface="Times New Roman"/>
            </a:endParaRPr>
          </a:p>
        </p:txBody>
      </p:sp>
      <p:sp>
        <p:nvSpPr>
          <p:cNvPr id="1651" name="Google Shape;1651;p133"/>
          <p:cNvSpPr txBox="1"/>
          <p:nvPr>
            <p:ph idx="1" type="body"/>
          </p:nvPr>
        </p:nvSpPr>
        <p:spPr>
          <a:xfrm>
            <a:off x="4571029" y="2267612"/>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d</a:t>
            </a:r>
            <a:r>
              <a:rPr lang="en-GB">
                <a:latin typeface="Lexend"/>
              </a:rPr>
              <a:t>)</a:t>
            </a:r>
            <a:r>
              <a:rPr lang="en-GB" sz="1800">
                <a:latin typeface="Lexend"/>
                <a:ea typeface="Times New Roman"/>
                <a:cs typeface="Times New Roman"/>
                <a:sym typeface="Times New Roman"/>
              </a:rPr>
              <a:t> 16, 21, 31, 36, 46, …</a:t>
            </a:r>
            <a:endParaRPr sz="2400">
              <a:latin typeface="Times New Roman"/>
              <a:ea typeface="Times New Roman"/>
              <a:cs typeface="Times New Roman"/>
              <a:sym typeface="Times New Roman"/>
            </a:endParaRPr>
          </a:p>
        </p:txBody>
      </p:sp>
      <p:pic>
        <p:nvPicPr>
          <p:cNvPr id="1652" name="Google Shape;1652;p133"/>
          <p:cNvPicPr preferRelativeResize="0"/>
          <p:nvPr/>
        </p:nvPicPr>
        <p:blipFill>
          <a:blip r:embed="rId3">
            <a:alphaModFix/>
          </a:blip>
          <a:stretch>
            <a:fillRect/>
          </a:stretch>
        </p:blipFill>
        <p:spPr>
          <a:xfrm flipH="1">
            <a:off x="347775" y="3780000"/>
            <a:ext cx="932461" cy="1034426"/>
          </a:xfrm>
          <a:prstGeom prst="rect">
            <a:avLst/>
          </a:prstGeom>
          <a:noFill/>
          <a:ln>
            <a:noFill/>
          </a:ln>
        </p:spPr>
      </p:pic>
      <p:pic>
        <p:nvPicPr>
          <p:cNvPr id="1653" name="Google Shape;1653;p133"/>
          <p:cNvPicPr preferRelativeResize="0"/>
          <p:nvPr/>
        </p:nvPicPr>
        <p:blipFill rotWithShape="1">
          <a:blip r:embed="rId4">
            <a:alphaModFix/>
          </a:blip>
          <a:srcRect b="43690" l="0" r="57905" t="0"/>
          <a:stretch/>
        </p:blipFill>
        <p:spPr>
          <a:xfrm flipH="1">
            <a:off x="1257894" y="3173050"/>
            <a:ext cx="2434227" cy="1255076"/>
          </a:xfrm>
          <a:prstGeom prst="rect">
            <a:avLst/>
          </a:prstGeom>
          <a:noFill/>
          <a:ln>
            <a:noFill/>
          </a:ln>
        </p:spPr>
      </p:pic>
      <p:sp>
        <p:nvSpPr>
          <p:cNvPr id="1654" name="Google Shape;1654;p133"/>
          <p:cNvSpPr txBox="1"/>
          <p:nvPr/>
        </p:nvSpPr>
        <p:spPr>
          <a:xfrm flipH="1">
            <a:off x="1523050" y="3213825"/>
            <a:ext cx="2072700" cy="947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Aynu eegno kala duwanaanshaha eray-ka-eray (term-to-term differences) Cabdi.</a:t>
            </a:r>
            <a:endParaRPr sz="1800">
              <a:solidFill>
                <a:srgbClr val="000000"/>
              </a:solidFill>
              <a:latin typeface="Lexend"/>
              <a:ea typeface="Lexend"/>
              <a:cs typeface="Lexend"/>
              <a:sym typeface="Lexend"/>
            </a:endParaRPr>
          </a:p>
        </p:txBody>
      </p:sp>
      <p:grpSp>
        <p:nvGrpSpPr>
          <p:cNvPr id="1655" name="Google Shape;1655;p133"/>
          <p:cNvGrpSpPr/>
          <p:nvPr/>
        </p:nvGrpSpPr>
        <p:grpSpPr>
          <a:xfrm>
            <a:off x="643007" y="1600374"/>
            <a:ext cx="1708797" cy="433518"/>
            <a:chOff x="292275" y="1600423"/>
            <a:chExt cx="1914404" cy="433518"/>
          </a:xfrm>
        </p:grpSpPr>
        <p:pic>
          <p:nvPicPr>
            <p:cNvPr id="1656" name="Google Shape;1656;p133"/>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657" name="Google Shape;1657;p133"/>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658" name="Google Shape;1658;p133"/>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659" name="Google Shape;1659;p133"/>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660" name="Google Shape;1660;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661" name="Google Shape;1661;p133"/>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662" name="Google Shape;1662;p133"/>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663" name="Google Shape;1663;p133"/>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grpSp>
      <p:pic>
        <p:nvPicPr>
          <p:cNvPr id="1664" name="Google Shape;1664;p133"/>
          <p:cNvPicPr preferRelativeResize="0"/>
          <p:nvPr/>
        </p:nvPicPr>
        <p:blipFill>
          <a:blip r:embed="rId7">
            <a:alphaModFix/>
          </a:blip>
          <a:stretch>
            <a:fillRect/>
          </a:stretch>
        </p:blipFill>
        <p:spPr>
          <a:xfrm flipH="1">
            <a:off x="7907675" y="3575972"/>
            <a:ext cx="834925" cy="937217"/>
          </a:xfrm>
          <a:prstGeom prst="rect">
            <a:avLst/>
          </a:prstGeom>
          <a:noFill/>
          <a:ln>
            <a:noFill/>
          </a:ln>
        </p:spPr>
      </p:pic>
      <p:grpSp>
        <p:nvGrpSpPr>
          <p:cNvPr id="1665" name="Google Shape;1665;p133"/>
          <p:cNvGrpSpPr/>
          <p:nvPr/>
        </p:nvGrpSpPr>
        <p:grpSpPr>
          <a:xfrm>
            <a:off x="709089" y="2590924"/>
            <a:ext cx="1905024" cy="433518"/>
            <a:chOff x="292275" y="1600423"/>
            <a:chExt cx="1914404" cy="433518"/>
          </a:xfrm>
        </p:grpSpPr>
        <p:pic>
          <p:nvPicPr>
            <p:cNvPr id="1666" name="Google Shape;1666;p133"/>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667" name="Google Shape;1667;p133"/>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668" name="Google Shape;1668;p133"/>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669" name="Google Shape;1669;p133"/>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670" name="Google Shape;1670;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671" name="Google Shape;1671;p133"/>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672" name="Google Shape;1672;p133"/>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673" name="Google Shape;1673;p133"/>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grpSp>
      <p:grpSp>
        <p:nvGrpSpPr>
          <p:cNvPr id="1674" name="Google Shape;1674;p133"/>
          <p:cNvGrpSpPr/>
          <p:nvPr/>
        </p:nvGrpSpPr>
        <p:grpSpPr>
          <a:xfrm>
            <a:off x="4986405" y="1600324"/>
            <a:ext cx="2472836" cy="433518"/>
            <a:chOff x="292275" y="1600423"/>
            <a:chExt cx="1914404" cy="433518"/>
          </a:xfrm>
        </p:grpSpPr>
        <p:pic>
          <p:nvPicPr>
            <p:cNvPr id="1675" name="Google Shape;1675;p133"/>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676" name="Google Shape;1676;p133"/>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677" name="Google Shape;1677;p133"/>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678" name="Google Shape;1678;p133"/>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679" name="Google Shape;1679;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endParaRPr sz="2200">
                <a:solidFill>
                  <a:schemeClr val="dk1"/>
                </a:solidFill>
                <a:latin typeface="Times New Roman"/>
                <a:ea typeface="Times New Roman"/>
                <a:cs typeface="Times New Roman"/>
                <a:sym typeface="Times New Roman"/>
              </a:endParaRPr>
            </a:p>
          </p:txBody>
        </p:sp>
        <p:sp>
          <p:nvSpPr>
            <p:cNvPr id="1680" name="Google Shape;1680;p133"/>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solidFill>
                    <a:schemeClr val="dk1"/>
                  </a:solidFill>
                  <a:latin typeface="Times New Roman"/>
                  <a:ea typeface="Times New Roman"/>
                  <a:cs typeface="Times New Roman"/>
                  <a:sym typeface="Times New Roman"/>
                </a:rPr>
                <a:t>20</a:t>
              </a:r>
              <a:endParaRPr sz="2200">
                <a:solidFill>
                  <a:schemeClr val="dk1"/>
                </a:solidFill>
                <a:latin typeface="Times New Roman"/>
                <a:ea typeface="Times New Roman"/>
                <a:cs typeface="Times New Roman"/>
                <a:sym typeface="Times New Roman"/>
              </a:endParaRPr>
            </a:p>
          </p:txBody>
        </p:sp>
        <p:sp>
          <p:nvSpPr>
            <p:cNvPr id="1681" name="Google Shape;1681;p133"/>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solidFill>
                    <a:schemeClr val="dk1"/>
                  </a:solidFill>
                  <a:latin typeface="Times New Roman"/>
                  <a:ea typeface="Times New Roman"/>
                  <a:cs typeface="Times New Roman"/>
                  <a:sym typeface="Times New Roman"/>
                </a:rPr>
                <a:t>20</a:t>
              </a:r>
              <a:endParaRPr sz="2200">
                <a:solidFill>
                  <a:schemeClr val="dk1"/>
                </a:solidFill>
                <a:latin typeface="Times New Roman"/>
                <a:ea typeface="Times New Roman"/>
                <a:cs typeface="Times New Roman"/>
                <a:sym typeface="Times New Roman"/>
              </a:endParaRPr>
            </a:p>
          </p:txBody>
        </p:sp>
        <p:sp>
          <p:nvSpPr>
            <p:cNvPr id="1682" name="Google Shape;1682;p133"/>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solidFill>
                    <a:schemeClr val="dk1"/>
                  </a:solidFill>
                  <a:latin typeface="Times New Roman"/>
                  <a:ea typeface="Times New Roman"/>
                  <a:cs typeface="Times New Roman"/>
                  <a:sym typeface="Times New Roman"/>
                </a:rPr>
                <a:t>20</a:t>
              </a:r>
              <a:endParaRPr sz="2200">
                <a:solidFill>
                  <a:schemeClr val="dk1"/>
                </a:solidFill>
                <a:latin typeface="Times New Roman"/>
                <a:ea typeface="Times New Roman"/>
                <a:cs typeface="Times New Roman"/>
                <a:sym typeface="Times New Roman"/>
              </a:endParaRPr>
            </a:p>
          </p:txBody>
        </p:sp>
      </p:grpSp>
      <p:grpSp>
        <p:nvGrpSpPr>
          <p:cNvPr id="1683" name="Google Shape;1683;p133"/>
          <p:cNvGrpSpPr/>
          <p:nvPr/>
        </p:nvGrpSpPr>
        <p:grpSpPr>
          <a:xfrm>
            <a:off x="4956154" y="2544949"/>
            <a:ext cx="2072725" cy="433526"/>
            <a:chOff x="292275" y="1600423"/>
            <a:chExt cx="1914404" cy="433526"/>
          </a:xfrm>
        </p:grpSpPr>
        <p:pic>
          <p:nvPicPr>
            <p:cNvPr id="1684" name="Google Shape;1684;p133"/>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685" name="Google Shape;1685;p133"/>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686" name="Google Shape;1686;p133"/>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687" name="Google Shape;1687;p133"/>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688" name="Google Shape;1688;p133"/>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689" name="Google Shape;1689;p133"/>
            <p:cNvSpPr txBox="1"/>
            <p:nvPr/>
          </p:nvSpPr>
          <p:spPr>
            <a:xfrm>
              <a:off x="806382" y="1796950"/>
              <a:ext cx="4572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+10</a:t>
              </a:r>
              <a:endParaRPr sz="2200">
                <a:solidFill>
                  <a:schemeClr val="dk1"/>
                </a:solidFill>
                <a:latin typeface="Times New Roman"/>
                <a:ea typeface="Times New Roman"/>
                <a:cs typeface="Times New Roman"/>
                <a:sym typeface="Times New Roman"/>
              </a:endParaRPr>
            </a:p>
          </p:txBody>
        </p:sp>
        <p:sp>
          <p:nvSpPr>
            <p:cNvPr id="1690" name="Google Shape;1690;p133"/>
            <p:cNvSpPr txBox="1"/>
            <p:nvPr/>
          </p:nvSpPr>
          <p:spPr>
            <a:xfrm>
              <a:off x="134742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691" name="Google Shape;1691;p133"/>
            <p:cNvSpPr txBox="1"/>
            <p:nvPr/>
          </p:nvSpPr>
          <p:spPr>
            <a:xfrm>
              <a:off x="1748731" y="1796950"/>
              <a:ext cx="4572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+10</a:t>
              </a:r>
              <a:endParaRPr sz="2200">
                <a:solidFill>
                  <a:schemeClr val="dk1"/>
                </a:solidFill>
                <a:latin typeface="Times New Roman"/>
                <a:ea typeface="Times New Roman"/>
                <a:cs typeface="Times New Roman"/>
                <a:sym typeface="Times New Roman"/>
              </a:endParaRPr>
            </a:p>
          </p:txBody>
        </p:sp>
      </p:grpSp>
      <p:pic>
        <p:nvPicPr>
          <p:cNvPr id="1692" name="Google Shape;1692;p133"/>
          <p:cNvPicPr preferRelativeResize="0"/>
          <p:nvPr/>
        </p:nvPicPr>
        <p:blipFill rotWithShape="1">
          <a:blip r:embed="rId4">
            <a:alphaModFix/>
          </a:blip>
          <a:srcRect b="43690" l="0" r="57905" t="0"/>
          <a:stretch/>
        </p:blipFill>
        <p:spPr>
          <a:xfrm>
            <a:off x="4795894" y="3143219"/>
            <a:ext cx="2875423" cy="1255076"/>
          </a:xfrm>
          <a:prstGeom prst="rect">
            <a:avLst/>
          </a:prstGeom>
          <a:noFill/>
          <a:ln>
            <a:noFill/>
          </a:ln>
        </p:spPr>
      </p:pic>
      <p:sp>
        <p:nvSpPr>
          <p:cNvPr id="1693" name="Google Shape;1693;p133"/>
          <p:cNvSpPr txBox="1"/>
          <p:nvPr/>
        </p:nvSpPr>
        <p:spPr>
          <a:xfrm flipH="1">
            <a:off x="4934800" y="3213825"/>
            <a:ext cx="2541300" cy="854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u malaynayaa inaan ra'yigayga beddelay. Ma d) baa aan ahayn tiroxiriir (arithmetic)?</a:t>
            </a:r>
            <a:endParaRPr sz="1800">
              <a:solidFill>
                <a:srgbClr val="000000"/>
              </a:solidFill>
              <a:latin typeface="Lexend"/>
              <a:ea typeface="Lexend"/>
              <a:cs typeface="Lexend"/>
              <a:sym typeface="Lexend"/>
            </a:endParaRPr>
          </a:p>
        </p:txBody>
      </p:sp>
      <p:pic>
        <p:nvPicPr>
          <p:cNvPr id="1694" name="Google Shape;1694;p133"/>
          <p:cNvPicPr preferRelativeResize="0"/>
          <p:nvPr/>
        </p:nvPicPr>
        <p:blipFill rotWithShape="1">
          <a:blip r:embed="rId4">
            <a:alphaModFix/>
          </a:blip>
          <a:srcRect b="43690" l="0" r="57905" t="0"/>
          <a:stretch/>
        </p:blipFill>
        <p:spPr>
          <a:xfrm rot="10800000">
            <a:off x="2096092" y="4421400"/>
            <a:ext cx="2942976" cy="407901"/>
          </a:xfrm>
          <a:prstGeom prst="rect">
            <a:avLst/>
          </a:prstGeom>
          <a:noFill/>
          <a:ln>
            <a:noFill/>
          </a:ln>
        </p:spPr>
      </p:pic>
      <p:sp>
        <p:nvSpPr>
          <p:cNvPr id="1695" name="Google Shape;1695;p133"/>
          <p:cNvSpPr txBox="1"/>
          <p:nvPr/>
        </p:nvSpPr>
        <p:spPr>
          <a:xfrm flipH="1">
            <a:off x="2361300" y="4510337"/>
            <a:ext cx="2651100" cy="250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Haa Cabdi! Taasi waa sax!</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9" name="Shape 1699"/>
        <p:cNvGrpSpPr/>
        <p:nvPr/>
      </p:nvGrpSpPr>
      <p:grpSpPr>
        <a:xfrm>
          <a:off x="0" y="0"/>
          <a:ext cx="0" cy="0"/>
          <a:chOff x="0" y="0"/>
          <a:chExt cx="0" cy="0"/>
        </a:xfrm>
      </p:grpSpPr>
      <p:sp>
        <p:nvSpPr>
          <p:cNvPr id="1700" name="Google Shape;1700;p134"/>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Suad ayaa tijaabinaysa Cabdi tiroxiriirrada (arithmetic sequences).</a:t>
            </a:r>
            <a:endParaRPr/>
          </a:p>
        </p:txBody>
      </p:sp>
      <p:sp>
        <p:nvSpPr>
          <p:cNvPr id="1701" name="Google Shape;1701;p13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tiroxiriirrada (arithmetic sequences)</a:t>
            </a:r>
            <a:endParaRPr/>
          </a:p>
        </p:txBody>
      </p:sp>
      <p:sp>
        <p:nvSpPr>
          <p:cNvPr id="1702" name="Google Shape;1702;p134"/>
          <p:cNvSpPr txBox="1"/>
          <p:nvPr>
            <p:ph idx="1" type="body"/>
          </p:nvPr>
        </p:nvSpPr>
        <p:spPr>
          <a:xfrm>
            <a:off x="324000" y="1322956"/>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sz="1800">
                <a:latin typeface="Lexend"/>
                <a:ea typeface="Times New Roman"/>
                <a:cs typeface="Times New Roman"/>
                <a:sym typeface="Times New Roman"/>
              </a:rPr>
              <a:t> 1, 8, 15, 22, 29, …</a:t>
            </a:r>
            <a:endParaRPr sz="2400">
              <a:latin typeface="Times New Roman"/>
              <a:ea typeface="Times New Roman"/>
              <a:cs typeface="Times New Roman"/>
              <a:sym typeface="Times New Roman"/>
            </a:endParaRPr>
          </a:p>
        </p:txBody>
      </p:sp>
      <p:sp>
        <p:nvSpPr>
          <p:cNvPr id="1703" name="Google Shape;1703;p134"/>
          <p:cNvSpPr txBox="1"/>
          <p:nvPr>
            <p:ph idx="1" type="body"/>
          </p:nvPr>
        </p:nvSpPr>
        <p:spPr>
          <a:xfrm>
            <a:off x="324000" y="2267612"/>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sz="1800">
                <a:latin typeface="Lexend"/>
                <a:ea typeface="Times New Roman"/>
                <a:cs typeface="Times New Roman"/>
                <a:sym typeface="Times New Roman"/>
              </a:rPr>
              <a:t> 29, 24, 19, 14, 9, …</a:t>
            </a:r>
            <a:endParaRPr sz="2400">
              <a:latin typeface="Times New Roman"/>
              <a:ea typeface="Times New Roman"/>
              <a:cs typeface="Times New Roman"/>
              <a:sym typeface="Times New Roman"/>
            </a:endParaRPr>
          </a:p>
        </p:txBody>
      </p:sp>
      <p:sp>
        <p:nvSpPr>
          <p:cNvPr id="1704" name="Google Shape;1704;p134"/>
          <p:cNvSpPr txBox="1"/>
          <p:nvPr>
            <p:ph idx="1" type="body"/>
          </p:nvPr>
        </p:nvSpPr>
        <p:spPr>
          <a:xfrm>
            <a:off x="4571024" y="1322950"/>
            <a:ext cx="3539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sz="1800">
                <a:latin typeface="Lexend"/>
                <a:ea typeface="Times New Roman"/>
                <a:cs typeface="Times New Roman"/>
                <a:sym typeface="Times New Roman"/>
              </a:rPr>
              <a:t> 64, 84, 104, 124, 144, …</a:t>
            </a:r>
            <a:endParaRPr sz="2400">
              <a:latin typeface="Times New Roman"/>
              <a:ea typeface="Times New Roman"/>
              <a:cs typeface="Times New Roman"/>
              <a:sym typeface="Times New Roman"/>
            </a:endParaRPr>
          </a:p>
        </p:txBody>
      </p:sp>
      <p:sp>
        <p:nvSpPr>
          <p:cNvPr id="1705" name="Google Shape;1705;p134"/>
          <p:cNvSpPr txBox="1"/>
          <p:nvPr>
            <p:ph idx="1" type="body"/>
          </p:nvPr>
        </p:nvSpPr>
        <p:spPr>
          <a:xfrm>
            <a:off x="4571029" y="2267612"/>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d)</a:t>
            </a:r>
            <a:r>
              <a:rPr lang="en-GB" sz="1800">
                <a:latin typeface="Lexend"/>
                <a:ea typeface="Times New Roman"/>
                <a:cs typeface="Times New Roman"/>
                <a:sym typeface="Times New Roman"/>
              </a:rPr>
              <a:t> 16, 21, 31, 36, 46, …</a:t>
            </a:r>
            <a:endParaRPr sz="2400">
              <a:latin typeface="Times New Roman"/>
              <a:ea typeface="Times New Roman"/>
              <a:cs typeface="Times New Roman"/>
              <a:sym typeface="Times New Roman"/>
            </a:endParaRPr>
          </a:p>
        </p:txBody>
      </p:sp>
      <p:grpSp>
        <p:nvGrpSpPr>
          <p:cNvPr id="1706" name="Google Shape;1706;p134"/>
          <p:cNvGrpSpPr/>
          <p:nvPr/>
        </p:nvGrpSpPr>
        <p:grpSpPr>
          <a:xfrm>
            <a:off x="643007" y="1600374"/>
            <a:ext cx="1708797" cy="433518"/>
            <a:chOff x="292275" y="1600423"/>
            <a:chExt cx="1914404" cy="433518"/>
          </a:xfrm>
        </p:grpSpPr>
        <p:pic>
          <p:nvPicPr>
            <p:cNvPr id="1707" name="Google Shape;1707;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08" name="Google Shape;1708;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09" name="Google Shape;1709;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10" name="Google Shape;1710;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11" name="Google Shape;1711;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712" name="Google Shape;1712;p134"/>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713" name="Google Shape;1713;p134"/>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sp>
          <p:nvSpPr>
            <p:cNvPr id="1714" name="Google Shape;1714;p134"/>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grpSp>
      <p:grpSp>
        <p:nvGrpSpPr>
          <p:cNvPr id="1715" name="Google Shape;1715;p134"/>
          <p:cNvGrpSpPr/>
          <p:nvPr/>
        </p:nvGrpSpPr>
        <p:grpSpPr>
          <a:xfrm>
            <a:off x="709089" y="2590924"/>
            <a:ext cx="1905024" cy="433518"/>
            <a:chOff x="292275" y="1600423"/>
            <a:chExt cx="1914404" cy="433518"/>
          </a:xfrm>
        </p:grpSpPr>
        <p:pic>
          <p:nvPicPr>
            <p:cNvPr id="1716" name="Google Shape;1716;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17" name="Google Shape;1717;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18" name="Google Shape;1718;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19" name="Google Shape;1719;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20" name="Google Shape;1720;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721" name="Google Shape;1721;p134"/>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722" name="Google Shape;1722;p134"/>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723" name="Google Shape;1723;p134"/>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grpSp>
      <p:grpSp>
        <p:nvGrpSpPr>
          <p:cNvPr id="1724" name="Google Shape;1724;p134"/>
          <p:cNvGrpSpPr/>
          <p:nvPr/>
        </p:nvGrpSpPr>
        <p:grpSpPr>
          <a:xfrm>
            <a:off x="4986405" y="1600324"/>
            <a:ext cx="2472836" cy="433518"/>
            <a:chOff x="292275" y="1600423"/>
            <a:chExt cx="1914404" cy="433518"/>
          </a:xfrm>
        </p:grpSpPr>
        <p:pic>
          <p:nvPicPr>
            <p:cNvPr id="1725" name="Google Shape;1725;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26" name="Google Shape;1726;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27" name="Google Shape;1727;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28" name="Google Shape;1728;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29" name="Google Shape;1729;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endParaRPr sz="2200">
                <a:solidFill>
                  <a:schemeClr val="dk1"/>
                </a:solidFill>
                <a:latin typeface="Times New Roman"/>
                <a:ea typeface="Times New Roman"/>
                <a:cs typeface="Times New Roman"/>
                <a:sym typeface="Times New Roman"/>
              </a:endParaRPr>
            </a:p>
          </p:txBody>
        </p:sp>
        <p:sp>
          <p:nvSpPr>
            <p:cNvPr id="1730" name="Google Shape;1730;p134"/>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endParaRPr sz="2200">
                <a:solidFill>
                  <a:schemeClr val="dk1"/>
                </a:solidFill>
                <a:latin typeface="Times New Roman"/>
                <a:ea typeface="Times New Roman"/>
                <a:cs typeface="Times New Roman"/>
                <a:sym typeface="Times New Roman"/>
              </a:endParaRPr>
            </a:p>
          </p:txBody>
        </p:sp>
        <p:sp>
          <p:nvSpPr>
            <p:cNvPr id="1731" name="Google Shape;1731;p134"/>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endParaRPr sz="2200">
                <a:solidFill>
                  <a:schemeClr val="dk1"/>
                </a:solidFill>
                <a:latin typeface="Times New Roman"/>
                <a:ea typeface="Times New Roman"/>
                <a:cs typeface="Times New Roman"/>
                <a:sym typeface="Times New Roman"/>
              </a:endParaRPr>
            </a:p>
          </p:txBody>
        </p:sp>
        <p:sp>
          <p:nvSpPr>
            <p:cNvPr id="1732" name="Google Shape;1732;p134"/>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+20</a:t>
              </a:r>
              <a:endParaRPr sz="2200">
                <a:solidFill>
                  <a:schemeClr val="dk1"/>
                </a:solidFill>
                <a:latin typeface="Times New Roman"/>
                <a:ea typeface="Times New Roman"/>
                <a:cs typeface="Times New Roman"/>
                <a:sym typeface="Times New Roman"/>
              </a:endParaRPr>
            </a:p>
          </p:txBody>
        </p:sp>
      </p:grpSp>
      <p:grpSp>
        <p:nvGrpSpPr>
          <p:cNvPr id="1733" name="Google Shape;1733;p134"/>
          <p:cNvGrpSpPr/>
          <p:nvPr/>
        </p:nvGrpSpPr>
        <p:grpSpPr>
          <a:xfrm>
            <a:off x="4956154" y="2544949"/>
            <a:ext cx="2072725" cy="433526"/>
            <a:chOff x="292275" y="1600423"/>
            <a:chExt cx="1914404" cy="433526"/>
          </a:xfrm>
        </p:grpSpPr>
        <p:pic>
          <p:nvPicPr>
            <p:cNvPr id="1734" name="Google Shape;1734;p134"/>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735" name="Google Shape;1735;p134"/>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736" name="Google Shape;1736;p134"/>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737" name="Google Shape;1737;p134"/>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738" name="Google Shape;1738;p134"/>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739" name="Google Shape;1739;p134"/>
            <p:cNvSpPr txBox="1"/>
            <p:nvPr/>
          </p:nvSpPr>
          <p:spPr>
            <a:xfrm>
              <a:off x="806382" y="1796950"/>
              <a:ext cx="4572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+10</a:t>
              </a:r>
              <a:endParaRPr sz="2200">
                <a:solidFill>
                  <a:schemeClr val="dk1"/>
                </a:solidFill>
                <a:latin typeface="Times New Roman"/>
                <a:ea typeface="Times New Roman"/>
                <a:cs typeface="Times New Roman"/>
                <a:sym typeface="Times New Roman"/>
              </a:endParaRPr>
            </a:p>
          </p:txBody>
        </p:sp>
        <p:sp>
          <p:nvSpPr>
            <p:cNvPr id="1740" name="Google Shape;1740;p134"/>
            <p:cNvSpPr txBox="1"/>
            <p:nvPr/>
          </p:nvSpPr>
          <p:spPr>
            <a:xfrm>
              <a:off x="134742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741" name="Google Shape;1741;p134"/>
            <p:cNvSpPr txBox="1"/>
            <p:nvPr/>
          </p:nvSpPr>
          <p:spPr>
            <a:xfrm>
              <a:off x="1748731" y="1796950"/>
              <a:ext cx="4572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+10</a:t>
              </a:r>
              <a:endParaRPr sz="2200">
                <a:solidFill>
                  <a:schemeClr val="dk1"/>
                </a:solidFill>
                <a:latin typeface="Times New Roman"/>
                <a:ea typeface="Times New Roman"/>
                <a:cs typeface="Times New Roman"/>
                <a:sym typeface="Times New Roman"/>
              </a:endParaRPr>
            </a:p>
          </p:txBody>
        </p:sp>
      </p:grpSp>
      <p:sp>
        <p:nvSpPr>
          <p:cNvPr id="1742" name="Google Shape;1742;p134"/>
          <p:cNvSpPr txBox="1"/>
          <p:nvPr>
            <p:ph idx="1" type="body"/>
          </p:nvPr>
        </p:nvSpPr>
        <p:spPr>
          <a:xfrm>
            <a:off x="1369124" y="3345624"/>
            <a:ext cx="65643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Tiroxiriirrada (Sequences) a), b) iyo c) waa tiroxiriir (arithmetic); dhammaantood waxay leeyihiin kala duwanaansho guud (common difference). Ma khaldan c) inay leedahay kala duwanaansho guud taban (negative common difference).</a:t>
            </a:r>
            <a:r>
              <a:rPr lang="en-GB" sz="1400">
                <a:latin typeface="Lexend"/>
              </a:rPr>
              <a:t/>
            </a:r>
            <a:endParaRPr sz="2000"/>
          </a:p>
          <a:p>
            <a:pPr indent="0" lvl="0" marL="0" rtl="0" algn="l">
              <a:spcBef>
                <a:spcPts val="1000"/>
              </a:spcBef>
              <a:spcAft>
                <a:spcPts val="1000"/>
              </a:spcAft>
              <a:buNone/>
            </a:pPr>
            <a:r>
              <a:rPr lang="en-GB" sz="1400">
                <a:latin typeface="Lexend"/>
              </a:rPr>
              <a:t>d) ma aha tiroxiriir (arithmetic). Kala duwanaanshuhu (differences) ma go'an.</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6" name="Shape 1746"/>
        <p:cNvGrpSpPr/>
        <p:nvPr/>
      </p:nvGrpSpPr>
      <p:grpSpPr>
        <a:xfrm>
          <a:off x="0" y="0"/>
          <a:ext cx="0" cy="0"/>
          <a:chOff x="0" y="0"/>
          <a:chExt cx="0" cy="0"/>
        </a:xfrm>
      </p:grpSpPr>
      <p:sp>
        <p:nvSpPr>
          <p:cNvPr id="1747" name="Google Shape;1747;p135"/>
          <p:cNvSpPr txBox="1"/>
          <p:nvPr>
            <p:ph type="title"/>
          </p:nvPr>
        </p:nvSpPr>
        <p:spPr>
          <a:xfrm>
            <a:off x="324000" y="748775"/>
            <a:ext cx="59328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Kee ka mid ah kuwanu waa tiroxiriir (arithmetic sequences)?</a:t>
            </a:r>
            <a:r>
              <a:rPr lang="en-GB" sz="1400">
                <a:latin typeface="Lexend"/>
              </a:rPr>
              <a:t/>
            </a:r>
            <a:endParaRPr/>
          </a:p>
        </p:txBody>
      </p:sp>
      <p:sp>
        <p:nvSpPr>
          <p:cNvPr id="1748" name="Google Shape;1748;p13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Aqoonsiga tiroxiriirrada (arithmetic sequences)</a:t>
            </a:r>
            <a:endParaRPr/>
          </a:p>
        </p:txBody>
      </p:sp>
      <p:sp>
        <p:nvSpPr>
          <p:cNvPr id="1749" name="Google Shape;1749;p135"/>
          <p:cNvSpPr txBox="1"/>
          <p:nvPr>
            <p:ph idx="1" type="subTitle"/>
          </p:nvPr>
        </p:nvSpPr>
        <p:spPr>
          <a:xfrm>
            <a:off x="1034425" y="1837775"/>
            <a:ext cx="28581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73, 61, 49, 37, 25, …</a:t>
            </a:r>
            <a:endParaRPr sz="2400">
              <a:latin typeface="Times New Roman"/>
              <a:ea typeface="Times New Roman"/>
              <a:cs typeface="Times New Roman"/>
              <a:sym typeface="Times New Roman"/>
            </a:endParaRPr>
          </a:p>
        </p:txBody>
      </p:sp>
      <p:sp>
        <p:nvSpPr>
          <p:cNvPr id="1750" name="Google Shape;1750;p135"/>
          <p:cNvSpPr txBox="1"/>
          <p:nvPr>
            <p:ph idx="3" type="subTitle"/>
          </p:nvPr>
        </p:nvSpPr>
        <p:spPr>
          <a:xfrm>
            <a:off x="1034425" y="2794250"/>
            <a:ext cx="28581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−13</a:t>
            </a:r>
            <a:r>
              <a:rPr lang="en-GB" sz="1800">
                <a:latin typeface="Lexend"/>
                <a:ea typeface="Times New Roman"/>
                <a:cs typeface="Times New Roman"/>
                <a:sym typeface="Times New Roman"/>
              </a:rPr>
              <a:t>, −9, −5, −1, 3, …</a:t>
            </a:r>
            <a:endParaRPr/>
          </a:p>
        </p:txBody>
      </p:sp>
      <p:sp>
        <p:nvSpPr>
          <p:cNvPr id="1751" name="Google Shape;1751;p135"/>
          <p:cNvSpPr txBox="1"/>
          <p:nvPr>
            <p:ph idx="4" type="subTitle"/>
          </p:nvPr>
        </p:nvSpPr>
        <p:spPr>
          <a:xfrm>
            <a:off x="1034425" y="3766975"/>
            <a:ext cx="29154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−15, −9, −4, 0, 3, …</a:t>
            </a:r>
            <a:endParaRPr/>
          </a:p>
        </p:txBody>
      </p:sp>
      <p:pic>
        <p:nvPicPr>
          <p:cNvPr id="1752" name="Google Shape;1752;p135"/>
          <p:cNvPicPr preferRelativeResize="0"/>
          <p:nvPr/>
        </p:nvPicPr>
        <p:blipFill>
          <a:blip r:embed="rId3">
            <a:alphaModFix/>
          </a:blip>
          <a:stretch>
            <a:fillRect/>
          </a:stretch>
        </p:blipFill>
        <p:spPr>
          <a:xfrm>
            <a:off x="3806023" y="1853067"/>
            <a:ext cx="396000" cy="419100"/>
          </a:xfrm>
          <a:prstGeom prst="rect">
            <a:avLst/>
          </a:prstGeom>
          <a:noFill/>
          <a:ln>
            <a:noFill/>
          </a:ln>
        </p:spPr>
      </p:pic>
      <p:pic>
        <p:nvPicPr>
          <p:cNvPr id="1753" name="Google Shape;1753;p135"/>
          <p:cNvPicPr preferRelativeResize="0"/>
          <p:nvPr/>
        </p:nvPicPr>
        <p:blipFill>
          <a:blip r:embed="rId4">
            <a:alphaModFix/>
          </a:blip>
          <a:stretch>
            <a:fillRect/>
          </a:stretch>
        </p:blipFill>
        <p:spPr>
          <a:xfrm>
            <a:off x="3679244" y="3780747"/>
            <a:ext cx="396000" cy="419760"/>
          </a:xfrm>
          <a:prstGeom prst="rect">
            <a:avLst/>
          </a:prstGeom>
          <a:noFill/>
          <a:ln>
            <a:noFill/>
          </a:ln>
        </p:spPr>
      </p:pic>
      <p:pic>
        <p:nvPicPr>
          <p:cNvPr id="1754" name="Google Shape;1754;p135"/>
          <p:cNvPicPr preferRelativeResize="0"/>
          <p:nvPr/>
        </p:nvPicPr>
        <p:blipFill>
          <a:blip r:embed="rId3">
            <a:alphaModFix/>
          </a:blip>
          <a:stretch>
            <a:fillRect/>
          </a:stretch>
        </p:blipFill>
        <p:spPr>
          <a:xfrm>
            <a:off x="3840544" y="2809147"/>
            <a:ext cx="396000" cy="419100"/>
          </a:xfrm>
          <a:prstGeom prst="rect">
            <a:avLst/>
          </a:prstGeom>
          <a:noFill/>
          <a:ln>
            <a:noFill/>
          </a:ln>
        </p:spPr>
      </p:pic>
      <p:grpSp>
        <p:nvGrpSpPr>
          <p:cNvPr id="1755" name="Google Shape;1755;p135"/>
          <p:cNvGrpSpPr/>
          <p:nvPr/>
        </p:nvGrpSpPr>
        <p:grpSpPr>
          <a:xfrm>
            <a:off x="1136116" y="2175403"/>
            <a:ext cx="1905024" cy="433522"/>
            <a:chOff x="292275" y="1600423"/>
            <a:chExt cx="1914404" cy="433522"/>
          </a:xfrm>
        </p:grpSpPr>
        <p:pic>
          <p:nvPicPr>
            <p:cNvPr id="1756" name="Google Shape;1756;p135"/>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757" name="Google Shape;1757;p135"/>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758" name="Google Shape;1758;p135"/>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759" name="Google Shape;1759;p135"/>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760" name="Google Shape;1760;p135"/>
            <p:cNvSpPr txBox="1"/>
            <p:nvPr/>
          </p:nvSpPr>
          <p:spPr>
            <a:xfrm>
              <a:off x="310051"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−12</a:t>
              </a:r>
              <a:endParaRPr sz="2000">
                <a:solidFill>
                  <a:schemeClr val="dk1"/>
                </a:solidFill>
                <a:latin typeface="Times New Roman"/>
                <a:ea typeface="Times New Roman"/>
                <a:cs typeface="Times New Roman"/>
                <a:sym typeface="Times New Roman"/>
              </a:endParaRPr>
            </a:p>
          </p:txBody>
        </p:sp>
        <p:sp>
          <p:nvSpPr>
            <p:cNvPr id="1761" name="Google Shape;1761;p135"/>
            <p:cNvSpPr txBox="1"/>
            <p:nvPr/>
          </p:nvSpPr>
          <p:spPr>
            <a:xfrm>
              <a:off x="796783"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−12</a:t>
              </a:r>
              <a:endParaRPr sz="2000">
                <a:solidFill>
                  <a:schemeClr val="dk1"/>
                </a:solidFill>
                <a:latin typeface="Times New Roman"/>
                <a:ea typeface="Times New Roman"/>
                <a:cs typeface="Times New Roman"/>
                <a:sym typeface="Times New Roman"/>
              </a:endParaRPr>
            </a:p>
          </p:txBody>
        </p:sp>
        <p:sp>
          <p:nvSpPr>
            <p:cNvPr id="1762" name="Google Shape;1762;p135"/>
            <p:cNvSpPr txBox="1"/>
            <p:nvPr/>
          </p:nvSpPr>
          <p:spPr>
            <a:xfrm>
              <a:off x="1283516"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−12</a:t>
              </a:r>
              <a:endParaRPr sz="2000">
                <a:solidFill>
                  <a:schemeClr val="dk1"/>
                </a:solidFill>
                <a:latin typeface="Times New Roman"/>
                <a:ea typeface="Times New Roman"/>
                <a:cs typeface="Times New Roman"/>
                <a:sym typeface="Times New Roman"/>
              </a:endParaRPr>
            </a:p>
          </p:txBody>
        </p:sp>
        <p:sp>
          <p:nvSpPr>
            <p:cNvPr id="1763" name="Google Shape;1763;p135"/>
            <p:cNvSpPr txBox="1"/>
            <p:nvPr/>
          </p:nvSpPr>
          <p:spPr>
            <a:xfrm>
              <a:off x="1770248"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−12</a:t>
              </a:r>
              <a:endParaRPr sz="2000">
                <a:solidFill>
                  <a:schemeClr val="dk1"/>
                </a:solidFill>
                <a:latin typeface="Times New Roman"/>
                <a:ea typeface="Times New Roman"/>
                <a:cs typeface="Times New Roman"/>
                <a:sym typeface="Times New Roman"/>
              </a:endParaRPr>
            </a:p>
          </p:txBody>
        </p:sp>
      </p:grpSp>
      <p:sp>
        <p:nvSpPr>
          <p:cNvPr id="1764" name="Google Shape;1764;p135"/>
          <p:cNvSpPr txBox="1"/>
          <p:nvPr>
            <p:ph idx="1" type="subTitle"/>
          </p:nvPr>
        </p:nvSpPr>
        <p:spPr>
          <a:xfrm>
            <a:off x="4592804" y="1761580"/>
            <a:ext cx="30222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Tiroxiriir (Arithmetic sequence) oo leh kala duwanaansho guud (common difference) −12</a:t>
            </a:r>
            <a:endParaRPr sz="2000">
              <a:latin typeface="Kalam"/>
              <a:ea typeface="Kalam"/>
              <a:cs typeface="Kalam"/>
              <a:sym typeface="Kalam"/>
            </a:endParaRPr>
          </a:p>
        </p:txBody>
      </p:sp>
      <p:grpSp>
        <p:nvGrpSpPr>
          <p:cNvPr id="1765" name="Google Shape;1765;p135"/>
          <p:cNvGrpSpPr/>
          <p:nvPr/>
        </p:nvGrpSpPr>
        <p:grpSpPr>
          <a:xfrm>
            <a:off x="1311530" y="3089803"/>
            <a:ext cx="1905024" cy="433522"/>
            <a:chOff x="292275" y="1600423"/>
            <a:chExt cx="1914404" cy="433522"/>
          </a:xfrm>
        </p:grpSpPr>
        <p:pic>
          <p:nvPicPr>
            <p:cNvPr id="1766" name="Google Shape;1766;p135"/>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767" name="Google Shape;1767;p135"/>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768" name="Google Shape;1768;p135"/>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769" name="Google Shape;1769;p135"/>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770" name="Google Shape;1770;p135"/>
            <p:cNvSpPr txBox="1"/>
            <p:nvPr/>
          </p:nvSpPr>
          <p:spPr>
            <a:xfrm>
              <a:off x="333177"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+4</a:t>
              </a:r>
              <a:endParaRPr sz="2000">
                <a:solidFill>
                  <a:schemeClr val="dk1"/>
                </a:solidFill>
                <a:latin typeface="Times New Roman"/>
                <a:ea typeface="Times New Roman"/>
                <a:cs typeface="Times New Roman"/>
                <a:sym typeface="Times New Roman"/>
              </a:endParaRPr>
            </a:p>
          </p:txBody>
        </p:sp>
        <p:sp>
          <p:nvSpPr>
            <p:cNvPr id="1771" name="Google Shape;1771;p135"/>
            <p:cNvSpPr txBox="1"/>
            <p:nvPr/>
          </p:nvSpPr>
          <p:spPr>
            <a:xfrm>
              <a:off x="819910"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Times New Roman"/>
                  <a:ea typeface="Times New Roman"/>
                  <a:cs typeface="Times New Roman"/>
                  <a:sym typeface="Times New Roman"/>
                </a:rPr>
                <a:t>+4</a:t>
              </a:r>
              <a:endParaRPr sz="2000">
                <a:solidFill>
                  <a:schemeClr val="dk1"/>
                </a:solidFill>
                <a:latin typeface="Times New Roman"/>
                <a:ea typeface="Times New Roman"/>
                <a:cs typeface="Times New Roman"/>
                <a:sym typeface="Times New Roman"/>
              </a:endParaRPr>
            </a:p>
          </p:txBody>
        </p:sp>
        <p:sp>
          <p:nvSpPr>
            <p:cNvPr id="1772" name="Google Shape;1772;p135"/>
            <p:cNvSpPr txBox="1"/>
            <p:nvPr/>
          </p:nvSpPr>
          <p:spPr>
            <a:xfrm>
              <a:off x="1283516"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Times New Roman"/>
                  <a:ea typeface="Times New Roman"/>
                  <a:cs typeface="Times New Roman"/>
                  <a:sym typeface="Times New Roman"/>
                </a:rPr>
                <a:t>+4</a:t>
              </a:r>
              <a:endParaRPr sz="2000">
                <a:solidFill>
                  <a:schemeClr val="dk1"/>
                </a:solidFill>
                <a:latin typeface="Times New Roman"/>
                <a:ea typeface="Times New Roman"/>
                <a:cs typeface="Times New Roman"/>
                <a:sym typeface="Times New Roman"/>
              </a:endParaRPr>
            </a:p>
          </p:txBody>
        </p:sp>
        <p:sp>
          <p:nvSpPr>
            <p:cNvPr id="1773" name="Google Shape;1773;p135"/>
            <p:cNvSpPr txBox="1"/>
            <p:nvPr/>
          </p:nvSpPr>
          <p:spPr>
            <a:xfrm>
              <a:off x="1770248"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Times New Roman"/>
                  <a:ea typeface="Times New Roman"/>
                  <a:cs typeface="Times New Roman"/>
                  <a:sym typeface="Times New Roman"/>
                </a:rPr>
                <a:t>+4</a:t>
              </a:r>
              <a:endParaRPr sz="2000">
                <a:solidFill>
                  <a:schemeClr val="dk1"/>
                </a:solidFill>
                <a:latin typeface="Times New Roman"/>
                <a:ea typeface="Times New Roman"/>
                <a:cs typeface="Times New Roman"/>
                <a:sym typeface="Times New Roman"/>
              </a:endParaRPr>
            </a:p>
          </p:txBody>
        </p:sp>
      </p:grpSp>
      <p:grpSp>
        <p:nvGrpSpPr>
          <p:cNvPr id="1774" name="Google Shape;1774;p135"/>
          <p:cNvGrpSpPr/>
          <p:nvPr/>
        </p:nvGrpSpPr>
        <p:grpSpPr>
          <a:xfrm>
            <a:off x="1288505" y="4080388"/>
            <a:ext cx="1809878" cy="433522"/>
            <a:chOff x="292275" y="1600423"/>
            <a:chExt cx="1914404" cy="433522"/>
          </a:xfrm>
        </p:grpSpPr>
        <p:pic>
          <p:nvPicPr>
            <p:cNvPr id="1775" name="Google Shape;1775;p135"/>
            <p:cNvPicPr preferRelativeResize="0"/>
            <p:nvPr/>
          </p:nvPicPr>
          <p:blipFill rotWithShape="1">
            <a:blip r:embed="rId5">
              <a:alphaModFix/>
            </a:blip>
            <a:srcRect b="84458" l="57225" r="18284" t="0"/>
            <a:stretch/>
          </p:blipFill>
          <p:spPr>
            <a:xfrm flipH="1" rot="10800000">
              <a:off x="292275" y="1606461"/>
              <a:ext cx="551048" cy="308589"/>
            </a:xfrm>
            <a:prstGeom prst="rect">
              <a:avLst/>
            </a:prstGeom>
            <a:noFill/>
            <a:ln>
              <a:noFill/>
            </a:ln>
          </p:spPr>
        </p:pic>
        <p:pic>
          <p:nvPicPr>
            <p:cNvPr id="1776" name="Google Shape;1776;p135"/>
            <p:cNvPicPr preferRelativeResize="0"/>
            <p:nvPr/>
          </p:nvPicPr>
          <p:blipFill rotWithShape="1">
            <a:blip r:embed="rId5">
              <a:alphaModFix/>
            </a:blip>
            <a:srcRect b="84458" l="57225" r="18284" t="0"/>
            <a:stretch/>
          </p:blipFill>
          <p:spPr>
            <a:xfrm flipH="1" rot="10800000">
              <a:off x="747140" y="1600423"/>
              <a:ext cx="551048" cy="308589"/>
            </a:xfrm>
            <a:prstGeom prst="rect">
              <a:avLst/>
            </a:prstGeom>
            <a:noFill/>
            <a:ln>
              <a:noFill/>
            </a:ln>
          </p:spPr>
        </p:pic>
        <p:pic>
          <p:nvPicPr>
            <p:cNvPr id="1777" name="Google Shape;1777;p135"/>
            <p:cNvPicPr preferRelativeResize="0"/>
            <p:nvPr/>
          </p:nvPicPr>
          <p:blipFill rotWithShape="1">
            <a:blip r:embed="rId5">
              <a:alphaModFix/>
            </a:blip>
            <a:srcRect b="84458" l="57225" r="18284" t="0"/>
            <a:stretch/>
          </p:blipFill>
          <p:spPr>
            <a:xfrm flipH="1" rot="10800000">
              <a:off x="1201385" y="1600423"/>
              <a:ext cx="551048" cy="308589"/>
            </a:xfrm>
            <a:prstGeom prst="rect">
              <a:avLst/>
            </a:prstGeom>
            <a:noFill/>
            <a:ln>
              <a:noFill/>
            </a:ln>
          </p:spPr>
        </p:pic>
        <p:pic>
          <p:nvPicPr>
            <p:cNvPr id="1778" name="Google Shape;1778;p135"/>
            <p:cNvPicPr preferRelativeResize="0"/>
            <p:nvPr/>
          </p:nvPicPr>
          <p:blipFill rotWithShape="1">
            <a:blip r:embed="rId5">
              <a:alphaModFix/>
            </a:blip>
            <a:srcRect b="84458" l="57225" r="18284" t="0"/>
            <a:stretch/>
          </p:blipFill>
          <p:spPr>
            <a:xfrm flipH="1" rot="10800000">
              <a:off x="1655631" y="1600423"/>
              <a:ext cx="551048" cy="308589"/>
            </a:xfrm>
            <a:prstGeom prst="rect">
              <a:avLst/>
            </a:prstGeom>
            <a:noFill/>
            <a:ln>
              <a:noFill/>
            </a:ln>
          </p:spPr>
        </p:pic>
        <p:sp>
          <p:nvSpPr>
            <p:cNvPr id="1779" name="Google Shape;1779;p135"/>
            <p:cNvSpPr txBox="1"/>
            <p:nvPr/>
          </p:nvSpPr>
          <p:spPr>
            <a:xfrm>
              <a:off x="333177"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+6</a:t>
              </a:r>
              <a:endParaRPr sz="2000">
                <a:solidFill>
                  <a:schemeClr val="dk1"/>
                </a:solidFill>
                <a:latin typeface="Times New Roman"/>
                <a:ea typeface="Times New Roman"/>
                <a:cs typeface="Times New Roman"/>
                <a:sym typeface="Times New Roman"/>
              </a:endParaRPr>
            </a:p>
          </p:txBody>
        </p:sp>
        <p:sp>
          <p:nvSpPr>
            <p:cNvPr id="1780" name="Google Shape;1780;p135"/>
            <p:cNvSpPr txBox="1"/>
            <p:nvPr/>
          </p:nvSpPr>
          <p:spPr>
            <a:xfrm>
              <a:off x="819910"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+5</a:t>
              </a:r>
              <a:endParaRPr sz="2000">
                <a:solidFill>
                  <a:schemeClr val="dk1"/>
                </a:solidFill>
                <a:latin typeface="Times New Roman"/>
                <a:ea typeface="Times New Roman"/>
                <a:cs typeface="Times New Roman"/>
                <a:sym typeface="Times New Roman"/>
              </a:endParaRPr>
            </a:p>
          </p:txBody>
        </p:sp>
        <p:sp>
          <p:nvSpPr>
            <p:cNvPr id="1781" name="Google Shape;1781;p135"/>
            <p:cNvSpPr txBox="1"/>
            <p:nvPr/>
          </p:nvSpPr>
          <p:spPr>
            <a:xfrm>
              <a:off x="1283516"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+4</a:t>
              </a:r>
              <a:endParaRPr sz="2000">
                <a:solidFill>
                  <a:schemeClr val="dk1"/>
                </a:solidFill>
                <a:latin typeface="Times New Roman"/>
                <a:ea typeface="Times New Roman"/>
                <a:cs typeface="Times New Roman"/>
                <a:sym typeface="Times New Roman"/>
              </a:endParaRPr>
            </a:p>
          </p:txBody>
        </p:sp>
        <p:sp>
          <p:nvSpPr>
            <p:cNvPr id="1782" name="Google Shape;1782;p135"/>
            <p:cNvSpPr txBox="1"/>
            <p:nvPr/>
          </p:nvSpPr>
          <p:spPr>
            <a:xfrm>
              <a:off x="1770248" y="1796945"/>
              <a:ext cx="4017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100">
                  <a:solidFill>
                    <a:schemeClr val="dk1"/>
                  </a:solidFill>
                  <a:latin typeface="Times New Roman"/>
                  <a:ea typeface="Times New Roman"/>
                  <a:cs typeface="Times New Roman"/>
                  <a:sym typeface="Times New Roman"/>
                </a:rPr>
                <a:t>+3</a:t>
              </a:r>
              <a:endParaRPr sz="2000">
                <a:solidFill>
                  <a:schemeClr val="dk1"/>
                </a:solidFill>
                <a:latin typeface="Times New Roman"/>
                <a:ea typeface="Times New Roman"/>
                <a:cs typeface="Times New Roman"/>
                <a:sym typeface="Times New Roman"/>
              </a:endParaRPr>
            </a:p>
          </p:txBody>
        </p:sp>
      </p:grpSp>
      <p:sp>
        <p:nvSpPr>
          <p:cNvPr id="1783" name="Google Shape;1783;p135"/>
          <p:cNvSpPr txBox="1"/>
          <p:nvPr>
            <p:ph idx="1" type="subTitle"/>
          </p:nvPr>
        </p:nvSpPr>
        <p:spPr>
          <a:xfrm>
            <a:off x="4592804" y="2740673"/>
            <a:ext cx="30222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Tiroxiriir (Arithmetic sequence) oo leh kala duwanaansho guud (common difference) +4</a:t>
            </a:r>
            <a:endParaRPr sz="2000">
              <a:latin typeface="Kalam"/>
              <a:ea typeface="Kalam"/>
              <a:cs typeface="Kalam"/>
              <a:sym typeface="Kalam"/>
            </a:endParaRPr>
          </a:p>
        </p:txBody>
      </p:sp>
      <p:sp>
        <p:nvSpPr>
          <p:cNvPr id="1784" name="Google Shape;1784;p135"/>
          <p:cNvSpPr txBox="1"/>
          <p:nvPr>
            <p:ph idx="1" type="subTitle"/>
          </p:nvPr>
        </p:nvSpPr>
        <p:spPr>
          <a:xfrm>
            <a:off x="4592800" y="3731275"/>
            <a:ext cx="27171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Ma aha tiroxiriir (Not arithmetic).</a:t>
            </a:r>
            <a:r>
              <a:rPr lang="en-GB" sz="1100">
                <a:latin typeface="Kalam"/>
                <a:ea typeface="Kalam"/>
                <a:cs typeface="Kalam"/>
                <a:sym typeface="Kalam"/>
              </a:rPr>
              <a:t/>
            </a:r>
            <a:endParaRPr sz="2000">
              <a:latin typeface="Kalam"/>
              <a:ea typeface="Kalam"/>
              <a:cs typeface="Kalam"/>
              <a:sym typeface="Kalam"/>
            </a:endParaRPr>
          </a:p>
          <a:p>
            <a:pPr indent="0" lvl="0" marL="0" rtl="0" algn="l">
              <a:lnSpc>
                <a:spcPct val="115000"/>
              </a:lnSpc>
              <a:spcBef>
                <a:spcPts val="0"/>
              </a:spcBef>
              <a:spcAft>
                <a:spcPts val="0"/>
              </a:spcAft>
              <a:buNone/>
            </a:pPr>
            <a:r>
              <a:rPr lang="en-GB" sz="1100">
                <a:latin typeface="Kalam"/>
                <a:ea typeface="Kalam"/>
                <a:cs typeface="Kalam"/>
                <a:sym typeface="Kalam"/>
              </a:rPr>
              <a:t>Ma leh kala duwanaansho guud (common difference).</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8" name="Shape 1788"/>
        <p:cNvGrpSpPr/>
        <p:nvPr/>
      </p:nvGrpSpPr>
      <p:grpSpPr>
        <a:xfrm>
          <a:off x="0" y="0"/>
          <a:ext cx="0" cy="0"/>
          <a:chOff x="0" y="0"/>
          <a:chExt cx="0" cy="0"/>
        </a:xfrm>
      </p:grpSpPr>
      <p:sp>
        <p:nvSpPr>
          <p:cNvPr id="1789" name="Google Shape;1789;p136"/>
          <p:cNvSpPr txBox="1"/>
          <p:nvPr>
            <p:ph idx="1" type="body"/>
          </p:nvPr>
        </p:nvSpPr>
        <p:spPr>
          <a:xfrm>
            <a:off x="324000" y="759300"/>
            <a:ext cx="71352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Ku calaamadee taxanahan mid waa 'tiroxiriir (arithmetic)' ama 'ma aha tiroxiriir (not arithmetic)'.</a:t>
            </a:r>
            <a:endParaRPr sz="1900"/>
          </a:p>
        </p:txBody>
      </p:sp>
      <p:sp>
        <p:nvSpPr>
          <p:cNvPr id="1790" name="Google Shape;1790;p13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Aqoonsiga tiroxiriirrada (arithmetic sequences)</a:t>
            </a:r>
            <a:endParaRPr/>
          </a:p>
        </p:txBody>
      </p:sp>
      <p:sp>
        <p:nvSpPr>
          <p:cNvPr id="1791" name="Google Shape;1791;p136"/>
          <p:cNvSpPr txBox="1"/>
          <p:nvPr>
            <p:ph idx="4294967295" type="body"/>
          </p:nvPr>
        </p:nvSpPr>
        <p:spPr>
          <a:xfrm>
            <a:off x="324000" y="1084271"/>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sz="1800">
                <a:latin typeface="Lexend"/>
                <a:ea typeface="Times New Roman"/>
                <a:cs typeface="Times New Roman"/>
                <a:sym typeface="Times New Roman"/>
              </a:rPr>
              <a:t> 9, 13, 17, 21, 25, …</a:t>
            </a:r>
            <a:endParaRPr sz="2400">
              <a:latin typeface="Times New Roman"/>
              <a:ea typeface="Times New Roman"/>
              <a:cs typeface="Times New Roman"/>
              <a:sym typeface="Times New Roman"/>
            </a:endParaRPr>
          </a:p>
        </p:txBody>
      </p:sp>
      <p:sp>
        <p:nvSpPr>
          <p:cNvPr id="1792" name="Google Shape;1792;p136"/>
          <p:cNvSpPr txBox="1"/>
          <p:nvPr>
            <p:ph idx="4294967295" type="body"/>
          </p:nvPr>
        </p:nvSpPr>
        <p:spPr>
          <a:xfrm>
            <a:off x="4571029" y="1084271"/>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a:latin typeface="Lexend"/>
              </a:rPr>
              <a:t>)</a:t>
            </a:r>
            <a:r>
              <a:rPr lang="en-GB" sz="1800">
                <a:latin typeface="Lexend"/>
                <a:ea typeface="Times New Roman"/>
                <a:cs typeface="Times New Roman"/>
                <a:sym typeface="Times New Roman"/>
              </a:rPr>
              <a:t> 37, 31, 25, 19, 13, …</a:t>
            </a:r>
            <a:endParaRPr sz="2400">
              <a:latin typeface="Times New Roman"/>
              <a:ea typeface="Times New Roman"/>
              <a:cs typeface="Times New Roman"/>
              <a:sym typeface="Times New Roman"/>
            </a:endParaRPr>
          </a:p>
        </p:txBody>
      </p:sp>
      <p:sp>
        <p:nvSpPr>
          <p:cNvPr id="1793" name="Google Shape;1793;p136"/>
          <p:cNvSpPr txBox="1"/>
          <p:nvPr>
            <p:ph idx="4294967295" type="body"/>
          </p:nvPr>
        </p:nvSpPr>
        <p:spPr>
          <a:xfrm>
            <a:off x="324000" y="1948238"/>
            <a:ext cx="39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a:latin typeface="Lexend"/>
              </a:rPr>
              <a:t>)</a:t>
            </a:r>
            <a:r>
              <a:rPr lang="en-GB" sz="1800">
                <a:latin typeface="Lexend"/>
                <a:ea typeface="Times New Roman"/>
                <a:cs typeface="Times New Roman"/>
                <a:sym typeface="Times New Roman"/>
              </a:rPr>
              <a:t> −70, −68, −66, −64, −62, …</a:t>
            </a:r>
            <a:endParaRPr sz="2400">
              <a:latin typeface="Times New Roman"/>
              <a:ea typeface="Times New Roman"/>
              <a:cs typeface="Times New Roman"/>
              <a:sym typeface="Times New Roman"/>
            </a:endParaRPr>
          </a:p>
        </p:txBody>
      </p:sp>
      <p:sp>
        <p:nvSpPr>
          <p:cNvPr id="1794" name="Google Shape;1794;p136"/>
          <p:cNvSpPr txBox="1"/>
          <p:nvPr>
            <p:ph idx="4294967295" type="body"/>
          </p:nvPr>
        </p:nvSpPr>
        <p:spPr>
          <a:xfrm>
            <a:off x="4571029" y="1948244"/>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d</a:t>
            </a:r>
            <a:r>
              <a:rPr lang="en-GB">
                <a:latin typeface="Lexend"/>
              </a:rPr>
              <a:t>)</a:t>
            </a:r>
            <a:r>
              <a:rPr lang="en-GB" sz="1800">
                <a:latin typeface="Lexend"/>
                <a:ea typeface="Times New Roman"/>
                <a:cs typeface="Times New Roman"/>
                <a:sym typeface="Times New Roman"/>
              </a:rPr>
              <a:t> 35, 31, 26, 20, 13, …</a:t>
            </a:r>
            <a:endParaRPr sz="2400">
              <a:latin typeface="Times New Roman"/>
              <a:ea typeface="Times New Roman"/>
              <a:cs typeface="Times New Roman"/>
              <a:sym typeface="Times New Roman"/>
            </a:endParaRPr>
          </a:p>
        </p:txBody>
      </p:sp>
      <p:sp>
        <p:nvSpPr>
          <p:cNvPr id="1795" name="Google Shape;1795;p136"/>
          <p:cNvSpPr txBox="1"/>
          <p:nvPr>
            <p:ph idx="4294967295" type="body"/>
          </p:nvPr>
        </p:nvSpPr>
        <p:spPr>
          <a:xfrm>
            <a:off x="324000" y="2816700"/>
            <a:ext cx="33894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e</a:t>
            </a:r>
            <a:r>
              <a:rPr lang="en-GB">
                <a:latin typeface="Lexend"/>
              </a:rPr>
              <a:t>)</a:t>
            </a:r>
            <a:r>
              <a:rPr lang="en-GB" sz="1800">
                <a:latin typeface="Lexend"/>
                <a:ea typeface="Times New Roman"/>
                <a:cs typeface="Times New Roman"/>
                <a:sym typeface="Times New Roman"/>
              </a:rPr>
              <a:t> 12.6, 13.7, 14.8, 15.9 …</a:t>
            </a:r>
            <a:endParaRPr sz="2400">
              <a:latin typeface="Times New Roman"/>
              <a:ea typeface="Times New Roman"/>
              <a:cs typeface="Times New Roman"/>
              <a:sym typeface="Times New Roman"/>
            </a:endParaRPr>
          </a:p>
        </p:txBody>
      </p:sp>
      <p:sp>
        <p:nvSpPr>
          <p:cNvPr id="1796" name="Google Shape;1796;p136"/>
          <p:cNvSpPr txBox="1"/>
          <p:nvPr>
            <p:ph idx="4294967295" type="body"/>
          </p:nvPr>
        </p:nvSpPr>
        <p:spPr>
          <a:xfrm>
            <a:off x="4571029" y="2816700"/>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f</a:t>
            </a:r>
            <a:r>
              <a:rPr lang="en-GB">
                <a:latin typeface="Lexend"/>
              </a:rPr>
              <a:t>)</a:t>
            </a:r>
            <a:r>
              <a:rPr lang="en-GB" sz="1800">
                <a:latin typeface="Lexend"/>
                <a:ea typeface="Times New Roman"/>
                <a:cs typeface="Times New Roman"/>
                <a:sym typeface="Times New Roman"/>
              </a:rPr>
              <a:t> 3,  6, 12, 24, 48, …</a:t>
            </a:r>
            <a:endParaRPr sz="2400">
              <a:latin typeface="Times New Roman"/>
              <a:ea typeface="Times New Roman"/>
              <a:cs typeface="Times New Roman"/>
              <a:sym typeface="Times New Roman"/>
            </a:endParaRPr>
          </a:p>
        </p:txBody>
      </p:sp>
      <p:sp>
        <p:nvSpPr>
          <p:cNvPr id="1797" name="Google Shape;1797;p136"/>
          <p:cNvSpPr txBox="1"/>
          <p:nvPr>
            <p:ph idx="4294967295" type="body"/>
          </p:nvPr>
        </p:nvSpPr>
        <p:spPr>
          <a:xfrm>
            <a:off x="324000" y="3675082"/>
            <a:ext cx="384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g</a:t>
            </a:r>
            <a:r>
              <a:rPr lang="en-GB">
                <a:latin typeface="Lexend"/>
              </a:rPr>
              <a:t>)</a:t>
            </a:r>
            <a:endParaRPr sz="2400">
              <a:latin typeface="Times New Roman"/>
              <a:ea typeface="Times New Roman"/>
              <a:cs typeface="Times New Roman"/>
              <a:sym typeface="Times New Roman"/>
            </a:endParaRPr>
          </a:p>
        </p:txBody>
      </p:sp>
      <p:pic>
        <p:nvPicPr>
          <p:cNvPr descr="&lt;math xmlns=&quot;http://www.w3.org/1998/Math/MathML&quot; display=&quot;block&quot; data-is-equatio=&quot;1&quot; data-latex=&quot;\frac{13}{29},\frac{18}{29},\frac{23}{29},\frac{28}{29},\ ...&quot;&gt;&lt;mfrac&gt;&lt;mn&gt;13&lt;/mn&gt;&lt;mn&gt;29&lt;/mn&gt;&lt;/mfrac&gt;&lt;mo&gt;,&lt;/mo&gt;&lt;mfrac&gt;&lt;mn&gt;18&lt;/mn&gt;&lt;mn&gt;29&lt;/mn&gt;&lt;/mfrac&gt;&lt;mo&gt;,&lt;/mo&gt;&lt;mfrac&gt;&lt;mn&gt;23&lt;/mn&gt;&lt;mn&gt;29&lt;/mn&gt;&lt;/mfrac&gt;&lt;mo&gt;,&lt;/mo&gt;&lt;mfrac&gt;&lt;mn&gt;28&lt;/mn&gt;&lt;mn&gt;29&lt;/mn&gt;&lt;/mfrac&gt;&lt;mo&gt;,&lt;/mo&gt;&lt;mtext&gt;&lt;/mtext&gt;&lt;mo&gt;.&lt;/mo&gt;&lt;mo&gt;.&lt;/mo&gt;&lt;mo&gt;.&lt;/mo&gt;&lt;/math&gt;" id="1798" name="Google Shape;1798;p136" title="13 over 29 comma 18 over 29 comma 23 over 29 comma 28 over 29 comma period period period"/>
          <p:cNvPicPr preferRelativeResize="0"/>
          <p:nvPr/>
        </p:nvPicPr>
        <p:blipFill>
          <a:blip r:embed="rId3">
            <a:alphaModFix/>
          </a:blip>
          <a:stretch>
            <a:fillRect/>
          </a:stretch>
        </p:blipFill>
        <p:spPr>
          <a:xfrm>
            <a:off x="693650" y="3732500"/>
            <a:ext cx="2061650" cy="501300"/>
          </a:xfrm>
          <a:prstGeom prst="rect">
            <a:avLst/>
          </a:prstGeom>
          <a:noFill/>
          <a:ln>
            <a:noFill/>
          </a:ln>
        </p:spPr>
      </p:pic>
      <p:sp>
        <p:nvSpPr>
          <p:cNvPr id="1799" name="Google Shape;1799;p136"/>
          <p:cNvSpPr txBox="1"/>
          <p:nvPr>
            <p:ph idx="4294967295" type="body"/>
          </p:nvPr>
        </p:nvSpPr>
        <p:spPr>
          <a:xfrm>
            <a:off x="4571029" y="3675082"/>
            <a:ext cx="384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t>
            </a:r>
            <a:r>
              <a:rPr lang="en-GB">
                <a:latin typeface="Lexend"/>
              </a:rPr>
              <a:t>)</a:t>
            </a:r>
            <a:endParaRPr sz="2400">
              <a:latin typeface="Times New Roman"/>
              <a:ea typeface="Times New Roman"/>
              <a:cs typeface="Times New Roman"/>
              <a:sym typeface="Times New Roman"/>
            </a:endParaRPr>
          </a:p>
        </p:txBody>
      </p:sp>
      <p:pic>
        <p:nvPicPr>
          <p:cNvPr descr="&lt;math xmlns=&quot;http://www.w3.org/1998/Math/MathML&quot; display=&quot;block&quot; data-is-equatio=&quot;1&quot; data-latex=&quot;\frac{1}{2},\frac{1}{3},\frac{1}{4},\frac{1}{5},\ ...&quot;&gt;&lt;mfrac&gt;&lt;mn&gt;1&lt;/mn&gt;&lt;mn&gt;2&lt;/mn&gt;&lt;/mfrac&gt;&lt;mo&gt;,&lt;/mo&gt;&lt;mfrac&gt;&lt;mn&gt;1&lt;/mn&gt;&lt;mn&gt;3&lt;/mn&gt;&lt;/mfrac&gt;&lt;mo&gt;,&lt;/mo&gt;&lt;mfrac&gt;&lt;mn&gt;1&lt;/mn&gt;&lt;mn&gt;4&lt;/mn&gt;&lt;/mfrac&gt;&lt;mo&gt;,&lt;/mo&gt;&lt;mfrac&gt;&lt;mn&gt;1&lt;/mn&gt;&lt;mn&gt;5&lt;/mn&gt;&lt;/mfrac&gt;&lt;mo&gt;,&lt;/mo&gt;&lt;mtext&gt;&lt;/mtext&gt;&lt;mo&gt;.&lt;/mo&gt;&lt;mo&gt;.&lt;/mo&gt;&lt;mo&gt;.&lt;/mo&gt;&lt;/math&gt;" id="1800" name="Google Shape;1800;p136" title="one half comma one third comma one fourth comma one fifth comma period period period"/>
          <p:cNvPicPr preferRelativeResize="0"/>
          <p:nvPr/>
        </p:nvPicPr>
        <p:blipFill>
          <a:blip r:embed="rId4">
            <a:alphaModFix/>
          </a:blip>
          <a:stretch>
            <a:fillRect/>
          </a:stretch>
        </p:blipFill>
        <p:spPr>
          <a:xfrm>
            <a:off x="4954674" y="3717300"/>
            <a:ext cx="1643125" cy="501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4" name="Shape 1804"/>
        <p:cNvGrpSpPr/>
        <p:nvPr/>
      </p:nvGrpSpPr>
      <p:grpSpPr>
        <a:xfrm>
          <a:off x="0" y="0"/>
          <a:ext cx="0" cy="0"/>
          <a:chOff x="0" y="0"/>
          <a:chExt cx="0" cy="0"/>
        </a:xfrm>
      </p:grpSpPr>
      <p:sp>
        <p:nvSpPr>
          <p:cNvPr id="1805" name="Google Shape;1805;p137"/>
          <p:cNvSpPr txBox="1"/>
          <p:nvPr>
            <p:ph idx="1" type="body"/>
          </p:nvPr>
        </p:nvSpPr>
        <p:spPr>
          <a:xfrm>
            <a:off x="324000" y="759300"/>
            <a:ext cx="7135200" cy="28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Ku calaamadee taxanahan mid waa 'tiroxiriir (arithmetic)' ama 'ma aha tiroxiriir (not arithmetic)'.</a:t>
            </a:r>
            <a:endParaRPr sz="1900"/>
          </a:p>
        </p:txBody>
      </p:sp>
      <p:sp>
        <p:nvSpPr>
          <p:cNvPr id="1806" name="Google Shape;1806;p137"/>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Aqoonsiga tiroxiriirrada (arithmetic sequences)</a:t>
            </a:r>
            <a:endParaRPr/>
          </a:p>
        </p:txBody>
      </p:sp>
      <p:sp>
        <p:nvSpPr>
          <p:cNvPr id="1807" name="Google Shape;1807;p137"/>
          <p:cNvSpPr txBox="1"/>
          <p:nvPr>
            <p:ph idx="4294967295" type="body"/>
          </p:nvPr>
        </p:nvSpPr>
        <p:spPr>
          <a:xfrm>
            <a:off x="324000" y="1084271"/>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sz="1800">
                <a:latin typeface="Lexend"/>
                <a:ea typeface="Times New Roman"/>
                <a:cs typeface="Times New Roman"/>
                <a:sym typeface="Times New Roman"/>
              </a:rPr>
              <a:t> 9, 13, 17, 21, 25, …</a:t>
            </a:r>
            <a:endParaRPr sz="2400">
              <a:latin typeface="Times New Roman"/>
              <a:ea typeface="Times New Roman"/>
              <a:cs typeface="Times New Roman"/>
              <a:sym typeface="Times New Roman"/>
            </a:endParaRPr>
          </a:p>
        </p:txBody>
      </p:sp>
      <p:grpSp>
        <p:nvGrpSpPr>
          <p:cNvPr id="1808" name="Google Shape;1808;p137"/>
          <p:cNvGrpSpPr/>
          <p:nvPr/>
        </p:nvGrpSpPr>
        <p:grpSpPr>
          <a:xfrm>
            <a:off x="663164" y="1361841"/>
            <a:ext cx="1930677" cy="433518"/>
            <a:chOff x="292275" y="1600423"/>
            <a:chExt cx="1914404" cy="433518"/>
          </a:xfrm>
        </p:grpSpPr>
        <p:pic>
          <p:nvPicPr>
            <p:cNvPr id="1809" name="Google Shape;1809;p137"/>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810" name="Google Shape;1810;p137"/>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811" name="Google Shape;1811;p137"/>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812" name="Google Shape;1812;p137"/>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813" name="Google Shape;1813;p137"/>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814" name="Google Shape;1814;p137"/>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815" name="Google Shape;1815;p137"/>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816" name="Google Shape;1816;p137"/>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grpSp>
      <p:sp>
        <p:nvSpPr>
          <p:cNvPr id="1817" name="Google Shape;1817;p137"/>
          <p:cNvSpPr txBox="1"/>
          <p:nvPr>
            <p:ph idx="4294967295" type="body"/>
          </p:nvPr>
        </p:nvSpPr>
        <p:spPr>
          <a:xfrm>
            <a:off x="4571029" y="1084271"/>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sz="1800">
                <a:latin typeface="Lexend"/>
                <a:ea typeface="Times New Roman"/>
                <a:cs typeface="Times New Roman"/>
                <a:sym typeface="Times New Roman"/>
              </a:rPr>
              <a:t> 37, 31, 25, 19, 13, …</a:t>
            </a:r>
            <a:endParaRPr sz="2400">
              <a:latin typeface="Times New Roman"/>
              <a:ea typeface="Times New Roman"/>
              <a:cs typeface="Times New Roman"/>
              <a:sym typeface="Times New Roman"/>
            </a:endParaRPr>
          </a:p>
        </p:txBody>
      </p:sp>
      <p:grpSp>
        <p:nvGrpSpPr>
          <p:cNvPr id="1818" name="Google Shape;1818;p137"/>
          <p:cNvGrpSpPr/>
          <p:nvPr/>
        </p:nvGrpSpPr>
        <p:grpSpPr>
          <a:xfrm>
            <a:off x="4986393" y="1361841"/>
            <a:ext cx="1930677" cy="433518"/>
            <a:chOff x="292275" y="1600423"/>
            <a:chExt cx="1914404" cy="433518"/>
          </a:xfrm>
        </p:grpSpPr>
        <p:pic>
          <p:nvPicPr>
            <p:cNvPr id="1819" name="Google Shape;1819;p137"/>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820" name="Google Shape;1820;p137"/>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821" name="Google Shape;1821;p137"/>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822" name="Google Shape;1822;p137"/>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823" name="Google Shape;1823;p137"/>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−6</a:t>
              </a:r>
              <a:endParaRPr sz="2200">
                <a:solidFill>
                  <a:schemeClr val="dk1"/>
                </a:solidFill>
                <a:latin typeface="Times New Roman"/>
                <a:ea typeface="Times New Roman"/>
                <a:cs typeface="Times New Roman"/>
                <a:sym typeface="Times New Roman"/>
              </a:endParaRPr>
            </a:p>
          </p:txBody>
        </p:sp>
        <p:sp>
          <p:nvSpPr>
            <p:cNvPr id="1824" name="Google Shape;1824;p137"/>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−6</a:t>
              </a:r>
              <a:endParaRPr sz="2200">
                <a:solidFill>
                  <a:schemeClr val="dk1"/>
                </a:solidFill>
                <a:latin typeface="Times New Roman"/>
                <a:ea typeface="Times New Roman"/>
                <a:cs typeface="Times New Roman"/>
                <a:sym typeface="Times New Roman"/>
              </a:endParaRPr>
            </a:p>
          </p:txBody>
        </p:sp>
        <p:sp>
          <p:nvSpPr>
            <p:cNvPr id="1825" name="Google Shape;1825;p137"/>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−6</a:t>
              </a:r>
              <a:endParaRPr sz="2200">
                <a:solidFill>
                  <a:schemeClr val="dk1"/>
                </a:solidFill>
                <a:latin typeface="Times New Roman"/>
                <a:ea typeface="Times New Roman"/>
                <a:cs typeface="Times New Roman"/>
                <a:sym typeface="Times New Roman"/>
              </a:endParaRPr>
            </a:p>
          </p:txBody>
        </p:sp>
        <p:sp>
          <p:nvSpPr>
            <p:cNvPr id="1826" name="Google Shape;1826;p137"/>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−6</a:t>
              </a:r>
              <a:endParaRPr sz="2200">
                <a:solidFill>
                  <a:schemeClr val="dk1"/>
                </a:solidFill>
                <a:latin typeface="Times New Roman"/>
                <a:ea typeface="Times New Roman"/>
                <a:cs typeface="Times New Roman"/>
                <a:sym typeface="Times New Roman"/>
              </a:endParaRPr>
            </a:p>
          </p:txBody>
        </p:sp>
      </p:grpSp>
      <p:sp>
        <p:nvSpPr>
          <p:cNvPr id="1827" name="Google Shape;1827;p137"/>
          <p:cNvSpPr txBox="1"/>
          <p:nvPr>
            <p:ph idx="4294967295" type="body"/>
          </p:nvPr>
        </p:nvSpPr>
        <p:spPr>
          <a:xfrm>
            <a:off x="324000" y="1948238"/>
            <a:ext cx="39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sz="1800">
                <a:latin typeface="Lexend"/>
                <a:ea typeface="Times New Roman"/>
                <a:cs typeface="Times New Roman"/>
                <a:sym typeface="Times New Roman"/>
              </a:rPr>
              <a:t> −70, −68, −66, −64, −62, …</a:t>
            </a:r>
            <a:endParaRPr sz="2400">
              <a:latin typeface="Times New Roman"/>
              <a:ea typeface="Times New Roman"/>
              <a:cs typeface="Times New Roman"/>
              <a:sym typeface="Times New Roman"/>
            </a:endParaRPr>
          </a:p>
        </p:txBody>
      </p:sp>
      <p:grpSp>
        <p:nvGrpSpPr>
          <p:cNvPr id="1828" name="Google Shape;1828;p137"/>
          <p:cNvGrpSpPr/>
          <p:nvPr/>
        </p:nvGrpSpPr>
        <p:grpSpPr>
          <a:xfrm>
            <a:off x="845848" y="2225762"/>
            <a:ext cx="2726303" cy="433518"/>
            <a:chOff x="292275" y="1600423"/>
            <a:chExt cx="1914404" cy="433518"/>
          </a:xfrm>
        </p:grpSpPr>
        <p:pic>
          <p:nvPicPr>
            <p:cNvPr id="1829" name="Google Shape;1829;p137"/>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830" name="Google Shape;1830;p137"/>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831" name="Google Shape;1831;p137"/>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832" name="Google Shape;1832;p137"/>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833" name="Google Shape;1833;p137"/>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a:t>
              </a:r>
              <a:endParaRPr sz="2200">
                <a:solidFill>
                  <a:schemeClr val="dk1"/>
                </a:solidFill>
                <a:latin typeface="Times New Roman"/>
                <a:ea typeface="Times New Roman"/>
                <a:cs typeface="Times New Roman"/>
                <a:sym typeface="Times New Roman"/>
              </a:endParaRPr>
            </a:p>
          </p:txBody>
        </p:sp>
        <p:sp>
          <p:nvSpPr>
            <p:cNvPr id="1834" name="Google Shape;1834;p137"/>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a:t>
              </a:r>
              <a:endParaRPr sz="2200">
                <a:solidFill>
                  <a:schemeClr val="dk1"/>
                </a:solidFill>
                <a:latin typeface="Times New Roman"/>
                <a:ea typeface="Times New Roman"/>
                <a:cs typeface="Times New Roman"/>
                <a:sym typeface="Times New Roman"/>
              </a:endParaRPr>
            </a:p>
          </p:txBody>
        </p:sp>
        <p:sp>
          <p:nvSpPr>
            <p:cNvPr id="1835" name="Google Shape;1835;p137"/>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a:t>
              </a:r>
              <a:endParaRPr sz="2200">
                <a:solidFill>
                  <a:schemeClr val="dk1"/>
                </a:solidFill>
                <a:latin typeface="Times New Roman"/>
                <a:ea typeface="Times New Roman"/>
                <a:cs typeface="Times New Roman"/>
                <a:sym typeface="Times New Roman"/>
              </a:endParaRPr>
            </a:p>
          </p:txBody>
        </p:sp>
        <p:sp>
          <p:nvSpPr>
            <p:cNvPr id="1836" name="Google Shape;1836;p137"/>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a:t>
              </a:r>
              <a:endParaRPr sz="2200">
                <a:solidFill>
                  <a:schemeClr val="dk1"/>
                </a:solidFill>
                <a:latin typeface="Times New Roman"/>
                <a:ea typeface="Times New Roman"/>
                <a:cs typeface="Times New Roman"/>
                <a:sym typeface="Times New Roman"/>
              </a:endParaRPr>
            </a:p>
          </p:txBody>
        </p:sp>
      </p:grpSp>
      <p:sp>
        <p:nvSpPr>
          <p:cNvPr id="1837" name="Google Shape;1837;p137"/>
          <p:cNvSpPr txBox="1"/>
          <p:nvPr>
            <p:ph idx="4294967295" type="body"/>
          </p:nvPr>
        </p:nvSpPr>
        <p:spPr>
          <a:xfrm>
            <a:off x="4571029" y="1948244"/>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d)</a:t>
            </a:r>
            <a:r>
              <a:rPr lang="en-GB" sz="1800">
                <a:latin typeface="Lexend"/>
                <a:ea typeface="Times New Roman"/>
                <a:cs typeface="Times New Roman"/>
                <a:sym typeface="Times New Roman"/>
              </a:rPr>
              <a:t> 35, 31, 26, 20, 13, …</a:t>
            </a:r>
            <a:endParaRPr sz="2400">
              <a:latin typeface="Times New Roman"/>
              <a:ea typeface="Times New Roman"/>
              <a:cs typeface="Times New Roman"/>
              <a:sym typeface="Times New Roman"/>
            </a:endParaRPr>
          </a:p>
        </p:txBody>
      </p:sp>
      <p:grpSp>
        <p:nvGrpSpPr>
          <p:cNvPr id="1838" name="Google Shape;1838;p137"/>
          <p:cNvGrpSpPr/>
          <p:nvPr/>
        </p:nvGrpSpPr>
        <p:grpSpPr>
          <a:xfrm>
            <a:off x="5016649" y="2225814"/>
            <a:ext cx="1930677" cy="433518"/>
            <a:chOff x="292275" y="1600423"/>
            <a:chExt cx="1914404" cy="433518"/>
          </a:xfrm>
        </p:grpSpPr>
        <p:pic>
          <p:nvPicPr>
            <p:cNvPr id="1839" name="Google Shape;1839;p137"/>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840" name="Google Shape;1840;p137"/>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841" name="Google Shape;1841;p137"/>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842" name="Google Shape;1842;p137"/>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843" name="Google Shape;1843;p137"/>
            <p:cNvSpPr txBox="1"/>
            <p:nvPr/>
          </p:nvSpPr>
          <p:spPr>
            <a:xfrm>
              <a:off x="4143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−4</a:t>
              </a:r>
              <a:endParaRPr sz="2200">
                <a:solidFill>
                  <a:schemeClr val="dk1"/>
                </a:solidFill>
                <a:latin typeface="Times New Roman"/>
                <a:ea typeface="Times New Roman"/>
                <a:cs typeface="Times New Roman"/>
                <a:sym typeface="Times New Roman"/>
              </a:endParaRPr>
            </a:p>
          </p:txBody>
        </p:sp>
        <p:sp>
          <p:nvSpPr>
            <p:cNvPr id="1844" name="Google Shape;1844;p137"/>
            <p:cNvSpPr txBox="1"/>
            <p:nvPr/>
          </p:nvSpPr>
          <p:spPr>
            <a:xfrm>
              <a:off x="8715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200">
                <a:solidFill>
                  <a:schemeClr val="dk1"/>
                </a:solidFill>
                <a:latin typeface="Times New Roman"/>
                <a:ea typeface="Times New Roman"/>
                <a:cs typeface="Times New Roman"/>
                <a:sym typeface="Times New Roman"/>
              </a:endParaRPr>
            </a:p>
          </p:txBody>
        </p:sp>
        <p:sp>
          <p:nvSpPr>
            <p:cNvPr id="1845" name="Google Shape;1845;p137"/>
            <p:cNvSpPr txBox="1"/>
            <p:nvPr/>
          </p:nvSpPr>
          <p:spPr>
            <a:xfrm>
              <a:off x="13287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−6</a:t>
              </a:r>
              <a:endParaRPr sz="2200">
                <a:solidFill>
                  <a:schemeClr val="dk1"/>
                </a:solidFill>
                <a:latin typeface="Times New Roman"/>
                <a:ea typeface="Times New Roman"/>
                <a:cs typeface="Times New Roman"/>
                <a:sym typeface="Times New Roman"/>
              </a:endParaRPr>
            </a:p>
          </p:txBody>
        </p:sp>
        <p:sp>
          <p:nvSpPr>
            <p:cNvPr id="1846" name="Google Shape;1846;p137"/>
            <p:cNvSpPr txBox="1"/>
            <p:nvPr/>
          </p:nvSpPr>
          <p:spPr>
            <a:xfrm>
              <a:off x="1785990"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−7</a:t>
              </a:r>
              <a:endParaRPr sz="2200">
                <a:solidFill>
                  <a:schemeClr val="dk1"/>
                </a:solidFill>
                <a:latin typeface="Times New Roman"/>
                <a:ea typeface="Times New Roman"/>
                <a:cs typeface="Times New Roman"/>
                <a:sym typeface="Times New Roman"/>
              </a:endParaRPr>
            </a:p>
          </p:txBody>
        </p:sp>
      </p:grpSp>
      <p:sp>
        <p:nvSpPr>
          <p:cNvPr id="1847" name="Google Shape;1847;p137"/>
          <p:cNvSpPr txBox="1"/>
          <p:nvPr>
            <p:ph idx="4294967295" type="body"/>
          </p:nvPr>
        </p:nvSpPr>
        <p:spPr>
          <a:xfrm>
            <a:off x="324000" y="2816700"/>
            <a:ext cx="3718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e)</a:t>
            </a:r>
            <a:r>
              <a:rPr lang="en-GB" sz="1800">
                <a:latin typeface="Lexend"/>
                <a:ea typeface="Times New Roman"/>
                <a:cs typeface="Times New Roman"/>
                <a:sym typeface="Times New Roman"/>
              </a:rPr>
              <a:t> 12.6, 13.7, 14.8, 15.9 …</a:t>
            </a:r>
            <a:endParaRPr sz="2400">
              <a:latin typeface="Times New Roman"/>
              <a:ea typeface="Times New Roman"/>
              <a:cs typeface="Times New Roman"/>
              <a:sym typeface="Times New Roman"/>
            </a:endParaRPr>
          </a:p>
        </p:txBody>
      </p:sp>
      <p:grpSp>
        <p:nvGrpSpPr>
          <p:cNvPr id="1848" name="Google Shape;1848;p137"/>
          <p:cNvGrpSpPr/>
          <p:nvPr/>
        </p:nvGrpSpPr>
        <p:grpSpPr>
          <a:xfrm>
            <a:off x="851440" y="3094217"/>
            <a:ext cx="1990196" cy="433526"/>
            <a:chOff x="292275" y="1600423"/>
            <a:chExt cx="1460158" cy="433526"/>
          </a:xfrm>
        </p:grpSpPr>
        <p:pic>
          <p:nvPicPr>
            <p:cNvPr id="1849" name="Google Shape;1849;p137"/>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850" name="Google Shape;1850;p137"/>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851" name="Google Shape;1851;p137"/>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sp>
          <p:nvSpPr>
            <p:cNvPr id="1852" name="Google Shape;1852;p137"/>
            <p:cNvSpPr txBox="1"/>
            <p:nvPr/>
          </p:nvSpPr>
          <p:spPr>
            <a:xfrm>
              <a:off x="328869" y="1796950"/>
              <a:ext cx="3900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+1.1</a:t>
              </a:r>
              <a:endParaRPr sz="2200">
                <a:solidFill>
                  <a:schemeClr val="dk1"/>
                </a:solidFill>
                <a:latin typeface="Times New Roman"/>
                <a:ea typeface="Times New Roman"/>
                <a:cs typeface="Times New Roman"/>
                <a:sym typeface="Times New Roman"/>
              </a:endParaRPr>
            </a:p>
          </p:txBody>
        </p:sp>
        <p:sp>
          <p:nvSpPr>
            <p:cNvPr id="1853" name="Google Shape;1853;p137"/>
            <p:cNvSpPr txBox="1"/>
            <p:nvPr/>
          </p:nvSpPr>
          <p:spPr>
            <a:xfrm>
              <a:off x="801258" y="1796950"/>
              <a:ext cx="3900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+1.1</a:t>
              </a:r>
              <a:endParaRPr sz="2200">
                <a:solidFill>
                  <a:schemeClr val="dk1"/>
                </a:solidFill>
                <a:latin typeface="Times New Roman"/>
                <a:ea typeface="Times New Roman"/>
                <a:cs typeface="Times New Roman"/>
                <a:sym typeface="Times New Roman"/>
              </a:endParaRPr>
            </a:p>
          </p:txBody>
        </p:sp>
        <p:sp>
          <p:nvSpPr>
            <p:cNvPr id="1854" name="Google Shape;1854;p137"/>
            <p:cNvSpPr txBox="1"/>
            <p:nvPr/>
          </p:nvSpPr>
          <p:spPr>
            <a:xfrm>
              <a:off x="1273648" y="1796950"/>
              <a:ext cx="3900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+1.1</a:t>
              </a:r>
              <a:endParaRPr sz="2200">
                <a:solidFill>
                  <a:schemeClr val="dk1"/>
                </a:solidFill>
                <a:latin typeface="Times New Roman"/>
                <a:ea typeface="Times New Roman"/>
                <a:cs typeface="Times New Roman"/>
                <a:sym typeface="Times New Roman"/>
              </a:endParaRPr>
            </a:p>
          </p:txBody>
        </p:sp>
      </p:grpSp>
      <p:sp>
        <p:nvSpPr>
          <p:cNvPr id="1855" name="Google Shape;1855;p137"/>
          <p:cNvSpPr txBox="1"/>
          <p:nvPr>
            <p:ph idx="4294967295" type="body"/>
          </p:nvPr>
        </p:nvSpPr>
        <p:spPr>
          <a:xfrm>
            <a:off x="4571029" y="2816700"/>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f)</a:t>
            </a:r>
            <a:r>
              <a:rPr lang="en-GB" sz="1800">
                <a:latin typeface="Lexend"/>
                <a:ea typeface="Times New Roman"/>
                <a:cs typeface="Times New Roman"/>
                <a:sym typeface="Times New Roman"/>
              </a:rPr>
              <a:t> 3,  6, 12, 24, 48, …</a:t>
            </a:r>
            <a:endParaRPr sz="2400">
              <a:latin typeface="Times New Roman"/>
              <a:ea typeface="Times New Roman"/>
              <a:cs typeface="Times New Roman"/>
              <a:sym typeface="Times New Roman"/>
            </a:endParaRPr>
          </a:p>
        </p:txBody>
      </p:sp>
      <p:sp>
        <p:nvSpPr>
          <p:cNvPr id="1856" name="Google Shape;1856;p137"/>
          <p:cNvSpPr txBox="1"/>
          <p:nvPr>
            <p:ph idx="4294967295" type="body"/>
          </p:nvPr>
        </p:nvSpPr>
        <p:spPr>
          <a:xfrm>
            <a:off x="324000" y="3675082"/>
            <a:ext cx="384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g)</a:t>
            </a:r>
            <a:endParaRPr sz="2400">
              <a:latin typeface="Times New Roman"/>
              <a:ea typeface="Times New Roman"/>
              <a:cs typeface="Times New Roman"/>
              <a:sym typeface="Times New Roman"/>
            </a:endParaRPr>
          </a:p>
        </p:txBody>
      </p:sp>
      <p:grpSp>
        <p:nvGrpSpPr>
          <p:cNvPr id="1857" name="Google Shape;1857;p137"/>
          <p:cNvGrpSpPr/>
          <p:nvPr/>
        </p:nvGrpSpPr>
        <p:grpSpPr>
          <a:xfrm>
            <a:off x="4803737" y="3120044"/>
            <a:ext cx="1965652" cy="433518"/>
            <a:chOff x="292275" y="1600423"/>
            <a:chExt cx="1949085" cy="433518"/>
          </a:xfrm>
        </p:grpSpPr>
        <p:pic>
          <p:nvPicPr>
            <p:cNvPr id="1858" name="Google Shape;1858;p137"/>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859" name="Google Shape;1859;p137"/>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860" name="Google Shape;1860;p137"/>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pic>
          <p:nvPicPr>
            <p:cNvPr id="1861" name="Google Shape;1861;p137"/>
            <p:cNvPicPr preferRelativeResize="0"/>
            <p:nvPr/>
          </p:nvPicPr>
          <p:blipFill rotWithShape="1">
            <a:blip r:embed="rId3">
              <a:alphaModFix/>
            </a:blip>
            <a:srcRect b="84458" l="57225" r="18284" t="0"/>
            <a:stretch/>
          </p:blipFill>
          <p:spPr>
            <a:xfrm flipH="1" rot="10800000">
              <a:off x="1655631" y="1600423"/>
              <a:ext cx="551048" cy="308589"/>
            </a:xfrm>
            <a:prstGeom prst="rect">
              <a:avLst/>
            </a:prstGeom>
            <a:noFill/>
            <a:ln>
              <a:noFill/>
            </a:ln>
          </p:spPr>
        </p:pic>
        <p:sp>
          <p:nvSpPr>
            <p:cNvPr id="1862" name="Google Shape;1862;p137"/>
            <p:cNvSpPr txBox="1"/>
            <p:nvPr/>
          </p:nvSpPr>
          <p:spPr>
            <a:xfrm>
              <a:off x="384389"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+3</a:t>
              </a:r>
              <a:endParaRPr sz="2200">
                <a:solidFill>
                  <a:schemeClr val="dk1"/>
                </a:solidFill>
                <a:latin typeface="Times New Roman"/>
                <a:ea typeface="Times New Roman"/>
                <a:cs typeface="Times New Roman"/>
                <a:sym typeface="Times New Roman"/>
              </a:endParaRPr>
            </a:p>
          </p:txBody>
        </p:sp>
        <p:sp>
          <p:nvSpPr>
            <p:cNvPr id="1863" name="Google Shape;1863;p137"/>
            <p:cNvSpPr txBox="1"/>
            <p:nvPr/>
          </p:nvSpPr>
          <p:spPr>
            <a:xfrm>
              <a:off x="841589" y="1796941"/>
              <a:ext cx="3774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+6</a:t>
              </a:r>
              <a:endParaRPr sz="2200">
                <a:solidFill>
                  <a:schemeClr val="dk1"/>
                </a:solidFill>
                <a:latin typeface="Times New Roman"/>
                <a:ea typeface="Times New Roman"/>
                <a:cs typeface="Times New Roman"/>
                <a:sym typeface="Times New Roman"/>
              </a:endParaRPr>
            </a:p>
          </p:txBody>
        </p:sp>
        <p:sp>
          <p:nvSpPr>
            <p:cNvPr id="1864" name="Google Shape;1864;p137"/>
            <p:cNvSpPr txBox="1"/>
            <p:nvPr/>
          </p:nvSpPr>
          <p:spPr>
            <a:xfrm>
              <a:off x="1268785" y="1796941"/>
              <a:ext cx="4398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+12</a:t>
              </a:r>
              <a:endParaRPr sz="2200">
                <a:solidFill>
                  <a:schemeClr val="dk1"/>
                </a:solidFill>
                <a:latin typeface="Times New Roman"/>
                <a:ea typeface="Times New Roman"/>
                <a:cs typeface="Times New Roman"/>
                <a:sym typeface="Times New Roman"/>
              </a:endParaRPr>
            </a:p>
          </p:txBody>
        </p:sp>
        <p:sp>
          <p:nvSpPr>
            <p:cNvPr id="1865" name="Google Shape;1865;p137"/>
            <p:cNvSpPr txBox="1"/>
            <p:nvPr/>
          </p:nvSpPr>
          <p:spPr>
            <a:xfrm>
              <a:off x="1801560" y="1796941"/>
              <a:ext cx="439800" cy="23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+24</a:t>
              </a:r>
              <a:endParaRPr sz="2200">
                <a:solidFill>
                  <a:schemeClr val="dk1"/>
                </a:solidFill>
                <a:latin typeface="Times New Roman"/>
                <a:ea typeface="Times New Roman"/>
                <a:cs typeface="Times New Roman"/>
                <a:sym typeface="Times New Roman"/>
              </a:endParaRPr>
            </a:p>
          </p:txBody>
        </p:sp>
      </p:grpSp>
      <p:pic>
        <p:nvPicPr>
          <p:cNvPr descr="&lt;math xmlns=&quot;http://www.w3.org/1998/Math/MathML&quot; display=&quot;block&quot; data-is-equatio=&quot;1&quot; data-latex=&quot;\frac{13}{29},\frac{18}{29},\frac{23}{29},\frac{28}{29},\ ...&quot;&gt;&lt;mfrac&gt;&lt;mn&gt;13&lt;/mn&gt;&lt;mn&gt;29&lt;/mn&gt;&lt;/mfrac&gt;&lt;mo&gt;,&lt;/mo&gt;&lt;mfrac&gt;&lt;mn&gt;18&lt;/mn&gt;&lt;mn&gt;29&lt;/mn&gt;&lt;/mfrac&gt;&lt;mo&gt;,&lt;/mo&gt;&lt;mfrac&gt;&lt;mn&gt;23&lt;/mn&gt;&lt;mn&gt;29&lt;/mn&gt;&lt;/mfrac&gt;&lt;mo&gt;,&lt;/mo&gt;&lt;mfrac&gt;&lt;mn&gt;28&lt;/mn&gt;&lt;mn&gt;29&lt;/mn&gt;&lt;/mfrac&gt;&lt;mo&gt;,&lt;/mo&gt;&lt;mtext&gt;&lt;/mtext&gt;&lt;mo&gt;.&lt;/mo&gt;&lt;mo&gt;.&lt;/mo&gt;&lt;mo&gt;.&lt;/mo&gt;&lt;/math&gt;" id="1866" name="Google Shape;1866;p137" title="13 over 29 comma 18 over 29 comma 23 over 29 comma 28 over 29 comma period period period"/>
          <p:cNvPicPr preferRelativeResize="0"/>
          <p:nvPr/>
        </p:nvPicPr>
        <p:blipFill>
          <a:blip r:embed="rId4">
            <a:alphaModFix/>
          </a:blip>
          <a:stretch>
            <a:fillRect/>
          </a:stretch>
        </p:blipFill>
        <p:spPr>
          <a:xfrm>
            <a:off x="693650" y="3732500"/>
            <a:ext cx="2061650" cy="501300"/>
          </a:xfrm>
          <a:prstGeom prst="rect">
            <a:avLst/>
          </a:prstGeom>
          <a:noFill/>
          <a:ln>
            <a:noFill/>
          </a:ln>
        </p:spPr>
      </p:pic>
      <p:grpSp>
        <p:nvGrpSpPr>
          <p:cNvPr id="1867" name="Google Shape;1867;p137"/>
          <p:cNvGrpSpPr/>
          <p:nvPr/>
        </p:nvGrpSpPr>
        <p:grpSpPr>
          <a:xfrm>
            <a:off x="723675" y="4227136"/>
            <a:ext cx="1456805" cy="588889"/>
            <a:chOff x="723675" y="4227136"/>
            <a:chExt cx="1456805" cy="588889"/>
          </a:xfrm>
        </p:grpSpPr>
        <p:grpSp>
          <p:nvGrpSpPr>
            <p:cNvPr id="1868" name="Google Shape;1868;p137"/>
            <p:cNvGrpSpPr/>
            <p:nvPr/>
          </p:nvGrpSpPr>
          <p:grpSpPr>
            <a:xfrm>
              <a:off x="723680" y="4227136"/>
              <a:ext cx="1456800" cy="194188"/>
              <a:chOff x="292275" y="1600423"/>
              <a:chExt cx="1460158" cy="314627"/>
            </a:xfrm>
          </p:grpSpPr>
          <p:pic>
            <p:nvPicPr>
              <p:cNvPr id="1869" name="Google Shape;1869;p137"/>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870" name="Google Shape;1870;p137"/>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871" name="Google Shape;1871;p137"/>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grpSp>
        <p:pic>
          <p:nvPicPr>
            <p:cNvPr descr="&lt;math xmlns=&quot;http://www.w3.org/1998/Math/MathML&quot; display=&quot;block&quot; data-is-equatio=&quot;1&quot; data-latex=&quot;+\frac{5}{29}&quot;&gt;&lt;mo&gt;+&lt;/mo&gt;&lt;mfrac&gt;&lt;mn&gt;5&lt;/mn&gt;&lt;mn&gt;29&lt;/mn&gt;&lt;/mfrac&gt;&lt;/math&gt;" id="1872" name="Google Shape;1872;p137" title="positive 5 over 29"/>
            <p:cNvPicPr preferRelativeResize="0"/>
            <p:nvPr/>
          </p:nvPicPr>
          <p:blipFill>
            <a:blip r:embed="rId5">
              <a:alphaModFix/>
            </a:blip>
            <a:stretch>
              <a:fillRect/>
            </a:stretch>
          </p:blipFill>
          <p:spPr>
            <a:xfrm>
              <a:off x="723675" y="4393300"/>
              <a:ext cx="388287" cy="422725"/>
            </a:xfrm>
            <a:prstGeom prst="rect">
              <a:avLst/>
            </a:prstGeom>
            <a:noFill/>
            <a:ln>
              <a:noFill/>
            </a:ln>
          </p:spPr>
        </p:pic>
        <p:pic>
          <p:nvPicPr>
            <p:cNvPr descr="&lt;math xmlns=&quot;http://www.w3.org/1998/Math/MathML&quot; display=&quot;block&quot; data-is-equatio=&quot;1&quot; data-latex=&quot;+\frac{5}{29}&quot;&gt;&lt;mo&gt;+&lt;/mo&gt;&lt;mfrac&gt;&lt;mn&gt;5&lt;/mn&gt;&lt;mn&gt;29&lt;/mn&gt;&lt;/mfrac&gt;&lt;/math&gt;" id="1873" name="Google Shape;1873;p137" title="positive 5 over 29"/>
            <p:cNvPicPr preferRelativeResize="0"/>
            <p:nvPr/>
          </p:nvPicPr>
          <p:blipFill>
            <a:blip r:embed="rId5">
              <a:alphaModFix/>
            </a:blip>
            <a:stretch>
              <a:fillRect/>
            </a:stretch>
          </p:blipFill>
          <p:spPr>
            <a:xfrm>
              <a:off x="1252832" y="4393300"/>
              <a:ext cx="388287" cy="422725"/>
            </a:xfrm>
            <a:prstGeom prst="rect">
              <a:avLst/>
            </a:prstGeom>
            <a:noFill/>
            <a:ln>
              <a:noFill/>
            </a:ln>
          </p:spPr>
        </p:pic>
        <p:pic>
          <p:nvPicPr>
            <p:cNvPr descr="&lt;math xmlns=&quot;http://www.w3.org/1998/Math/MathML&quot; display=&quot;block&quot; data-is-equatio=&quot;1&quot; data-latex=&quot;+\frac{5}{29}&quot;&gt;&lt;mo&gt;+&lt;/mo&gt;&lt;mfrac&gt;&lt;mn&gt;5&lt;/mn&gt;&lt;mn&gt;29&lt;/mn&gt;&lt;/mfrac&gt;&lt;/math&gt;" id="1874" name="Google Shape;1874;p137" title="positive 5 over 29"/>
            <p:cNvPicPr preferRelativeResize="0"/>
            <p:nvPr/>
          </p:nvPicPr>
          <p:blipFill>
            <a:blip r:embed="rId5">
              <a:alphaModFix/>
            </a:blip>
            <a:stretch>
              <a:fillRect/>
            </a:stretch>
          </p:blipFill>
          <p:spPr>
            <a:xfrm>
              <a:off x="1792188" y="4393300"/>
              <a:ext cx="388287" cy="422725"/>
            </a:xfrm>
            <a:prstGeom prst="rect">
              <a:avLst/>
            </a:prstGeom>
            <a:noFill/>
            <a:ln>
              <a:noFill/>
            </a:ln>
          </p:spPr>
        </p:pic>
      </p:grpSp>
      <p:sp>
        <p:nvSpPr>
          <p:cNvPr id="1875" name="Google Shape;1875;p137"/>
          <p:cNvSpPr txBox="1"/>
          <p:nvPr>
            <p:ph idx="4294967295" type="body"/>
          </p:nvPr>
        </p:nvSpPr>
        <p:spPr>
          <a:xfrm>
            <a:off x="4571029" y="3675082"/>
            <a:ext cx="384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t>
            </a:r>
            <a:endParaRPr sz="2400">
              <a:latin typeface="Times New Roman"/>
              <a:ea typeface="Times New Roman"/>
              <a:cs typeface="Times New Roman"/>
              <a:sym typeface="Times New Roman"/>
            </a:endParaRPr>
          </a:p>
        </p:txBody>
      </p:sp>
      <p:pic>
        <p:nvPicPr>
          <p:cNvPr descr="&lt;math xmlns=&quot;http://www.w3.org/1998/Math/MathML&quot; display=&quot;block&quot; data-is-equatio=&quot;1&quot; data-latex=&quot;\frac{1}{2},\frac{1}{3},\frac{1}{4},\frac{1}{5},\ ...&quot;&gt;&lt;mfrac&gt;&lt;mn&gt;1&lt;/mn&gt;&lt;mn&gt;2&lt;/mn&gt;&lt;/mfrac&gt;&lt;mo&gt;,&lt;/mo&gt;&lt;mfrac&gt;&lt;mn&gt;1&lt;/mn&gt;&lt;mn&gt;3&lt;/mn&gt;&lt;/mfrac&gt;&lt;mo&gt;,&lt;/mo&gt;&lt;mfrac&gt;&lt;mn&gt;1&lt;/mn&gt;&lt;mn&gt;4&lt;/mn&gt;&lt;/mfrac&gt;&lt;mo&gt;,&lt;/mo&gt;&lt;mfrac&gt;&lt;mn&gt;1&lt;/mn&gt;&lt;mn&gt;5&lt;/mn&gt;&lt;/mfrac&gt;&lt;mo&gt;,&lt;/mo&gt;&lt;mtext&gt;&lt;/mtext&gt;&lt;mo&gt;.&lt;/mo&gt;&lt;mo&gt;.&lt;/mo&gt;&lt;mo&gt;.&lt;/mo&gt;&lt;/math&gt;" id="1876" name="Google Shape;1876;p137" title="one half comma one third comma one fourth comma one fifth comma period period period"/>
          <p:cNvPicPr preferRelativeResize="0"/>
          <p:nvPr/>
        </p:nvPicPr>
        <p:blipFill>
          <a:blip r:embed="rId6">
            <a:alphaModFix/>
          </a:blip>
          <a:stretch>
            <a:fillRect/>
          </a:stretch>
        </p:blipFill>
        <p:spPr>
          <a:xfrm>
            <a:off x="4954674" y="3717300"/>
            <a:ext cx="1643125" cy="501300"/>
          </a:xfrm>
          <a:prstGeom prst="rect">
            <a:avLst/>
          </a:prstGeom>
          <a:noFill/>
          <a:ln>
            <a:noFill/>
          </a:ln>
        </p:spPr>
      </p:pic>
      <p:grpSp>
        <p:nvGrpSpPr>
          <p:cNvPr id="1877" name="Google Shape;1877;p137"/>
          <p:cNvGrpSpPr/>
          <p:nvPr/>
        </p:nvGrpSpPr>
        <p:grpSpPr>
          <a:xfrm>
            <a:off x="4900451" y="4227062"/>
            <a:ext cx="1334992" cy="588633"/>
            <a:chOff x="4900451" y="4227062"/>
            <a:chExt cx="1334992" cy="588633"/>
          </a:xfrm>
        </p:grpSpPr>
        <p:grpSp>
          <p:nvGrpSpPr>
            <p:cNvPr id="1878" name="Google Shape;1878;p137"/>
            <p:cNvGrpSpPr/>
            <p:nvPr/>
          </p:nvGrpSpPr>
          <p:grpSpPr>
            <a:xfrm>
              <a:off x="4910177" y="4227062"/>
              <a:ext cx="1203463" cy="194188"/>
              <a:chOff x="292275" y="1600423"/>
              <a:chExt cx="1460158" cy="314627"/>
            </a:xfrm>
          </p:grpSpPr>
          <p:pic>
            <p:nvPicPr>
              <p:cNvPr id="1879" name="Google Shape;1879;p137"/>
              <p:cNvPicPr preferRelativeResize="0"/>
              <p:nvPr/>
            </p:nvPicPr>
            <p:blipFill rotWithShape="1">
              <a:blip r:embed="rId3">
                <a:alphaModFix/>
              </a:blip>
              <a:srcRect b="84458" l="57225" r="18284" t="0"/>
              <a:stretch/>
            </p:blipFill>
            <p:spPr>
              <a:xfrm flipH="1" rot="10800000">
                <a:off x="292275" y="1606461"/>
                <a:ext cx="551048" cy="308589"/>
              </a:xfrm>
              <a:prstGeom prst="rect">
                <a:avLst/>
              </a:prstGeom>
              <a:noFill/>
              <a:ln>
                <a:noFill/>
              </a:ln>
            </p:spPr>
          </p:pic>
          <p:pic>
            <p:nvPicPr>
              <p:cNvPr id="1880" name="Google Shape;1880;p137"/>
              <p:cNvPicPr preferRelativeResize="0"/>
              <p:nvPr/>
            </p:nvPicPr>
            <p:blipFill rotWithShape="1">
              <a:blip r:embed="rId3">
                <a:alphaModFix/>
              </a:blip>
              <a:srcRect b="84458" l="57225" r="18284" t="0"/>
              <a:stretch/>
            </p:blipFill>
            <p:spPr>
              <a:xfrm flipH="1" rot="10800000">
                <a:off x="747140" y="1600423"/>
                <a:ext cx="551048" cy="308589"/>
              </a:xfrm>
              <a:prstGeom prst="rect">
                <a:avLst/>
              </a:prstGeom>
              <a:noFill/>
              <a:ln>
                <a:noFill/>
              </a:ln>
            </p:spPr>
          </p:pic>
          <p:pic>
            <p:nvPicPr>
              <p:cNvPr id="1881" name="Google Shape;1881;p137"/>
              <p:cNvPicPr preferRelativeResize="0"/>
              <p:nvPr/>
            </p:nvPicPr>
            <p:blipFill rotWithShape="1">
              <a:blip r:embed="rId3">
                <a:alphaModFix/>
              </a:blip>
              <a:srcRect b="84458" l="57225" r="18284" t="0"/>
              <a:stretch/>
            </p:blipFill>
            <p:spPr>
              <a:xfrm flipH="1" rot="10800000">
                <a:off x="1201385" y="1600423"/>
                <a:ext cx="551048" cy="308589"/>
              </a:xfrm>
              <a:prstGeom prst="rect">
                <a:avLst/>
              </a:prstGeom>
              <a:noFill/>
              <a:ln>
                <a:noFill/>
              </a:ln>
            </p:spPr>
          </p:pic>
        </p:grpSp>
        <p:pic>
          <p:nvPicPr>
            <p:cNvPr descr="&lt;math xmlns=&quot;http://www.w3.org/1998/Math/MathML&quot; display=&quot;block&quot; data-is-equatio=&quot;1&quot; data-latex=&quot;-\frac{1}{20}&quot;&gt;&lt;mo&gt;−&lt;/mo&gt;&lt;mfrac&gt;&lt;mn&gt;1&lt;/mn&gt;&lt;mn&gt;20&lt;/mn&gt;&lt;/mfrac&gt;&lt;/math&gt;" id="1882" name="Google Shape;1882;p137" title="negative 1 over 20"/>
            <p:cNvPicPr preferRelativeResize="0"/>
            <p:nvPr/>
          </p:nvPicPr>
          <p:blipFill>
            <a:blip r:embed="rId7">
              <a:alphaModFix/>
            </a:blip>
            <a:stretch>
              <a:fillRect/>
            </a:stretch>
          </p:blipFill>
          <p:spPr>
            <a:xfrm>
              <a:off x="5851443" y="4388678"/>
              <a:ext cx="384000" cy="427017"/>
            </a:xfrm>
            <a:prstGeom prst="rect">
              <a:avLst/>
            </a:prstGeom>
            <a:noFill/>
            <a:ln>
              <a:noFill/>
            </a:ln>
          </p:spPr>
        </p:pic>
        <p:pic>
          <p:nvPicPr>
            <p:cNvPr descr="&lt;math xmlns=&quot;http://www.w3.org/1998/Math/MathML&quot; display=&quot;block&quot; data-is-equatio=&quot;1&quot; data-latex=&quot;-\frac{1}{12}&quot;&gt;&lt;mo&gt;−&lt;/mo&gt;&lt;mfrac&gt;&lt;mn&gt;1&lt;/mn&gt;&lt;mn&gt;12&lt;/mn&gt;&lt;/mfrac&gt;&lt;/math&gt;" id="1883" name="Google Shape;1883;p137" title="negative 1 over 12"/>
            <p:cNvPicPr preferRelativeResize="0"/>
            <p:nvPr/>
          </p:nvPicPr>
          <p:blipFill>
            <a:blip r:embed="rId8">
              <a:alphaModFix/>
            </a:blip>
            <a:stretch>
              <a:fillRect/>
            </a:stretch>
          </p:blipFill>
          <p:spPr>
            <a:xfrm>
              <a:off x="5313976" y="4391750"/>
              <a:ext cx="380928" cy="420873"/>
            </a:xfrm>
            <a:prstGeom prst="rect">
              <a:avLst/>
            </a:prstGeom>
            <a:noFill/>
            <a:ln>
              <a:noFill/>
            </a:ln>
          </p:spPr>
        </p:pic>
        <p:pic>
          <p:nvPicPr>
            <p:cNvPr descr="&lt;math xmlns=&quot;http://www.w3.org/1998/Math/MathML&quot; display=&quot;block&quot; data-is-equatio=&quot;1&quot; data-latex=&quot;-\frac{1}{6}&quot;&gt;&lt;mo&gt;−&lt;/mo&gt;&lt;mfrac&gt;&lt;mn&gt;1&lt;/mn&gt;&lt;mn&gt;6&lt;/mn&gt;&lt;/mfrac&gt;&lt;/math&gt;" id="1884" name="Google Shape;1884;p137" title="negative one sixth"/>
            <p:cNvPicPr preferRelativeResize="0"/>
            <p:nvPr/>
          </p:nvPicPr>
          <p:blipFill>
            <a:blip r:embed="rId9">
              <a:alphaModFix/>
            </a:blip>
            <a:stretch>
              <a:fillRect/>
            </a:stretch>
          </p:blipFill>
          <p:spPr>
            <a:xfrm>
              <a:off x="4900451" y="4394822"/>
              <a:ext cx="273408" cy="414728"/>
            </a:xfrm>
            <a:prstGeom prst="rect">
              <a:avLst/>
            </a:prstGeom>
            <a:noFill/>
            <a:ln>
              <a:noFill/>
            </a:ln>
          </p:spPr>
        </p:pic>
      </p:grpSp>
      <p:sp>
        <p:nvSpPr>
          <p:cNvPr id="1885" name="Google Shape;1885;p137"/>
          <p:cNvSpPr txBox="1"/>
          <p:nvPr>
            <p:ph idx="1" type="body"/>
          </p:nvPr>
        </p:nvSpPr>
        <p:spPr>
          <a:xfrm>
            <a:off x="2726541" y="1460788"/>
            <a:ext cx="13158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Tiroxiriir (Arithmetic)</a:t>
            </a:r>
            <a:endParaRPr>
              <a:latin typeface="Kalam"/>
              <a:ea typeface="Kalam"/>
              <a:cs typeface="Kalam"/>
              <a:sym typeface="Kalam"/>
            </a:endParaRPr>
          </a:p>
        </p:txBody>
      </p:sp>
      <p:sp>
        <p:nvSpPr>
          <p:cNvPr id="1886" name="Google Shape;1886;p137"/>
          <p:cNvSpPr txBox="1"/>
          <p:nvPr>
            <p:ph idx="1" type="body"/>
          </p:nvPr>
        </p:nvSpPr>
        <p:spPr>
          <a:xfrm>
            <a:off x="7146141" y="1460788"/>
            <a:ext cx="13158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Xisabi (Arithmetic)</a:t>
            </a:r>
            <a:endParaRPr>
              <a:latin typeface="Kalam"/>
              <a:ea typeface="Kalam"/>
              <a:cs typeface="Kalam"/>
              <a:sym typeface="Kalam"/>
            </a:endParaRPr>
          </a:p>
        </p:txBody>
      </p:sp>
      <p:sp>
        <p:nvSpPr>
          <p:cNvPr id="1887" name="Google Shape;1887;p137"/>
          <p:cNvSpPr txBox="1"/>
          <p:nvPr>
            <p:ph idx="1" type="body"/>
          </p:nvPr>
        </p:nvSpPr>
        <p:spPr>
          <a:xfrm>
            <a:off x="3488541" y="2375188"/>
            <a:ext cx="13158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Xisabi (Arithmetic)</a:t>
            </a:r>
            <a:endParaRPr>
              <a:latin typeface="Kalam"/>
              <a:ea typeface="Kalam"/>
              <a:cs typeface="Kalam"/>
              <a:sym typeface="Kalam"/>
            </a:endParaRPr>
          </a:p>
        </p:txBody>
      </p:sp>
      <p:sp>
        <p:nvSpPr>
          <p:cNvPr id="1888" name="Google Shape;1888;p137"/>
          <p:cNvSpPr txBox="1"/>
          <p:nvPr>
            <p:ph idx="1" type="body"/>
          </p:nvPr>
        </p:nvSpPr>
        <p:spPr>
          <a:xfrm>
            <a:off x="7087175" y="2375200"/>
            <a:ext cx="19308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Ma aha xisabi (Not arithmetic)</a:t>
            </a:r>
            <a:endParaRPr>
              <a:latin typeface="Kalam"/>
              <a:ea typeface="Kalam"/>
              <a:cs typeface="Kalam"/>
              <a:sym typeface="Kalam"/>
            </a:endParaRPr>
          </a:p>
        </p:txBody>
      </p:sp>
      <p:sp>
        <p:nvSpPr>
          <p:cNvPr id="1889" name="Google Shape;1889;p137"/>
          <p:cNvSpPr txBox="1"/>
          <p:nvPr>
            <p:ph idx="1" type="body"/>
          </p:nvPr>
        </p:nvSpPr>
        <p:spPr>
          <a:xfrm>
            <a:off x="2878941" y="3213388"/>
            <a:ext cx="13158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Xisabi (Arithmetic)</a:t>
            </a:r>
            <a:endParaRPr>
              <a:latin typeface="Kalam"/>
              <a:ea typeface="Kalam"/>
              <a:cs typeface="Kalam"/>
              <a:sym typeface="Kalam"/>
            </a:endParaRPr>
          </a:p>
        </p:txBody>
      </p:sp>
      <p:sp>
        <p:nvSpPr>
          <p:cNvPr id="1890" name="Google Shape;1890;p137"/>
          <p:cNvSpPr txBox="1"/>
          <p:nvPr>
            <p:ph idx="1" type="body"/>
          </p:nvPr>
        </p:nvSpPr>
        <p:spPr>
          <a:xfrm>
            <a:off x="7010975" y="3213400"/>
            <a:ext cx="19308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Ma aha xisabi (Not arithmetic)</a:t>
            </a:r>
            <a:endParaRPr>
              <a:latin typeface="Kalam"/>
              <a:ea typeface="Kalam"/>
              <a:cs typeface="Kalam"/>
              <a:sym typeface="Kalam"/>
            </a:endParaRPr>
          </a:p>
        </p:txBody>
      </p:sp>
      <p:sp>
        <p:nvSpPr>
          <p:cNvPr id="1891" name="Google Shape;1891;p137"/>
          <p:cNvSpPr txBox="1"/>
          <p:nvPr>
            <p:ph idx="1" type="body"/>
          </p:nvPr>
        </p:nvSpPr>
        <p:spPr>
          <a:xfrm>
            <a:off x="2574141" y="4203988"/>
            <a:ext cx="13158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Xisabi (Arithmetic)</a:t>
            </a:r>
            <a:endParaRPr>
              <a:latin typeface="Kalam"/>
              <a:ea typeface="Kalam"/>
              <a:cs typeface="Kalam"/>
              <a:sym typeface="Kalam"/>
            </a:endParaRPr>
          </a:p>
        </p:txBody>
      </p:sp>
      <p:sp>
        <p:nvSpPr>
          <p:cNvPr id="1892" name="Google Shape;1892;p137"/>
          <p:cNvSpPr txBox="1"/>
          <p:nvPr>
            <p:ph idx="1" type="body"/>
          </p:nvPr>
        </p:nvSpPr>
        <p:spPr>
          <a:xfrm>
            <a:off x="6477575" y="4204000"/>
            <a:ext cx="19308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Ma aha xisabi (Not arithmetic)</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6" name="Shape 1896"/>
        <p:cNvGrpSpPr/>
        <p:nvPr/>
      </p:nvGrpSpPr>
      <p:grpSpPr>
        <a:xfrm>
          <a:off x="0" y="0"/>
          <a:ext cx="0" cy="0"/>
          <a:chOff x="0" y="0"/>
          <a:chExt cx="0" cy="0"/>
        </a:xfrm>
      </p:grpSpPr>
      <p:sp>
        <p:nvSpPr>
          <p:cNvPr id="1897" name="Google Shape;1897;p138"/>
          <p:cNvSpPr txBox="1"/>
          <p:nvPr>
            <p:ph type="title"/>
          </p:nvPr>
        </p:nvSpPr>
        <p:spPr>
          <a:xfrm>
            <a:off x="1224600" y="1787025"/>
            <a:ext cx="6850800" cy="369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Aqoonsiga taxanaha xisabiga (Identifying arithmetic sequences)</a:t>
            </a:r>
            <a:endParaRPr/>
          </a:p>
        </p:txBody>
      </p:sp>
      <p:sp>
        <p:nvSpPr>
          <p:cNvPr id="1898" name="Google Shape;1898;p138"/>
          <p:cNvSpPr txBox="1"/>
          <p:nvPr>
            <p:ph idx="2" type="title"/>
          </p:nvPr>
        </p:nvSpPr>
        <p:spPr>
          <a:xfrm>
            <a:off x="1224000" y="2830775"/>
            <a:ext cx="6850800" cy="369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Abuurista taxanaha xisabiga (Generating arithmetic sequences)</a:t>
            </a:r>
            <a:endParaRPr/>
          </a:p>
        </p:txBody>
      </p:sp>
      <p:sp>
        <p:nvSpPr>
          <p:cNvPr id="1899" name="Google Shape;1899;p138"/>
          <p:cNvSpPr txBox="1"/>
          <p:nvPr>
            <p:ph idx="3" type="title"/>
          </p:nvPr>
        </p:nvSpPr>
        <p:spPr>
          <a:xfrm>
            <a:off x="1224000" y="3758277"/>
            <a:ext cx="6850800" cy="369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Matalaadda taxanaha xisabiga (Representations of arithmetic sequences)</a:t>
            </a:r>
            <a:endParaRPr/>
          </a:p>
        </p:txBody>
      </p:sp>
      <p:sp>
        <p:nvSpPr>
          <p:cNvPr id="1900" name="Google Shape;1900;p138"/>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Hubinta fahamka taxanaha xisabiga (Checking understanding of arithmetic sequences)</a:t>
            </a:r>
            <a:endParaRPr/>
          </a:p>
        </p:txBody>
      </p:sp>
      <p:pic>
        <p:nvPicPr>
          <p:cNvPr id="1901" name="Google Shape;1901;p138"/>
          <p:cNvPicPr preferRelativeResize="0"/>
          <p:nvPr/>
        </p:nvPicPr>
        <p:blipFill>
          <a:blip r:embed="rId3">
            <a:alphaModFix/>
          </a:blip>
          <a:stretch>
            <a:fillRect/>
          </a:stretch>
        </p:blipFill>
        <p:spPr>
          <a:xfrm>
            <a:off x="412180" y="2771740"/>
            <a:ext cx="450575" cy="4467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5" name="Shape 1905"/>
        <p:cNvGrpSpPr/>
        <p:nvPr/>
      </p:nvGrpSpPr>
      <p:grpSpPr>
        <a:xfrm>
          <a:off x="0" y="0"/>
          <a:ext cx="0" cy="0"/>
          <a:chOff x="0" y="0"/>
          <a:chExt cx="0" cy="0"/>
        </a:xfrm>
      </p:grpSpPr>
      <p:sp>
        <p:nvSpPr>
          <p:cNvPr id="1906" name="Google Shape;1906;p139"/>
          <p:cNvSpPr txBox="1"/>
          <p:nvPr>
            <p:ph idx="1" type="body"/>
          </p:nvPr>
        </p:nvSpPr>
        <p:spPr>
          <a:xfrm>
            <a:off x="324000" y="759300"/>
            <a:ext cx="8496000" cy="11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Taxanaha xisabigu waxa lagu muujin karaa xiriirka ka dhexeeya nambarka term-ka (n) iyo qiimaha term-ka (T).</a:t>
            </a:r>
            <a:r>
              <a:rPr i="1" lang="en-GB" sz="1800">
                <a:latin typeface="Lexend"/>
                <a:ea typeface="Times New Roman"/>
                <a:cs typeface="Times New Roman"/>
                <a:sym typeface="Times New Roman"/>
              </a:rPr>
              <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rPr>
              <a:t/>
            </a:r>
            <a:endParaRPr sz="2400"/>
          </a:p>
        </p:txBody>
      </p:sp>
      <p:sp>
        <p:nvSpPr>
          <p:cNvPr id="1907" name="Google Shape;1907;p13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Abuurista taxanaha xisabiga (Generating arithmetic sequences)</a:t>
            </a:r>
            <a:endParaRPr/>
          </a:p>
        </p:txBody>
      </p:sp>
      <p:graphicFrame>
        <p:nvGraphicFramePr>
          <p:cNvPr id="1908" name="Google Shape;1908;p139"/>
          <p:cNvGraphicFramePr/>
          <p:nvPr/>
        </p:nvGraphicFramePr>
        <p:xfrm>
          <a:off x="1439388" y="2103017"/>
          <a:ext cx="3000000" cy="3000000"/>
        </p:xfrm>
        <a:graphic>
          <a:graphicData uri="http://schemas.openxmlformats.org/drawingml/2006/table">
            <a:tbl>
              <a:tblPr>
                <a:noFill/>
                <a:tableStyleId>{5F7C0A26-7F6A-4316-B9DD-D3FB3A37D96B}</a:tableStyleId>
              </a:tblPr>
              <a:tblGrid>
                <a:gridCol w="1945225"/>
                <a:gridCol w="718425"/>
                <a:gridCol w="718425"/>
                <a:gridCol w="718425"/>
                <a:gridCol w="718425"/>
                <a:gridCol w="718425"/>
              </a:tblGrid>
              <a:tr h="589025">
                <a:tc>
                  <a:txBody>
                    <a:bodyPr/>
                    <a:lstStyle/>
                    <a:p>
                      <a:pPr indent="0" lvl="0" marL="0" rtl="0" algn="l">
                        <a:spcBef>
                          <a:spcPts val="0"/>
                        </a:spcBef>
                        <a:spcAft>
                          <a:spcPts val="0"/>
                        </a:spcAft>
                        <a:buNone/>
                      </a:pPr>
                      <a:r>
                        <a:rPr lang="en-GB" sz="1800">
                          <a:latin typeface="Lexend"/>
                          <a:ea typeface="Lexend"/>
                          <a:cs typeface="Lexend"/>
                          <a:sym typeface="Lexend"/>
                        </a:rPr>
                        <a:t>Nambarka term-ka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566425">
                <a:tc>
                  <a:txBody>
                    <a:bodyPr/>
                    <a:lstStyle/>
                    <a:p>
                      <a:pPr indent="0" lvl="0" marL="0" rtl="0" algn="l">
                        <a:spcBef>
                          <a:spcPts val="0"/>
                        </a:spcBef>
                        <a:spcAft>
                          <a:spcPts val="0"/>
                        </a:spcAft>
                        <a:buNone/>
                      </a:pPr>
                      <a:r>
                        <a:rPr lang="en-GB" sz="1800">
                          <a:latin typeface="Lexend"/>
                          <a:ea typeface="Lexend"/>
                          <a:cs typeface="Lexend"/>
                          <a:sym typeface="Lexend"/>
                        </a:rPr>
                        <a:t>Qiimaha term-ka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6</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9</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909" name="Google Shape;1909;p139"/>
          <p:cNvSpPr txBox="1"/>
          <p:nvPr>
            <p:ph idx="1" type="body"/>
          </p:nvPr>
        </p:nvSpPr>
        <p:spPr>
          <a:xfrm>
            <a:off x="324000" y="3482329"/>
            <a:ext cx="84960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taxanaha 3, 6, 9, 12, 15, … n = 1, T = 3</a:t>
            </a:r>
            <a:r>
              <a:rPr lang="en-GB" sz="1800">
                <a:latin typeface="Lexend"/>
                <a:ea typeface="Times New Roman"/>
                <a:cs typeface="Times New Roman"/>
                <a:sym typeface="Times New Roman"/>
              </a:rPr>
              <a:t/>
            </a:r>
            <a:r>
              <a:rPr lang="en-GB" sz="1800">
                <a:latin typeface="Lexend"/>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400"/>
          </a:p>
        </p:txBody>
      </p:sp>
      <p:sp>
        <p:nvSpPr>
          <p:cNvPr id="1910" name="Google Shape;1910;p139"/>
          <p:cNvSpPr txBox="1"/>
          <p:nvPr>
            <p:ph idx="1" type="body"/>
          </p:nvPr>
        </p:nvSpPr>
        <p:spPr>
          <a:xfrm>
            <a:off x="324000" y="4037015"/>
            <a:ext cx="84960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Term-ka booska koowaad ee taxanaha wuxuu leeyahay qiime 3</a:t>
            </a:r>
            <a:r>
              <a:rPr lang="en-GB" sz="1800">
                <a:latin typeface="Lexend"/>
                <a:ea typeface="Times New Roman"/>
                <a:cs typeface="Times New Roman"/>
                <a:sym typeface="Times New Roman"/>
              </a:rPr>
              <a:t/>
            </a:r>
            <a:endParaRPr sz="26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4" name="Shape 1914"/>
        <p:cNvGrpSpPr/>
        <p:nvPr/>
      </p:nvGrpSpPr>
      <p:grpSpPr>
        <a:xfrm>
          <a:off x="0" y="0"/>
          <a:ext cx="0" cy="0"/>
          <a:chOff x="0" y="0"/>
          <a:chExt cx="0" cy="0"/>
        </a:xfrm>
      </p:grpSpPr>
      <p:sp>
        <p:nvSpPr>
          <p:cNvPr id="1915" name="Google Shape;1915;p140"/>
          <p:cNvSpPr txBox="1"/>
          <p:nvPr>
            <p:ph idx="1" type="body"/>
          </p:nvPr>
        </p:nvSpPr>
        <p:spPr>
          <a:xfrm>
            <a:off x="324000" y="759300"/>
            <a:ext cx="8237700" cy="121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Taxanaha xisabigu waxa lagu muujin karaa xiriirka ka dhexeeya nambarka term-ka (n) iyo qiimaha term-ka (T).</a:t>
            </a:r>
            <a:r>
              <a:rPr i="1"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sz="2400"/>
          </a:p>
        </p:txBody>
      </p:sp>
      <p:sp>
        <p:nvSpPr>
          <p:cNvPr id="1916" name="Google Shape;1916;p14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Abuurista taxanaha xisabiga (Generating arithmetic sequences)</a:t>
            </a:r>
            <a:endParaRPr/>
          </a:p>
        </p:txBody>
      </p:sp>
      <p:graphicFrame>
        <p:nvGraphicFramePr>
          <p:cNvPr id="1917" name="Google Shape;1917;p140"/>
          <p:cNvGraphicFramePr/>
          <p:nvPr/>
        </p:nvGraphicFramePr>
        <p:xfrm>
          <a:off x="1439388" y="2103017"/>
          <a:ext cx="3000000" cy="3000000"/>
        </p:xfrm>
        <a:graphic>
          <a:graphicData uri="http://schemas.openxmlformats.org/drawingml/2006/table">
            <a:tbl>
              <a:tblPr>
                <a:noFill/>
                <a:tableStyleId>{5F7C0A26-7F6A-4316-B9DD-D3FB3A37D96B}</a:tableStyleId>
              </a:tblPr>
              <a:tblGrid>
                <a:gridCol w="1945225"/>
                <a:gridCol w="718425"/>
                <a:gridCol w="718425"/>
                <a:gridCol w="718425"/>
                <a:gridCol w="718425"/>
                <a:gridCol w="718425"/>
              </a:tblGrid>
              <a:tr h="589025">
                <a:tc>
                  <a:txBody>
                    <a:bodyPr/>
                    <a:lstStyle/>
                    <a:p>
                      <a:pPr indent="0" lvl="0" marL="0" rtl="0" algn="l">
                        <a:spcBef>
                          <a:spcPts val="0"/>
                        </a:spcBef>
                        <a:spcAft>
                          <a:spcPts val="0"/>
                        </a:spcAft>
                        <a:buNone/>
                      </a:pPr>
                      <a:r>
                        <a:rPr lang="en-GB" sz="1800">
                          <a:latin typeface="Lexend"/>
                          <a:ea typeface="Lexend"/>
                          <a:cs typeface="Lexend"/>
                          <a:sym typeface="Lexend"/>
                        </a:rPr>
                        <a:t>Nambarka term-ka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566425">
                <a:tc>
                  <a:txBody>
                    <a:bodyPr/>
                    <a:lstStyle/>
                    <a:p>
                      <a:pPr indent="0" lvl="0" marL="0" rtl="0" algn="l">
                        <a:spcBef>
                          <a:spcPts val="0"/>
                        </a:spcBef>
                        <a:spcAft>
                          <a:spcPts val="0"/>
                        </a:spcAft>
                        <a:buNone/>
                      </a:pPr>
                      <a:r>
                        <a:rPr lang="en-GB" sz="1800">
                          <a:latin typeface="Lexend"/>
                          <a:ea typeface="Lexend"/>
                          <a:cs typeface="Lexend"/>
                          <a:sym typeface="Lexend"/>
                        </a:rPr>
                        <a:t>Qiimaha term-ka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6</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9</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918" name="Google Shape;1918;p140"/>
          <p:cNvSpPr txBox="1"/>
          <p:nvPr>
            <p:ph idx="1" type="body"/>
          </p:nvPr>
        </p:nvSpPr>
        <p:spPr>
          <a:xfrm>
            <a:off x="324000" y="3482329"/>
            <a:ext cx="84960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Marka n = 5, T = 15</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endParaRPr sz="2400"/>
          </a:p>
        </p:txBody>
      </p:sp>
      <p:sp>
        <p:nvSpPr>
          <p:cNvPr id="1919" name="Google Shape;1919;p140"/>
          <p:cNvSpPr txBox="1"/>
          <p:nvPr>
            <p:ph idx="1" type="body"/>
          </p:nvPr>
        </p:nvSpPr>
        <p:spPr>
          <a:xfrm>
            <a:off x="324000" y="4037015"/>
            <a:ext cx="84960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Ereyga booska shanaad wuxuu leeyahay qiime (value) ah 15</a:t>
            </a:r>
            <a:r>
              <a:rPr lang="en-GB" sz="1800">
                <a:latin typeface="Lexend"/>
                <a:ea typeface="Times New Roman"/>
                <a:cs typeface="Times New Roman"/>
                <a:sym typeface="Times New Roman"/>
              </a:rPr>
              <a:t/>
            </a:r>
            <a:endParaRPr sz="2600">
              <a:latin typeface="Times New Roman"/>
              <a:ea typeface="Times New Roman"/>
              <a:cs typeface="Times New Roman"/>
              <a:sym typeface="Times New Roman"/>
            </a:endParaRPr>
          </a:p>
        </p:txBody>
      </p:sp>
      <p:sp>
        <p:nvSpPr>
          <p:cNvPr id="1920" name="Google Shape;1920;p140"/>
          <p:cNvSpPr/>
          <p:nvPr/>
        </p:nvSpPr>
        <p:spPr>
          <a:xfrm>
            <a:off x="2422479" y="4048240"/>
            <a:ext cx="635400" cy="353100"/>
          </a:xfrm>
          <a:prstGeom prst="roundRect">
            <a:avLst>
              <a:gd fmla="val 16667" name="adj"/>
            </a:avLst>
          </a:prstGeom>
          <a:solidFill>
            <a:schemeClr val="lt2"/>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1" name="Google Shape;1921;p140"/>
          <p:cNvSpPr/>
          <p:nvPr/>
        </p:nvSpPr>
        <p:spPr>
          <a:xfrm>
            <a:off x="2478502" y="3494675"/>
            <a:ext cx="468300" cy="353100"/>
          </a:xfrm>
          <a:prstGeom prst="roundRect">
            <a:avLst>
              <a:gd fmla="val 16667" name="adj"/>
            </a:avLst>
          </a:prstGeom>
          <a:solidFill>
            <a:schemeClr val="lt2"/>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2" name="Google Shape;1922;p140"/>
          <p:cNvSpPr/>
          <p:nvPr/>
        </p:nvSpPr>
        <p:spPr>
          <a:xfrm>
            <a:off x="6253764" y="4043763"/>
            <a:ext cx="468300" cy="353100"/>
          </a:xfrm>
          <a:prstGeom prst="roundRect">
            <a:avLst>
              <a:gd fmla="val 16667" name="adj"/>
            </a:avLst>
          </a:prstGeom>
          <a:solidFill>
            <a:schemeClr val="lt2"/>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2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2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2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6" name="Shape 1926"/>
        <p:cNvGrpSpPr/>
        <p:nvPr/>
      </p:nvGrpSpPr>
      <p:grpSpPr>
        <a:xfrm>
          <a:off x="0" y="0"/>
          <a:ext cx="0" cy="0"/>
          <a:chOff x="0" y="0"/>
          <a:chExt cx="0" cy="0"/>
        </a:xfrm>
      </p:grpSpPr>
      <p:sp>
        <p:nvSpPr>
          <p:cNvPr id="1927" name="Google Shape;1927;p141"/>
          <p:cNvSpPr txBox="1"/>
          <p:nvPr>
            <p:ph idx="1" type="body"/>
          </p:nvPr>
        </p:nvSpPr>
        <p:spPr>
          <a:xfrm>
            <a:off x="324000" y="759300"/>
            <a:ext cx="8496000" cy="11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laga hadlayo taxanaha 3, 6, 9, 12, 15, … waxaa jira xiriir cad oo u dhexeeya nambarka ereyga (n) iyo qiimaha ereyga (T).</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2400"/>
          </a:p>
        </p:txBody>
      </p:sp>
      <p:sp>
        <p:nvSpPr>
          <p:cNvPr id="1928" name="Google Shape;1928;p14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Abuurista taxanaha xisaabta (arithmetic sequences)</a:t>
            </a:r>
            <a:endParaRPr/>
          </a:p>
        </p:txBody>
      </p:sp>
      <p:graphicFrame>
        <p:nvGraphicFramePr>
          <p:cNvPr id="1929" name="Google Shape;1929;p141"/>
          <p:cNvGraphicFramePr/>
          <p:nvPr/>
        </p:nvGraphicFramePr>
        <p:xfrm>
          <a:off x="1439388" y="2179217"/>
          <a:ext cx="3000000" cy="3000000"/>
        </p:xfrm>
        <a:graphic>
          <a:graphicData uri="http://schemas.openxmlformats.org/drawingml/2006/table">
            <a:tbl>
              <a:tblPr>
                <a:noFill/>
                <a:tableStyleId>{5F7C0A26-7F6A-4316-B9DD-D3FB3A37D96B}</a:tableStyleId>
              </a:tblPr>
              <a:tblGrid>
                <a:gridCol w="1945225"/>
                <a:gridCol w="718425"/>
                <a:gridCol w="718425"/>
                <a:gridCol w="718425"/>
                <a:gridCol w="718425"/>
                <a:gridCol w="718425"/>
              </a:tblGrid>
              <a:tr h="589025">
                <a:tc>
                  <a:txBody>
                    <a:bodyPr/>
                    <a:lstStyle/>
                    <a:p>
                      <a:pPr indent="0" lvl="0" marL="0" rtl="0" algn="l">
                        <a:spcBef>
                          <a:spcPts val="0"/>
                        </a:spcBef>
                        <a:spcAft>
                          <a:spcPts val="0"/>
                        </a:spcAft>
                        <a:buNone/>
                      </a:pPr>
                      <a:r>
                        <a:rPr lang="en-GB" sz="1800">
                          <a:latin typeface="Lexend"/>
                          <a:ea typeface="Lexend"/>
                          <a:cs typeface="Lexend"/>
                          <a:sym typeface="Lexend"/>
                        </a:rPr>
                        <a:t>Nambarka ereyga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566425">
                <a:tc>
                  <a:txBody>
                    <a:bodyPr/>
                    <a:lstStyle/>
                    <a:p>
                      <a:pPr indent="0" lvl="0" marL="0" rtl="0" algn="l">
                        <a:spcBef>
                          <a:spcPts val="0"/>
                        </a:spcBef>
                        <a:spcAft>
                          <a:spcPts val="0"/>
                        </a:spcAft>
                        <a:buNone/>
                      </a:pPr>
                      <a:r>
                        <a:rPr lang="en-GB" sz="1800">
                          <a:latin typeface="Lexend"/>
                          <a:ea typeface="Lexend"/>
                          <a:cs typeface="Lexend"/>
                          <a:sym typeface="Lexend"/>
                        </a:rPr>
                        <a:t>Ereyga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6</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9</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930" name="Google Shape;1930;p141"/>
          <p:cNvSpPr txBox="1"/>
          <p:nvPr>
            <p:ph idx="1" type="body"/>
          </p:nvPr>
        </p:nvSpPr>
        <p:spPr>
          <a:xfrm>
            <a:off x="324000" y="4030296"/>
            <a:ext cx="71352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Tan waxaa loo qoraa si ka fudud sida nth term ah 3n</a:t>
            </a:r>
            <a:r>
              <a:rPr lang="en-GB" sz="1800">
                <a:latin typeface="Lexend"/>
              </a:rPr>
              <a:t/>
            </a:r>
            <a:r>
              <a:rPr i="1"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endParaRPr sz="2400"/>
          </a:p>
        </p:txBody>
      </p:sp>
      <p:sp>
        <p:nvSpPr>
          <p:cNvPr id="1931" name="Google Shape;1931;p141"/>
          <p:cNvSpPr txBox="1"/>
          <p:nvPr>
            <p:ph idx="1" type="body"/>
          </p:nvPr>
        </p:nvSpPr>
        <p:spPr>
          <a:xfrm>
            <a:off x="324000" y="3482325"/>
            <a:ext cx="84960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Qiimaha ereyga (T) waa had iyo jeer saddex jeer nambarka ereyga (n)</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rPr>
              <a:t/>
            </a:r>
            <a:r>
              <a:rPr i="1" lang="en-GB" sz="1800">
                <a:latin typeface="Lexend"/>
                <a:ea typeface="Times New Roman"/>
                <a:cs typeface="Times New Roman"/>
                <a:sym typeface="Times New Roman"/>
              </a:rPr>
              <a:t/>
            </a:r>
            <a:r>
              <a:rPr lang="en-GB" sz="1800">
                <a:latin typeface="Lexend"/>
              </a:rPr>
              <a:t/>
            </a:r>
            <a:endParaRPr sz="2400"/>
          </a:p>
        </p:txBody>
      </p:sp>
      <p:grpSp>
        <p:nvGrpSpPr>
          <p:cNvPr id="1932" name="Google Shape;1932;p141"/>
          <p:cNvGrpSpPr/>
          <p:nvPr/>
        </p:nvGrpSpPr>
        <p:grpSpPr>
          <a:xfrm>
            <a:off x="619475" y="2407150"/>
            <a:ext cx="1077360" cy="699300"/>
            <a:chOff x="619475" y="2407150"/>
            <a:chExt cx="1077360" cy="699300"/>
          </a:xfrm>
        </p:grpSpPr>
        <p:sp>
          <p:nvSpPr>
            <p:cNvPr id="1933" name="Google Shape;1933;p141"/>
            <p:cNvSpPr txBox="1"/>
            <p:nvPr/>
          </p:nvSpPr>
          <p:spPr>
            <a:xfrm>
              <a:off x="619475" y="2576350"/>
              <a:ext cx="3708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×3</a:t>
              </a:r>
              <a:endParaRPr sz="2400">
                <a:solidFill>
                  <a:schemeClr val="dk1"/>
                </a:solidFill>
                <a:latin typeface="Times New Roman"/>
                <a:ea typeface="Times New Roman"/>
                <a:cs typeface="Times New Roman"/>
                <a:sym typeface="Times New Roman"/>
              </a:endParaRPr>
            </a:p>
          </p:txBody>
        </p:sp>
        <p:sp>
          <p:nvSpPr>
            <p:cNvPr id="1934" name="Google Shape;1934;p141"/>
            <p:cNvSpPr/>
            <p:nvPr/>
          </p:nvSpPr>
          <p:spPr>
            <a:xfrm flipH="1" rot="-5400000">
              <a:off x="997535" y="2407150"/>
              <a:ext cx="699300" cy="699300"/>
            </a:xfrm>
            <a:prstGeom prst="arc">
              <a:avLst>
                <a:gd fmla="val 10729459" name="adj1"/>
                <a:gd fmla="val 0" name="adj2"/>
              </a:avLst>
            </a:prstGeom>
            <a:noFill/>
            <a:ln cap="flat" cmpd="sng" w="28575">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8" name="Shape 1938"/>
        <p:cNvGrpSpPr/>
        <p:nvPr/>
      </p:nvGrpSpPr>
      <p:grpSpPr>
        <a:xfrm>
          <a:off x="0" y="0"/>
          <a:ext cx="0" cy="0"/>
          <a:chOff x="0" y="0"/>
          <a:chExt cx="0" cy="0"/>
        </a:xfrm>
      </p:grpSpPr>
      <p:sp>
        <p:nvSpPr>
          <p:cNvPr id="1939" name="Google Shape;1939;p142"/>
          <p:cNvSpPr txBox="1"/>
          <p:nvPr>
            <p:ph idx="1" type="body"/>
          </p:nvPr>
        </p:nvSpPr>
        <p:spPr>
          <a:xfrm>
            <a:off x="324000" y="759300"/>
            <a:ext cx="8237700" cy="124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laga hadlayo taxanaha 5, 10, 15, 20, 25, … waxaa jira xiriir cad oo u dhexeeya nambarka ereyga (n) iyo qiimaha ereyga (T).</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2400"/>
          </a:p>
        </p:txBody>
      </p:sp>
      <p:sp>
        <p:nvSpPr>
          <p:cNvPr id="1940" name="Google Shape;1940;p14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Abuurista taxanaha xisaabta (arithmetic sequences)</a:t>
            </a:r>
            <a:endParaRPr/>
          </a:p>
        </p:txBody>
      </p:sp>
      <p:graphicFrame>
        <p:nvGraphicFramePr>
          <p:cNvPr id="1941" name="Google Shape;1941;p142"/>
          <p:cNvGraphicFramePr/>
          <p:nvPr/>
        </p:nvGraphicFramePr>
        <p:xfrm>
          <a:off x="1439388" y="2179217"/>
          <a:ext cx="3000000" cy="3000000"/>
        </p:xfrm>
        <a:graphic>
          <a:graphicData uri="http://schemas.openxmlformats.org/drawingml/2006/table">
            <a:tbl>
              <a:tblPr>
                <a:noFill/>
                <a:tableStyleId>{5F7C0A26-7F6A-4316-B9DD-D3FB3A37D96B}</a:tableStyleId>
              </a:tblPr>
              <a:tblGrid>
                <a:gridCol w="1945225"/>
                <a:gridCol w="718425"/>
                <a:gridCol w="718425"/>
                <a:gridCol w="718425"/>
                <a:gridCol w="718425"/>
                <a:gridCol w="718425"/>
              </a:tblGrid>
              <a:tr h="589025">
                <a:tc>
                  <a:txBody>
                    <a:bodyPr/>
                    <a:lstStyle/>
                    <a:p>
                      <a:pPr indent="0" lvl="0" marL="0" rtl="0" algn="l">
                        <a:spcBef>
                          <a:spcPts val="0"/>
                        </a:spcBef>
                        <a:spcAft>
                          <a:spcPts val="0"/>
                        </a:spcAft>
                        <a:buNone/>
                      </a:pPr>
                      <a:r>
                        <a:rPr lang="en-GB" sz="1800">
                          <a:latin typeface="Lexend"/>
                          <a:ea typeface="Lexend"/>
                          <a:cs typeface="Lexend"/>
                          <a:sym typeface="Lexend"/>
                        </a:rPr>
                        <a:t>Nambarka ereyga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566425">
                <a:tc>
                  <a:txBody>
                    <a:bodyPr/>
                    <a:lstStyle/>
                    <a:p>
                      <a:pPr indent="0" lvl="0" marL="0" rtl="0" algn="l">
                        <a:spcBef>
                          <a:spcPts val="0"/>
                        </a:spcBef>
                        <a:spcAft>
                          <a:spcPts val="0"/>
                        </a:spcAft>
                        <a:buNone/>
                      </a:pPr>
                      <a:r>
                        <a:rPr lang="en-GB" sz="1800">
                          <a:latin typeface="Lexend"/>
                          <a:ea typeface="Lexend"/>
                          <a:cs typeface="Lexend"/>
                          <a:sym typeface="Lexend"/>
                        </a:rPr>
                        <a:t>Ereyga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942" name="Google Shape;1942;p142"/>
          <p:cNvSpPr txBox="1"/>
          <p:nvPr>
            <p:ph idx="1" type="body"/>
          </p:nvPr>
        </p:nvSpPr>
        <p:spPr>
          <a:xfrm>
            <a:off x="324000" y="4030296"/>
            <a:ext cx="71352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Tan waxaa loo qoraa si ka fudud sida nth term ah 5n</a:t>
            </a:r>
            <a:r>
              <a:rPr i="1"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endParaRPr sz="2400"/>
          </a:p>
        </p:txBody>
      </p:sp>
      <p:sp>
        <p:nvSpPr>
          <p:cNvPr id="1943" name="Google Shape;1943;p142"/>
          <p:cNvSpPr txBox="1"/>
          <p:nvPr>
            <p:ph idx="1" type="body"/>
          </p:nvPr>
        </p:nvSpPr>
        <p:spPr>
          <a:xfrm>
            <a:off x="324000" y="3482325"/>
            <a:ext cx="84960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Qiimaha ereyga (T) waa had iyo jeer shan jeer nambarka ereyga (n)</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endParaRPr sz="2400"/>
          </a:p>
        </p:txBody>
      </p:sp>
      <p:sp>
        <p:nvSpPr>
          <p:cNvPr id="1944" name="Google Shape;1944;p142"/>
          <p:cNvSpPr/>
          <p:nvPr/>
        </p:nvSpPr>
        <p:spPr>
          <a:xfrm>
            <a:off x="4175076" y="3504750"/>
            <a:ext cx="536700" cy="353100"/>
          </a:xfrm>
          <a:prstGeom prst="roundRect">
            <a:avLst>
              <a:gd fmla="val 16667" name="adj"/>
            </a:avLst>
          </a:prstGeom>
          <a:solidFill>
            <a:schemeClr val="lt2"/>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45" name="Google Shape;1945;p142"/>
          <p:cNvSpPr/>
          <p:nvPr/>
        </p:nvSpPr>
        <p:spPr>
          <a:xfrm>
            <a:off x="6253774" y="4058325"/>
            <a:ext cx="485100" cy="353100"/>
          </a:xfrm>
          <a:prstGeom prst="roundRect">
            <a:avLst>
              <a:gd fmla="val 16667" name="adj"/>
            </a:avLst>
          </a:prstGeom>
          <a:solidFill>
            <a:schemeClr val="lt2"/>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46" name="Google Shape;1946;p142"/>
          <p:cNvGrpSpPr/>
          <p:nvPr/>
        </p:nvGrpSpPr>
        <p:grpSpPr>
          <a:xfrm>
            <a:off x="619475" y="2407150"/>
            <a:ext cx="1077360" cy="699300"/>
            <a:chOff x="619475" y="2407150"/>
            <a:chExt cx="1077360" cy="699300"/>
          </a:xfrm>
        </p:grpSpPr>
        <p:sp>
          <p:nvSpPr>
            <p:cNvPr id="1947" name="Google Shape;1947;p142"/>
            <p:cNvSpPr txBox="1"/>
            <p:nvPr/>
          </p:nvSpPr>
          <p:spPr>
            <a:xfrm>
              <a:off x="619475" y="2576350"/>
              <a:ext cx="3708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Times New Roman"/>
                  <a:ea typeface="Times New Roman"/>
                  <a:cs typeface="Times New Roman"/>
                  <a:sym typeface="Times New Roman"/>
                </a:rPr>
                <a:t>×5</a:t>
              </a:r>
              <a:endParaRPr sz="2400">
                <a:solidFill>
                  <a:schemeClr val="dk1"/>
                </a:solidFill>
                <a:latin typeface="Times New Roman"/>
                <a:ea typeface="Times New Roman"/>
                <a:cs typeface="Times New Roman"/>
                <a:sym typeface="Times New Roman"/>
              </a:endParaRPr>
            </a:p>
          </p:txBody>
        </p:sp>
        <p:sp>
          <p:nvSpPr>
            <p:cNvPr id="1948" name="Google Shape;1948;p142"/>
            <p:cNvSpPr/>
            <p:nvPr/>
          </p:nvSpPr>
          <p:spPr>
            <a:xfrm flipH="1" rot="-5400000">
              <a:off x="997535" y="2407150"/>
              <a:ext cx="699300" cy="699300"/>
            </a:xfrm>
            <a:prstGeom prst="arc">
              <a:avLst>
                <a:gd fmla="val 10729459" name="adj1"/>
                <a:gd fmla="val 0" name="adj2"/>
              </a:avLst>
            </a:prstGeom>
            <a:noFill/>
            <a:ln cap="flat" cmpd="sng" w="28575">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49" name="Google Shape;1949;p142"/>
          <p:cNvSpPr/>
          <p:nvPr/>
        </p:nvSpPr>
        <p:spPr>
          <a:xfrm>
            <a:off x="462574" y="2580269"/>
            <a:ext cx="485100" cy="353100"/>
          </a:xfrm>
          <a:prstGeom prst="roundRect">
            <a:avLst>
              <a:gd fmla="val 16667" name="adj"/>
            </a:avLst>
          </a:prstGeom>
          <a:solidFill>
            <a:schemeClr val="lt2"/>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5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4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4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4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3" name="Shape 1953"/>
        <p:cNvGrpSpPr/>
        <p:nvPr/>
      </p:nvGrpSpPr>
      <p:grpSpPr>
        <a:xfrm>
          <a:off x="0" y="0"/>
          <a:ext cx="0" cy="0"/>
          <a:chOff x="0" y="0"/>
          <a:chExt cx="0" cy="0"/>
        </a:xfrm>
      </p:grpSpPr>
      <p:sp>
        <p:nvSpPr>
          <p:cNvPr id="1954" name="Google Shape;1954;p14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Abuurista taxanaha xisaabta (arithmetic sequences)</a:t>
            </a:r>
            <a:endParaRPr/>
          </a:p>
        </p:txBody>
      </p:sp>
      <p:graphicFrame>
        <p:nvGraphicFramePr>
          <p:cNvPr id="1955" name="Google Shape;1955;p143"/>
          <p:cNvGraphicFramePr/>
          <p:nvPr/>
        </p:nvGraphicFramePr>
        <p:xfrm>
          <a:off x="1134588" y="1874417"/>
          <a:ext cx="3000000" cy="3000000"/>
        </p:xfrm>
        <a:graphic>
          <a:graphicData uri="http://schemas.openxmlformats.org/drawingml/2006/table">
            <a:tbl>
              <a:tblPr>
                <a:noFill/>
                <a:tableStyleId>{5F7C0A26-7F6A-4316-B9DD-D3FB3A37D96B}</a:tableStyleId>
              </a:tblPr>
              <a:tblGrid>
                <a:gridCol w="1886550"/>
                <a:gridCol w="696775"/>
                <a:gridCol w="696775"/>
                <a:gridCol w="696775"/>
                <a:gridCol w="696775"/>
                <a:gridCol w="696775"/>
                <a:gridCol w="696775"/>
                <a:gridCol w="696775"/>
                <a:gridCol w="696775"/>
              </a:tblGrid>
              <a:tr h="589025">
                <a:tc>
                  <a:txBody>
                    <a:bodyPr/>
                    <a:lstStyle/>
                    <a:p>
                      <a:pPr indent="0" lvl="0" marL="0" rtl="0" algn="l">
                        <a:spcBef>
                          <a:spcPts val="0"/>
                        </a:spcBef>
                        <a:spcAft>
                          <a:spcPts val="0"/>
                        </a:spcAft>
                        <a:buNone/>
                      </a:pPr>
                      <a:r>
                        <a:rPr lang="en-GB" sz="1800">
                          <a:latin typeface="Lexend"/>
                          <a:ea typeface="Lexend"/>
                          <a:cs typeface="Lexend"/>
                          <a:sym typeface="Lexend"/>
                        </a:rPr>
                        <a:t>Nambarka ereyga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100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566425">
                <a:tc>
                  <a:txBody>
                    <a:bodyPr/>
                    <a:lstStyle/>
                    <a:p>
                      <a:pPr indent="0" lvl="0" marL="0" rtl="0" algn="l">
                        <a:spcBef>
                          <a:spcPts val="0"/>
                        </a:spcBef>
                        <a:spcAft>
                          <a:spcPts val="0"/>
                        </a:spcAft>
                        <a:buNone/>
                      </a:pPr>
                      <a:r>
                        <a:rPr lang="en-GB" sz="1800">
                          <a:latin typeface="Lexend"/>
                          <a:ea typeface="Lexend"/>
                          <a:cs typeface="Lexend"/>
                          <a:sym typeface="Lexend"/>
                        </a:rPr>
                        <a:t>Ereyga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250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500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956" name="Google Shape;1956;p143"/>
          <p:cNvSpPr txBox="1"/>
          <p:nvPr>
            <p:ph idx="1" type="body"/>
          </p:nvPr>
        </p:nvSpPr>
        <p:spPr>
          <a:xfrm>
            <a:off x="324000" y="3249250"/>
            <a:ext cx="45795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n = 10, T = 5n = 5(10) = 50</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400"/>
          </a:p>
        </p:txBody>
      </p:sp>
      <p:sp>
        <p:nvSpPr>
          <p:cNvPr id="1957" name="Google Shape;1957;p143"/>
          <p:cNvSpPr/>
          <p:nvPr/>
        </p:nvSpPr>
        <p:spPr>
          <a:xfrm>
            <a:off x="6593305" y="2580265"/>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58" name="Google Shape;1958;p143"/>
          <p:cNvSpPr txBox="1"/>
          <p:nvPr>
            <p:ph idx="1" type="body"/>
          </p:nvPr>
        </p:nvSpPr>
        <p:spPr>
          <a:xfrm>
            <a:off x="324000" y="809725"/>
            <a:ext cx="71352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nth term, kiiskan 5n, wuxuu noo saamaxayaa inaan helno erey kasta oo taxanaha ah iyadoo la beddelayo (substitution).</a:t>
            </a:r>
            <a:r>
              <a:rPr i="1" lang="en-GB" sz="1800">
                <a:solidFill>
                  <a:srgbClr val="282828"/>
                </a:solidFill>
                <a:latin typeface="Lexend"/>
                <a:ea typeface="Times New Roman"/>
                <a:cs typeface="Times New Roman"/>
                <a:sym typeface="Times New Roman"/>
              </a:rPr>
              <a:t/>
            </a:r>
            <a:r>
              <a:rPr baseline="30000" lang="en-GB" sz="1800">
                <a:solidFill>
                  <a:srgbClr val="282828"/>
                </a:solidFill>
                <a:latin typeface="Lexend"/>
                <a:ea typeface="Times New Roman"/>
                <a:cs typeface="Times New Roman"/>
                <a:sym typeface="Times New Roman"/>
              </a:rPr>
              <a:t/>
            </a:r>
            <a:r>
              <a:rPr lang="en-GB" sz="1800">
                <a:solidFill>
                  <a:srgbClr val="282828"/>
                </a:solidFill>
                <a:latin typeface="Lexend"/>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lang="en-GB" sz="1800">
                <a:solidFill>
                  <a:srgbClr val="282828"/>
                </a:solidFill>
                <a:latin typeface="Lexend"/>
              </a:rPr>
              <a:t/>
            </a:r>
            <a:endParaRPr sz="2400"/>
          </a:p>
        </p:txBody>
      </p:sp>
      <p:grpSp>
        <p:nvGrpSpPr>
          <p:cNvPr id="1959" name="Google Shape;1959;p143"/>
          <p:cNvGrpSpPr/>
          <p:nvPr/>
        </p:nvGrpSpPr>
        <p:grpSpPr>
          <a:xfrm>
            <a:off x="360619" y="2122521"/>
            <a:ext cx="1077360" cy="699300"/>
            <a:chOff x="619475" y="2407150"/>
            <a:chExt cx="1077360" cy="699300"/>
          </a:xfrm>
        </p:grpSpPr>
        <p:sp>
          <p:nvSpPr>
            <p:cNvPr id="1960" name="Google Shape;1960;p143"/>
            <p:cNvSpPr txBox="1"/>
            <p:nvPr/>
          </p:nvSpPr>
          <p:spPr>
            <a:xfrm>
              <a:off x="619475" y="2576350"/>
              <a:ext cx="3708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900">
                  <a:solidFill>
                    <a:schemeClr val="dk1"/>
                  </a:solidFill>
                  <a:latin typeface="Times New Roman"/>
                  <a:ea typeface="Times New Roman"/>
                  <a:cs typeface="Times New Roman"/>
                  <a:sym typeface="Times New Roman"/>
                </a:rPr>
                <a:t>×5</a:t>
              </a:r>
              <a:endParaRPr sz="2400">
                <a:solidFill>
                  <a:schemeClr val="dk1"/>
                </a:solidFill>
                <a:latin typeface="Times New Roman"/>
                <a:ea typeface="Times New Roman"/>
                <a:cs typeface="Times New Roman"/>
                <a:sym typeface="Times New Roman"/>
              </a:endParaRPr>
            </a:p>
          </p:txBody>
        </p:sp>
        <p:sp>
          <p:nvSpPr>
            <p:cNvPr id="1961" name="Google Shape;1961;p143"/>
            <p:cNvSpPr/>
            <p:nvPr/>
          </p:nvSpPr>
          <p:spPr>
            <a:xfrm flipH="1" rot="-5400000">
              <a:off x="997535" y="2407150"/>
              <a:ext cx="699300" cy="699300"/>
            </a:xfrm>
            <a:prstGeom prst="arc">
              <a:avLst>
                <a:gd fmla="val 10729459" name="adj1"/>
                <a:gd fmla="val 0" name="adj2"/>
              </a:avLst>
            </a:prstGeom>
            <a:noFill/>
            <a:ln cap="flat" cmpd="sng" w="28575">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62" name="Google Shape;1962;p143"/>
          <p:cNvSpPr/>
          <p:nvPr/>
        </p:nvSpPr>
        <p:spPr>
          <a:xfrm>
            <a:off x="7299276" y="2580265"/>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63" name="Google Shape;1963;p143"/>
          <p:cNvSpPr/>
          <p:nvPr/>
        </p:nvSpPr>
        <p:spPr>
          <a:xfrm>
            <a:off x="7985076" y="2580265"/>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64" name="Google Shape;1964;p143"/>
          <p:cNvSpPr txBox="1"/>
          <p:nvPr>
            <p:ph idx="1" type="body"/>
          </p:nvPr>
        </p:nvSpPr>
        <p:spPr>
          <a:xfrm>
            <a:off x="324000" y="3779850"/>
            <a:ext cx="39966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n = 50, T = 5(50) = 250</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400"/>
          </a:p>
        </p:txBody>
      </p:sp>
      <p:sp>
        <p:nvSpPr>
          <p:cNvPr id="1965" name="Google Shape;1965;p143"/>
          <p:cNvSpPr txBox="1"/>
          <p:nvPr>
            <p:ph idx="1" type="body"/>
          </p:nvPr>
        </p:nvSpPr>
        <p:spPr>
          <a:xfrm>
            <a:off x="324000" y="4310434"/>
            <a:ext cx="45000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n = 100, T = 5(100) = 500</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5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6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6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9" name="Shape 1969"/>
        <p:cNvGrpSpPr/>
        <p:nvPr/>
      </p:nvGrpSpPr>
      <p:grpSpPr>
        <a:xfrm>
          <a:off x="0" y="0"/>
          <a:ext cx="0" cy="0"/>
          <a:chOff x="0" y="0"/>
          <a:chExt cx="0" cy="0"/>
        </a:xfrm>
      </p:grpSpPr>
      <p:sp>
        <p:nvSpPr>
          <p:cNvPr id="1970" name="Google Shape;1970;p144"/>
          <p:cNvSpPr txBox="1"/>
          <p:nvPr>
            <p:ph idx="1" type="body"/>
          </p:nvPr>
        </p:nvSpPr>
        <p:spPr>
          <a:xfrm>
            <a:off x="324000" y="759300"/>
            <a:ext cx="7135200" cy="69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Mararka qaarkood xiriirka, nth term, wuxuu noqon karaa laba-tallaabo (two-step).</a:t>
            </a:r>
            <a:r>
              <a:rPr lang="en-GB">
                <a:latin typeface="Lexend"/>
              </a:rPr>
              <a:t/>
            </a:r>
            <a:r>
              <a:rPr lang="en-GB">
                <a:latin typeface="Lexend"/>
              </a:rPr>
              <a:t/>
            </a:r>
            <a:r>
              <a:rPr i="1" lang="en-GB" sz="1800">
                <a:solidFill>
                  <a:srgbClr val="282828"/>
                </a:solidFill>
                <a:latin typeface="Lexend"/>
                <a:ea typeface="Times New Roman"/>
                <a:cs typeface="Times New Roman"/>
                <a:sym typeface="Times New Roman"/>
              </a:rPr>
              <a:t/>
            </a:r>
            <a:r>
              <a:rPr baseline="30000" lang="en-GB" sz="1800">
                <a:solidFill>
                  <a:srgbClr val="282828"/>
                </a:solidFill>
                <a:latin typeface="Lexend"/>
                <a:ea typeface="Times New Roman"/>
                <a:cs typeface="Times New Roman"/>
                <a:sym typeface="Times New Roman"/>
              </a:rPr>
              <a:t/>
            </a:r>
            <a:r>
              <a:rPr lang="en-GB">
                <a:solidFill>
                  <a:srgbClr val="282828"/>
                </a:solidFill>
                <a:latin typeface="Lexend"/>
              </a:rPr>
              <a:t/>
            </a:r>
            <a:r>
              <a:rPr lang="en-GB">
                <a:latin typeface="Lexend"/>
              </a:rPr>
              <a:t/>
            </a:r>
            <a:endParaRPr sz="2400"/>
          </a:p>
        </p:txBody>
      </p:sp>
      <p:sp>
        <p:nvSpPr>
          <p:cNvPr id="1971" name="Google Shape;1971;p14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Abuurista taxanaha xisaabta (arithmetic sequences)</a:t>
            </a:r>
            <a:endParaRPr/>
          </a:p>
        </p:txBody>
      </p:sp>
      <p:graphicFrame>
        <p:nvGraphicFramePr>
          <p:cNvPr id="1972" name="Google Shape;1972;p144"/>
          <p:cNvGraphicFramePr/>
          <p:nvPr/>
        </p:nvGraphicFramePr>
        <p:xfrm>
          <a:off x="1684796" y="1625647"/>
          <a:ext cx="3000000" cy="3000000"/>
        </p:xfrm>
        <a:graphic>
          <a:graphicData uri="http://schemas.openxmlformats.org/drawingml/2006/table">
            <a:tbl>
              <a:tblPr>
                <a:noFill/>
                <a:tableStyleId>{5F7C0A26-7F6A-4316-B9DD-D3FB3A37D96B}</a:tableStyleId>
              </a:tblPr>
              <a:tblGrid>
                <a:gridCol w="1945225"/>
                <a:gridCol w="718425"/>
                <a:gridCol w="718425"/>
                <a:gridCol w="718425"/>
                <a:gridCol w="718425"/>
                <a:gridCol w="718425"/>
              </a:tblGrid>
              <a:tr h="498550">
                <a:tc>
                  <a:txBody>
                    <a:bodyPr/>
                    <a:lstStyle/>
                    <a:p>
                      <a:pPr indent="0" lvl="0" marL="0" rtl="0" algn="l">
                        <a:spcBef>
                          <a:spcPts val="0"/>
                        </a:spcBef>
                        <a:spcAft>
                          <a:spcPts val="0"/>
                        </a:spcAft>
                        <a:buNone/>
                      </a:pPr>
                      <a:r>
                        <a:rPr lang="en-GB" sz="1800">
                          <a:latin typeface="Lexend"/>
                          <a:ea typeface="Lexend"/>
                          <a:cs typeface="Lexend"/>
                          <a:sym typeface="Lexend"/>
                        </a:rPr>
                        <a:t>Nambarka term-ka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79425">
                <a:tc>
                  <a:txBody>
                    <a:bodyPr/>
                    <a:lstStyle/>
                    <a:p>
                      <a:pPr indent="0" lvl="0" marL="0" rtl="0" algn="l">
                        <a:spcBef>
                          <a:spcPts val="0"/>
                        </a:spcBef>
                        <a:spcAft>
                          <a:spcPts val="0"/>
                        </a:spcAft>
                        <a:buNone/>
                      </a:pPr>
                      <a:r>
                        <a:rPr lang="en-GB" sz="1800">
                          <a:latin typeface="Lexend"/>
                          <a:ea typeface="Lexend"/>
                          <a:cs typeface="Lexend"/>
                          <a:sym typeface="Lexend"/>
                        </a:rPr>
                        <a:t>Term-ka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9</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17</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973" name="Google Shape;1973;p144"/>
          <p:cNvSpPr txBox="1"/>
          <p:nvPr>
            <p:ph idx="1" type="body"/>
          </p:nvPr>
        </p:nvSpPr>
        <p:spPr>
          <a:xfrm>
            <a:off x="324000" y="2938840"/>
            <a:ext cx="84960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Qiimaha term-ka (T) waa afar jeer nambarka term-ka (n) oo lagu daray hal.</a:t>
            </a:r>
            <a:r>
              <a:rPr lang="en-GB" sz="1800">
                <a:latin typeface="Lexend"/>
                <a:ea typeface="Times New Roman"/>
                <a:cs typeface="Times New Roman"/>
                <a:sym typeface="Times New Roman"/>
              </a:rPr>
              <a:t/>
            </a:r>
            <a:r>
              <a:rPr lang="en-GB">
                <a:latin typeface="Lexend"/>
              </a:rPr>
              <a:t/>
            </a:r>
            <a:r>
              <a:rPr i="1" lang="en-GB" sz="1800">
                <a:latin typeface="Lexend"/>
                <a:ea typeface="Times New Roman"/>
                <a:cs typeface="Times New Roman"/>
                <a:sym typeface="Times New Roman"/>
              </a:rPr>
              <a:t/>
            </a:r>
            <a:r>
              <a:rPr lang="en-GB">
                <a:latin typeface="Lexend"/>
              </a:rPr>
              <a:t/>
            </a:r>
            <a:endParaRPr sz="2400"/>
          </a:p>
        </p:txBody>
      </p:sp>
      <p:grpSp>
        <p:nvGrpSpPr>
          <p:cNvPr id="1974" name="Google Shape;1974;p144"/>
          <p:cNvGrpSpPr/>
          <p:nvPr/>
        </p:nvGrpSpPr>
        <p:grpSpPr>
          <a:xfrm>
            <a:off x="546610" y="1893929"/>
            <a:ext cx="1316799" cy="484685"/>
            <a:chOff x="281035" y="2450818"/>
            <a:chExt cx="1316799" cy="699300"/>
          </a:xfrm>
        </p:grpSpPr>
        <p:sp>
          <p:nvSpPr>
            <p:cNvPr id="1975" name="Google Shape;1975;p144"/>
            <p:cNvSpPr txBox="1"/>
            <p:nvPr/>
          </p:nvSpPr>
          <p:spPr>
            <a:xfrm>
              <a:off x="281035" y="2516992"/>
              <a:ext cx="7665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400">
                  <a:solidFill>
                    <a:schemeClr val="dk1"/>
                  </a:solidFill>
                  <a:latin typeface="Times New Roman"/>
                  <a:ea typeface="Times New Roman"/>
                  <a:cs typeface="Times New Roman"/>
                  <a:sym typeface="Times New Roman"/>
                </a:rPr>
                <a:t>×4 +1</a:t>
              </a:r>
              <a:endParaRPr sz="2400">
                <a:solidFill>
                  <a:schemeClr val="dk1"/>
                </a:solidFill>
                <a:latin typeface="Times New Roman"/>
                <a:ea typeface="Times New Roman"/>
                <a:cs typeface="Times New Roman"/>
                <a:sym typeface="Times New Roman"/>
              </a:endParaRPr>
            </a:p>
          </p:txBody>
        </p:sp>
        <p:sp>
          <p:nvSpPr>
            <p:cNvPr id="1976" name="Google Shape;1976;p144"/>
            <p:cNvSpPr/>
            <p:nvPr/>
          </p:nvSpPr>
          <p:spPr>
            <a:xfrm flipH="1" rot="-5400000">
              <a:off x="986134" y="2538418"/>
              <a:ext cx="699300" cy="524100"/>
            </a:xfrm>
            <a:prstGeom prst="arc">
              <a:avLst>
                <a:gd fmla="val 10729459" name="adj1"/>
                <a:gd fmla="val 0" name="adj2"/>
              </a:avLst>
            </a:prstGeom>
            <a:noFill/>
            <a:ln cap="flat" cmpd="sng" w="28575">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77" name="Google Shape;1977;p144"/>
          <p:cNvSpPr txBox="1"/>
          <p:nvPr>
            <p:ph idx="1" type="body"/>
          </p:nvPr>
        </p:nvSpPr>
        <p:spPr>
          <a:xfrm>
            <a:off x="334075" y="3477850"/>
            <a:ext cx="3295800" cy="978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a:latin typeface="Lexend"/>
              </a:rPr>
              <a:t>Marka n = 1</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400">
              <a:latin typeface="Times New Roman"/>
              <a:ea typeface="Times New Roman"/>
              <a:cs typeface="Times New Roman"/>
              <a:sym typeface="Times New Roman"/>
            </a:endParaRPr>
          </a:p>
          <a:p>
            <a:pPr indent="0" lvl="0" marL="0" rtl="0" algn="l">
              <a:spcBef>
                <a:spcPts val="1000"/>
              </a:spcBef>
              <a:spcAft>
                <a:spcPts val="1000"/>
              </a:spcAft>
              <a:buNone/>
            </a:pPr>
            <a:r>
              <a:rPr lang="en-GB" sz="1800">
                <a:latin typeface="Lexend"/>
                <a:ea typeface="Times New Roman"/>
                <a:cs typeface="Times New Roman"/>
                <a:sym typeface="Times New Roman"/>
              </a:rPr>
              <a:t>T = 4</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+ 1 = 4(1) + 1 = 5</a:t>
            </a:r>
            <a:endParaRPr sz="2400"/>
          </a:p>
        </p:txBody>
      </p:sp>
      <p:sp>
        <p:nvSpPr>
          <p:cNvPr id="1978" name="Google Shape;1978;p144"/>
          <p:cNvSpPr txBox="1"/>
          <p:nvPr>
            <p:ph idx="1" type="body"/>
          </p:nvPr>
        </p:nvSpPr>
        <p:spPr>
          <a:xfrm>
            <a:off x="4571019" y="3477850"/>
            <a:ext cx="3295800" cy="978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a:latin typeface="Lexend"/>
              </a:rPr>
              <a:t>Marka n = 2</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400">
              <a:latin typeface="Times New Roman"/>
              <a:ea typeface="Times New Roman"/>
              <a:cs typeface="Times New Roman"/>
              <a:sym typeface="Times New Roman"/>
            </a:endParaRPr>
          </a:p>
          <a:p>
            <a:pPr indent="0" lvl="0" marL="0" rtl="0" algn="l">
              <a:spcBef>
                <a:spcPts val="1000"/>
              </a:spcBef>
              <a:spcAft>
                <a:spcPts val="1000"/>
              </a:spcAft>
              <a:buNone/>
            </a:pPr>
            <a:r>
              <a:rPr lang="en-GB" sz="1800">
                <a:latin typeface="Lexend"/>
                <a:ea typeface="Times New Roman"/>
                <a:cs typeface="Times New Roman"/>
                <a:sym typeface="Times New Roman"/>
              </a:rPr>
              <a:t>T = 4</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+ 1 = 4(2) + 1 = 9</a:t>
            </a:r>
            <a:endParaRPr sz="2400"/>
          </a:p>
        </p:txBody>
      </p:sp>
      <p:sp>
        <p:nvSpPr>
          <p:cNvPr id="1979" name="Google Shape;1979;p144"/>
          <p:cNvSpPr/>
          <p:nvPr/>
        </p:nvSpPr>
        <p:spPr>
          <a:xfrm>
            <a:off x="3717876" y="21891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0" name="Google Shape;1980;p144"/>
          <p:cNvSpPr/>
          <p:nvPr/>
        </p:nvSpPr>
        <p:spPr>
          <a:xfrm>
            <a:off x="4433932" y="21891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1" name="Google Shape;1981;p144"/>
          <p:cNvSpPr/>
          <p:nvPr/>
        </p:nvSpPr>
        <p:spPr>
          <a:xfrm>
            <a:off x="5155590" y="21891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2" name="Google Shape;1982;p144"/>
          <p:cNvSpPr/>
          <p:nvPr/>
        </p:nvSpPr>
        <p:spPr>
          <a:xfrm>
            <a:off x="5867164" y="21891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3" name="Google Shape;1983;p144"/>
          <p:cNvSpPr/>
          <p:nvPr/>
        </p:nvSpPr>
        <p:spPr>
          <a:xfrm>
            <a:off x="6588823" y="21891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7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8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8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8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8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7" name="Shape 1987"/>
        <p:cNvGrpSpPr/>
        <p:nvPr/>
      </p:nvGrpSpPr>
      <p:grpSpPr>
        <a:xfrm>
          <a:off x="0" y="0"/>
          <a:ext cx="0" cy="0"/>
          <a:chOff x="0" y="0"/>
          <a:chExt cx="0" cy="0"/>
        </a:xfrm>
      </p:grpSpPr>
      <p:sp>
        <p:nvSpPr>
          <p:cNvPr id="1988" name="Google Shape;1988;p145"/>
          <p:cNvSpPr txBox="1"/>
          <p:nvPr>
            <p:ph idx="1" type="body"/>
          </p:nvPr>
        </p:nvSpPr>
        <p:spPr>
          <a:xfrm>
            <a:off x="324000" y="759300"/>
            <a:ext cx="71916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Raadi shanta term ee ugu horreeya, iyo term-ka 50aad ee taxanaha 2n + 5</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400"/>
          </a:p>
        </p:txBody>
      </p:sp>
      <p:sp>
        <p:nvSpPr>
          <p:cNvPr id="1989" name="Google Shape;1989;p14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Abuurista taxanaha xisaabeed (arithmetic sequences)</a:t>
            </a:r>
            <a:endParaRPr/>
          </a:p>
        </p:txBody>
      </p:sp>
      <p:graphicFrame>
        <p:nvGraphicFramePr>
          <p:cNvPr id="1990" name="Google Shape;1990;p145"/>
          <p:cNvGraphicFramePr/>
          <p:nvPr/>
        </p:nvGraphicFramePr>
        <p:xfrm>
          <a:off x="1684796" y="1930447"/>
          <a:ext cx="3000000" cy="3000000"/>
        </p:xfrm>
        <a:graphic>
          <a:graphicData uri="http://schemas.openxmlformats.org/drawingml/2006/table">
            <a:tbl>
              <a:tblPr>
                <a:noFill/>
                <a:tableStyleId>{5F7C0A26-7F6A-4316-B9DD-D3FB3A37D96B}</a:tableStyleId>
              </a:tblPr>
              <a:tblGrid>
                <a:gridCol w="1922275"/>
                <a:gridCol w="709950"/>
                <a:gridCol w="709950"/>
                <a:gridCol w="709950"/>
                <a:gridCol w="709950"/>
                <a:gridCol w="709950"/>
                <a:gridCol w="709950"/>
              </a:tblGrid>
              <a:tr h="498550">
                <a:tc>
                  <a:txBody>
                    <a:bodyPr/>
                    <a:lstStyle/>
                    <a:p>
                      <a:pPr indent="0" lvl="0" marL="0" rtl="0" algn="l">
                        <a:spcBef>
                          <a:spcPts val="0"/>
                        </a:spcBef>
                        <a:spcAft>
                          <a:spcPts val="0"/>
                        </a:spcAft>
                        <a:buNone/>
                      </a:pPr>
                      <a:r>
                        <a:rPr lang="en-GB" sz="1800">
                          <a:latin typeface="Lexend"/>
                          <a:ea typeface="Lexend"/>
                          <a:cs typeface="Lexend"/>
                          <a:sym typeface="Lexend"/>
                        </a:rPr>
                        <a:t>Nambarka term-ka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79425">
                <a:tc>
                  <a:txBody>
                    <a:bodyPr/>
                    <a:lstStyle/>
                    <a:p>
                      <a:pPr indent="0" lvl="0" marL="0" rtl="0" algn="l">
                        <a:spcBef>
                          <a:spcPts val="0"/>
                        </a:spcBef>
                        <a:spcAft>
                          <a:spcPts val="0"/>
                        </a:spcAft>
                        <a:buNone/>
                      </a:pPr>
                      <a:r>
                        <a:rPr lang="en-GB" sz="1800">
                          <a:latin typeface="Lexend"/>
                          <a:ea typeface="Lexend"/>
                          <a:cs typeface="Lexend"/>
                          <a:sym typeface="Lexend"/>
                        </a:rPr>
                        <a:t>Term-ka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7</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9</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105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pSp>
        <p:nvGrpSpPr>
          <p:cNvPr id="1991" name="Google Shape;1991;p145"/>
          <p:cNvGrpSpPr/>
          <p:nvPr/>
        </p:nvGrpSpPr>
        <p:grpSpPr>
          <a:xfrm>
            <a:off x="546610" y="2198729"/>
            <a:ext cx="1316799" cy="484685"/>
            <a:chOff x="281035" y="2450818"/>
            <a:chExt cx="1316799" cy="699300"/>
          </a:xfrm>
        </p:grpSpPr>
        <p:sp>
          <p:nvSpPr>
            <p:cNvPr id="1992" name="Google Shape;1992;p145"/>
            <p:cNvSpPr txBox="1"/>
            <p:nvPr/>
          </p:nvSpPr>
          <p:spPr>
            <a:xfrm>
              <a:off x="281035" y="2516992"/>
              <a:ext cx="766500" cy="339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400">
                  <a:solidFill>
                    <a:schemeClr val="dk1"/>
                  </a:solidFill>
                  <a:latin typeface="Times New Roman"/>
                  <a:ea typeface="Times New Roman"/>
                  <a:cs typeface="Times New Roman"/>
                  <a:sym typeface="Times New Roman"/>
                </a:rPr>
                <a:t>×2 +5</a:t>
              </a:r>
              <a:endParaRPr sz="2400">
                <a:solidFill>
                  <a:schemeClr val="dk1"/>
                </a:solidFill>
                <a:latin typeface="Times New Roman"/>
                <a:ea typeface="Times New Roman"/>
                <a:cs typeface="Times New Roman"/>
                <a:sym typeface="Times New Roman"/>
              </a:endParaRPr>
            </a:p>
          </p:txBody>
        </p:sp>
        <p:sp>
          <p:nvSpPr>
            <p:cNvPr id="1993" name="Google Shape;1993;p145"/>
            <p:cNvSpPr/>
            <p:nvPr/>
          </p:nvSpPr>
          <p:spPr>
            <a:xfrm flipH="1" rot="-5400000">
              <a:off x="986134" y="2538418"/>
              <a:ext cx="699300" cy="524100"/>
            </a:xfrm>
            <a:prstGeom prst="arc">
              <a:avLst>
                <a:gd fmla="val 10729459" name="adj1"/>
                <a:gd fmla="val 0" name="adj2"/>
              </a:avLst>
            </a:prstGeom>
            <a:noFill/>
            <a:ln cap="flat" cmpd="sng" w="28575">
              <a:solidFill>
                <a:srgbClr val="0B5FA5"/>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94" name="Google Shape;1994;p145"/>
          <p:cNvSpPr txBox="1"/>
          <p:nvPr>
            <p:ph idx="1" type="body"/>
          </p:nvPr>
        </p:nvSpPr>
        <p:spPr>
          <a:xfrm>
            <a:off x="334075" y="3249250"/>
            <a:ext cx="3295800" cy="978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a:latin typeface="Lexend"/>
              </a:rPr>
              <a:t>Marka n = 1</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400">
              <a:latin typeface="Times New Roman"/>
              <a:ea typeface="Times New Roman"/>
              <a:cs typeface="Times New Roman"/>
              <a:sym typeface="Times New Roman"/>
            </a:endParaRPr>
          </a:p>
          <a:p>
            <a:pPr indent="0" lvl="0" marL="0" rtl="0" algn="l">
              <a:spcBef>
                <a:spcPts val="1000"/>
              </a:spcBef>
              <a:spcAft>
                <a:spcPts val="1000"/>
              </a:spcAft>
              <a:buNone/>
            </a:pPr>
            <a:r>
              <a:rPr lang="en-GB" sz="1800">
                <a:latin typeface="Lexend"/>
                <a:ea typeface="Times New Roman"/>
                <a:cs typeface="Times New Roman"/>
                <a:sym typeface="Times New Roman"/>
              </a:rPr>
              <a:t>T = 2</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+ 5 = 2(1) + 5 = 7</a:t>
            </a:r>
            <a:endParaRPr sz="2400"/>
          </a:p>
        </p:txBody>
      </p:sp>
      <p:sp>
        <p:nvSpPr>
          <p:cNvPr id="1995" name="Google Shape;1995;p145"/>
          <p:cNvSpPr txBox="1"/>
          <p:nvPr>
            <p:ph idx="1" type="body"/>
          </p:nvPr>
        </p:nvSpPr>
        <p:spPr>
          <a:xfrm>
            <a:off x="4571019" y="3249250"/>
            <a:ext cx="3295800" cy="978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a:latin typeface="Lexend"/>
              </a:rPr>
              <a:t>Marka n = 2</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400">
              <a:latin typeface="Times New Roman"/>
              <a:ea typeface="Times New Roman"/>
              <a:cs typeface="Times New Roman"/>
              <a:sym typeface="Times New Roman"/>
            </a:endParaRPr>
          </a:p>
          <a:p>
            <a:pPr indent="0" lvl="0" marL="0" rtl="0" algn="l">
              <a:spcBef>
                <a:spcPts val="1000"/>
              </a:spcBef>
              <a:spcAft>
                <a:spcPts val="1000"/>
              </a:spcAft>
              <a:buNone/>
            </a:pPr>
            <a:r>
              <a:rPr lang="en-GB" sz="1800">
                <a:latin typeface="Lexend"/>
                <a:ea typeface="Times New Roman"/>
                <a:cs typeface="Times New Roman"/>
                <a:sym typeface="Times New Roman"/>
              </a:rPr>
              <a:t>T = </a:t>
            </a:r>
            <a:r>
              <a:rPr lang="en-GB" sz="1800">
                <a:latin typeface="Lexend"/>
                <a:ea typeface="Times New Roman"/>
                <a:cs typeface="Times New Roman"/>
                <a:sym typeface="Times New Roman"/>
              </a:rPr>
              <a:t>2</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+ 5 = 2(2) + 5 = 9</a:t>
            </a:r>
            <a:endParaRPr sz="2400"/>
          </a:p>
        </p:txBody>
      </p:sp>
      <p:sp>
        <p:nvSpPr>
          <p:cNvPr id="1996" name="Google Shape;1996;p145"/>
          <p:cNvSpPr/>
          <p:nvPr/>
        </p:nvSpPr>
        <p:spPr>
          <a:xfrm>
            <a:off x="5155590" y="24939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7" name="Google Shape;1997;p145"/>
          <p:cNvSpPr/>
          <p:nvPr/>
        </p:nvSpPr>
        <p:spPr>
          <a:xfrm>
            <a:off x="5867164" y="24939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8" name="Google Shape;1998;p145"/>
          <p:cNvSpPr/>
          <p:nvPr/>
        </p:nvSpPr>
        <p:spPr>
          <a:xfrm>
            <a:off x="6588823" y="24939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9" name="Google Shape;1999;p145"/>
          <p:cNvSpPr/>
          <p:nvPr/>
        </p:nvSpPr>
        <p:spPr>
          <a:xfrm>
            <a:off x="7244367" y="24939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00" name="Google Shape;2000;p145"/>
          <p:cNvGrpSpPr/>
          <p:nvPr/>
        </p:nvGrpSpPr>
        <p:grpSpPr>
          <a:xfrm>
            <a:off x="3240501" y="2493979"/>
            <a:ext cx="1014074" cy="1668671"/>
            <a:chOff x="3240501" y="2493979"/>
            <a:chExt cx="1014074" cy="1668671"/>
          </a:xfrm>
        </p:grpSpPr>
        <p:sp>
          <p:nvSpPr>
            <p:cNvPr id="2001" name="Google Shape;2001;p145"/>
            <p:cNvSpPr/>
            <p:nvPr/>
          </p:nvSpPr>
          <p:spPr>
            <a:xfrm>
              <a:off x="3717876" y="24939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2" name="Google Shape;2002;p145"/>
            <p:cNvSpPr/>
            <p:nvPr/>
          </p:nvSpPr>
          <p:spPr>
            <a:xfrm>
              <a:off x="3240501" y="3809550"/>
              <a:ext cx="3894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03" name="Google Shape;2003;p145"/>
          <p:cNvGrpSpPr/>
          <p:nvPr/>
        </p:nvGrpSpPr>
        <p:grpSpPr>
          <a:xfrm>
            <a:off x="4433932" y="2493979"/>
            <a:ext cx="3442999" cy="1668671"/>
            <a:chOff x="4433932" y="2493979"/>
            <a:chExt cx="3442999" cy="1668671"/>
          </a:xfrm>
        </p:grpSpPr>
        <p:sp>
          <p:nvSpPr>
            <p:cNvPr id="2004" name="Google Shape;2004;p145"/>
            <p:cNvSpPr/>
            <p:nvPr/>
          </p:nvSpPr>
          <p:spPr>
            <a:xfrm>
              <a:off x="4433932" y="2493979"/>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5" name="Google Shape;2005;p145"/>
            <p:cNvSpPr/>
            <p:nvPr/>
          </p:nvSpPr>
          <p:spPr>
            <a:xfrm>
              <a:off x="7487531" y="3809550"/>
              <a:ext cx="3894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0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00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9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9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9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9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9" name="Shape 2009"/>
        <p:cNvGrpSpPr/>
        <p:nvPr/>
      </p:nvGrpSpPr>
      <p:grpSpPr>
        <a:xfrm>
          <a:off x="0" y="0"/>
          <a:ext cx="0" cy="0"/>
          <a:chOff x="0" y="0"/>
          <a:chExt cx="0" cy="0"/>
        </a:xfrm>
      </p:grpSpPr>
      <p:sp>
        <p:nvSpPr>
          <p:cNvPr id="2010" name="Google Shape;2010;p146"/>
          <p:cNvSpPr txBox="1"/>
          <p:nvPr>
            <p:ph idx="1" type="body"/>
          </p:nvPr>
        </p:nvSpPr>
        <p:spPr>
          <a:xfrm>
            <a:off x="324000" y="759300"/>
            <a:ext cx="82377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Raadi shanta term ee ugu horreeya ee afartan taxane:</a:t>
            </a:r>
            <a:endParaRPr/>
          </a:p>
        </p:txBody>
      </p:sp>
      <p:sp>
        <p:nvSpPr>
          <p:cNvPr id="2011" name="Google Shape;2011;p14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Hubinta fahamka taxanaha xisaabeed (arithmetic sequences)</a:t>
            </a:r>
            <a:r>
              <a:rPr lang="en-GB">
                <a:latin typeface="Lexend"/>
              </a:rPr>
              <a:t/>
            </a:r>
            <a:r>
              <a:rPr lang="en-GB">
                <a:latin typeface="Lexend"/>
              </a:rPr>
              <a:t/>
            </a:r>
            <a:endParaRPr/>
          </a:p>
        </p:txBody>
      </p:sp>
      <p:graphicFrame>
        <p:nvGraphicFramePr>
          <p:cNvPr id="2012" name="Google Shape;2012;p146"/>
          <p:cNvGraphicFramePr/>
          <p:nvPr/>
        </p:nvGraphicFramePr>
        <p:xfrm>
          <a:off x="2131911" y="1176407"/>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800">
                          <a:latin typeface="Lexend"/>
                          <a:ea typeface="Lexend"/>
                          <a:cs typeface="Lexend"/>
                          <a:sym typeface="Lexend"/>
                        </a:rPr>
                        <a:t>Nambarka term-ka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800">
                          <a:latin typeface="Lexend"/>
                          <a:ea typeface="Lexend"/>
                          <a:cs typeface="Lexend"/>
                          <a:sym typeface="Lexend"/>
                        </a:rPr>
                        <a:t>Term-ka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013" name="Google Shape;2013;p146"/>
          <p:cNvSpPr txBox="1"/>
          <p:nvPr>
            <p:ph idx="4294967295" type="body"/>
          </p:nvPr>
        </p:nvSpPr>
        <p:spPr>
          <a:xfrm>
            <a:off x="324000" y="1144775"/>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sz="1800">
                <a:latin typeface="Lexend"/>
                <a:ea typeface="Times New Roman"/>
                <a:cs typeface="Times New Roman"/>
                <a:sym typeface="Times New Roman"/>
              </a:rPr>
              <a:t> 3</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+ 7</a:t>
            </a:r>
            <a:endParaRPr sz="2400">
              <a:latin typeface="Times New Roman"/>
              <a:ea typeface="Times New Roman"/>
              <a:cs typeface="Times New Roman"/>
              <a:sym typeface="Times New Roman"/>
            </a:endParaRPr>
          </a:p>
        </p:txBody>
      </p:sp>
      <p:graphicFrame>
        <p:nvGraphicFramePr>
          <p:cNvPr id="2014" name="Google Shape;2014;p146"/>
          <p:cNvGraphicFramePr/>
          <p:nvPr/>
        </p:nvGraphicFramePr>
        <p:xfrm>
          <a:off x="2131911" y="2136751"/>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800">
                          <a:latin typeface="Lexend"/>
                          <a:ea typeface="Lexend"/>
                          <a:cs typeface="Lexend"/>
                          <a:sym typeface="Lexend"/>
                        </a:rPr>
                        <a:t>Nambarka term-ka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800">
                          <a:latin typeface="Lexend"/>
                          <a:ea typeface="Lexend"/>
                          <a:cs typeface="Lexend"/>
                          <a:sym typeface="Lexend"/>
                        </a:rPr>
                        <a:t>Term-ka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015" name="Google Shape;2015;p146"/>
          <p:cNvSpPr txBox="1"/>
          <p:nvPr>
            <p:ph idx="4294967295" type="body"/>
          </p:nvPr>
        </p:nvSpPr>
        <p:spPr>
          <a:xfrm>
            <a:off x="324000" y="2084949"/>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a:latin typeface="Lexend"/>
              </a:rPr>
              <a:t>)</a:t>
            </a:r>
            <a:r>
              <a:rPr lang="en-GB" sz="1800">
                <a:latin typeface="Lexend"/>
                <a:ea typeface="Times New Roman"/>
                <a:cs typeface="Times New Roman"/>
                <a:sym typeface="Times New Roman"/>
              </a:rPr>
              <a:t> 3</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− 7</a:t>
            </a:r>
            <a:endParaRPr sz="2400">
              <a:latin typeface="Times New Roman"/>
              <a:ea typeface="Times New Roman"/>
              <a:cs typeface="Times New Roman"/>
              <a:sym typeface="Times New Roman"/>
            </a:endParaRPr>
          </a:p>
        </p:txBody>
      </p:sp>
      <p:graphicFrame>
        <p:nvGraphicFramePr>
          <p:cNvPr id="2016" name="Google Shape;2016;p146"/>
          <p:cNvGraphicFramePr/>
          <p:nvPr/>
        </p:nvGraphicFramePr>
        <p:xfrm>
          <a:off x="2131911" y="3131834"/>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51000">
                <a:tc>
                  <a:txBody>
                    <a:bodyPr/>
                    <a:lstStyle/>
                    <a:p>
                      <a:pPr indent="0" lvl="0" marL="0" rtl="0" algn="l">
                        <a:spcBef>
                          <a:spcPts val="0"/>
                        </a:spcBef>
                        <a:spcAft>
                          <a:spcPts val="0"/>
                        </a:spcAft>
                        <a:buNone/>
                      </a:pPr>
                      <a:r>
                        <a:rPr lang="en-GB" sz="1800">
                          <a:latin typeface="Lexend"/>
                          <a:ea typeface="Lexend"/>
                          <a:cs typeface="Lexend"/>
                          <a:sym typeface="Lexend"/>
                        </a:rPr>
                        <a:t>Nambarka term-ka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37500">
                <a:tc>
                  <a:txBody>
                    <a:bodyPr/>
                    <a:lstStyle/>
                    <a:p>
                      <a:pPr indent="0" lvl="0" marL="0" rtl="0" algn="l">
                        <a:spcBef>
                          <a:spcPts val="0"/>
                        </a:spcBef>
                        <a:spcAft>
                          <a:spcPts val="0"/>
                        </a:spcAft>
                        <a:buNone/>
                      </a:pPr>
                      <a:r>
                        <a:rPr lang="en-GB" sz="1800">
                          <a:latin typeface="Lexend"/>
                          <a:ea typeface="Lexend"/>
                          <a:cs typeface="Lexend"/>
                          <a:sym typeface="Lexend"/>
                        </a:rPr>
                        <a:t>Term-ka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017" name="Google Shape;2017;p146"/>
          <p:cNvSpPr txBox="1"/>
          <p:nvPr>
            <p:ph idx="4294967295" type="body"/>
          </p:nvPr>
        </p:nvSpPr>
        <p:spPr>
          <a:xfrm>
            <a:off x="324000" y="3100203"/>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a:latin typeface="Lexend"/>
              </a:rPr>
              <a:t>)</a:t>
            </a:r>
            <a:r>
              <a:rPr lang="en-GB" sz="1800">
                <a:latin typeface="Lexend"/>
                <a:ea typeface="Times New Roman"/>
                <a:cs typeface="Times New Roman"/>
                <a:sym typeface="Times New Roman"/>
              </a:rPr>
              <a:t> 0.3</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+ 7</a:t>
            </a:r>
            <a:endParaRPr sz="2400">
              <a:latin typeface="Times New Roman"/>
              <a:ea typeface="Times New Roman"/>
              <a:cs typeface="Times New Roman"/>
              <a:sym typeface="Times New Roman"/>
            </a:endParaRPr>
          </a:p>
        </p:txBody>
      </p:sp>
      <p:graphicFrame>
        <p:nvGraphicFramePr>
          <p:cNvPr id="2018" name="Google Shape;2018;p146"/>
          <p:cNvGraphicFramePr/>
          <p:nvPr/>
        </p:nvGraphicFramePr>
        <p:xfrm>
          <a:off x="2131911" y="4123554"/>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51000">
                <a:tc>
                  <a:txBody>
                    <a:bodyPr/>
                    <a:lstStyle/>
                    <a:p>
                      <a:pPr indent="0" lvl="0" marL="0" rtl="0" algn="l">
                        <a:spcBef>
                          <a:spcPts val="0"/>
                        </a:spcBef>
                        <a:spcAft>
                          <a:spcPts val="0"/>
                        </a:spcAft>
                        <a:buNone/>
                      </a:pPr>
                      <a:r>
                        <a:rPr lang="en-GB" sz="1800">
                          <a:latin typeface="Lexend"/>
                          <a:ea typeface="Lexend"/>
                          <a:cs typeface="Lexend"/>
                          <a:sym typeface="Lexend"/>
                        </a:rPr>
                        <a:t>Nambarka term-ka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45850">
                <a:tc>
                  <a:txBody>
                    <a:bodyPr/>
                    <a:lstStyle/>
                    <a:p>
                      <a:pPr indent="0" lvl="0" marL="0" rtl="0" algn="l">
                        <a:spcBef>
                          <a:spcPts val="0"/>
                        </a:spcBef>
                        <a:spcAft>
                          <a:spcPts val="0"/>
                        </a:spcAft>
                        <a:buNone/>
                      </a:pPr>
                      <a:r>
                        <a:rPr lang="en-GB" sz="1800">
                          <a:latin typeface="Lexend"/>
                          <a:ea typeface="Lexend"/>
                          <a:cs typeface="Lexend"/>
                          <a:sym typeface="Lexend"/>
                        </a:rPr>
                        <a:t>Term-ka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019" name="Google Shape;2019;p146"/>
          <p:cNvSpPr txBox="1"/>
          <p:nvPr>
            <p:ph idx="4294967295" type="body"/>
          </p:nvPr>
        </p:nvSpPr>
        <p:spPr>
          <a:xfrm>
            <a:off x="324000" y="4091925"/>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d</a:t>
            </a:r>
            <a:r>
              <a:rPr lang="en-GB">
                <a:latin typeface="Lexend"/>
              </a:rPr>
              <a:t>)</a:t>
            </a:r>
            <a:r>
              <a:rPr lang="en-GB" sz="1800">
                <a:latin typeface="Lexend"/>
                <a:ea typeface="Times New Roman"/>
                <a:cs typeface="Times New Roman"/>
                <a:sym typeface="Times New Roman"/>
              </a:rPr>
              <a:t> 7 − </a:t>
            </a:r>
            <a:r>
              <a:rPr lang="en-GB" sz="1800">
                <a:latin typeface="Lexend"/>
                <a:ea typeface="Times New Roman"/>
                <a:cs typeface="Times New Roman"/>
                <a:sym typeface="Times New Roman"/>
              </a:rPr>
              <a:t>3</a:t>
            </a:r>
            <a:r>
              <a:rPr i="1" lang="en-GB" sz="1800">
                <a:latin typeface="Lexend"/>
                <a:ea typeface="Times New Roman"/>
                <a:cs typeface="Times New Roman"/>
                <a:sym typeface="Times New Roman"/>
              </a:rPr>
              <a:t>n</a:t>
            </a:r>
            <a:endParaRPr sz="2400">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3" name="Shape 2023"/>
        <p:cNvGrpSpPr/>
        <p:nvPr/>
      </p:nvGrpSpPr>
      <p:grpSpPr>
        <a:xfrm>
          <a:off x="0" y="0"/>
          <a:ext cx="0" cy="0"/>
          <a:chOff x="0" y="0"/>
          <a:chExt cx="0" cy="0"/>
        </a:xfrm>
      </p:grpSpPr>
      <p:sp>
        <p:nvSpPr>
          <p:cNvPr id="2024" name="Google Shape;2024;p147"/>
          <p:cNvSpPr txBox="1"/>
          <p:nvPr>
            <p:ph idx="1" type="body"/>
          </p:nvPr>
        </p:nvSpPr>
        <p:spPr>
          <a:xfrm>
            <a:off x="324000" y="759300"/>
            <a:ext cx="82377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2) Raadi term-ka 10aad, 50aad, iyo 100aad ee taxanahan.</a:t>
            </a:r>
            <a:r>
              <a:rPr lang="en-GB">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endParaRPr/>
          </a:p>
        </p:txBody>
      </p:sp>
      <p:sp>
        <p:nvSpPr>
          <p:cNvPr id="2025" name="Google Shape;2025;p147"/>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Hubinta fahamka taxanaha xisaabeed (arithmetic sequences)</a:t>
            </a:r>
            <a:endParaRPr/>
          </a:p>
        </p:txBody>
      </p:sp>
      <p:sp>
        <p:nvSpPr>
          <p:cNvPr id="2026" name="Google Shape;2026;p147"/>
          <p:cNvSpPr txBox="1"/>
          <p:nvPr>
            <p:ph idx="4294967295" type="body"/>
          </p:nvPr>
        </p:nvSpPr>
        <p:spPr>
          <a:xfrm>
            <a:off x="324000" y="1144775"/>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sz="1800">
                <a:latin typeface="Lexend"/>
                <a:ea typeface="Times New Roman"/>
                <a:cs typeface="Times New Roman"/>
                <a:sym typeface="Times New Roman"/>
              </a:rPr>
              <a:t>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a:t>
            </a:r>
            <a:endParaRPr sz="2400">
              <a:latin typeface="Times New Roman"/>
              <a:ea typeface="Times New Roman"/>
              <a:cs typeface="Times New Roman"/>
              <a:sym typeface="Times New Roman"/>
            </a:endParaRPr>
          </a:p>
        </p:txBody>
      </p:sp>
      <p:sp>
        <p:nvSpPr>
          <p:cNvPr id="2027" name="Google Shape;2027;p147"/>
          <p:cNvSpPr txBox="1"/>
          <p:nvPr>
            <p:ph idx="4294967295" type="body"/>
          </p:nvPr>
        </p:nvSpPr>
        <p:spPr>
          <a:xfrm>
            <a:off x="324000" y="2084949"/>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sz="1800">
                <a:latin typeface="Lexend"/>
                <a:ea typeface="Times New Roman"/>
                <a:cs typeface="Times New Roman"/>
                <a:sym typeface="Times New Roman"/>
              </a:rPr>
              <a:t>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a:t>
            </a:r>
            <a:endParaRPr sz="2400">
              <a:latin typeface="Times New Roman"/>
              <a:ea typeface="Times New Roman"/>
              <a:cs typeface="Times New Roman"/>
              <a:sym typeface="Times New Roman"/>
            </a:endParaRPr>
          </a:p>
        </p:txBody>
      </p:sp>
      <p:sp>
        <p:nvSpPr>
          <p:cNvPr id="2028" name="Google Shape;2028;p147"/>
          <p:cNvSpPr txBox="1"/>
          <p:nvPr>
            <p:ph idx="4294967295" type="body"/>
          </p:nvPr>
        </p:nvSpPr>
        <p:spPr>
          <a:xfrm>
            <a:off x="324000" y="3100200"/>
            <a:ext cx="1735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sz="1800">
                <a:latin typeface="Lexend"/>
                <a:ea typeface="Times New Roman"/>
                <a:cs typeface="Times New Roman"/>
                <a:sym typeface="Times New Roman"/>
              </a:rPr>
              <a:t> 0.9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+ 0.6</a:t>
            </a:r>
            <a:endParaRPr sz="2400">
              <a:latin typeface="Times New Roman"/>
              <a:ea typeface="Times New Roman"/>
              <a:cs typeface="Times New Roman"/>
              <a:sym typeface="Times New Roman"/>
            </a:endParaRPr>
          </a:p>
        </p:txBody>
      </p:sp>
      <p:sp>
        <p:nvSpPr>
          <p:cNvPr id="2029" name="Google Shape;2029;p147"/>
          <p:cNvSpPr txBox="1"/>
          <p:nvPr>
            <p:ph idx="4294967295" type="body"/>
          </p:nvPr>
        </p:nvSpPr>
        <p:spPr>
          <a:xfrm>
            <a:off x="324000" y="4091925"/>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d)</a:t>
            </a:r>
            <a:r>
              <a:rPr lang="en-GB" sz="1800">
                <a:latin typeface="Lexend"/>
                <a:ea typeface="Times New Roman"/>
                <a:cs typeface="Times New Roman"/>
                <a:sym typeface="Times New Roman"/>
              </a:rPr>
              <a:t> 6 − 9</a:t>
            </a:r>
            <a:r>
              <a:rPr i="1" lang="en-GB" sz="1800">
                <a:latin typeface="Lexend"/>
                <a:ea typeface="Times New Roman"/>
                <a:cs typeface="Times New Roman"/>
                <a:sym typeface="Times New Roman"/>
              </a:rPr>
              <a:t>n</a:t>
            </a:r>
            <a:endParaRPr sz="2400">
              <a:latin typeface="Times New Roman"/>
              <a:ea typeface="Times New Roman"/>
              <a:cs typeface="Times New Roman"/>
              <a:sym typeface="Times New Roman"/>
            </a:endParaRPr>
          </a:p>
        </p:txBody>
      </p:sp>
      <p:grpSp>
        <p:nvGrpSpPr>
          <p:cNvPr id="2030" name="Google Shape;2030;p147"/>
          <p:cNvGrpSpPr/>
          <p:nvPr/>
        </p:nvGrpSpPr>
        <p:grpSpPr>
          <a:xfrm>
            <a:off x="3364985" y="2173385"/>
            <a:ext cx="3425883" cy="2172000"/>
            <a:chOff x="3364985" y="2173385"/>
            <a:chExt cx="3425883" cy="2172000"/>
          </a:xfrm>
        </p:grpSpPr>
        <p:pic>
          <p:nvPicPr>
            <p:cNvPr id="2031" name="Google Shape;2031;p147"/>
            <p:cNvPicPr preferRelativeResize="0"/>
            <p:nvPr/>
          </p:nvPicPr>
          <p:blipFill>
            <a:blip r:embed="rId3">
              <a:alphaModFix/>
            </a:blip>
            <a:stretch>
              <a:fillRect/>
            </a:stretch>
          </p:blipFill>
          <p:spPr>
            <a:xfrm>
              <a:off x="3364985" y="2173385"/>
              <a:ext cx="3425883" cy="2172000"/>
            </a:xfrm>
            <a:prstGeom prst="rect">
              <a:avLst/>
            </a:prstGeom>
            <a:noFill/>
            <a:ln>
              <a:noFill/>
            </a:ln>
          </p:spPr>
        </p:pic>
        <p:sp>
          <p:nvSpPr>
            <p:cNvPr id="2032" name="Google Shape;2032;p147"/>
            <p:cNvSpPr/>
            <p:nvPr/>
          </p:nvSpPr>
          <p:spPr>
            <a:xfrm>
              <a:off x="6019564" y="3749038"/>
              <a:ext cx="536700" cy="353100"/>
            </a:xfrm>
            <a:prstGeom prst="roundRect">
              <a:avLst>
                <a:gd fmla="val 16667" name="adj"/>
              </a:avLst>
            </a:prstGeom>
            <a:solidFill>
              <a:schemeClr val="lt1"/>
            </a:solidFill>
            <a:ln cap="flat" cmpd="sng" w="28575">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033" name="Google Shape;2033;p147"/>
          <p:cNvSpPr txBox="1"/>
          <p:nvPr>
            <p:ph idx="1" type="body"/>
          </p:nvPr>
        </p:nvSpPr>
        <p:spPr>
          <a:xfrm>
            <a:off x="3372000" y="1368900"/>
            <a:ext cx="4087200" cy="66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 laga yaabaa inaad u doorato inaad isticmaasho xisaabiyahaaga (calculator) qaar.</a:t>
            </a:r>
            <a:endParaRPr sz="2000"/>
          </a:p>
        </p:txBody>
      </p:sp>
      <p:cxnSp>
        <p:nvCxnSpPr>
          <p:cNvPr id="2034" name="Google Shape;2034;p147"/>
          <p:cNvCxnSpPr/>
          <p:nvPr/>
        </p:nvCxnSpPr>
        <p:spPr>
          <a:xfrm flipH="1" rot="10800000">
            <a:off x="1998988" y="3289606"/>
            <a:ext cx="1305600" cy="1200"/>
          </a:xfrm>
          <a:prstGeom prst="straightConnector1">
            <a:avLst/>
          </a:prstGeom>
          <a:noFill/>
          <a:ln cap="flat" cmpd="sng" w="28575">
            <a:solidFill>
              <a:schemeClr val="dk2"/>
            </a:solidFill>
            <a:prstDash val="solid"/>
            <a:round/>
            <a:headEnd len="med" w="med" type="none"/>
            <a:tailEnd len="med" w="med" type="triangle"/>
          </a:ln>
        </p:spPr>
      </p:cxnSp>
      <p:sp>
        <p:nvSpPr>
          <p:cNvPr id="2035" name="Google Shape;2035;p147"/>
          <p:cNvSpPr/>
          <p:nvPr/>
        </p:nvSpPr>
        <p:spPr>
          <a:xfrm>
            <a:off x="4251275" y="3039688"/>
            <a:ext cx="642000" cy="418200"/>
          </a:xfrm>
          <a:prstGeom prst="ellipse">
            <a:avLst/>
          </a:prstGeom>
          <a:noFill/>
          <a:ln cap="flat" cmpd="sng" w="3810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9" name="Shape 2039"/>
        <p:cNvGrpSpPr/>
        <p:nvPr/>
      </p:nvGrpSpPr>
      <p:grpSpPr>
        <a:xfrm>
          <a:off x="0" y="0"/>
          <a:ext cx="0" cy="0"/>
          <a:chOff x="0" y="0"/>
          <a:chExt cx="0" cy="0"/>
        </a:xfrm>
      </p:grpSpPr>
      <p:graphicFrame>
        <p:nvGraphicFramePr>
          <p:cNvPr id="2040" name="Google Shape;2040;p148"/>
          <p:cNvGraphicFramePr/>
          <p:nvPr/>
        </p:nvGraphicFramePr>
        <p:xfrm>
          <a:off x="2131911" y="1176407"/>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300">
                          <a:latin typeface="Lexend"/>
                          <a:ea typeface="Lexend"/>
                          <a:cs typeface="Lexend"/>
                          <a:sym typeface="Lexend"/>
                        </a:rPr>
                        <a:t>Nambarka Ereyga (Term number) (n)</a:t>
                      </a:r>
                      <a:r>
                        <a:rPr i="1" lang="en-GB" sz="1300">
                          <a:solidFill>
                            <a:srgbClr val="000000"/>
                          </a:solidFill>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300">
                          <a:latin typeface="Lexend"/>
                          <a:ea typeface="Lexend"/>
                          <a:cs typeface="Lexend"/>
                          <a:sym typeface="Lexend"/>
                        </a:rPr>
                        <a:t>Ereyga (Term) (T)</a:t>
                      </a:r>
                      <a:r>
                        <a:rPr lang="en-GB" sz="1300">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2041" name="Google Shape;2041;p148"/>
          <p:cNvGraphicFramePr/>
          <p:nvPr/>
        </p:nvGraphicFramePr>
        <p:xfrm>
          <a:off x="2131911" y="2136751"/>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300">
                          <a:latin typeface="Lexend"/>
                          <a:ea typeface="Lexend"/>
                          <a:cs typeface="Lexend"/>
                          <a:sym typeface="Lexend"/>
                        </a:rPr>
                        <a:t>Nambarka Ereyga (Term number) (n)</a:t>
                      </a:r>
                      <a:r>
                        <a:rPr i="1" lang="en-GB" sz="1300">
                          <a:solidFill>
                            <a:srgbClr val="000000"/>
                          </a:solidFill>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300">
                          <a:latin typeface="Lexend"/>
                          <a:ea typeface="Lexend"/>
                          <a:cs typeface="Lexend"/>
                          <a:sym typeface="Lexend"/>
                        </a:rPr>
                        <a:t>Ereyga (Term) (T)</a:t>
                      </a:r>
                      <a:r>
                        <a:rPr lang="en-GB" sz="1300">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2042" name="Google Shape;2042;p148"/>
          <p:cNvGraphicFramePr/>
          <p:nvPr/>
        </p:nvGraphicFramePr>
        <p:xfrm>
          <a:off x="2131911" y="3131834"/>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51000">
                <a:tc>
                  <a:txBody>
                    <a:bodyPr/>
                    <a:lstStyle/>
                    <a:p>
                      <a:pPr indent="0" lvl="0" marL="0" rtl="0" algn="l">
                        <a:spcBef>
                          <a:spcPts val="0"/>
                        </a:spcBef>
                        <a:spcAft>
                          <a:spcPts val="0"/>
                        </a:spcAft>
                        <a:buNone/>
                      </a:pPr>
                      <a:r>
                        <a:rPr lang="en-GB" sz="1300">
                          <a:latin typeface="Lexend"/>
                          <a:ea typeface="Lexend"/>
                          <a:cs typeface="Lexend"/>
                          <a:sym typeface="Lexend"/>
                        </a:rPr>
                        <a:t>Nambarka Ereyga (Term number) (n)</a:t>
                      </a:r>
                      <a:r>
                        <a:rPr i="1" lang="en-GB" sz="1300">
                          <a:solidFill>
                            <a:srgbClr val="000000"/>
                          </a:solidFill>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37500">
                <a:tc>
                  <a:txBody>
                    <a:bodyPr/>
                    <a:lstStyle/>
                    <a:p>
                      <a:pPr indent="0" lvl="0" marL="0" rtl="0" algn="l">
                        <a:spcBef>
                          <a:spcPts val="0"/>
                        </a:spcBef>
                        <a:spcAft>
                          <a:spcPts val="0"/>
                        </a:spcAft>
                        <a:buNone/>
                      </a:pPr>
                      <a:r>
                        <a:rPr lang="en-GB" sz="1300">
                          <a:latin typeface="Lexend"/>
                          <a:ea typeface="Lexend"/>
                          <a:cs typeface="Lexend"/>
                          <a:sym typeface="Lexend"/>
                        </a:rPr>
                        <a:t>Ereyga (Term) (T)</a:t>
                      </a:r>
                      <a:r>
                        <a:rPr lang="en-GB" sz="1300">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2043" name="Google Shape;2043;p148"/>
          <p:cNvGraphicFramePr/>
          <p:nvPr/>
        </p:nvGraphicFramePr>
        <p:xfrm>
          <a:off x="2131911" y="4123554"/>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51000">
                <a:tc>
                  <a:txBody>
                    <a:bodyPr/>
                    <a:lstStyle/>
                    <a:p>
                      <a:pPr indent="0" lvl="0" marL="0" rtl="0" algn="l">
                        <a:spcBef>
                          <a:spcPts val="0"/>
                        </a:spcBef>
                        <a:spcAft>
                          <a:spcPts val="0"/>
                        </a:spcAft>
                        <a:buNone/>
                      </a:pPr>
                      <a:r>
                        <a:rPr lang="en-GB" sz="1300">
                          <a:latin typeface="Lexend"/>
                          <a:ea typeface="Lexend"/>
                          <a:cs typeface="Lexend"/>
                          <a:sym typeface="Lexend"/>
                        </a:rPr>
                        <a:t>Nambarka Ereyga (Term number) (n)</a:t>
                      </a:r>
                      <a:r>
                        <a:rPr i="1" lang="en-GB" sz="1300">
                          <a:solidFill>
                            <a:srgbClr val="000000"/>
                          </a:solidFill>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45850">
                <a:tc>
                  <a:txBody>
                    <a:bodyPr/>
                    <a:lstStyle/>
                    <a:p>
                      <a:pPr indent="0" lvl="0" marL="0" rtl="0" algn="l">
                        <a:spcBef>
                          <a:spcPts val="0"/>
                        </a:spcBef>
                        <a:spcAft>
                          <a:spcPts val="0"/>
                        </a:spcAft>
                        <a:buNone/>
                      </a:pPr>
                      <a:r>
                        <a:rPr lang="en-GB" sz="1300">
                          <a:latin typeface="Lexend"/>
                          <a:ea typeface="Lexend"/>
                          <a:cs typeface="Lexend"/>
                          <a:sym typeface="Lexend"/>
                        </a:rPr>
                        <a:t>Ereyga (Term) (T)</a:t>
                      </a:r>
                      <a:r>
                        <a:rPr lang="en-GB" sz="1300">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044" name="Google Shape;2044;p148"/>
          <p:cNvSpPr txBox="1"/>
          <p:nvPr>
            <p:ph idx="1" type="body"/>
          </p:nvPr>
        </p:nvSpPr>
        <p:spPr>
          <a:xfrm>
            <a:off x="324000" y="759300"/>
            <a:ext cx="82377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1) Soo hel shanta erey ee ugu horreeya ee afartan taxane (sequences):</a:t>
            </a:r>
            <a:endParaRPr/>
          </a:p>
        </p:txBody>
      </p:sp>
      <p:sp>
        <p:nvSpPr>
          <p:cNvPr id="2045" name="Google Shape;2045;p148"/>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Hubinta fahamka taxanaha xisaabeed (arithmetic sequences)</a:t>
            </a:r>
            <a:endParaRPr/>
          </a:p>
        </p:txBody>
      </p:sp>
      <p:graphicFrame>
        <p:nvGraphicFramePr>
          <p:cNvPr id="2046" name="Google Shape;2046;p148"/>
          <p:cNvGraphicFramePr/>
          <p:nvPr/>
        </p:nvGraphicFramePr>
        <p:xfrm>
          <a:off x="2131911" y="1176407"/>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300">
                          <a:latin typeface="Lexend"/>
                          <a:ea typeface="Lexend"/>
                          <a:cs typeface="Lexend"/>
                          <a:sym typeface="Lexend"/>
                        </a:rPr>
                        <a:t>Nambarka Ereyga (Term number) (n)</a:t>
                      </a:r>
                      <a:r>
                        <a:rPr i="1" lang="en-GB" sz="1300">
                          <a:solidFill>
                            <a:srgbClr val="000000"/>
                          </a:solidFill>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300">
                          <a:latin typeface="Lexend"/>
                          <a:ea typeface="Lexend"/>
                          <a:cs typeface="Lexend"/>
                          <a:sym typeface="Lexend"/>
                        </a:rPr>
                        <a:t>Ereyga (Term) (T)</a:t>
                      </a:r>
                      <a:r>
                        <a:rPr lang="en-GB" sz="1300">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16</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19</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047" name="Google Shape;2047;p148"/>
          <p:cNvSpPr txBox="1"/>
          <p:nvPr>
            <p:ph idx="4294967295" type="body"/>
          </p:nvPr>
        </p:nvSpPr>
        <p:spPr>
          <a:xfrm>
            <a:off x="324000" y="1144782"/>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sz="1800">
                <a:latin typeface="Lexend"/>
                <a:ea typeface="Times New Roman"/>
                <a:cs typeface="Times New Roman"/>
                <a:sym typeface="Times New Roman"/>
              </a:rPr>
              <a:t> 3</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+ 7</a:t>
            </a:r>
            <a:endParaRPr sz="2400">
              <a:latin typeface="Times New Roman"/>
              <a:ea typeface="Times New Roman"/>
              <a:cs typeface="Times New Roman"/>
              <a:sym typeface="Times New Roman"/>
            </a:endParaRPr>
          </a:p>
        </p:txBody>
      </p:sp>
      <p:graphicFrame>
        <p:nvGraphicFramePr>
          <p:cNvPr id="2048" name="Google Shape;2048;p148"/>
          <p:cNvGraphicFramePr/>
          <p:nvPr/>
        </p:nvGraphicFramePr>
        <p:xfrm>
          <a:off x="2131911" y="2136751"/>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300">
                          <a:latin typeface="Lexend"/>
                          <a:ea typeface="Lexend"/>
                          <a:cs typeface="Lexend"/>
                          <a:sym typeface="Lexend"/>
                        </a:rPr>
                        <a:t>Nambarka Ereyga (Term number) (n)</a:t>
                      </a:r>
                      <a:r>
                        <a:rPr i="1" lang="en-GB" sz="1300">
                          <a:solidFill>
                            <a:srgbClr val="000000"/>
                          </a:solidFill>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300">
                          <a:latin typeface="Lexend"/>
                          <a:ea typeface="Lexend"/>
                          <a:cs typeface="Lexend"/>
                          <a:sym typeface="Lexend"/>
                        </a:rPr>
                        <a:t>Ereyga (Term) (T)</a:t>
                      </a:r>
                      <a:r>
                        <a:rPr lang="en-GB" sz="1300">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8</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049" name="Google Shape;2049;p148"/>
          <p:cNvSpPr txBox="1"/>
          <p:nvPr>
            <p:ph idx="4294967295" type="body"/>
          </p:nvPr>
        </p:nvSpPr>
        <p:spPr>
          <a:xfrm>
            <a:off x="324000" y="2084956"/>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sz="1800">
                <a:latin typeface="Lexend"/>
                <a:ea typeface="Times New Roman"/>
                <a:cs typeface="Times New Roman"/>
                <a:sym typeface="Times New Roman"/>
              </a:rPr>
              <a:t> 3</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− 7</a:t>
            </a:r>
            <a:endParaRPr sz="2400">
              <a:latin typeface="Times New Roman"/>
              <a:ea typeface="Times New Roman"/>
              <a:cs typeface="Times New Roman"/>
              <a:sym typeface="Times New Roman"/>
            </a:endParaRPr>
          </a:p>
        </p:txBody>
      </p:sp>
      <p:graphicFrame>
        <p:nvGraphicFramePr>
          <p:cNvPr id="2050" name="Google Shape;2050;p148"/>
          <p:cNvGraphicFramePr/>
          <p:nvPr/>
        </p:nvGraphicFramePr>
        <p:xfrm>
          <a:off x="2131911" y="3131834"/>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51000">
                <a:tc>
                  <a:txBody>
                    <a:bodyPr/>
                    <a:lstStyle/>
                    <a:p>
                      <a:pPr indent="0" lvl="0" marL="0" rtl="0" algn="l">
                        <a:spcBef>
                          <a:spcPts val="0"/>
                        </a:spcBef>
                        <a:spcAft>
                          <a:spcPts val="0"/>
                        </a:spcAft>
                        <a:buNone/>
                      </a:pPr>
                      <a:r>
                        <a:rPr lang="en-GB" sz="1300">
                          <a:latin typeface="Lexend"/>
                          <a:ea typeface="Lexend"/>
                          <a:cs typeface="Lexend"/>
                          <a:sym typeface="Lexend"/>
                        </a:rPr>
                        <a:t>Nambarka Ereyga (Term number) (n)</a:t>
                      </a:r>
                      <a:r>
                        <a:rPr i="1" lang="en-GB" sz="1300">
                          <a:solidFill>
                            <a:srgbClr val="000000"/>
                          </a:solidFill>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37500">
                <a:tc>
                  <a:txBody>
                    <a:bodyPr/>
                    <a:lstStyle/>
                    <a:p>
                      <a:pPr indent="0" lvl="0" marL="0" rtl="0" algn="l">
                        <a:spcBef>
                          <a:spcPts val="0"/>
                        </a:spcBef>
                        <a:spcAft>
                          <a:spcPts val="0"/>
                        </a:spcAft>
                        <a:buNone/>
                      </a:pPr>
                      <a:r>
                        <a:rPr lang="en-GB" sz="1300">
                          <a:latin typeface="Lexend"/>
                          <a:ea typeface="Lexend"/>
                          <a:cs typeface="Lexend"/>
                          <a:sym typeface="Lexend"/>
                        </a:rPr>
                        <a:t>Ereyga (Term) (T)</a:t>
                      </a:r>
                      <a:r>
                        <a:rPr lang="en-GB" sz="1300">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7.3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7.6</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7.9</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8.2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8.5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051" name="Google Shape;2051;p148"/>
          <p:cNvSpPr txBox="1"/>
          <p:nvPr>
            <p:ph idx="4294967295" type="body"/>
          </p:nvPr>
        </p:nvSpPr>
        <p:spPr>
          <a:xfrm>
            <a:off x="324000" y="3100209"/>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sz="1800">
                <a:latin typeface="Lexend"/>
                <a:ea typeface="Times New Roman"/>
                <a:cs typeface="Times New Roman"/>
                <a:sym typeface="Times New Roman"/>
              </a:rPr>
              <a:t> 0.3</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+ 7</a:t>
            </a:r>
            <a:endParaRPr sz="2400">
              <a:latin typeface="Times New Roman"/>
              <a:ea typeface="Times New Roman"/>
              <a:cs typeface="Times New Roman"/>
              <a:sym typeface="Times New Roman"/>
            </a:endParaRPr>
          </a:p>
        </p:txBody>
      </p:sp>
      <p:graphicFrame>
        <p:nvGraphicFramePr>
          <p:cNvPr id="2052" name="Google Shape;2052;p148"/>
          <p:cNvGraphicFramePr/>
          <p:nvPr/>
        </p:nvGraphicFramePr>
        <p:xfrm>
          <a:off x="2131911" y="4123554"/>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51000">
                <a:tc>
                  <a:txBody>
                    <a:bodyPr/>
                    <a:lstStyle/>
                    <a:p>
                      <a:pPr indent="0" lvl="0" marL="0" rtl="0" algn="l">
                        <a:spcBef>
                          <a:spcPts val="0"/>
                        </a:spcBef>
                        <a:spcAft>
                          <a:spcPts val="0"/>
                        </a:spcAft>
                        <a:buNone/>
                      </a:pPr>
                      <a:r>
                        <a:rPr lang="en-GB" sz="1300">
                          <a:latin typeface="Lexend"/>
                          <a:ea typeface="Lexend"/>
                          <a:cs typeface="Lexend"/>
                          <a:sym typeface="Lexend"/>
                        </a:rPr>
                        <a:t>Nambarka Ereyga (Term number) (n)</a:t>
                      </a:r>
                      <a:r>
                        <a:rPr i="1" lang="en-GB" sz="1300">
                          <a:solidFill>
                            <a:srgbClr val="000000"/>
                          </a:solidFill>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37500">
                <a:tc>
                  <a:txBody>
                    <a:bodyPr/>
                    <a:lstStyle/>
                    <a:p>
                      <a:pPr indent="0" lvl="0" marL="0" rtl="0" algn="l">
                        <a:spcBef>
                          <a:spcPts val="0"/>
                        </a:spcBef>
                        <a:spcAft>
                          <a:spcPts val="0"/>
                        </a:spcAft>
                        <a:buNone/>
                      </a:pPr>
                      <a:r>
                        <a:rPr lang="en-GB" sz="1300">
                          <a:latin typeface="Lexend"/>
                          <a:ea typeface="Lexend"/>
                          <a:cs typeface="Lexend"/>
                          <a:sym typeface="Lexend"/>
                        </a:rPr>
                        <a:t>Ereyga (Term) (T)</a:t>
                      </a:r>
                      <a:r>
                        <a:rPr lang="en-GB" sz="1300">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solidFill>
                            <a:schemeClr val="dk1"/>
                          </a:solidFill>
                          <a:latin typeface="Times New Roman"/>
                          <a:ea typeface="Times New Roman"/>
                          <a:cs typeface="Times New Roman"/>
                          <a:sym typeface="Times New Roman"/>
                        </a:rPr>
                        <a:t>−</a:t>
                      </a:r>
                      <a:r>
                        <a:rPr lang="en-GB" sz="2200">
                          <a:latin typeface="Times New Roman"/>
                          <a:ea typeface="Times New Roman"/>
                          <a:cs typeface="Times New Roman"/>
                          <a:sym typeface="Times New Roman"/>
                        </a:rPr>
                        <a:t>8</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053" name="Google Shape;2053;p148"/>
          <p:cNvSpPr txBox="1"/>
          <p:nvPr>
            <p:ph idx="4294967295" type="body"/>
          </p:nvPr>
        </p:nvSpPr>
        <p:spPr>
          <a:xfrm>
            <a:off x="324000" y="4091929"/>
            <a:ext cx="3087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d)</a:t>
            </a:r>
            <a:r>
              <a:rPr lang="en-GB" sz="1800">
                <a:latin typeface="Lexend"/>
                <a:ea typeface="Times New Roman"/>
                <a:cs typeface="Times New Roman"/>
                <a:sym typeface="Times New Roman"/>
              </a:rPr>
              <a:t> 7 − 3</a:t>
            </a:r>
            <a:r>
              <a:rPr i="1" lang="en-GB" sz="1800">
                <a:latin typeface="Lexend"/>
                <a:ea typeface="Times New Roman"/>
                <a:cs typeface="Times New Roman"/>
                <a:sym typeface="Times New Roman"/>
              </a:rPr>
              <a:t>n</a:t>
            </a:r>
            <a:endParaRPr sz="24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7" name="Shape 2057"/>
        <p:cNvGrpSpPr/>
        <p:nvPr/>
      </p:nvGrpSpPr>
      <p:grpSpPr>
        <a:xfrm>
          <a:off x="0" y="0"/>
          <a:ext cx="0" cy="0"/>
          <a:chOff x="0" y="0"/>
          <a:chExt cx="0" cy="0"/>
        </a:xfrm>
      </p:grpSpPr>
      <p:sp>
        <p:nvSpPr>
          <p:cNvPr id="2058" name="Google Shape;2058;p149"/>
          <p:cNvSpPr txBox="1"/>
          <p:nvPr>
            <p:ph idx="1" type="body"/>
          </p:nvPr>
        </p:nvSpPr>
        <p:spPr>
          <a:xfrm>
            <a:off x="324000" y="759300"/>
            <a:ext cx="82377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2) Soo hel ereyada 10aad, 50aad, iyo 100aad ee taxanahan (sequences).</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endParaRPr/>
          </a:p>
        </p:txBody>
      </p:sp>
      <p:sp>
        <p:nvSpPr>
          <p:cNvPr id="2059" name="Google Shape;2059;p149"/>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Hubinta fahamka taxanaha xisaabeed (arithmetic sequences)</a:t>
            </a:r>
            <a:endParaRPr/>
          </a:p>
        </p:txBody>
      </p:sp>
      <p:sp>
        <p:nvSpPr>
          <p:cNvPr id="2060" name="Google Shape;2060;p149"/>
          <p:cNvSpPr txBox="1"/>
          <p:nvPr>
            <p:ph idx="4294967295" type="body"/>
          </p:nvPr>
        </p:nvSpPr>
        <p:spPr>
          <a:xfrm>
            <a:off x="324000" y="1144775"/>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sz="1800">
                <a:latin typeface="Lexend"/>
                <a:ea typeface="Times New Roman"/>
                <a:cs typeface="Times New Roman"/>
                <a:sym typeface="Times New Roman"/>
              </a:rPr>
              <a:t>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a:t>
            </a:r>
            <a:endParaRPr sz="2400">
              <a:latin typeface="Times New Roman"/>
              <a:ea typeface="Times New Roman"/>
              <a:cs typeface="Times New Roman"/>
              <a:sym typeface="Times New Roman"/>
            </a:endParaRPr>
          </a:p>
        </p:txBody>
      </p:sp>
      <p:sp>
        <p:nvSpPr>
          <p:cNvPr id="2061" name="Google Shape;2061;p149"/>
          <p:cNvSpPr txBox="1"/>
          <p:nvPr>
            <p:ph idx="4294967295" type="body"/>
          </p:nvPr>
        </p:nvSpPr>
        <p:spPr>
          <a:xfrm>
            <a:off x="324000" y="3227949"/>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sz="1800">
                <a:latin typeface="Lexend"/>
                <a:ea typeface="Times New Roman"/>
                <a:cs typeface="Times New Roman"/>
                <a:sym typeface="Times New Roman"/>
              </a:rPr>
              <a:t>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a:t>
            </a:r>
            <a:endParaRPr sz="2400">
              <a:latin typeface="Times New Roman"/>
              <a:ea typeface="Times New Roman"/>
              <a:cs typeface="Times New Roman"/>
              <a:sym typeface="Times New Roman"/>
            </a:endParaRPr>
          </a:p>
        </p:txBody>
      </p:sp>
      <p:sp>
        <p:nvSpPr>
          <p:cNvPr id="2062" name="Google Shape;2062;p149"/>
          <p:cNvSpPr txBox="1"/>
          <p:nvPr>
            <p:ph idx="4294967295" type="body"/>
          </p:nvPr>
        </p:nvSpPr>
        <p:spPr>
          <a:xfrm>
            <a:off x="2884544" y="1191850"/>
            <a:ext cx="45795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10,   </a:t>
            </a:r>
            <a:r>
              <a:rPr lang="en-GB">
                <a:latin typeface="Lexend"/>
              </a:rPr>
              <a:t> </a:t>
            </a:r>
            <a:r>
              <a:rPr lang="en-GB" sz="1800">
                <a:latin typeface="Lexend"/>
                <a:ea typeface="Times New Roman"/>
                <a:cs typeface="Times New Roman"/>
                <a:sym typeface="Times New Roman"/>
              </a:rPr>
              <a:t>T =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 = 9(10) + 6 = 96</a:t>
            </a:r>
            <a:endParaRPr sz="2400"/>
          </a:p>
        </p:txBody>
      </p:sp>
      <p:sp>
        <p:nvSpPr>
          <p:cNvPr id="2063" name="Google Shape;2063;p149"/>
          <p:cNvSpPr txBox="1"/>
          <p:nvPr>
            <p:ph idx="4294967295" type="body"/>
          </p:nvPr>
        </p:nvSpPr>
        <p:spPr>
          <a:xfrm>
            <a:off x="2884551" y="1801450"/>
            <a:ext cx="49839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50,   </a:t>
            </a:r>
            <a:r>
              <a:rPr lang="en-GB">
                <a:latin typeface="Lexend"/>
              </a:rPr>
              <a:t> </a:t>
            </a:r>
            <a:r>
              <a:rPr lang="en-GB" sz="1800">
                <a:latin typeface="Lexend"/>
                <a:ea typeface="Times New Roman"/>
                <a:cs typeface="Times New Roman"/>
                <a:sym typeface="Times New Roman"/>
              </a:rPr>
              <a:t>T =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 = 9(50) + 6 = 456</a:t>
            </a:r>
            <a:endParaRPr sz="2400"/>
          </a:p>
        </p:txBody>
      </p:sp>
      <p:sp>
        <p:nvSpPr>
          <p:cNvPr id="2064" name="Google Shape;2064;p149"/>
          <p:cNvSpPr txBox="1"/>
          <p:nvPr>
            <p:ph idx="4294967295" type="body"/>
          </p:nvPr>
        </p:nvSpPr>
        <p:spPr>
          <a:xfrm>
            <a:off x="2884551" y="2411050"/>
            <a:ext cx="49839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100, </a:t>
            </a:r>
            <a:r>
              <a:rPr lang="en-GB">
                <a:latin typeface="Lexend"/>
              </a:rPr>
              <a:t> </a:t>
            </a:r>
            <a:r>
              <a:rPr lang="en-GB" sz="1800">
                <a:latin typeface="Lexend"/>
                <a:ea typeface="Times New Roman"/>
                <a:cs typeface="Times New Roman"/>
                <a:sym typeface="Times New Roman"/>
              </a:rPr>
              <a:t>T =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 = 9(100) + 6 = 906</a:t>
            </a:r>
            <a:endParaRPr sz="2400"/>
          </a:p>
        </p:txBody>
      </p:sp>
      <p:sp>
        <p:nvSpPr>
          <p:cNvPr id="2065" name="Google Shape;2065;p149"/>
          <p:cNvSpPr txBox="1"/>
          <p:nvPr>
            <p:ph idx="4294967295" type="body"/>
          </p:nvPr>
        </p:nvSpPr>
        <p:spPr>
          <a:xfrm>
            <a:off x="2884544" y="3173050"/>
            <a:ext cx="45795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10,   </a:t>
            </a:r>
            <a:r>
              <a:rPr lang="en-GB">
                <a:latin typeface="Lexend"/>
              </a:rPr>
              <a:t> </a:t>
            </a:r>
            <a:r>
              <a:rPr lang="en-GB" sz="1800">
                <a:latin typeface="Lexend"/>
                <a:ea typeface="Times New Roman"/>
                <a:cs typeface="Times New Roman"/>
                <a:sym typeface="Times New Roman"/>
              </a:rPr>
              <a:t>T =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 = 9(10) − 6 = 84</a:t>
            </a:r>
            <a:endParaRPr sz="2400"/>
          </a:p>
        </p:txBody>
      </p:sp>
      <p:sp>
        <p:nvSpPr>
          <p:cNvPr id="2066" name="Google Shape;2066;p149"/>
          <p:cNvSpPr txBox="1"/>
          <p:nvPr>
            <p:ph idx="4294967295" type="body"/>
          </p:nvPr>
        </p:nvSpPr>
        <p:spPr>
          <a:xfrm>
            <a:off x="2884551" y="3782650"/>
            <a:ext cx="49839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50,   </a:t>
            </a:r>
            <a:r>
              <a:rPr lang="en-GB">
                <a:latin typeface="Lexend"/>
              </a:rPr>
              <a:t> </a:t>
            </a:r>
            <a:r>
              <a:rPr lang="en-GB" sz="1800">
                <a:latin typeface="Lexend"/>
                <a:ea typeface="Times New Roman"/>
                <a:cs typeface="Times New Roman"/>
                <a:sym typeface="Times New Roman"/>
              </a:rPr>
              <a:t>T =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 = 9(50) − 6 = 444</a:t>
            </a:r>
            <a:endParaRPr sz="2400"/>
          </a:p>
        </p:txBody>
      </p:sp>
      <p:sp>
        <p:nvSpPr>
          <p:cNvPr id="2067" name="Google Shape;2067;p149"/>
          <p:cNvSpPr txBox="1"/>
          <p:nvPr>
            <p:ph idx="4294967295" type="body"/>
          </p:nvPr>
        </p:nvSpPr>
        <p:spPr>
          <a:xfrm>
            <a:off x="2884551" y="4392250"/>
            <a:ext cx="49839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100, </a:t>
            </a:r>
            <a:r>
              <a:rPr lang="en-GB">
                <a:latin typeface="Lexend"/>
              </a:rPr>
              <a:t> </a:t>
            </a:r>
            <a:r>
              <a:rPr lang="en-GB" sz="1800">
                <a:latin typeface="Lexend"/>
                <a:ea typeface="Times New Roman"/>
                <a:cs typeface="Times New Roman"/>
                <a:sym typeface="Times New Roman"/>
              </a:rPr>
              <a:t>T =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 = 9(100) − 6 = 894</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1" name="Shape 2071"/>
        <p:cNvGrpSpPr/>
        <p:nvPr/>
      </p:nvGrpSpPr>
      <p:grpSpPr>
        <a:xfrm>
          <a:off x="0" y="0"/>
          <a:ext cx="0" cy="0"/>
          <a:chOff x="0" y="0"/>
          <a:chExt cx="0" cy="0"/>
        </a:xfrm>
      </p:grpSpPr>
      <p:sp>
        <p:nvSpPr>
          <p:cNvPr id="2072" name="Google Shape;2072;p150"/>
          <p:cNvSpPr txBox="1"/>
          <p:nvPr>
            <p:ph idx="1" type="body"/>
          </p:nvPr>
        </p:nvSpPr>
        <p:spPr>
          <a:xfrm>
            <a:off x="324000" y="759300"/>
            <a:ext cx="82377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2) Raadi 10aad, 50aad, iyo 100aad ee tixdan.</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a:latin typeface="Lexend"/>
              </a:rPr>
              <a:t/>
            </a:r>
            <a:endParaRPr/>
          </a:p>
        </p:txBody>
      </p:sp>
      <p:sp>
        <p:nvSpPr>
          <p:cNvPr id="2073" name="Google Shape;2073;p150"/>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Hubinta fahamka tixaha xisaabeed (arithmetic sequences)</a:t>
            </a:r>
            <a:endParaRPr/>
          </a:p>
        </p:txBody>
      </p:sp>
      <p:sp>
        <p:nvSpPr>
          <p:cNvPr id="2074" name="Google Shape;2074;p150"/>
          <p:cNvSpPr txBox="1"/>
          <p:nvPr>
            <p:ph idx="4294967295" type="body"/>
          </p:nvPr>
        </p:nvSpPr>
        <p:spPr>
          <a:xfrm>
            <a:off x="324000" y="1154859"/>
            <a:ext cx="1735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sz="1800">
                <a:latin typeface="Lexend"/>
                <a:ea typeface="Times New Roman"/>
                <a:cs typeface="Times New Roman"/>
                <a:sym typeface="Times New Roman"/>
              </a:rPr>
              <a:t> 0.9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+ 0.6</a:t>
            </a:r>
            <a:endParaRPr sz="2400">
              <a:latin typeface="Times New Roman"/>
              <a:ea typeface="Times New Roman"/>
              <a:cs typeface="Times New Roman"/>
              <a:sym typeface="Times New Roman"/>
            </a:endParaRPr>
          </a:p>
        </p:txBody>
      </p:sp>
      <p:sp>
        <p:nvSpPr>
          <p:cNvPr id="2075" name="Google Shape;2075;p150"/>
          <p:cNvSpPr txBox="1"/>
          <p:nvPr>
            <p:ph idx="4294967295" type="body"/>
          </p:nvPr>
        </p:nvSpPr>
        <p:spPr>
          <a:xfrm>
            <a:off x="324000" y="3253725"/>
            <a:ext cx="152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d)</a:t>
            </a:r>
            <a:r>
              <a:rPr lang="en-GB" sz="1800">
                <a:latin typeface="Lexend"/>
                <a:ea typeface="Times New Roman"/>
                <a:cs typeface="Times New Roman"/>
                <a:sym typeface="Times New Roman"/>
              </a:rPr>
              <a:t> 6 − 9</a:t>
            </a:r>
            <a:r>
              <a:rPr i="1" lang="en-GB" sz="1800">
                <a:latin typeface="Lexend"/>
                <a:ea typeface="Times New Roman"/>
                <a:cs typeface="Times New Roman"/>
                <a:sym typeface="Times New Roman"/>
              </a:rPr>
              <a:t>n</a:t>
            </a:r>
            <a:endParaRPr sz="2400">
              <a:latin typeface="Times New Roman"/>
              <a:ea typeface="Times New Roman"/>
              <a:cs typeface="Times New Roman"/>
              <a:sym typeface="Times New Roman"/>
            </a:endParaRPr>
          </a:p>
        </p:txBody>
      </p:sp>
      <p:sp>
        <p:nvSpPr>
          <p:cNvPr id="2076" name="Google Shape;2076;p150"/>
          <p:cNvSpPr txBox="1"/>
          <p:nvPr>
            <p:ph idx="4294967295" type="body"/>
          </p:nvPr>
        </p:nvSpPr>
        <p:spPr>
          <a:xfrm>
            <a:off x="2884550" y="1191850"/>
            <a:ext cx="58614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10,   </a:t>
            </a:r>
            <a:r>
              <a:rPr lang="en-GB">
                <a:latin typeface="Lexend"/>
              </a:rPr>
              <a:t> </a:t>
            </a:r>
            <a:r>
              <a:rPr lang="en-GB" sz="1800">
                <a:latin typeface="Lexend"/>
                <a:ea typeface="Times New Roman"/>
                <a:cs typeface="Times New Roman"/>
                <a:sym typeface="Times New Roman"/>
              </a:rPr>
              <a:t>T = 0.9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+ 0.6 = 0.9(10) + 0.6 = 9.6</a:t>
            </a:r>
            <a:endParaRPr sz="2400"/>
          </a:p>
        </p:txBody>
      </p:sp>
      <p:sp>
        <p:nvSpPr>
          <p:cNvPr id="2077" name="Google Shape;2077;p150"/>
          <p:cNvSpPr txBox="1"/>
          <p:nvPr>
            <p:ph idx="4294967295" type="body"/>
          </p:nvPr>
        </p:nvSpPr>
        <p:spPr>
          <a:xfrm>
            <a:off x="2884559" y="1801450"/>
            <a:ext cx="58614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50,   </a:t>
            </a:r>
            <a:r>
              <a:rPr lang="en-GB">
                <a:latin typeface="Lexend"/>
              </a:rPr>
              <a:t> </a:t>
            </a:r>
            <a:r>
              <a:rPr lang="en-GB" sz="1800">
                <a:latin typeface="Lexend"/>
                <a:ea typeface="Times New Roman"/>
                <a:cs typeface="Times New Roman"/>
                <a:sym typeface="Times New Roman"/>
              </a:rPr>
              <a:t>T = 0.9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+ 0.6 = 0.9(50) + 0.6 = 45.6</a:t>
            </a:r>
            <a:endParaRPr sz="2400"/>
          </a:p>
        </p:txBody>
      </p:sp>
      <p:sp>
        <p:nvSpPr>
          <p:cNvPr id="2078" name="Google Shape;2078;p150"/>
          <p:cNvSpPr txBox="1"/>
          <p:nvPr>
            <p:ph idx="4294967295" type="body"/>
          </p:nvPr>
        </p:nvSpPr>
        <p:spPr>
          <a:xfrm>
            <a:off x="2884559" y="2411050"/>
            <a:ext cx="58614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100, </a:t>
            </a:r>
            <a:r>
              <a:rPr lang="en-GB">
                <a:latin typeface="Lexend"/>
              </a:rPr>
              <a:t> </a:t>
            </a:r>
            <a:r>
              <a:rPr lang="en-GB" sz="1800">
                <a:latin typeface="Lexend"/>
                <a:ea typeface="Times New Roman"/>
                <a:cs typeface="Times New Roman"/>
                <a:sym typeface="Times New Roman"/>
              </a:rPr>
              <a:t>T = 0.9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+ 0.6 = 0.9(100) + 0.6 = 90.6</a:t>
            </a:r>
            <a:endParaRPr sz="2400"/>
          </a:p>
        </p:txBody>
      </p:sp>
      <p:sp>
        <p:nvSpPr>
          <p:cNvPr id="2079" name="Google Shape;2079;p150"/>
          <p:cNvSpPr txBox="1"/>
          <p:nvPr>
            <p:ph idx="4294967295" type="body"/>
          </p:nvPr>
        </p:nvSpPr>
        <p:spPr>
          <a:xfrm>
            <a:off x="2884552" y="3173050"/>
            <a:ext cx="58614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10,   </a:t>
            </a:r>
            <a:r>
              <a:rPr lang="en-GB">
                <a:latin typeface="Lexend"/>
              </a:rPr>
              <a:t> </a:t>
            </a:r>
            <a:r>
              <a:rPr lang="en-GB" sz="1800">
                <a:latin typeface="Lexend"/>
                <a:ea typeface="Times New Roman"/>
                <a:cs typeface="Times New Roman"/>
                <a:sym typeface="Times New Roman"/>
              </a:rPr>
              <a:t>T = 6 − </a:t>
            </a:r>
            <a:r>
              <a:rPr lang="en-GB" sz="1800">
                <a:latin typeface="Lexend"/>
                <a:ea typeface="Times New Roman"/>
                <a:cs typeface="Times New Roman"/>
                <a:sym typeface="Times New Roman"/>
              </a:rPr>
              <a:t>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6 − 9(10) = −84</a:t>
            </a:r>
            <a:endParaRPr sz="2400"/>
          </a:p>
        </p:txBody>
      </p:sp>
      <p:sp>
        <p:nvSpPr>
          <p:cNvPr id="2080" name="Google Shape;2080;p150"/>
          <p:cNvSpPr txBox="1"/>
          <p:nvPr>
            <p:ph idx="4294967295" type="body"/>
          </p:nvPr>
        </p:nvSpPr>
        <p:spPr>
          <a:xfrm>
            <a:off x="2884551" y="3782650"/>
            <a:ext cx="4983900" cy="417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50,   </a:t>
            </a:r>
            <a:r>
              <a:rPr lang="en-GB">
                <a:latin typeface="Lexend"/>
              </a:rPr>
              <a:t> </a:t>
            </a:r>
            <a:r>
              <a:rPr lang="en-GB" sz="1800">
                <a:latin typeface="Lexend"/>
                <a:ea typeface="Times New Roman"/>
                <a:cs typeface="Times New Roman"/>
                <a:sym typeface="Times New Roman"/>
              </a:rPr>
              <a:t>T = </a:t>
            </a:r>
            <a:r>
              <a:rPr lang="en-GB" sz="1800">
                <a:latin typeface="Lexend"/>
                <a:ea typeface="Times New Roman"/>
                <a:cs typeface="Times New Roman"/>
                <a:sym typeface="Times New Roman"/>
              </a:rPr>
              <a:t>6 − 9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6 − 9(50) = −444</a:t>
            </a:r>
            <a:endParaRPr sz="2400"/>
          </a:p>
        </p:txBody>
      </p:sp>
      <p:sp>
        <p:nvSpPr>
          <p:cNvPr id="2081" name="Google Shape;2081;p150"/>
          <p:cNvSpPr txBox="1"/>
          <p:nvPr>
            <p:ph idx="4294967295" type="body"/>
          </p:nvPr>
        </p:nvSpPr>
        <p:spPr>
          <a:xfrm>
            <a:off x="2884550" y="4392250"/>
            <a:ext cx="5468100" cy="41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n </a:t>
            </a:r>
            <a:r>
              <a:rPr lang="en-GB" sz="1800">
                <a:latin typeface="Lexend"/>
                <a:ea typeface="Times New Roman"/>
                <a:cs typeface="Times New Roman"/>
                <a:sym typeface="Times New Roman"/>
              </a:rPr>
              <a:t>= 100, </a:t>
            </a:r>
            <a:r>
              <a:rPr lang="en-GB">
                <a:latin typeface="Lexend"/>
              </a:rPr>
              <a:t> </a:t>
            </a:r>
            <a:r>
              <a:rPr lang="en-GB" sz="1800">
                <a:latin typeface="Lexend"/>
                <a:ea typeface="Times New Roman"/>
                <a:cs typeface="Times New Roman"/>
                <a:sym typeface="Times New Roman"/>
              </a:rPr>
              <a:t>T = </a:t>
            </a:r>
            <a:r>
              <a:rPr lang="en-GB" sz="1800">
                <a:latin typeface="Lexend"/>
                <a:ea typeface="Times New Roman"/>
                <a:cs typeface="Times New Roman"/>
                <a:sym typeface="Times New Roman"/>
              </a:rPr>
              <a:t>6 − 9</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6 − 9(100) = −894</a:t>
            </a:r>
            <a:endParaRPr sz="24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5" name="Shape 2085"/>
        <p:cNvGrpSpPr/>
        <p:nvPr/>
      </p:nvGrpSpPr>
      <p:grpSpPr>
        <a:xfrm>
          <a:off x="0" y="0"/>
          <a:ext cx="0" cy="0"/>
          <a:chOff x="0" y="0"/>
          <a:chExt cx="0" cy="0"/>
        </a:xfrm>
      </p:grpSpPr>
      <p:sp>
        <p:nvSpPr>
          <p:cNvPr id="2086" name="Google Shape;2086;p151"/>
          <p:cNvSpPr txBox="1"/>
          <p:nvPr>
            <p:ph type="title"/>
          </p:nvPr>
        </p:nvSpPr>
        <p:spPr>
          <a:xfrm>
            <a:off x="1224600" y="1787025"/>
            <a:ext cx="6850800" cy="369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Aqoonsiga tixaha xisaabeed (arithmetic sequences)</a:t>
            </a:r>
            <a:endParaRPr/>
          </a:p>
        </p:txBody>
      </p:sp>
      <p:sp>
        <p:nvSpPr>
          <p:cNvPr id="2087" name="Google Shape;2087;p151"/>
          <p:cNvSpPr txBox="1"/>
          <p:nvPr>
            <p:ph idx="2" type="title"/>
          </p:nvPr>
        </p:nvSpPr>
        <p:spPr>
          <a:xfrm>
            <a:off x="1224000" y="2830775"/>
            <a:ext cx="6850800" cy="369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Abuurista tixaha xisaabeed (arithmetic sequences)</a:t>
            </a:r>
            <a:endParaRPr/>
          </a:p>
        </p:txBody>
      </p:sp>
      <p:sp>
        <p:nvSpPr>
          <p:cNvPr id="2088" name="Google Shape;2088;p151"/>
          <p:cNvSpPr txBox="1"/>
          <p:nvPr>
            <p:ph idx="3" type="title"/>
          </p:nvPr>
        </p:nvSpPr>
        <p:spPr>
          <a:xfrm>
            <a:off x="1224000" y="3758277"/>
            <a:ext cx="6850800" cy="369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Matalaadda tixaha xisaabeed (arithmetic sequences)</a:t>
            </a:r>
            <a:endParaRPr/>
          </a:p>
        </p:txBody>
      </p:sp>
      <p:sp>
        <p:nvSpPr>
          <p:cNvPr id="2089" name="Google Shape;2089;p15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fahamka tixaha xisaabeed (arithmetic sequences)</a:t>
            </a:r>
            <a:endParaRPr/>
          </a:p>
        </p:txBody>
      </p:sp>
      <p:pic>
        <p:nvPicPr>
          <p:cNvPr id="2090" name="Google Shape;2090;p151"/>
          <p:cNvPicPr preferRelativeResize="0"/>
          <p:nvPr/>
        </p:nvPicPr>
        <p:blipFill>
          <a:blip r:embed="rId3">
            <a:alphaModFix/>
          </a:blip>
          <a:stretch>
            <a:fillRect/>
          </a:stretch>
        </p:blipFill>
        <p:spPr>
          <a:xfrm>
            <a:off x="422265" y="3696225"/>
            <a:ext cx="450575" cy="446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4" name="Shape 2094"/>
        <p:cNvGrpSpPr/>
        <p:nvPr/>
      </p:nvGrpSpPr>
      <p:grpSpPr>
        <a:xfrm>
          <a:off x="0" y="0"/>
          <a:ext cx="0" cy="0"/>
          <a:chOff x="0" y="0"/>
          <a:chExt cx="0" cy="0"/>
        </a:xfrm>
      </p:grpSpPr>
      <p:sp>
        <p:nvSpPr>
          <p:cNvPr id="2095" name="Google Shape;2095;p152"/>
          <p:cNvSpPr txBox="1"/>
          <p:nvPr>
            <p:ph idx="1" type="body"/>
          </p:nvPr>
        </p:nvSpPr>
        <p:spPr>
          <a:xfrm>
            <a:off x="324000" y="759300"/>
            <a:ext cx="71352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Sidee u kordheysaa qaabkan?...</a:t>
            </a:r>
            <a:endParaRPr/>
          </a:p>
        </p:txBody>
      </p:sp>
      <p:sp>
        <p:nvSpPr>
          <p:cNvPr id="2096" name="Google Shape;2096;p15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Matalaadda tixaha xisaabeed (arithmetic sequences)</a:t>
            </a:r>
            <a:endParaRPr/>
          </a:p>
        </p:txBody>
      </p:sp>
      <p:grpSp>
        <p:nvGrpSpPr>
          <p:cNvPr id="2097" name="Google Shape;2097;p152"/>
          <p:cNvGrpSpPr/>
          <p:nvPr/>
        </p:nvGrpSpPr>
        <p:grpSpPr>
          <a:xfrm>
            <a:off x="1449824" y="1681554"/>
            <a:ext cx="597185" cy="882000"/>
            <a:chOff x="1678424" y="1681554"/>
            <a:chExt cx="597185" cy="882000"/>
          </a:xfrm>
        </p:grpSpPr>
        <p:sp>
          <p:nvSpPr>
            <p:cNvPr id="2098" name="Google Shape;2098;p152"/>
            <p:cNvSpPr/>
            <p:nvPr/>
          </p:nvSpPr>
          <p:spPr>
            <a:xfrm>
              <a:off x="199330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99" name="Google Shape;2099;p152"/>
            <p:cNvSpPr/>
            <p:nvPr/>
          </p:nvSpPr>
          <p:spPr>
            <a:xfrm>
              <a:off x="199330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0" name="Google Shape;2100;p152"/>
            <p:cNvSpPr/>
            <p:nvPr/>
          </p:nvSpPr>
          <p:spPr>
            <a:xfrm>
              <a:off x="199330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1" name="Google Shape;2101;p152"/>
            <p:cNvSpPr/>
            <p:nvPr/>
          </p:nvSpPr>
          <p:spPr>
            <a:xfrm>
              <a:off x="16784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2" name="Google Shape;2102;p152"/>
            <p:cNvSpPr/>
            <p:nvPr/>
          </p:nvSpPr>
          <p:spPr>
            <a:xfrm>
              <a:off x="16784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03" name="Google Shape;2103;p152"/>
          <p:cNvGrpSpPr/>
          <p:nvPr/>
        </p:nvGrpSpPr>
        <p:grpSpPr>
          <a:xfrm>
            <a:off x="2821424" y="1681554"/>
            <a:ext cx="912071" cy="882000"/>
            <a:chOff x="3050024" y="1681554"/>
            <a:chExt cx="912071" cy="882000"/>
          </a:xfrm>
        </p:grpSpPr>
        <p:sp>
          <p:nvSpPr>
            <p:cNvPr id="2104" name="Google Shape;2104;p152"/>
            <p:cNvSpPr/>
            <p:nvPr/>
          </p:nvSpPr>
          <p:spPr>
            <a:xfrm>
              <a:off x="336490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5" name="Google Shape;2105;p152"/>
            <p:cNvSpPr/>
            <p:nvPr/>
          </p:nvSpPr>
          <p:spPr>
            <a:xfrm>
              <a:off x="336490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6" name="Google Shape;2106;p152"/>
            <p:cNvSpPr/>
            <p:nvPr/>
          </p:nvSpPr>
          <p:spPr>
            <a:xfrm>
              <a:off x="336490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7" name="Google Shape;2107;p152"/>
            <p:cNvSpPr/>
            <p:nvPr/>
          </p:nvSpPr>
          <p:spPr>
            <a:xfrm>
              <a:off x="3050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8" name="Google Shape;2108;p152"/>
            <p:cNvSpPr/>
            <p:nvPr/>
          </p:nvSpPr>
          <p:spPr>
            <a:xfrm>
              <a:off x="3050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09" name="Google Shape;2109;p152"/>
            <p:cNvSpPr/>
            <p:nvPr/>
          </p:nvSpPr>
          <p:spPr>
            <a:xfrm>
              <a:off x="3679794"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0" name="Google Shape;2110;p152"/>
            <p:cNvSpPr/>
            <p:nvPr/>
          </p:nvSpPr>
          <p:spPr>
            <a:xfrm>
              <a:off x="367979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1" name="Google Shape;2111;p152"/>
            <p:cNvSpPr/>
            <p:nvPr/>
          </p:nvSpPr>
          <p:spPr>
            <a:xfrm>
              <a:off x="367979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12" name="Google Shape;2112;p152"/>
          <p:cNvGrpSpPr/>
          <p:nvPr/>
        </p:nvGrpSpPr>
        <p:grpSpPr>
          <a:xfrm>
            <a:off x="4421624" y="1681554"/>
            <a:ext cx="1226956" cy="882000"/>
            <a:chOff x="4650224" y="1681554"/>
            <a:chExt cx="1226956" cy="882000"/>
          </a:xfrm>
        </p:grpSpPr>
        <p:sp>
          <p:nvSpPr>
            <p:cNvPr id="2113" name="Google Shape;2113;p152"/>
            <p:cNvSpPr/>
            <p:nvPr/>
          </p:nvSpPr>
          <p:spPr>
            <a:xfrm>
              <a:off x="496510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4" name="Google Shape;2114;p152"/>
            <p:cNvSpPr/>
            <p:nvPr/>
          </p:nvSpPr>
          <p:spPr>
            <a:xfrm>
              <a:off x="496510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5" name="Google Shape;2115;p152"/>
            <p:cNvSpPr/>
            <p:nvPr/>
          </p:nvSpPr>
          <p:spPr>
            <a:xfrm>
              <a:off x="496510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6" name="Google Shape;2116;p152"/>
            <p:cNvSpPr/>
            <p:nvPr/>
          </p:nvSpPr>
          <p:spPr>
            <a:xfrm>
              <a:off x="46502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7" name="Google Shape;2117;p152"/>
            <p:cNvSpPr/>
            <p:nvPr/>
          </p:nvSpPr>
          <p:spPr>
            <a:xfrm>
              <a:off x="46502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8" name="Google Shape;2118;p152"/>
            <p:cNvSpPr/>
            <p:nvPr/>
          </p:nvSpPr>
          <p:spPr>
            <a:xfrm>
              <a:off x="5279994"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9" name="Google Shape;2119;p152"/>
            <p:cNvSpPr/>
            <p:nvPr/>
          </p:nvSpPr>
          <p:spPr>
            <a:xfrm>
              <a:off x="527999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0" name="Google Shape;2120;p152"/>
            <p:cNvSpPr/>
            <p:nvPr/>
          </p:nvSpPr>
          <p:spPr>
            <a:xfrm>
              <a:off x="527999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1" name="Google Shape;2121;p152"/>
            <p:cNvSpPr/>
            <p:nvPr/>
          </p:nvSpPr>
          <p:spPr>
            <a:xfrm>
              <a:off x="559487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2" name="Google Shape;2122;p152"/>
            <p:cNvSpPr/>
            <p:nvPr/>
          </p:nvSpPr>
          <p:spPr>
            <a:xfrm>
              <a:off x="559487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3" name="Google Shape;2123;p152"/>
            <p:cNvSpPr/>
            <p:nvPr/>
          </p:nvSpPr>
          <p:spPr>
            <a:xfrm>
              <a:off x="559487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24" name="Google Shape;2124;p152"/>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25" name="Google Shape;2125;p152"/>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26" name="Google Shape;2126;p152"/>
          <p:cNvSpPr txBox="1"/>
          <p:nvPr>
            <p:ph idx="1" type="body"/>
          </p:nvPr>
        </p:nvSpPr>
        <p:spPr>
          <a:xfrm>
            <a:off x="781200" y="2283300"/>
            <a:ext cx="2115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t>
            </a:r>
            <a:endParaRPr sz="2400"/>
          </a:p>
        </p:txBody>
      </p:sp>
      <p:sp>
        <p:nvSpPr>
          <p:cNvPr id="2127" name="Google Shape;2127;p152"/>
          <p:cNvSpPr txBox="1"/>
          <p:nvPr>
            <p:ph idx="1" type="body"/>
          </p:nvPr>
        </p:nvSpPr>
        <p:spPr>
          <a:xfrm>
            <a:off x="2229000" y="2283300"/>
            <a:ext cx="2115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t>
            </a:r>
            <a:endParaRPr sz="2400"/>
          </a:p>
        </p:txBody>
      </p:sp>
      <p:sp>
        <p:nvSpPr>
          <p:cNvPr id="2128" name="Google Shape;2128;p152"/>
          <p:cNvSpPr txBox="1"/>
          <p:nvPr>
            <p:ph idx="1" type="body"/>
          </p:nvPr>
        </p:nvSpPr>
        <p:spPr>
          <a:xfrm>
            <a:off x="3905400" y="2283300"/>
            <a:ext cx="2115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t>
            </a:r>
            <a:endParaRPr sz="2400"/>
          </a:p>
        </p:txBody>
      </p:sp>
      <p:sp>
        <p:nvSpPr>
          <p:cNvPr id="2129" name="Google Shape;2129;p152"/>
          <p:cNvSpPr txBox="1"/>
          <p:nvPr>
            <p:ph idx="1" type="body"/>
          </p:nvPr>
        </p:nvSpPr>
        <p:spPr>
          <a:xfrm>
            <a:off x="5810400" y="2283300"/>
            <a:ext cx="7404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 …</a:t>
            </a:r>
            <a:endParaRPr sz="2400"/>
          </a:p>
        </p:txBody>
      </p:sp>
      <p:sp>
        <p:nvSpPr>
          <p:cNvPr id="2130" name="Google Shape;2130;p152"/>
          <p:cNvSpPr txBox="1"/>
          <p:nvPr>
            <p:ph idx="1" type="body"/>
          </p:nvPr>
        </p:nvSpPr>
        <p:spPr>
          <a:xfrm>
            <a:off x="324000" y="2959015"/>
            <a:ext cx="61731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Si joogto ah ugu darista saddex tiro (counters) mar kasta.</a:t>
            </a:r>
            <a:endParaRPr/>
          </a:p>
        </p:txBody>
      </p:sp>
      <p:grpSp>
        <p:nvGrpSpPr>
          <p:cNvPr id="2131" name="Google Shape;2131;p152"/>
          <p:cNvGrpSpPr/>
          <p:nvPr/>
        </p:nvGrpSpPr>
        <p:grpSpPr>
          <a:xfrm>
            <a:off x="5681165" y="3434154"/>
            <a:ext cx="282300" cy="882000"/>
            <a:chOff x="5909765" y="3434154"/>
            <a:chExt cx="282300" cy="882000"/>
          </a:xfrm>
        </p:grpSpPr>
        <p:sp>
          <p:nvSpPr>
            <p:cNvPr id="2132" name="Google Shape;2132;p152"/>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3" name="Google Shape;2133;p152"/>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4" name="Google Shape;2134;p152"/>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35" name="Google Shape;2135;p152"/>
          <p:cNvSpPr txBox="1"/>
          <p:nvPr>
            <p:ph idx="1" type="body"/>
          </p:nvPr>
        </p:nvSpPr>
        <p:spPr>
          <a:xfrm>
            <a:off x="324000" y="3492425"/>
            <a:ext cx="39543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Qaabka xiga wuxuu noqon lahaa qaabka afraad…</a:t>
            </a:r>
            <a:r>
              <a:rPr lang="en-GB" sz="1400">
                <a:latin typeface="Lexend"/>
              </a:rPr>
              <a:t/>
            </a:r>
            <a:endParaRPr/>
          </a:p>
        </p:txBody>
      </p:sp>
      <p:grpSp>
        <p:nvGrpSpPr>
          <p:cNvPr id="2136" name="Google Shape;2136;p152"/>
          <p:cNvGrpSpPr/>
          <p:nvPr/>
        </p:nvGrpSpPr>
        <p:grpSpPr>
          <a:xfrm>
            <a:off x="4421624" y="3434154"/>
            <a:ext cx="1226956" cy="882000"/>
            <a:chOff x="4650224" y="1681554"/>
            <a:chExt cx="1226956" cy="882000"/>
          </a:xfrm>
        </p:grpSpPr>
        <p:sp>
          <p:nvSpPr>
            <p:cNvPr id="2137" name="Google Shape;2137;p152"/>
            <p:cNvSpPr/>
            <p:nvPr/>
          </p:nvSpPr>
          <p:spPr>
            <a:xfrm>
              <a:off x="496510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8" name="Google Shape;2138;p152"/>
            <p:cNvSpPr/>
            <p:nvPr/>
          </p:nvSpPr>
          <p:spPr>
            <a:xfrm>
              <a:off x="496510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39" name="Google Shape;2139;p152"/>
            <p:cNvSpPr/>
            <p:nvPr/>
          </p:nvSpPr>
          <p:spPr>
            <a:xfrm>
              <a:off x="496510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0" name="Google Shape;2140;p152"/>
            <p:cNvSpPr/>
            <p:nvPr/>
          </p:nvSpPr>
          <p:spPr>
            <a:xfrm>
              <a:off x="46502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1" name="Google Shape;2141;p152"/>
            <p:cNvSpPr/>
            <p:nvPr/>
          </p:nvSpPr>
          <p:spPr>
            <a:xfrm>
              <a:off x="46502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2" name="Google Shape;2142;p152"/>
            <p:cNvSpPr/>
            <p:nvPr/>
          </p:nvSpPr>
          <p:spPr>
            <a:xfrm>
              <a:off x="5279994"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3" name="Google Shape;2143;p152"/>
            <p:cNvSpPr/>
            <p:nvPr/>
          </p:nvSpPr>
          <p:spPr>
            <a:xfrm>
              <a:off x="527999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4" name="Google Shape;2144;p152"/>
            <p:cNvSpPr/>
            <p:nvPr/>
          </p:nvSpPr>
          <p:spPr>
            <a:xfrm>
              <a:off x="527999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5" name="Google Shape;2145;p152"/>
            <p:cNvSpPr/>
            <p:nvPr/>
          </p:nvSpPr>
          <p:spPr>
            <a:xfrm>
              <a:off x="559487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6" name="Google Shape;2146;p152"/>
            <p:cNvSpPr/>
            <p:nvPr/>
          </p:nvSpPr>
          <p:spPr>
            <a:xfrm>
              <a:off x="559487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47" name="Google Shape;2147;p152"/>
            <p:cNvSpPr/>
            <p:nvPr/>
          </p:nvSpPr>
          <p:spPr>
            <a:xfrm>
              <a:off x="559487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48" name="Google Shape;2148;p152"/>
          <p:cNvSpPr txBox="1"/>
          <p:nvPr>
            <p:ph idx="1" type="body"/>
          </p:nvPr>
        </p:nvSpPr>
        <p:spPr>
          <a:xfrm>
            <a:off x="6131625" y="3873425"/>
            <a:ext cx="29361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…oo lagu daray saddex kale.</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2" name="Shape 2152"/>
        <p:cNvGrpSpPr/>
        <p:nvPr/>
      </p:nvGrpSpPr>
      <p:grpSpPr>
        <a:xfrm>
          <a:off x="0" y="0"/>
          <a:ext cx="0" cy="0"/>
          <a:chOff x="0" y="0"/>
          <a:chExt cx="0" cy="0"/>
        </a:xfrm>
      </p:grpSpPr>
      <p:sp>
        <p:nvSpPr>
          <p:cNvPr id="2153" name="Google Shape;2153;p153"/>
          <p:cNvSpPr txBox="1"/>
          <p:nvPr>
            <p:ph idx="1" type="body"/>
          </p:nvPr>
        </p:nvSpPr>
        <p:spPr>
          <a:xfrm>
            <a:off x="324000" y="759300"/>
            <a:ext cx="71352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Tani waa tusaale ka mid ah matalaadda muuqaalka ah ee tixda xisaabeed (arithmetic sequence).</a:t>
            </a:r>
            <a:endParaRPr/>
          </a:p>
        </p:txBody>
      </p:sp>
      <p:sp>
        <p:nvSpPr>
          <p:cNvPr id="2154" name="Google Shape;2154;p15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Matalaadda tixaha xisaabeed (arithmetic sequences)</a:t>
            </a:r>
            <a:endParaRPr/>
          </a:p>
        </p:txBody>
      </p:sp>
      <p:grpSp>
        <p:nvGrpSpPr>
          <p:cNvPr id="2155" name="Google Shape;2155;p153"/>
          <p:cNvGrpSpPr/>
          <p:nvPr/>
        </p:nvGrpSpPr>
        <p:grpSpPr>
          <a:xfrm>
            <a:off x="1449824" y="1681554"/>
            <a:ext cx="597185" cy="882000"/>
            <a:chOff x="1678424" y="1681554"/>
            <a:chExt cx="597185" cy="882000"/>
          </a:xfrm>
        </p:grpSpPr>
        <p:sp>
          <p:nvSpPr>
            <p:cNvPr id="2156" name="Google Shape;2156;p153"/>
            <p:cNvSpPr/>
            <p:nvPr/>
          </p:nvSpPr>
          <p:spPr>
            <a:xfrm>
              <a:off x="199330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7" name="Google Shape;2157;p153"/>
            <p:cNvSpPr/>
            <p:nvPr/>
          </p:nvSpPr>
          <p:spPr>
            <a:xfrm>
              <a:off x="199330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8" name="Google Shape;2158;p153"/>
            <p:cNvSpPr/>
            <p:nvPr/>
          </p:nvSpPr>
          <p:spPr>
            <a:xfrm>
              <a:off x="199330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9" name="Google Shape;2159;p153"/>
            <p:cNvSpPr/>
            <p:nvPr/>
          </p:nvSpPr>
          <p:spPr>
            <a:xfrm>
              <a:off x="16784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0" name="Google Shape;2160;p153"/>
            <p:cNvSpPr/>
            <p:nvPr/>
          </p:nvSpPr>
          <p:spPr>
            <a:xfrm>
              <a:off x="16784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61" name="Google Shape;2161;p153"/>
          <p:cNvGrpSpPr/>
          <p:nvPr/>
        </p:nvGrpSpPr>
        <p:grpSpPr>
          <a:xfrm>
            <a:off x="2821424" y="1681554"/>
            <a:ext cx="912071" cy="882000"/>
            <a:chOff x="3050024" y="1681554"/>
            <a:chExt cx="912071" cy="882000"/>
          </a:xfrm>
        </p:grpSpPr>
        <p:sp>
          <p:nvSpPr>
            <p:cNvPr id="2162" name="Google Shape;2162;p153"/>
            <p:cNvSpPr/>
            <p:nvPr/>
          </p:nvSpPr>
          <p:spPr>
            <a:xfrm>
              <a:off x="336490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3" name="Google Shape;2163;p153"/>
            <p:cNvSpPr/>
            <p:nvPr/>
          </p:nvSpPr>
          <p:spPr>
            <a:xfrm>
              <a:off x="336490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4" name="Google Shape;2164;p153"/>
            <p:cNvSpPr/>
            <p:nvPr/>
          </p:nvSpPr>
          <p:spPr>
            <a:xfrm>
              <a:off x="336490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5" name="Google Shape;2165;p153"/>
            <p:cNvSpPr/>
            <p:nvPr/>
          </p:nvSpPr>
          <p:spPr>
            <a:xfrm>
              <a:off x="3050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6" name="Google Shape;2166;p153"/>
            <p:cNvSpPr/>
            <p:nvPr/>
          </p:nvSpPr>
          <p:spPr>
            <a:xfrm>
              <a:off x="3050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7" name="Google Shape;2167;p153"/>
            <p:cNvSpPr/>
            <p:nvPr/>
          </p:nvSpPr>
          <p:spPr>
            <a:xfrm>
              <a:off x="3679794"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8" name="Google Shape;2168;p153"/>
            <p:cNvSpPr/>
            <p:nvPr/>
          </p:nvSpPr>
          <p:spPr>
            <a:xfrm>
              <a:off x="367979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9" name="Google Shape;2169;p153"/>
            <p:cNvSpPr/>
            <p:nvPr/>
          </p:nvSpPr>
          <p:spPr>
            <a:xfrm>
              <a:off x="367979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70" name="Google Shape;2170;p153"/>
          <p:cNvGrpSpPr/>
          <p:nvPr/>
        </p:nvGrpSpPr>
        <p:grpSpPr>
          <a:xfrm>
            <a:off x="4421624" y="1681554"/>
            <a:ext cx="1226956" cy="882000"/>
            <a:chOff x="4650224" y="1681554"/>
            <a:chExt cx="1226956" cy="882000"/>
          </a:xfrm>
        </p:grpSpPr>
        <p:sp>
          <p:nvSpPr>
            <p:cNvPr id="2171" name="Google Shape;2171;p153"/>
            <p:cNvSpPr/>
            <p:nvPr/>
          </p:nvSpPr>
          <p:spPr>
            <a:xfrm>
              <a:off x="496510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2" name="Google Shape;2172;p153"/>
            <p:cNvSpPr/>
            <p:nvPr/>
          </p:nvSpPr>
          <p:spPr>
            <a:xfrm>
              <a:off x="496510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3" name="Google Shape;2173;p153"/>
            <p:cNvSpPr/>
            <p:nvPr/>
          </p:nvSpPr>
          <p:spPr>
            <a:xfrm>
              <a:off x="496510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4" name="Google Shape;2174;p153"/>
            <p:cNvSpPr/>
            <p:nvPr/>
          </p:nvSpPr>
          <p:spPr>
            <a:xfrm>
              <a:off x="46502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5" name="Google Shape;2175;p153"/>
            <p:cNvSpPr/>
            <p:nvPr/>
          </p:nvSpPr>
          <p:spPr>
            <a:xfrm>
              <a:off x="46502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6" name="Google Shape;2176;p153"/>
            <p:cNvSpPr/>
            <p:nvPr/>
          </p:nvSpPr>
          <p:spPr>
            <a:xfrm>
              <a:off x="5279994"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7" name="Google Shape;2177;p153"/>
            <p:cNvSpPr/>
            <p:nvPr/>
          </p:nvSpPr>
          <p:spPr>
            <a:xfrm>
              <a:off x="527999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8" name="Google Shape;2178;p153"/>
            <p:cNvSpPr/>
            <p:nvPr/>
          </p:nvSpPr>
          <p:spPr>
            <a:xfrm>
              <a:off x="527999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9" name="Google Shape;2179;p153"/>
            <p:cNvSpPr/>
            <p:nvPr/>
          </p:nvSpPr>
          <p:spPr>
            <a:xfrm>
              <a:off x="559487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80" name="Google Shape;2180;p153"/>
            <p:cNvSpPr/>
            <p:nvPr/>
          </p:nvSpPr>
          <p:spPr>
            <a:xfrm>
              <a:off x="559487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81" name="Google Shape;2181;p153"/>
            <p:cNvSpPr/>
            <p:nvPr/>
          </p:nvSpPr>
          <p:spPr>
            <a:xfrm>
              <a:off x="559487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82" name="Google Shape;2182;p153"/>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83" name="Google Shape;2183;p153"/>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84" name="Google Shape;2184;p153"/>
          <p:cNvSpPr txBox="1"/>
          <p:nvPr>
            <p:ph idx="1" type="body"/>
          </p:nvPr>
        </p:nvSpPr>
        <p:spPr>
          <a:xfrm>
            <a:off x="781200" y="2283300"/>
            <a:ext cx="2115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t>
            </a:r>
            <a:endParaRPr sz="2400"/>
          </a:p>
        </p:txBody>
      </p:sp>
      <p:sp>
        <p:nvSpPr>
          <p:cNvPr id="2185" name="Google Shape;2185;p153"/>
          <p:cNvSpPr txBox="1"/>
          <p:nvPr>
            <p:ph idx="1" type="body"/>
          </p:nvPr>
        </p:nvSpPr>
        <p:spPr>
          <a:xfrm>
            <a:off x="2229000" y="2283300"/>
            <a:ext cx="2115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t>
            </a:r>
            <a:endParaRPr sz="2400"/>
          </a:p>
        </p:txBody>
      </p:sp>
      <p:sp>
        <p:nvSpPr>
          <p:cNvPr id="2186" name="Google Shape;2186;p153"/>
          <p:cNvSpPr txBox="1"/>
          <p:nvPr>
            <p:ph idx="1" type="body"/>
          </p:nvPr>
        </p:nvSpPr>
        <p:spPr>
          <a:xfrm>
            <a:off x="3905400" y="2283300"/>
            <a:ext cx="2115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t>
            </a:r>
            <a:endParaRPr sz="2400"/>
          </a:p>
        </p:txBody>
      </p:sp>
      <p:sp>
        <p:nvSpPr>
          <p:cNvPr id="2187" name="Google Shape;2187;p153"/>
          <p:cNvSpPr txBox="1"/>
          <p:nvPr>
            <p:ph idx="1" type="body"/>
          </p:nvPr>
        </p:nvSpPr>
        <p:spPr>
          <a:xfrm>
            <a:off x="436059" y="2613884"/>
            <a:ext cx="4572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2,</a:t>
            </a:r>
            <a:endParaRPr sz="2400">
              <a:latin typeface="Times New Roman"/>
              <a:ea typeface="Times New Roman"/>
              <a:cs typeface="Times New Roman"/>
              <a:sym typeface="Times New Roman"/>
            </a:endParaRPr>
          </a:p>
        </p:txBody>
      </p:sp>
      <p:grpSp>
        <p:nvGrpSpPr>
          <p:cNvPr id="2188" name="Google Shape;2188;p153"/>
          <p:cNvGrpSpPr/>
          <p:nvPr/>
        </p:nvGrpSpPr>
        <p:grpSpPr>
          <a:xfrm>
            <a:off x="7586165" y="1681554"/>
            <a:ext cx="282300" cy="882000"/>
            <a:chOff x="5909765" y="3434154"/>
            <a:chExt cx="282300" cy="882000"/>
          </a:xfrm>
        </p:grpSpPr>
        <p:sp>
          <p:nvSpPr>
            <p:cNvPr id="2189" name="Google Shape;2189;p153"/>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0" name="Google Shape;2190;p153"/>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1" name="Google Shape;2191;p153"/>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192" name="Google Shape;2192;p153"/>
          <p:cNvGrpSpPr/>
          <p:nvPr/>
        </p:nvGrpSpPr>
        <p:grpSpPr>
          <a:xfrm>
            <a:off x="6326624" y="1681554"/>
            <a:ext cx="1226956" cy="882000"/>
            <a:chOff x="4650224" y="1681554"/>
            <a:chExt cx="1226956" cy="882000"/>
          </a:xfrm>
        </p:grpSpPr>
        <p:sp>
          <p:nvSpPr>
            <p:cNvPr id="2193" name="Google Shape;2193;p153"/>
            <p:cNvSpPr/>
            <p:nvPr/>
          </p:nvSpPr>
          <p:spPr>
            <a:xfrm>
              <a:off x="496510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4" name="Google Shape;2194;p153"/>
            <p:cNvSpPr/>
            <p:nvPr/>
          </p:nvSpPr>
          <p:spPr>
            <a:xfrm>
              <a:off x="496510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5" name="Google Shape;2195;p153"/>
            <p:cNvSpPr/>
            <p:nvPr/>
          </p:nvSpPr>
          <p:spPr>
            <a:xfrm>
              <a:off x="496510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6" name="Google Shape;2196;p153"/>
            <p:cNvSpPr/>
            <p:nvPr/>
          </p:nvSpPr>
          <p:spPr>
            <a:xfrm>
              <a:off x="46502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7" name="Google Shape;2197;p153"/>
            <p:cNvSpPr/>
            <p:nvPr/>
          </p:nvSpPr>
          <p:spPr>
            <a:xfrm>
              <a:off x="46502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8" name="Google Shape;2198;p153"/>
            <p:cNvSpPr/>
            <p:nvPr/>
          </p:nvSpPr>
          <p:spPr>
            <a:xfrm>
              <a:off x="5279994"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9" name="Google Shape;2199;p153"/>
            <p:cNvSpPr/>
            <p:nvPr/>
          </p:nvSpPr>
          <p:spPr>
            <a:xfrm>
              <a:off x="527999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0" name="Google Shape;2200;p153"/>
            <p:cNvSpPr/>
            <p:nvPr/>
          </p:nvSpPr>
          <p:spPr>
            <a:xfrm>
              <a:off x="527999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1" name="Google Shape;2201;p153"/>
            <p:cNvSpPr/>
            <p:nvPr/>
          </p:nvSpPr>
          <p:spPr>
            <a:xfrm>
              <a:off x="5594879" y="16815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2" name="Google Shape;2202;p153"/>
            <p:cNvSpPr/>
            <p:nvPr/>
          </p:nvSpPr>
          <p:spPr>
            <a:xfrm>
              <a:off x="5594879"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3" name="Google Shape;2203;p153"/>
            <p:cNvSpPr/>
            <p:nvPr/>
          </p:nvSpPr>
          <p:spPr>
            <a:xfrm>
              <a:off x="5594879"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204" name="Google Shape;2204;p153"/>
          <p:cNvSpPr txBox="1"/>
          <p:nvPr>
            <p:ph idx="1" type="body"/>
          </p:nvPr>
        </p:nvSpPr>
        <p:spPr>
          <a:xfrm>
            <a:off x="5810400" y="2283300"/>
            <a:ext cx="2115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t>
            </a:r>
            <a:endParaRPr sz="2400"/>
          </a:p>
        </p:txBody>
      </p:sp>
      <p:sp>
        <p:nvSpPr>
          <p:cNvPr id="2205" name="Google Shape;2205;p153"/>
          <p:cNvSpPr txBox="1"/>
          <p:nvPr>
            <p:ph idx="1" type="body"/>
          </p:nvPr>
        </p:nvSpPr>
        <p:spPr>
          <a:xfrm>
            <a:off x="8020200" y="2283300"/>
            <a:ext cx="7404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 …</a:t>
            </a:r>
            <a:endParaRPr sz="2400"/>
          </a:p>
        </p:txBody>
      </p:sp>
      <p:sp>
        <p:nvSpPr>
          <p:cNvPr id="2206" name="Google Shape;2206;p153"/>
          <p:cNvSpPr txBox="1"/>
          <p:nvPr>
            <p:ph idx="1" type="body"/>
          </p:nvPr>
        </p:nvSpPr>
        <p:spPr>
          <a:xfrm>
            <a:off x="1731459" y="2613884"/>
            <a:ext cx="4572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5</a:t>
            </a:r>
            <a:r>
              <a:rPr lang="en-GB" sz="1800">
                <a:latin typeface="Lexend"/>
                <a:ea typeface="Times New Roman"/>
                <a:cs typeface="Times New Roman"/>
                <a:sym typeface="Times New Roman"/>
              </a:rPr>
              <a:t>,</a:t>
            </a:r>
            <a:endParaRPr sz="2400">
              <a:latin typeface="Times New Roman"/>
              <a:ea typeface="Times New Roman"/>
              <a:cs typeface="Times New Roman"/>
              <a:sym typeface="Times New Roman"/>
            </a:endParaRPr>
          </a:p>
        </p:txBody>
      </p:sp>
      <p:sp>
        <p:nvSpPr>
          <p:cNvPr id="2207" name="Google Shape;2207;p153"/>
          <p:cNvSpPr txBox="1"/>
          <p:nvPr>
            <p:ph idx="1" type="body"/>
          </p:nvPr>
        </p:nvSpPr>
        <p:spPr>
          <a:xfrm>
            <a:off x="3179259" y="2613884"/>
            <a:ext cx="4572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8</a:t>
            </a:r>
            <a:r>
              <a:rPr lang="en-GB" sz="1800">
                <a:latin typeface="Lexend"/>
                <a:ea typeface="Times New Roman"/>
                <a:cs typeface="Times New Roman"/>
                <a:sym typeface="Times New Roman"/>
              </a:rPr>
              <a:t>,</a:t>
            </a:r>
            <a:endParaRPr sz="2400">
              <a:latin typeface="Times New Roman"/>
              <a:ea typeface="Times New Roman"/>
              <a:cs typeface="Times New Roman"/>
              <a:sym typeface="Times New Roman"/>
            </a:endParaRPr>
          </a:p>
        </p:txBody>
      </p:sp>
      <p:sp>
        <p:nvSpPr>
          <p:cNvPr id="2208" name="Google Shape;2208;p153"/>
          <p:cNvSpPr txBox="1"/>
          <p:nvPr>
            <p:ph idx="1" type="body"/>
          </p:nvPr>
        </p:nvSpPr>
        <p:spPr>
          <a:xfrm>
            <a:off x="4931859" y="2613884"/>
            <a:ext cx="4572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11</a:t>
            </a:r>
            <a:r>
              <a:rPr lang="en-GB" sz="1800">
                <a:latin typeface="Lexend"/>
                <a:ea typeface="Times New Roman"/>
                <a:cs typeface="Times New Roman"/>
                <a:sym typeface="Times New Roman"/>
              </a:rPr>
              <a:t>,</a:t>
            </a:r>
            <a:endParaRPr sz="2400">
              <a:latin typeface="Times New Roman"/>
              <a:ea typeface="Times New Roman"/>
              <a:cs typeface="Times New Roman"/>
              <a:sym typeface="Times New Roman"/>
            </a:endParaRPr>
          </a:p>
        </p:txBody>
      </p:sp>
      <p:sp>
        <p:nvSpPr>
          <p:cNvPr id="2209" name="Google Shape;2209;p153"/>
          <p:cNvSpPr txBox="1"/>
          <p:nvPr>
            <p:ph idx="1" type="body"/>
          </p:nvPr>
        </p:nvSpPr>
        <p:spPr>
          <a:xfrm>
            <a:off x="6836859" y="2613884"/>
            <a:ext cx="4572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14,</a:t>
            </a:r>
            <a:endParaRPr sz="2400">
              <a:latin typeface="Times New Roman"/>
              <a:ea typeface="Times New Roman"/>
              <a:cs typeface="Times New Roman"/>
              <a:sym typeface="Times New Roman"/>
            </a:endParaRPr>
          </a:p>
        </p:txBody>
      </p:sp>
      <p:sp>
        <p:nvSpPr>
          <p:cNvPr id="2210" name="Google Shape;2210;p153"/>
          <p:cNvSpPr txBox="1"/>
          <p:nvPr/>
        </p:nvSpPr>
        <p:spPr>
          <a:xfrm>
            <a:off x="862516" y="3463359"/>
            <a:ext cx="380700" cy="237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+3</a:t>
            </a:r>
            <a:endParaRPr sz="2400">
              <a:solidFill>
                <a:schemeClr val="dk1"/>
              </a:solidFill>
              <a:latin typeface="Times New Roman"/>
              <a:ea typeface="Times New Roman"/>
              <a:cs typeface="Times New Roman"/>
              <a:sym typeface="Times New Roman"/>
            </a:endParaRPr>
          </a:p>
        </p:txBody>
      </p:sp>
      <p:sp>
        <p:nvSpPr>
          <p:cNvPr id="2211" name="Google Shape;2211;p153"/>
          <p:cNvSpPr/>
          <p:nvPr/>
        </p:nvSpPr>
        <p:spPr>
          <a:xfrm flipH="1" rot="10800000">
            <a:off x="719150" y="2940550"/>
            <a:ext cx="699300" cy="575400"/>
          </a:xfrm>
          <a:prstGeom prst="arc">
            <a:avLst>
              <a:gd fmla="val 10729459" name="adj1"/>
              <a:gd fmla="val 0" name="adj2"/>
            </a:avLst>
          </a:prstGeom>
          <a:noFill/>
          <a:ln cap="flat" cmpd="sng" w="28575">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212" name="Google Shape;2212;p153"/>
          <p:cNvSpPr txBox="1"/>
          <p:nvPr/>
        </p:nvSpPr>
        <p:spPr>
          <a:xfrm>
            <a:off x="2336090" y="3463359"/>
            <a:ext cx="380700" cy="237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+3</a:t>
            </a:r>
            <a:endParaRPr sz="2400">
              <a:solidFill>
                <a:schemeClr val="dk1"/>
              </a:solidFill>
              <a:latin typeface="Times New Roman"/>
              <a:ea typeface="Times New Roman"/>
              <a:cs typeface="Times New Roman"/>
              <a:sym typeface="Times New Roman"/>
            </a:endParaRPr>
          </a:p>
        </p:txBody>
      </p:sp>
      <p:sp>
        <p:nvSpPr>
          <p:cNvPr id="2213" name="Google Shape;2213;p153"/>
          <p:cNvSpPr/>
          <p:nvPr/>
        </p:nvSpPr>
        <p:spPr>
          <a:xfrm flipH="1" rot="10800000">
            <a:off x="2192724" y="2940550"/>
            <a:ext cx="699300" cy="575400"/>
          </a:xfrm>
          <a:prstGeom prst="arc">
            <a:avLst>
              <a:gd fmla="val 10729459" name="adj1"/>
              <a:gd fmla="val 0" name="adj2"/>
            </a:avLst>
          </a:prstGeom>
          <a:noFill/>
          <a:ln cap="flat" cmpd="sng" w="28575">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214" name="Google Shape;2214;p153"/>
          <p:cNvSpPr txBox="1"/>
          <p:nvPr/>
        </p:nvSpPr>
        <p:spPr>
          <a:xfrm>
            <a:off x="3910516" y="3463359"/>
            <a:ext cx="380700" cy="237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+3</a:t>
            </a:r>
            <a:endParaRPr sz="2400">
              <a:solidFill>
                <a:schemeClr val="dk1"/>
              </a:solidFill>
              <a:latin typeface="Times New Roman"/>
              <a:ea typeface="Times New Roman"/>
              <a:cs typeface="Times New Roman"/>
              <a:sym typeface="Times New Roman"/>
            </a:endParaRPr>
          </a:p>
        </p:txBody>
      </p:sp>
      <p:sp>
        <p:nvSpPr>
          <p:cNvPr id="2215" name="Google Shape;2215;p153"/>
          <p:cNvSpPr/>
          <p:nvPr/>
        </p:nvSpPr>
        <p:spPr>
          <a:xfrm flipH="1" rot="10800000">
            <a:off x="3767150" y="2940550"/>
            <a:ext cx="699300" cy="575400"/>
          </a:xfrm>
          <a:prstGeom prst="arc">
            <a:avLst>
              <a:gd fmla="val 10729459" name="adj1"/>
              <a:gd fmla="val 0" name="adj2"/>
            </a:avLst>
          </a:prstGeom>
          <a:noFill/>
          <a:ln cap="flat" cmpd="sng" w="28575">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216" name="Google Shape;2216;p153"/>
          <p:cNvSpPr txBox="1"/>
          <p:nvPr/>
        </p:nvSpPr>
        <p:spPr>
          <a:xfrm>
            <a:off x="5815516" y="3463359"/>
            <a:ext cx="380700" cy="237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+3</a:t>
            </a:r>
            <a:endParaRPr sz="2400">
              <a:solidFill>
                <a:schemeClr val="dk1"/>
              </a:solidFill>
              <a:latin typeface="Times New Roman"/>
              <a:ea typeface="Times New Roman"/>
              <a:cs typeface="Times New Roman"/>
              <a:sym typeface="Times New Roman"/>
            </a:endParaRPr>
          </a:p>
        </p:txBody>
      </p:sp>
      <p:sp>
        <p:nvSpPr>
          <p:cNvPr id="2217" name="Google Shape;2217;p153"/>
          <p:cNvSpPr/>
          <p:nvPr/>
        </p:nvSpPr>
        <p:spPr>
          <a:xfrm flipH="1" rot="10800000">
            <a:off x="5672150" y="2940550"/>
            <a:ext cx="699300" cy="575400"/>
          </a:xfrm>
          <a:prstGeom prst="arc">
            <a:avLst>
              <a:gd fmla="val 10729459" name="adj1"/>
              <a:gd fmla="val 0" name="adj2"/>
            </a:avLst>
          </a:prstGeom>
          <a:noFill/>
          <a:ln cap="flat" cmpd="sng" w="28575">
            <a:solidFill>
              <a:srgbClr val="374CF1"/>
            </a:solidFill>
            <a:prstDash val="solid"/>
            <a:round/>
            <a:headEnd len="sm" w="sm" type="none"/>
            <a:tailEnd len="sm" w="sm" type="triangl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1" name="Shape 2221"/>
        <p:cNvGrpSpPr/>
        <p:nvPr/>
      </p:nvGrpSpPr>
      <p:grpSpPr>
        <a:xfrm>
          <a:off x="0" y="0"/>
          <a:ext cx="0" cy="0"/>
          <a:chOff x="0" y="0"/>
          <a:chExt cx="0" cy="0"/>
        </a:xfrm>
      </p:grpSpPr>
      <p:sp>
        <p:nvSpPr>
          <p:cNvPr id="2222" name="Google Shape;2222;p154"/>
          <p:cNvSpPr txBox="1"/>
          <p:nvPr>
            <p:ph idx="1" type="body"/>
          </p:nvPr>
        </p:nvSpPr>
        <p:spPr>
          <a:xfrm>
            <a:off x="324000" y="759300"/>
            <a:ext cx="71352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Habaynta isla tixdan sidan waxay noo tusinaysaa wax ku saabsan qaabdhismeedka hoose ee tixaha xisaabeed (arithmetic sequences).</a:t>
            </a:r>
            <a:r>
              <a:rPr lang="en-GB" sz="1400">
                <a:latin typeface="Lexend"/>
              </a:rPr>
              <a:t/>
            </a:r>
            <a:r>
              <a:rPr lang="en-GB" sz="1400">
                <a:latin typeface="Lexend"/>
              </a:rPr>
              <a:t/>
            </a:r>
            <a:r>
              <a:rPr lang="en-GB" sz="1400">
                <a:latin typeface="Lexend"/>
              </a:rPr>
              <a:t/>
            </a:r>
            <a:endParaRPr/>
          </a:p>
        </p:txBody>
      </p:sp>
      <p:sp>
        <p:nvSpPr>
          <p:cNvPr id="2223" name="Google Shape;2223;p15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Matalaadda tixaha xisaabeed (arithmetic sequences)</a:t>
            </a:r>
            <a:endParaRPr/>
          </a:p>
        </p:txBody>
      </p:sp>
      <p:grpSp>
        <p:nvGrpSpPr>
          <p:cNvPr id="2224" name="Google Shape;2224;p154"/>
          <p:cNvGrpSpPr/>
          <p:nvPr/>
        </p:nvGrpSpPr>
        <p:grpSpPr>
          <a:xfrm>
            <a:off x="7165944" y="4221928"/>
            <a:ext cx="282300" cy="577200"/>
            <a:chOff x="383024" y="1986354"/>
            <a:chExt cx="282300" cy="577200"/>
          </a:xfrm>
        </p:grpSpPr>
        <p:sp>
          <p:nvSpPr>
            <p:cNvPr id="2225" name="Google Shape;2225;p154"/>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26" name="Google Shape;2226;p154"/>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27" name="Google Shape;2227;p154"/>
          <p:cNvGrpSpPr/>
          <p:nvPr/>
        </p:nvGrpSpPr>
        <p:grpSpPr>
          <a:xfrm>
            <a:off x="7170426" y="1270299"/>
            <a:ext cx="282300" cy="882000"/>
            <a:chOff x="5909765" y="3434154"/>
            <a:chExt cx="282300" cy="882000"/>
          </a:xfrm>
        </p:grpSpPr>
        <p:sp>
          <p:nvSpPr>
            <p:cNvPr id="2228" name="Google Shape;2228;p154"/>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29" name="Google Shape;2229;p154"/>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30" name="Google Shape;2230;p154"/>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31" name="Google Shape;2231;p154"/>
          <p:cNvGrpSpPr/>
          <p:nvPr/>
        </p:nvGrpSpPr>
        <p:grpSpPr>
          <a:xfrm>
            <a:off x="7170426" y="2260899"/>
            <a:ext cx="282300" cy="882000"/>
            <a:chOff x="5909765" y="3434154"/>
            <a:chExt cx="282300" cy="882000"/>
          </a:xfrm>
        </p:grpSpPr>
        <p:sp>
          <p:nvSpPr>
            <p:cNvPr id="2232" name="Google Shape;2232;p154"/>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33" name="Google Shape;2233;p154"/>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34" name="Google Shape;2234;p154"/>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35" name="Google Shape;2235;p154"/>
          <p:cNvGrpSpPr/>
          <p:nvPr/>
        </p:nvGrpSpPr>
        <p:grpSpPr>
          <a:xfrm>
            <a:off x="7170426" y="3251499"/>
            <a:ext cx="282300" cy="882000"/>
            <a:chOff x="5909765" y="3434154"/>
            <a:chExt cx="282300" cy="882000"/>
          </a:xfrm>
        </p:grpSpPr>
        <p:sp>
          <p:nvSpPr>
            <p:cNvPr id="2236" name="Google Shape;2236;p154"/>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37" name="Google Shape;2237;p154"/>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38" name="Google Shape;2238;p154"/>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39" name="Google Shape;2239;p154"/>
          <p:cNvGrpSpPr/>
          <p:nvPr/>
        </p:nvGrpSpPr>
        <p:grpSpPr>
          <a:xfrm>
            <a:off x="6784944" y="4221928"/>
            <a:ext cx="282300" cy="577200"/>
            <a:chOff x="383024" y="1986354"/>
            <a:chExt cx="282300" cy="577200"/>
          </a:xfrm>
        </p:grpSpPr>
        <p:sp>
          <p:nvSpPr>
            <p:cNvPr id="2240" name="Google Shape;2240;p154"/>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1" name="Google Shape;2241;p154"/>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42" name="Google Shape;2242;p154"/>
          <p:cNvGrpSpPr/>
          <p:nvPr/>
        </p:nvGrpSpPr>
        <p:grpSpPr>
          <a:xfrm>
            <a:off x="6789426" y="2260899"/>
            <a:ext cx="282300" cy="882000"/>
            <a:chOff x="5909765" y="3434154"/>
            <a:chExt cx="282300" cy="882000"/>
          </a:xfrm>
        </p:grpSpPr>
        <p:sp>
          <p:nvSpPr>
            <p:cNvPr id="2243" name="Google Shape;2243;p154"/>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4" name="Google Shape;2244;p154"/>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5" name="Google Shape;2245;p154"/>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46" name="Google Shape;2246;p154"/>
          <p:cNvGrpSpPr/>
          <p:nvPr/>
        </p:nvGrpSpPr>
        <p:grpSpPr>
          <a:xfrm>
            <a:off x="6789426" y="3251499"/>
            <a:ext cx="282300" cy="882000"/>
            <a:chOff x="5909765" y="3434154"/>
            <a:chExt cx="282300" cy="882000"/>
          </a:xfrm>
        </p:grpSpPr>
        <p:sp>
          <p:nvSpPr>
            <p:cNvPr id="2247" name="Google Shape;2247;p154"/>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8" name="Google Shape;2248;p154"/>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9" name="Google Shape;2249;p154"/>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50" name="Google Shape;2250;p154"/>
          <p:cNvGrpSpPr/>
          <p:nvPr/>
        </p:nvGrpSpPr>
        <p:grpSpPr>
          <a:xfrm>
            <a:off x="6403944" y="4221928"/>
            <a:ext cx="282300" cy="577200"/>
            <a:chOff x="383024" y="1986354"/>
            <a:chExt cx="282300" cy="577200"/>
          </a:xfrm>
        </p:grpSpPr>
        <p:sp>
          <p:nvSpPr>
            <p:cNvPr id="2251" name="Google Shape;2251;p154"/>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52" name="Google Shape;2252;p154"/>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53" name="Google Shape;2253;p154"/>
          <p:cNvGrpSpPr/>
          <p:nvPr/>
        </p:nvGrpSpPr>
        <p:grpSpPr>
          <a:xfrm>
            <a:off x="6408426" y="3251499"/>
            <a:ext cx="282300" cy="882000"/>
            <a:chOff x="5909765" y="3434154"/>
            <a:chExt cx="282300" cy="882000"/>
          </a:xfrm>
        </p:grpSpPr>
        <p:sp>
          <p:nvSpPr>
            <p:cNvPr id="2254" name="Google Shape;2254;p154"/>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55" name="Google Shape;2255;p154"/>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56" name="Google Shape;2256;p154"/>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57" name="Google Shape;2257;p154"/>
          <p:cNvGrpSpPr/>
          <p:nvPr/>
        </p:nvGrpSpPr>
        <p:grpSpPr>
          <a:xfrm>
            <a:off x="6022944" y="4221928"/>
            <a:ext cx="282300" cy="577200"/>
            <a:chOff x="383024" y="1986354"/>
            <a:chExt cx="282300" cy="577200"/>
          </a:xfrm>
        </p:grpSpPr>
        <p:sp>
          <p:nvSpPr>
            <p:cNvPr id="2258" name="Google Shape;2258;p154"/>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59" name="Google Shape;2259;p154"/>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260" name="Google Shape;2260;p154"/>
          <p:cNvCxnSpPr/>
          <p:nvPr/>
        </p:nvCxnSpPr>
        <p:spPr>
          <a:xfrm flipH="1">
            <a:off x="5837035" y="629325"/>
            <a:ext cx="1628100" cy="4165200"/>
          </a:xfrm>
          <a:prstGeom prst="straightConnector1">
            <a:avLst/>
          </a:prstGeom>
          <a:noFill/>
          <a:ln cap="flat" cmpd="sng" w="38100">
            <a:solidFill>
              <a:schemeClr val="accent2"/>
            </a:solidFill>
            <a:prstDash val="solid"/>
            <a:round/>
            <a:headEnd len="med" w="med" type="none"/>
            <a:tailEnd len="med" w="med" type="none"/>
          </a:ln>
        </p:spPr>
      </p:cxnSp>
      <p:sp>
        <p:nvSpPr>
          <p:cNvPr id="2261" name="Google Shape;2261;p154"/>
          <p:cNvSpPr txBox="1"/>
          <p:nvPr>
            <p:ph idx="1" type="body"/>
          </p:nvPr>
        </p:nvSpPr>
        <p:spPr>
          <a:xfrm>
            <a:off x="324000" y="2303471"/>
            <a:ext cx="49728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Waxaad si fudud u arki kartaa farqiga joogtada ah ee isku darka…</a:t>
            </a:r>
            <a:endParaRPr/>
          </a:p>
        </p:txBody>
      </p:sp>
      <p:sp>
        <p:nvSpPr>
          <p:cNvPr id="2262" name="Google Shape;2262;p154"/>
          <p:cNvSpPr txBox="1"/>
          <p:nvPr>
            <p:ph idx="1" type="body"/>
          </p:nvPr>
        </p:nvSpPr>
        <p:spPr>
          <a:xfrm>
            <a:off x="324000" y="3350100"/>
            <a:ext cx="49728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Waxaadna arki kartaa sababta loogu yaqaan tixaha toosan (linear sequences).</a:t>
            </a:r>
            <a:r>
              <a:rPr lang="en-GB" sz="1400">
                <a:latin typeface="Lexend"/>
              </a:rPr>
              <a:t/>
            </a:r>
            <a:r>
              <a:rPr lang="en-GB" sz="1400">
                <a:solidFill>
                  <a:schemeClr val="accent2"/>
                </a:solidFill>
                <a:latin typeface="Lexend"/>
              </a:rPr>
              <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6" name="Shape 2266"/>
        <p:cNvGrpSpPr/>
        <p:nvPr/>
      </p:nvGrpSpPr>
      <p:grpSpPr>
        <a:xfrm>
          <a:off x="0" y="0"/>
          <a:ext cx="0" cy="0"/>
          <a:chOff x="0" y="0"/>
          <a:chExt cx="0" cy="0"/>
        </a:xfrm>
      </p:grpSpPr>
      <p:sp>
        <p:nvSpPr>
          <p:cNvPr id="2267" name="Google Shape;2267;p155"/>
          <p:cNvSpPr txBox="1"/>
          <p:nvPr>
            <p:ph idx="1" type="body"/>
          </p:nvPr>
        </p:nvSpPr>
        <p:spPr>
          <a:xfrm>
            <a:off x="324000" y="759300"/>
            <a:ext cx="55131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Waxaan arki lahayn isla qaabka toosan (linear) haddii aan tixda ku sawirno garaaf ahaan.</a:t>
            </a:r>
            <a:endParaRPr/>
          </a:p>
        </p:txBody>
      </p:sp>
      <p:sp>
        <p:nvSpPr>
          <p:cNvPr id="2268" name="Google Shape;2268;p15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Matalaadda tixaha xisaabeed (arithmetic sequences)</a:t>
            </a:r>
            <a:endParaRPr/>
          </a:p>
        </p:txBody>
      </p:sp>
      <p:grpSp>
        <p:nvGrpSpPr>
          <p:cNvPr id="2269" name="Google Shape;2269;p155"/>
          <p:cNvGrpSpPr/>
          <p:nvPr/>
        </p:nvGrpSpPr>
        <p:grpSpPr>
          <a:xfrm>
            <a:off x="7165944" y="4221928"/>
            <a:ext cx="282300" cy="577200"/>
            <a:chOff x="383024" y="1986354"/>
            <a:chExt cx="282300" cy="577200"/>
          </a:xfrm>
        </p:grpSpPr>
        <p:sp>
          <p:nvSpPr>
            <p:cNvPr id="2270" name="Google Shape;2270;p15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1" name="Google Shape;2271;p15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72" name="Google Shape;2272;p155"/>
          <p:cNvGrpSpPr/>
          <p:nvPr/>
        </p:nvGrpSpPr>
        <p:grpSpPr>
          <a:xfrm>
            <a:off x="7170426" y="1270299"/>
            <a:ext cx="282300" cy="882000"/>
            <a:chOff x="5909765" y="3434154"/>
            <a:chExt cx="282300" cy="882000"/>
          </a:xfrm>
        </p:grpSpPr>
        <p:sp>
          <p:nvSpPr>
            <p:cNvPr id="2273" name="Google Shape;2273;p15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4" name="Google Shape;2274;p15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5" name="Google Shape;2275;p15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76" name="Google Shape;2276;p155"/>
          <p:cNvGrpSpPr/>
          <p:nvPr/>
        </p:nvGrpSpPr>
        <p:grpSpPr>
          <a:xfrm>
            <a:off x="7170426" y="2260899"/>
            <a:ext cx="282300" cy="882000"/>
            <a:chOff x="5909765" y="3434154"/>
            <a:chExt cx="282300" cy="882000"/>
          </a:xfrm>
        </p:grpSpPr>
        <p:sp>
          <p:nvSpPr>
            <p:cNvPr id="2277" name="Google Shape;2277;p15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8" name="Google Shape;2278;p15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9" name="Google Shape;2279;p15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80" name="Google Shape;2280;p155"/>
          <p:cNvGrpSpPr/>
          <p:nvPr/>
        </p:nvGrpSpPr>
        <p:grpSpPr>
          <a:xfrm>
            <a:off x="7170426" y="3251499"/>
            <a:ext cx="282300" cy="882000"/>
            <a:chOff x="5909765" y="3434154"/>
            <a:chExt cx="282300" cy="882000"/>
          </a:xfrm>
        </p:grpSpPr>
        <p:sp>
          <p:nvSpPr>
            <p:cNvPr id="2281" name="Google Shape;2281;p15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82" name="Google Shape;2282;p15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83" name="Google Shape;2283;p15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84" name="Google Shape;2284;p155"/>
          <p:cNvGrpSpPr/>
          <p:nvPr/>
        </p:nvGrpSpPr>
        <p:grpSpPr>
          <a:xfrm>
            <a:off x="6784944" y="4221928"/>
            <a:ext cx="282300" cy="577200"/>
            <a:chOff x="383024" y="1986354"/>
            <a:chExt cx="282300" cy="577200"/>
          </a:xfrm>
        </p:grpSpPr>
        <p:sp>
          <p:nvSpPr>
            <p:cNvPr id="2285" name="Google Shape;2285;p15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86" name="Google Shape;2286;p15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87" name="Google Shape;2287;p155"/>
          <p:cNvGrpSpPr/>
          <p:nvPr/>
        </p:nvGrpSpPr>
        <p:grpSpPr>
          <a:xfrm>
            <a:off x="6789426" y="2260899"/>
            <a:ext cx="282300" cy="882000"/>
            <a:chOff x="5909765" y="3434154"/>
            <a:chExt cx="282300" cy="882000"/>
          </a:xfrm>
        </p:grpSpPr>
        <p:sp>
          <p:nvSpPr>
            <p:cNvPr id="2288" name="Google Shape;2288;p15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89" name="Google Shape;2289;p15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0" name="Google Shape;2290;p15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91" name="Google Shape;2291;p155"/>
          <p:cNvGrpSpPr/>
          <p:nvPr/>
        </p:nvGrpSpPr>
        <p:grpSpPr>
          <a:xfrm>
            <a:off x="6789426" y="3251499"/>
            <a:ext cx="282300" cy="882000"/>
            <a:chOff x="5909765" y="3434154"/>
            <a:chExt cx="282300" cy="882000"/>
          </a:xfrm>
        </p:grpSpPr>
        <p:sp>
          <p:nvSpPr>
            <p:cNvPr id="2292" name="Google Shape;2292;p15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3" name="Google Shape;2293;p15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4" name="Google Shape;2294;p15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95" name="Google Shape;2295;p155"/>
          <p:cNvGrpSpPr/>
          <p:nvPr/>
        </p:nvGrpSpPr>
        <p:grpSpPr>
          <a:xfrm>
            <a:off x="6403944" y="4221928"/>
            <a:ext cx="282300" cy="577200"/>
            <a:chOff x="383024" y="1986354"/>
            <a:chExt cx="282300" cy="577200"/>
          </a:xfrm>
        </p:grpSpPr>
        <p:sp>
          <p:nvSpPr>
            <p:cNvPr id="2296" name="Google Shape;2296;p15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7" name="Google Shape;2297;p15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298" name="Google Shape;2298;p155"/>
          <p:cNvGrpSpPr/>
          <p:nvPr/>
        </p:nvGrpSpPr>
        <p:grpSpPr>
          <a:xfrm>
            <a:off x="6408426" y="3251499"/>
            <a:ext cx="282300" cy="882000"/>
            <a:chOff x="5909765" y="3434154"/>
            <a:chExt cx="282300" cy="882000"/>
          </a:xfrm>
        </p:grpSpPr>
        <p:sp>
          <p:nvSpPr>
            <p:cNvPr id="2299" name="Google Shape;2299;p15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00" name="Google Shape;2300;p15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01" name="Google Shape;2301;p15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302" name="Google Shape;2302;p155"/>
          <p:cNvGrpSpPr/>
          <p:nvPr/>
        </p:nvGrpSpPr>
        <p:grpSpPr>
          <a:xfrm>
            <a:off x="6022944" y="4221928"/>
            <a:ext cx="282300" cy="577200"/>
            <a:chOff x="383024" y="1986354"/>
            <a:chExt cx="282300" cy="577200"/>
          </a:xfrm>
        </p:grpSpPr>
        <p:sp>
          <p:nvSpPr>
            <p:cNvPr id="2303" name="Google Shape;2303;p15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04" name="Google Shape;2304;p15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305" name="Google Shape;2305;p155"/>
          <p:cNvCxnSpPr/>
          <p:nvPr/>
        </p:nvCxnSpPr>
        <p:spPr>
          <a:xfrm flipH="1">
            <a:off x="5837035" y="629325"/>
            <a:ext cx="1628100" cy="4165200"/>
          </a:xfrm>
          <a:prstGeom prst="straightConnector1">
            <a:avLst/>
          </a:prstGeom>
          <a:noFill/>
          <a:ln cap="flat" cmpd="sng" w="38100">
            <a:solidFill>
              <a:schemeClr val="accent2"/>
            </a:solidFill>
            <a:prstDash val="solid"/>
            <a:round/>
            <a:headEnd len="med" w="med" type="none"/>
            <a:tailEnd len="med" w="med" type="none"/>
          </a:ln>
        </p:spPr>
      </p:cxnSp>
      <p:graphicFrame>
        <p:nvGraphicFramePr>
          <p:cNvPr id="2306" name="Google Shape;2306;p155"/>
          <p:cNvGraphicFramePr/>
          <p:nvPr/>
        </p:nvGraphicFramePr>
        <p:xfrm>
          <a:off x="531711" y="1842037"/>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800">
                          <a:latin typeface="Lexend"/>
                          <a:ea typeface="Lexend"/>
                          <a:cs typeface="Lexend"/>
                          <a:sym typeface="Lexend"/>
                        </a:rPr>
                        <a:t>Nambarka tixda (n)</a:t>
                      </a:r>
                      <a:r>
                        <a:rPr i="1" lang="en-GB" sz="2000">
                          <a:solidFill>
                            <a:srgbClr val="000000"/>
                          </a:solidFill>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800">
                          <a:latin typeface="Lexend"/>
                          <a:ea typeface="Lexend"/>
                          <a:cs typeface="Lexend"/>
                          <a:sym typeface="Lexend"/>
                        </a:rPr>
                        <a:t>Tixda (T)</a:t>
                      </a:r>
                      <a:r>
                        <a:rPr lang="en-GB" sz="2000">
                          <a:latin typeface="Times New Roman"/>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8</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307" name="Google Shape;2307;p155"/>
          <p:cNvSpPr txBox="1"/>
          <p:nvPr>
            <p:ph idx="1" type="body"/>
          </p:nvPr>
        </p:nvSpPr>
        <p:spPr>
          <a:xfrm>
            <a:off x="324000" y="2816700"/>
            <a:ext cx="54504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Waxaan ku sawiri karnaa kuwan iyagoo ku calaamadaynaya dhidibada ‘Qiimaha tixda (T)’ iyo ‘Nambarka tixda (n)’.</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1" name="Shape 2311"/>
        <p:cNvGrpSpPr/>
        <p:nvPr/>
      </p:nvGrpSpPr>
      <p:grpSpPr>
        <a:xfrm>
          <a:off x="0" y="0"/>
          <a:ext cx="0" cy="0"/>
          <a:chOff x="0" y="0"/>
          <a:chExt cx="0" cy="0"/>
        </a:xfrm>
      </p:grpSpPr>
      <p:sp>
        <p:nvSpPr>
          <p:cNvPr id="2312" name="Google Shape;2312;p156"/>
          <p:cNvSpPr txBox="1"/>
          <p:nvPr>
            <p:ph idx="1" type="body"/>
          </p:nvPr>
        </p:nvSpPr>
        <p:spPr>
          <a:xfrm>
            <a:off x="324000" y="759300"/>
            <a:ext cx="55173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Waxaan arki karnaa qaab-dhismeedka toosan (linear structure) isku mid ah haddii aan taxanaha (sequence) sawirno garaaf ahaan.</a:t>
            </a:r>
            <a:endParaRPr/>
          </a:p>
        </p:txBody>
      </p:sp>
      <p:sp>
        <p:nvSpPr>
          <p:cNvPr id="2313" name="Google Shape;2313;p15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Matallaadka (Representations) taxanaha xisaabeed (arithmetic sequences)</a:t>
            </a:r>
            <a:endParaRPr/>
          </a:p>
        </p:txBody>
      </p:sp>
      <p:graphicFrame>
        <p:nvGraphicFramePr>
          <p:cNvPr id="2314" name="Google Shape;2314;p156"/>
          <p:cNvGraphicFramePr/>
          <p:nvPr/>
        </p:nvGraphicFramePr>
        <p:xfrm>
          <a:off x="531711" y="1842037"/>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000">
                          <a:latin typeface="Lexend"/>
                          <a:ea typeface="Lexend"/>
                          <a:cs typeface="Lexend"/>
                          <a:sym typeface="Lexend"/>
                        </a:rPr>
                        <a:t>Nambarka xubinta (Term number) (n)</a:t>
                      </a:r>
                      <a:r>
                        <a:rPr i="1" lang="en-GB" sz="1000">
                          <a:solidFill>
                            <a:srgbClr val="000000"/>
                          </a:solidFill>
                          <a:latin typeface="Times New Roman"/>
                          <a:ea typeface="Times New Roman"/>
                          <a:cs typeface="Times New Roman"/>
                          <a:sym typeface="Times New Roman"/>
                        </a:rPr>
                        <a:t/>
                      </a:r>
                      <a:r>
                        <a:rPr lang="en-GB" sz="10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000">
                          <a:latin typeface="Lexend"/>
                          <a:ea typeface="Lexend"/>
                          <a:cs typeface="Lexend"/>
                          <a:sym typeface="Lexend"/>
                        </a:rPr>
                        <a:t>Xubin (Term) (T)</a:t>
                      </a:r>
                      <a:r>
                        <a:rPr lang="en-GB" sz="1000">
                          <a:latin typeface="Times New Roman"/>
                          <a:ea typeface="Times New Roman"/>
                          <a:cs typeface="Times New Roman"/>
                          <a:sym typeface="Times New Roman"/>
                        </a:rPr>
                        <a:t/>
                      </a:r>
                      <a:r>
                        <a:rPr lang="en-GB" sz="10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8</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315" name="Google Shape;2315;p156"/>
          <p:cNvSpPr txBox="1"/>
          <p:nvPr>
            <p:ph idx="1" type="body"/>
          </p:nvPr>
        </p:nvSpPr>
        <p:spPr>
          <a:xfrm>
            <a:off x="324000" y="2816700"/>
            <a:ext cx="54504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sawiri karnaa kuwan iyadoo calaamadaynayna dhidibada (axes) 'Qiimaha xubinta (Term value) (T)' iyo 'Nambarka xubinta (Term number) (n)'.</a:t>
            </a:r>
            <a:r>
              <a:rPr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rPr>
              <a:t/>
            </a:r>
            <a:endParaRPr/>
          </a:p>
        </p:txBody>
      </p:sp>
      <p:pic>
        <p:nvPicPr>
          <p:cNvPr descr="&lt;math xmlns=&quot;http://www.w3.org/1998/Math/MathML&quot; data-is-equatio=&quot;1&quot; data-equatio-url=&quot;https://equatio-api.texthelp.com/desmos/get/05-01-2024/20bd41fc-9026-43f8-bda6-b0345e8f91f4&quot; data-equatio-type=&quot;desmos&quot;&gt;&lt;mglyph src=&quot;https://equatio-api.texthelp.com/desmos/get/05-01-2024/20bd41fc-9026-43f8-bda6-b0345e8f91f4&quot; alt=&quot;Equatio Desmos Graph&quot;/&gt;&lt;/math&gt;" id="2316" name="Google Shape;2316;p156" title="Equatio Desmos Graph"/>
          <p:cNvPicPr preferRelativeResize="0"/>
          <p:nvPr/>
        </p:nvPicPr>
        <p:blipFill rotWithShape="1">
          <a:blip r:embed="rId3">
            <a:alphaModFix/>
          </a:blip>
          <a:srcRect b="9840" l="9099" r="64479" t="3609"/>
          <a:stretch/>
        </p:blipFill>
        <p:spPr>
          <a:xfrm>
            <a:off x="6463329" y="804136"/>
            <a:ext cx="1542600" cy="3789825"/>
          </a:xfrm>
          <a:prstGeom prst="rect">
            <a:avLst/>
          </a:prstGeom>
          <a:noFill/>
          <a:ln>
            <a:noFill/>
          </a:ln>
        </p:spPr>
      </p:pic>
      <p:sp>
        <p:nvSpPr>
          <p:cNvPr id="2317" name="Google Shape;2317;p156"/>
          <p:cNvSpPr txBox="1"/>
          <p:nvPr/>
        </p:nvSpPr>
        <p:spPr>
          <a:xfrm>
            <a:off x="6663063" y="4535168"/>
            <a:ext cx="18897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Nambarka xubinta (Term number) (n)</a:t>
            </a:r>
            <a:r>
              <a:rPr i="1"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318" name="Google Shape;2318;p156"/>
          <p:cNvSpPr txBox="1"/>
          <p:nvPr/>
        </p:nvSpPr>
        <p:spPr>
          <a:xfrm rot="-5400000">
            <a:off x="5464679" y="1437237"/>
            <a:ext cx="16617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Qiimaha xubinta (Term value) (T)</a:t>
            </a:r>
            <a:r>
              <a:rPr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2" name="Shape 2322"/>
        <p:cNvGrpSpPr/>
        <p:nvPr/>
      </p:nvGrpSpPr>
      <p:grpSpPr>
        <a:xfrm>
          <a:off x="0" y="0"/>
          <a:ext cx="0" cy="0"/>
          <a:chOff x="0" y="0"/>
          <a:chExt cx="0" cy="0"/>
        </a:xfrm>
      </p:grpSpPr>
      <p:sp>
        <p:nvSpPr>
          <p:cNvPr id="2323" name="Google Shape;2323;p157"/>
          <p:cNvSpPr txBox="1"/>
          <p:nvPr>
            <p:ph idx="1" type="body"/>
          </p:nvPr>
        </p:nvSpPr>
        <p:spPr>
          <a:xfrm>
            <a:off x="324000" y="759300"/>
            <a:ext cx="55173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Waxaan arki karnaa qaab-dhismeedka toosan (linear structure) isku mid ah haddii aan taxanaha (sequence) sawirno garaaf ahaan.</a:t>
            </a:r>
            <a:endParaRPr/>
          </a:p>
        </p:txBody>
      </p:sp>
      <p:sp>
        <p:nvSpPr>
          <p:cNvPr id="2324" name="Google Shape;2324;p15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Matallaadka (Representations) taxanaha xisaabeed (arithmetic sequences)</a:t>
            </a:r>
            <a:endParaRPr/>
          </a:p>
        </p:txBody>
      </p:sp>
      <p:graphicFrame>
        <p:nvGraphicFramePr>
          <p:cNvPr id="2325" name="Google Shape;2325;p157"/>
          <p:cNvGraphicFramePr/>
          <p:nvPr/>
        </p:nvGraphicFramePr>
        <p:xfrm>
          <a:off x="531711" y="1842037"/>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64875">
                <a:tc>
                  <a:txBody>
                    <a:bodyPr/>
                    <a:lstStyle/>
                    <a:p>
                      <a:pPr indent="0" lvl="0" marL="0" rtl="0" algn="l">
                        <a:spcBef>
                          <a:spcPts val="0"/>
                        </a:spcBef>
                        <a:spcAft>
                          <a:spcPts val="0"/>
                        </a:spcAft>
                        <a:buNone/>
                      </a:pPr>
                      <a:r>
                        <a:rPr lang="en-GB" sz="1000">
                          <a:latin typeface="Lexend"/>
                          <a:ea typeface="Lexend"/>
                          <a:cs typeface="Lexend"/>
                          <a:sym typeface="Lexend"/>
                        </a:rPr>
                        <a:t>Nambarka xubinta (Term number) (n)</a:t>
                      </a:r>
                      <a:r>
                        <a:rPr i="1" lang="en-GB" sz="1000">
                          <a:solidFill>
                            <a:srgbClr val="000000"/>
                          </a:solidFill>
                          <a:latin typeface="Times New Roman"/>
                          <a:ea typeface="Times New Roman"/>
                          <a:cs typeface="Times New Roman"/>
                          <a:sym typeface="Times New Roman"/>
                        </a:rPr>
                        <a:t/>
                      </a:r>
                      <a:r>
                        <a:rPr lang="en-GB" sz="10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50875">
                <a:tc>
                  <a:txBody>
                    <a:bodyPr/>
                    <a:lstStyle/>
                    <a:p>
                      <a:pPr indent="0" lvl="0" marL="0" rtl="0" algn="l">
                        <a:spcBef>
                          <a:spcPts val="0"/>
                        </a:spcBef>
                        <a:spcAft>
                          <a:spcPts val="0"/>
                        </a:spcAft>
                        <a:buNone/>
                      </a:pPr>
                      <a:r>
                        <a:rPr lang="en-GB" sz="1000">
                          <a:latin typeface="Lexend"/>
                          <a:ea typeface="Lexend"/>
                          <a:cs typeface="Lexend"/>
                          <a:sym typeface="Lexend"/>
                        </a:rPr>
                        <a:t>Xubin (Term) (T)</a:t>
                      </a:r>
                      <a:r>
                        <a:rPr lang="en-GB" sz="1000">
                          <a:latin typeface="Times New Roman"/>
                          <a:ea typeface="Times New Roman"/>
                          <a:cs typeface="Times New Roman"/>
                          <a:sym typeface="Times New Roman"/>
                        </a:rPr>
                        <a:t/>
                      </a:r>
                      <a:r>
                        <a:rPr lang="en-GB" sz="10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8</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descr="&lt;math xmlns=&quot;http://www.w3.org/1998/Math/MathML&quot; data-is-equatio=&quot;1&quot; data-equatio-url=&quot;https://equatio-api.texthelp.com/desmos/get/05-01-2024/20bd41fc-9026-43f8-bda6-b0345e8f91f4&quot; data-equatio-type=&quot;desmos&quot;&gt;&lt;mglyph src=&quot;https://equatio-api.texthelp.com/desmos/get/05-01-2024/20bd41fc-9026-43f8-bda6-b0345e8f91f4&quot; alt=&quot;Equatio Desmos Graph&quot;/&gt;&lt;/math&gt;" id="2326" name="Google Shape;2326;p157" title="Equatio Desmos Graph"/>
          <p:cNvPicPr preferRelativeResize="0"/>
          <p:nvPr/>
        </p:nvPicPr>
        <p:blipFill rotWithShape="1">
          <a:blip r:embed="rId3">
            <a:alphaModFix/>
          </a:blip>
          <a:srcRect b="9840" l="9099" r="64479" t="3609"/>
          <a:stretch/>
        </p:blipFill>
        <p:spPr>
          <a:xfrm>
            <a:off x="6463329" y="804136"/>
            <a:ext cx="1542600" cy="3789825"/>
          </a:xfrm>
          <a:prstGeom prst="rect">
            <a:avLst/>
          </a:prstGeom>
          <a:noFill/>
          <a:ln>
            <a:noFill/>
          </a:ln>
        </p:spPr>
      </p:pic>
      <p:sp>
        <p:nvSpPr>
          <p:cNvPr id="2327" name="Google Shape;2327;p157"/>
          <p:cNvSpPr txBox="1"/>
          <p:nvPr/>
        </p:nvSpPr>
        <p:spPr>
          <a:xfrm>
            <a:off x="6663063" y="4535168"/>
            <a:ext cx="18897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Nambarka xubinta (Term number) (n)</a:t>
            </a:r>
            <a:r>
              <a:rPr i="1"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328" name="Google Shape;2328;p157"/>
          <p:cNvSpPr txBox="1"/>
          <p:nvPr/>
        </p:nvSpPr>
        <p:spPr>
          <a:xfrm rot="-5400000">
            <a:off x="5464679" y="1437237"/>
            <a:ext cx="16617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Qiimaha xubinta (Term value) (T)</a:t>
            </a:r>
            <a:r>
              <a:rPr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2329" name="Google Shape;2329;p157"/>
          <p:cNvCxnSpPr/>
          <p:nvPr/>
        </p:nvCxnSpPr>
        <p:spPr>
          <a:xfrm flipH="1">
            <a:off x="6910625" y="810850"/>
            <a:ext cx="1038600" cy="3156600"/>
          </a:xfrm>
          <a:prstGeom prst="straightConnector1">
            <a:avLst/>
          </a:prstGeom>
          <a:noFill/>
          <a:ln cap="flat" cmpd="sng" w="38100">
            <a:solidFill>
              <a:schemeClr val="accent2"/>
            </a:solidFill>
            <a:prstDash val="solid"/>
            <a:round/>
            <a:headEnd len="med" w="med" type="none"/>
            <a:tailEnd len="med" w="med" type="none"/>
          </a:ln>
        </p:spPr>
      </p:cxnSp>
      <p:sp>
        <p:nvSpPr>
          <p:cNvPr id="2330" name="Google Shape;2330;p157"/>
          <p:cNvSpPr txBox="1"/>
          <p:nvPr>
            <p:ph idx="1" type="body"/>
          </p:nvPr>
        </p:nvSpPr>
        <p:spPr>
          <a:xfrm>
            <a:off x="324000" y="2710244"/>
            <a:ext cx="54504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Inkasta oo aan arki karno in dhibcuhu (points) is toosiyaan…</a:t>
            </a:r>
            <a:endParaRPr/>
          </a:p>
        </p:txBody>
      </p:sp>
      <p:sp>
        <p:nvSpPr>
          <p:cNvPr id="2331" name="Google Shape;2331;p157"/>
          <p:cNvSpPr txBox="1"/>
          <p:nvPr>
            <p:ph idx="1" type="body"/>
          </p:nvPr>
        </p:nvSpPr>
        <p:spPr>
          <a:xfrm>
            <a:off x="324000" y="3243650"/>
            <a:ext cx="5932800" cy="38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Waxaan sawirnaa oo kaliya isku-duwayaasha (coordinates), ma sawirno xariiqda toosan (straight line) halkan, in kastoo ay tahay hab fiican oo lagu hubiyo taxane toosan (linear sequence).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232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5" name="Shape 2335"/>
        <p:cNvGrpSpPr/>
        <p:nvPr/>
      </p:nvGrpSpPr>
      <p:grpSpPr>
        <a:xfrm>
          <a:off x="0" y="0"/>
          <a:ext cx="0" cy="0"/>
          <a:chOff x="0" y="0"/>
          <a:chExt cx="0" cy="0"/>
        </a:xfrm>
      </p:grpSpPr>
      <p:sp>
        <p:nvSpPr>
          <p:cNvPr id="2336" name="Google Shape;2336;p158"/>
          <p:cNvSpPr txBox="1"/>
          <p:nvPr>
            <p:ph idx="2" type="subTitle"/>
          </p:nvPr>
        </p:nvSpPr>
        <p:spPr>
          <a:xfrm>
            <a:off x="980575" y="3043713"/>
            <a:ext cx="74526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pPr>
            <a:r>
              <a:rPr lang="en-GB" sz="1800">
                <a:latin typeface="Lexend"/>
                <a:ea typeface="Times New Roman"/>
                <a:cs typeface="Times New Roman"/>
                <a:sym typeface="Times New Roman"/>
              </a:rPr>
              <a:t>10, 16, 22, 28, 34, … waa taxane xisaabeed (arithmetic sequence) sidaas darteed waa toosan (linear); dhibcuhu (points) way is toosi doonaan.</a:t>
            </a:r>
            <a:r>
              <a:rPr lang="en-GB" sz="1800">
                <a:latin typeface="Lexend"/>
              </a:rPr>
              <a:t/>
            </a:r>
            <a:endParaRPr/>
          </a:p>
        </p:txBody>
      </p:sp>
      <p:sp>
        <p:nvSpPr>
          <p:cNvPr id="2337" name="Google Shape;2337;p15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Matallaadka (Representations) taxanaha xisaabeed (arithmetic sequences)</a:t>
            </a:r>
            <a:endParaRPr/>
          </a:p>
        </p:txBody>
      </p:sp>
      <p:sp>
        <p:nvSpPr>
          <p:cNvPr id="2338" name="Google Shape;2338;p158"/>
          <p:cNvSpPr txBox="1"/>
          <p:nvPr>
            <p:ph idx="1" type="subTitle"/>
          </p:nvPr>
        </p:nvSpPr>
        <p:spPr>
          <a:xfrm>
            <a:off x="324000" y="1029574"/>
            <a:ext cx="32280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Taxanahan (sequence) wuxuu sawiri doonaa dhibco (points) xariiq toosan (straight line) ah.</a:t>
            </a:r>
            <a:endParaRPr/>
          </a:p>
        </p:txBody>
      </p:sp>
      <p:sp>
        <p:nvSpPr>
          <p:cNvPr id="2339" name="Google Shape;2339;p158"/>
          <p:cNvSpPr txBox="1"/>
          <p:nvPr>
            <p:ph idx="3" type="subTitle"/>
          </p:nvPr>
        </p:nvSpPr>
        <p:spPr>
          <a:xfrm>
            <a:off x="980575" y="3923800"/>
            <a:ext cx="65166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defRPr/>
            </a:pPr>
            <a:r>
              <a:rPr lang="en-GB" sz="1100">
                <a:latin typeface="Lexend"/>
              </a:rPr>
              <a:t>Dhibcuhu (points) waxay noqon karaan meel kasta. Ma aha daruuri inay xariiq toosan (straight line) ku jiraan.</a:t>
            </a:r>
            <a:endParaRPr/>
          </a:p>
        </p:txBody>
      </p:sp>
      <p:graphicFrame>
        <p:nvGraphicFramePr>
          <p:cNvPr id="2340" name="Google Shape;2340;p158"/>
          <p:cNvGraphicFramePr/>
          <p:nvPr/>
        </p:nvGraphicFramePr>
        <p:xfrm>
          <a:off x="3808311" y="1029887"/>
          <a:ext cx="3000000" cy="3000000"/>
        </p:xfrm>
        <a:graphic>
          <a:graphicData uri="http://schemas.openxmlformats.org/drawingml/2006/table">
            <a:tbl>
              <a:tblPr>
                <a:noFill/>
                <a:tableStyleId>{5F7C0A26-7F6A-4316-B9DD-D3FB3A37D96B}</a:tableStyleId>
              </a:tblPr>
              <a:tblGrid>
                <a:gridCol w="1945225"/>
                <a:gridCol w="581250"/>
                <a:gridCol w="581250"/>
                <a:gridCol w="581250"/>
                <a:gridCol w="581250"/>
                <a:gridCol w="581250"/>
              </a:tblGrid>
              <a:tr h="312750">
                <a:tc>
                  <a:txBody>
                    <a:bodyPr/>
                    <a:lstStyle/>
                    <a:p>
                      <a:pPr indent="0" lvl="0" marL="0" rtl="0" algn="l">
                        <a:spcBef>
                          <a:spcPts val="0"/>
                        </a:spcBef>
                        <a:spcAft>
                          <a:spcPts val="0"/>
                        </a:spcAft>
                        <a:buNone/>
                      </a:pPr>
                      <a:r>
                        <a:rPr lang="en-GB" sz="1200">
                          <a:latin typeface="Lexend"/>
                          <a:ea typeface="Lexend"/>
                          <a:cs typeface="Lexend"/>
                          <a:sym typeface="Lexend"/>
                        </a:rPr>
                        <a:t>Nambarka xubinta (Term number) (n)</a:t>
                      </a:r>
                      <a:r>
                        <a:rPr i="1" lang="en-GB" sz="1200">
                          <a:solidFill>
                            <a:srgbClr val="000000"/>
                          </a:solidFill>
                          <a:latin typeface="Times New Roman"/>
                          <a:ea typeface="Times New Roman"/>
                          <a:cs typeface="Times New Roman"/>
                          <a:sym typeface="Times New Roman"/>
                        </a:rPr>
                        <a:t/>
                      </a:r>
                      <a:r>
                        <a:rPr lang="en-GB" sz="12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5</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00750">
                <a:tc>
                  <a:txBody>
                    <a:bodyPr/>
                    <a:lstStyle/>
                    <a:p>
                      <a:pPr indent="0" lvl="0" marL="0" rtl="0" algn="l">
                        <a:spcBef>
                          <a:spcPts val="0"/>
                        </a:spcBef>
                        <a:spcAft>
                          <a:spcPts val="0"/>
                        </a:spcAft>
                        <a:buNone/>
                      </a:pPr>
                      <a:r>
                        <a:rPr lang="en-GB" sz="1200">
                          <a:latin typeface="Lexend"/>
                          <a:ea typeface="Lexend"/>
                          <a:cs typeface="Lexend"/>
                          <a:sym typeface="Lexend"/>
                        </a:rPr>
                        <a:t>Xubin (Term) (T)</a:t>
                      </a:r>
                      <a:r>
                        <a:rPr lang="en-GB" sz="1200">
                          <a:latin typeface="Times New Roman"/>
                          <a:ea typeface="Times New Roman"/>
                          <a:cs typeface="Times New Roman"/>
                          <a:sym typeface="Times New Roman"/>
                        </a:rPr>
                        <a:t/>
                      </a:r>
                      <a:r>
                        <a:rPr lang="en-GB" sz="1200">
                          <a:latin typeface="Lexend"/>
                          <a:ea typeface="Lexend"/>
                          <a:cs typeface="Lexend"/>
                          <a:sym typeface="Lexend"/>
                        </a:rPr>
                        <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10</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16</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22</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28</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200">
                          <a:latin typeface="Times New Roman"/>
                          <a:ea typeface="Times New Roman"/>
                          <a:cs typeface="Times New Roman"/>
                          <a:sym typeface="Times New Roman"/>
                        </a:rPr>
                        <a:t>3</a:t>
                      </a:r>
                      <a:r>
                        <a:rPr lang="en-GB" sz="2200">
                          <a:latin typeface="Times New Roman"/>
                          <a:ea typeface="Times New Roman"/>
                          <a:cs typeface="Times New Roman"/>
                          <a:sym typeface="Times New Roman"/>
                        </a:rPr>
                        <a:t>4</a:t>
                      </a:r>
                      <a:endParaRPr sz="22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2341" name="Google Shape;2341;p158"/>
          <p:cNvPicPr preferRelativeResize="0"/>
          <p:nvPr/>
        </p:nvPicPr>
        <p:blipFill>
          <a:blip r:embed="rId3">
            <a:alphaModFix/>
          </a:blip>
          <a:stretch>
            <a:fillRect/>
          </a:stretch>
        </p:blipFill>
        <p:spPr>
          <a:xfrm>
            <a:off x="3813183" y="1822894"/>
            <a:ext cx="396000" cy="419100"/>
          </a:xfrm>
          <a:prstGeom prst="rect">
            <a:avLst/>
          </a:prstGeom>
          <a:noFill/>
          <a:ln>
            <a:noFill/>
          </a:ln>
        </p:spPr>
      </p:pic>
      <p:pic>
        <p:nvPicPr>
          <p:cNvPr id="2342" name="Google Shape;2342;p158"/>
          <p:cNvPicPr preferRelativeResize="0"/>
          <p:nvPr/>
        </p:nvPicPr>
        <p:blipFill>
          <a:blip r:embed="rId3">
            <a:alphaModFix/>
          </a:blip>
          <a:stretch>
            <a:fillRect/>
          </a:stretch>
        </p:blipFill>
        <p:spPr>
          <a:xfrm>
            <a:off x="7303816" y="3190012"/>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6" name="Shape 2346"/>
        <p:cNvGrpSpPr/>
        <p:nvPr/>
      </p:nvGrpSpPr>
      <p:grpSpPr>
        <a:xfrm>
          <a:off x="0" y="0"/>
          <a:ext cx="0" cy="0"/>
          <a:chOff x="0" y="0"/>
          <a:chExt cx="0" cy="0"/>
        </a:xfrm>
      </p:grpSpPr>
      <p:pic>
        <p:nvPicPr>
          <p:cNvPr descr="&lt;math xmlns=&quot;http://www.w3.org/1998/Math/MathML&quot; data-is-equatio=&quot;1&quot; data-equatio-url=&quot;https://equatio-api.texthelp.com/desmos/get/05-01-2024/e53e0166-6428-4266-aff2-cd9d3a136569&quot; data-equatio-type=&quot;desmos&quot;&gt;&lt;mglyph src=&quot;https://equatio-api.texthelp.com/desmos/get/05-01-2024/e53e0166-6428-4266-aff2-cd9d3a136569&quot; alt=&quot;Equatio Desmos Graph&quot;/&gt;&lt;/math&gt;" id="2347" name="Google Shape;2347;p159" title="Equatio Desmos Graph"/>
          <p:cNvPicPr preferRelativeResize="0"/>
          <p:nvPr/>
        </p:nvPicPr>
        <p:blipFill rotWithShape="1">
          <a:blip r:embed="rId3">
            <a:alphaModFix/>
          </a:blip>
          <a:srcRect b="1661" l="27186" r="47813" t="0"/>
          <a:stretch/>
        </p:blipFill>
        <p:spPr>
          <a:xfrm>
            <a:off x="6496025" y="769650"/>
            <a:ext cx="1426300" cy="3812051"/>
          </a:xfrm>
          <a:prstGeom prst="rect">
            <a:avLst/>
          </a:prstGeom>
          <a:noFill/>
          <a:ln>
            <a:noFill/>
          </a:ln>
        </p:spPr>
      </p:pic>
      <p:sp>
        <p:nvSpPr>
          <p:cNvPr id="2348" name="Google Shape;2348;p159"/>
          <p:cNvSpPr txBox="1"/>
          <p:nvPr>
            <p:ph idx="1" type="body"/>
          </p:nvPr>
        </p:nvSpPr>
        <p:spPr>
          <a:xfrm>
            <a:off x="324000" y="759300"/>
            <a:ext cx="5517300" cy="384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Cali iyo Layla waxay isku dayayaan inay sawiraan taxanaha xisaabeed (arithmetic sequence).</a:t>
            </a:r>
            <a:endParaRPr/>
          </a:p>
          <a:p>
            <a:pPr indent="0" lvl="0" marL="0" rtl="0" algn="l">
              <a:spcBef>
                <a:spcPts val="0"/>
              </a:spcBef>
              <a:spcAft>
                <a:spcPts val="0"/>
              </a:spcAft>
              <a:buNone/>
            </a:pPr>
            <a:r>
              <a:rPr lang="en-GB" sz="1800">
                <a:latin typeface="Lexend"/>
                <a:ea typeface="Times New Roman"/>
                <a:cs typeface="Times New Roman"/>
                <a:sym typeface="Times New Roman"/>
              </a:rPr>
              <a:t>34, 28, 22, 16, 10, …</a:t>
            </a:r>
            <a:endParaRPr sz="2400">
              <a:latin typeface="Times New Roman"/>
              <a:ea typeface="Times New Roman"/>
              <a:cs typeface="Times New Roman"/>
              <a:sym typeface="Times New Roman"/>
            </a:endParaRPr>
          </a:p>
        </p:txBody>
      </p:sp>
      <p:sp>
        <p:nvSpPr>
          <p:cNvPr id="2349" name="Google Shape;2349;p15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Matalaadyada isku xigxiga xisaabeed (Representations of arithmetic sequences)</a:t>
            </a:r>
            <a:endParaRPr/>
          </a:p>
        </p:txBody>
      </p:sp>
      <p:sp>
        <p:nvSpPr>
          <p:cNvPr id="2350" name="Google Shape;2350;p159"/>
          <p:cNvSpPr txBox="1"/>
          <p:nvPr/>
        </p:nvSpPr>
        <p:spPr>
          <a:xfrm>
            <a:off x="6663063" y="4535168"/>
            <a:ext cx="18897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Nambarka ereyga (n) (Term number (n))</a:t>
            </a:r>
            <a:r>
              <a:rPr i="1"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351" name="Google Shape;2351;p159"/>
          <p:cNvSpPr txBox="1"/>
          <p:nvPr/>
        </p:nvSpPr>
        <p:spPr>
          <a:xfrm rot="-5400000">
            <a:off x="5464679" y="1437237"/>
            <a:ext cx="16617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Qiimaha ereyga (T) (Term value (T))</a:t>
            </a:r>
            <a:r>
              <a:rPr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352" name="Google Shape;2352;p159"/>
          <p:cNvPicPr preferRelativeResize="0"/>
          <p:nvPr/>
        </p:nvPicPr>
        <p:blipFill>
          <a:blip r:embed="rId7">
            <a:alphaModFix/>
          </a:blip>
          <a:stretch>
            <a:fillRect/>
          </a:stretch>
        </p:blipFill>
        <p:spPr>
          <a:xfrm flipH="1">
            <a:off x="325735" y="3565137"/>
            <a:ext cx="788350" cy="1016564"/>
          </a:xfrm>
          <a:prstGeom prst="rect">
            <a:avLst/>
          </a:prstGeom>
          <a:noFill/>
          <a:ln>
            <a:noFill/>
          </a:ln>
        </p:spPr>
      </p:pic>
      <p:pic>
        <p:nvPicPr>
          <p:cNvPr id="2353" name="Google Shape;2353;p159"/>
          <p:cNvPicPr preferRelativeResize="0"/>
          <p:nvPr/>
        </p:nvPicPr>
        <p:blipFill>
          <a:blip r:embed="rId8">
            <a:alphaModFix/>
          </a:blip>
          <a:stretch>
            <a:fillRect/>
          </a:stretch>
        </p:blipFill>
        <p:spPr>
          <a:xfrm flipH="1">
            <a:off x="5128058" y="3754061"/>
            <a:ext cx="807750" cy="1057915"/>
          </a:xfrm>
          <a:prstGeom prst="rect">
            <a:avLst/>
          </a:prstGeom>
          <a:noFill/>
          <a:ln>
            <a:noFill/>
          </a:ln>
        </p:spPr>
      </p:pic>
      <p:pic>
        <p:nvPicPr>
          <p:cNvPr id="2354" name="Google Shape;2354;p159"/>
          <p:cNvPicPr preferRelativeResize="0"/>
          <p:nvPr/>
        </p:nvPicPr>
        <p:blipFill rotWithShape="1">
          <a:blip r:embed="rId6">
            <a:alphaModFix/>
          </a:blip>
          <a:srcRect b="43690" l="0" r="57905" t="0"/>
          <a:stretch/>
        </p:blipFill>
        <p:spPr>
          <a:xfrm flipH="1">
            <a:off x="693627" y="2182450"/>
            <a:ext cx="2702648" cy="1255076"/>
          </a:xfrm>
          <a:prstGeom prst="rect">
            <a:avLst/>
          </a:prstGeom>
          <a:noFill/>
          <a:ln>
            <a:noFill/>
          </a:ln>
        </p:spPr>
      </p:pic>
      <p:sp>
        <p:nvSpPr>
          <p:cNvPr id="2355" name="Google Shape;2355;p159"/>
          <p:cNvSpPr txBox="1"/>
          <p:nvPr/>
        </p:nvSpPr>
        <p:spPr>
          <a:xfrm flipH="1">
            <a:off x="913500" y="2223225"/>
            <a:ext cx="2379900" cy="947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Isku xigxigani wuxuu yeelan doonaa ereyo taban (negative terms) sidaas darteed lama sawiri karo.</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356" name="Google Shape;2356;p159"/>
          <p:cNvSpPr txBox="1"/>
          <p:nvPr/>
        </p:nvSpPr>
        <p:spPr>
          <a:xfrm flipH="1">
            <a:off x="1900300" y="3813350"/>
            <a:ext cx="24765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Ma ku raacsan tahay Cali?</a:t>
            </a:r>
            <a:endParaRPr sz="22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0" name="Shape 2360"/>
        <p:cNvGrpSpPr/>
        <p:nvPr/>
      </p:nvGrpSpPr>
      <p:grpSpPr>
        <a:xfrm>
          <a:off x="0" y="0"/>
          <a:ext cx="0" cy="0"/>
          <a:chOff x="0" y="0"/>
          <a:chExt cx="0" cy="0"/>
        </a:xfrm>
      </p:grpSpPr>
      <p:sp>
        <p:nvSpPr>
          <p:cNvPr id="2361" name="Google Shape;2361;p160"/>
          <p:cNvSpPr txBox="1"/>
          <p:nvPr>
            <p:ph idx="1" type="body"/>
          </p:nvPr>
        </p:nvSpPr>
        <p:spPr>
          <a:xfrm>
            <a:off x="324000" y="1521300"/>
            <a:ext cx="5517300" cy="384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3</a:t>
            </a:r>
            <a:r>
              <a:rPr lang="en-GB" sz="1800">
                <a:latin typeface="Lexend"/>
                <a:ea typeface="Times New Roman"/>
                <a:cs typeface="Times New Roman"/>
                <a:sym typeface="Times New Roman"/>
              </a:rPr>
              <a:t>4, 28, 22, 16, 10, …</a:t>
            </a:r>
            <a:endParaRPr sz="2400">
              <a:latin typeface="Times New Roman"/>
              <a:ea typeface="Times New Roman"/>
              <a:cs typeface="Times New Roman"/>
              <a:sym typeface="Times New Roman"/>
            </a:endParaRPr>
          </a:p>
        </p:txBody>
      </p:sp>
      <p:pic>
        <p:nvPicPr>
          <p:cNvPr id="2362" name="Google Shape;2362;p160"/>
          <p:cNvPicPr preferRelativeResize="0"/>
          <p:nvPr/>
        </p:nvPicPr>
        <p:blipFill rotWithShape="1">
          <a:blip r:embed="rId3">
            <a:alphaModFix/>
          </a:blip>
          <a:srcRect b="43690" l="0" r="57905" t="0"/>
          <a:stretch/>
        </p:blipFill>
        <p:spPr>
          <a:xfrm>
            <a:off x="1445541" y="3315375"/>
            <a:ext cx="3722849" cy="1255076"/>
          </a:xfrm>
          <a:prstGeom prst="rect">
            <a:avLst/>
          </a:prstGeom>
          <a:noFill/>
          <a:ln>
            <a:noFill/>
          </a:ln>
        </p:spPr>
      </p:pic>
      <p:sp>
        <p:nvSpPr>
          <p:cNvPr id="2363" name="Google Shape;2363;p160"/>
          <p:cNvSpPr txBox="1"/>
          <p:nvPr/>
        </p:nvSpPr>
        <p:spPr>
          <a:xfrm flipH="1">
            <a:off x="1567700" y="3366225"/>
            <a:ext cx="3315600" cy="947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Waxaad sax tahay, waxaa jiri doona ereyo taban (negative terms).</a:t>
            </a:r>
            <a:r>
              <a:rPr lang="en-GB" sz="1100">
                <a:latin typeface="Lexend"/>
                <a:ea typeface="Lexend"/>
                <a:cs typeface="Lexend"/>
                <a:sym typeface="Lexend"/>
              </a:rPr>
              <a:t/>
            </a:r>
            <a:endParaRPr sz="18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latin typeface="Lexend"/>
              <a:ea typeface="Lexend"/>
              <a:cs typeface="Lexend"/>
              <a:sym typeface="Lexend"/>
            </a:endParaRPr>
          </a:p>
        </p:txBody>
      </p:sp>
      <p:pic>
        <p:nvPicPr>
          <p:cNvPr descr="&lt;math xmlns=&quot;http://www.w3.org/1998/Math/MathML&quot; data-is-equatio=&quot;1&quot; data-equatio-url=&quot;https://equatio-api.texthelp.com/desmos/get/05-01-2024/e53e0166-6428-4266-aff2-cd9d3a136569&quot; data-equatio-type=&quot;desmos&quot;&gt;&lt;mglyph src=&quot;https://equatio-api.texthelp.com/desmos/get/05-01-2024/e53e0166-6428-4266-aff2-cd9d3a136569&quot; alt=&quot;Equatio Desmos Graph&quot;/&gt;&lt;/math&gt;" id="2364" name="Google Shape;2364;p160" title="Equatio Desmos Graph"/>
          <p:cNvPicPr preferRelativeResize="0"/>
          <p:nvPr/>
        </p:nvPicPr>
        <p:blipFill rotWithShape="1">
          <a:blip r:embed="rId4">
            <a:alphaModFix/>
          </a:blip>
          <a:srcRect b="1661" l="27186" r="47813" t="0"/>
          <a:stretch/>
        </p:blipFill>
        <p:spPr>
          <a:xfrm>
            <a:off x="6496025" y="769650"/>
            <a:ext cx="1426300" cy="3812051"/>
          </a:xfrm>
          <a:prstGeom prst="rect">
            <a:avLst/>
          </a:prstGeom>
          <a:noFill/>
          <a:ln>
            <a:noFill/>
          </a:ln>
        </p:spPr>
      </p:pic>
      <p:sp>
        <p:nvSpPr>
          <p:cNvPr id="2365" name="Google Shape;2365;p160"/>
          <p:cNvSpPr txBox="1"/>
          <p:nvPr>
            <p:ph idx="1" type="body"/>
          </p:nvPr>
        </p:nvSpPr>
        <p:spPr>
          <a:xfrm>
            <a:off x="324000" y="759300"/>
            <a:ext cx="5517300" cy="384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Cali iyo Layla waxay isku dayayaan inay sawiraan isku xigxiga xisaabeed (arithmetic sequence) oo ka bilaabmaya:</a:t>
            </a:r>
            <a:endParaRPr sz="2400">
              <a:latin typeface="Times New Roman"/>
              <a:ea typeface="Times New Roman"/>
              <a:cs typeface="Times New Roman"/>
              <a:sym typeface="Times New Roman"/>
            </a:endParaRPr>
          </a:p>
        </p:txBody>
      </p:sp>
      <p:sp>
        <p:nvSpPr>
          <p:cNvPr id="2366" name="Google Shape;2366;p16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Matalaadyada isku xigxiga xisaabeed (Representations of arithmetic sequences)</a:t>
            </a:r>
            <a:endParaRPr/>
          </a:p>
        </p:txBody>
      </p:sp>
      <p:sp>
        <p:nvSpPr>
          <p:cNvPr id="2367" name="Google Shape;2367;p160"/>
          <p:cNvSpPr txBox="1"/>
          <p:nvPr/>
        </p:nvSpPr>
        <p:spPr>
          <a:xfrm>
            <a:off x="6663063" y="4535168"/>
            <a:ext cx="18897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Nambarka ereyga (n) (Term number (n))</a:t>
            </a:r>
            <a:r>
              <a:rPr i="1"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368" name="Google Shape;2368;p160"/>
          <p:cNvSpPr txBox="1"/>
          <p:nvPr/>
        </p:nvSpPr>
        <p:spPr>
          <a:xfrm rot="-5400000">
            <a:off x="5464679" y="1437237"/>
            <a:ext cx="16617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Qiimaha ereyga (T) (Term value (T))</a:t>
            </a:r>
            <a:r>
              <a:rPr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369" name="Google Shape;2369;p160"/>
          <p:cNvPicPr preferRelativeResize="0"/>
          <p:nvPr/>
        </p:nvPicPr>
        <p:blipFill>
          <a:blip r:embed="rId7">
            <a:alphaModFix/>
          </a:blip>
          <a:stretch>
            <a:fillRect/>
          </a:stretch>
        </p:blipFill>
        <p:spPr>
          <a:xfrm flipH="1">
            <a:off x="325735" y="3565137"/>
            <a:ext cx="788350" cy="1016564"/>
          </a:xfrm>
          <a:prstGeom prst="rect">
            <a:avLst/>
          </a:prstGeom>
          <a:noFill/>
          <a:ln>
            <a:noFill/>
          </a:ln>
        </p:spPr>
      </p:pic>
      <p:pic>
        <p:nvPicPr>
          <p:cNvPr id="2370" name="Google Shape;2370;p160"/>
          <p:cNvPicPr preferRelativeResize="0"/>
          <p:nvPr/>
        </p:nvPicPr>
        <p:blipFill>
          <a:blip r:embed="rId8">
            <a:alphaModFix/>
          </a:blip>
          <a:stretch>
            <a:fillRect/>
          </a:stretch>
        </p:blipFill>
        <p:spPr>
          <a:xfrm flipH="1">
            <a:off x="5128058" y="3754061"/>
            <a:ext cx="807750" cy="1057915"/>
          </a:xfrm>
          <a:prstGeom prst="rect">
            <a:avLst/>
          </a:prstGeom>
          <a:noFill/>
          <a:ln>
            <a:noFill/>
          </a:ln>
        </p:spPr>
      </p:pic>
      <p:pic>
        <p:nvPicPr>
          <p:cNvPr id="2371" name="Google Shape;2371;p160"/>
          <p:cNvPicPr preferRelativeResize="0"/>
          <p:nvPr/>
        </p:nvPicPr>
        <p:blipFill rotWithShape="1">
          <a:blip r:embed="rId3">
            <a:alphaModFix/>
          </a:blip>
          <a:srcRect b="43690" l="0" r="57905" t="0"/>
          <a:stretch/>
        </p:blipFill>
        <p:spPr>
          <a:xfrm flipH="1">
            <a:off x="693627" y="2182450"/>
            <a:ext cx="2702648" cy="1255076"/>
          </a:xfrm>
          <a:prstGeom prst="rect">
            <a:avLst/>
          </a:prstGeom>
          <a:noFill/>
          <a:ln>
            <a:noFill/>
          </a:ln>
        </p:spPr>
      </p:pic>
      <p:sp>
        <p:nvSpPr>
          <p:cNvPr id="2372" name="Google Shape;2372;p160"/>
          <p:cNvSpPr txBox="1"/>
          <p:nvPr/>
        </p:nvSpPr>
        <p:spPr>
          <a:xfrm flipH="1">
            <a:off x="913500" y="2223225"/>
            <a:ext cx="2379900" cy="947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Isku xigxigani wuxuu yeelan doonaa ereyo taban (negative terms) sidaas darteed lama sawiri karo.</a:t>
            </a:r>
            <a:endParaRPr sz="1800">
              <a:solidFill>
                <a:srgbClr val="000000"/>
              </a:solidFill>
              <a:latin typeface="Lexend"/>
              <a:ea typeface="Lexend"/>
              <a:cs typeface="Lexend"/>
              <a:sym typeface="Lexend"/>
            </a:endParaRPr>
          </a:p>
        </p:txBody>
      </p:sp>
      <p:sp>
        <p:nvSpPr>
          <p:cNvPr id="2373" name="Google Shape;2373;p160"/>
          <p:cNvSpPr txBox="1"/>
          <p:nvPr/>
        </p:nvSpPr>
        <p:spPr>
          <a:xfrm flipH="1">
            <a:off x="1567700" y="3346043"/>
            <a:ext cx="3315600" cy="10167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Waxaad sax tahay, waxaa jiri doonaa ereyo taban (negative terms). Laakiin, waxaan ku sawiri karnaa rubuca 4aad (4th quadrant).</a:t>
            </a:r>
            <a:r>
              <a:rPr lang="en-GB" sz="1100">
                <a:solidFill>
                  <a:schemeClr val="dk1"/>
                </a:solidFill>
                <a:latin typeface="Lexend"/>
                <a:ea typeface="Times New Roman"/>
                <a:cs typeface="Times New Roman"/>
                <a:sym typeface="Times New Roman"/>
              </a:rPr>
              <a:t/>
            </a:r>
            <a:r>
              <a:rPr baseline="30000"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374" name="Google Shape;2374;p160"/>
          <p:cNvSpPr txBox="1"/>
          <p:nvPr>
            <p:ph idx="1" type="body"/>
          </p:nvPr>
        </p:nvSpPr>
        <p:spPr>
          <a:xfrm>
            <a:off x="324000" y="1521300"/>
            <a:ext cx="5517300" cy="384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34, 28, 22, 16, 10, 4, −2, −8, −14, …</a:t>
            </a:r>
            <a:endParaRPr sz="24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36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8" name="Shape 2378"/>
        <p:cNvGrpSpPr/>
        <p:nvPr/>
      </p:nvGrpSpPr>
      <p:grpSpPr>
        <a:xfrm>
          <a:off x="0" y="0"/>
          <a:ext cx="0" cy="0"/>
          <a:chOff x="0" y="0"/>
          <a:chExt cx="0" cy="0"/>
        </a:xfrm>
      </p:grpSpPr>
      <p:sp>
        <p:nvSpPr>
          <p:cNvPr id="2379" name="Google Shape;2379;p161"/>
          <p:cNvSpPr txBox="1"/>
          <p:nvPr/>
        </p:nvSpPr>
        <p:spPr>
          <a:xfrm flipH="1">
            <a:off x="1567700" y="3346043"/>
            <a:ext cx="3315600" cy="10167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Waxaad sax tahay, waxaa jiri doonaa ereyo taban (negative terms). Laakiin, waxaan ku sawiri karnaa rubuca 4aad (4th quadrant).</a:t>
            </a:r>
            <a:r>
              <a:rPr lang="en-GB" sz="1100">
                <a:solidFill>
                  <a:schemeClr val="dk1"/>
                </a:solidFill>
                <a:latin typeface="Lexend"/>
                <a:ea typeface="Times New Roman"/>
                <a:cs typeface="Times New Roman"/>
                <a:sym typeface="Times New Roman"/>
              </a:rPr>
              <a:t/>
            </a:r>
            <a:r>
              <a:rPr baseline="30000"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380" name="Google Shape;2380;p161"/>
          <p:cNvSpPr txBox="1"/>
          <p:nvPr>
            <p:ph idx="1" type="body"/>
          </p:nvPr>
        </p:nvSpPr>
        <p:spPr>
          <a:xfrm>
            <a:off x="324000" y="1521300"/>
            <a:ext cx="5517300" cy="384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34, 28, 22, 16, 10, 4, −2, −8, −14, …</a:t>
            </a:r>
            <a:endParaRPr sz="2400">
              <a:latin typeface="Times New Roman"/>
              <a:ea typeface="Times New Roman"/>
              <a:cs typeface="Times New Roman"/>
              <a:sym typeface="Times New Roman"/>
            </a:endParaRPr>
          </a:p>
        </p:txBody>
      </p:sp>
      <p:pic>
        <p:nvPicPr>
          <p:cNvPr id="2381" name="Google Shape;2381;p161"/>
          <p:cNvPicPr preferRelativeResize="0"/>
          <p:nvPr/>
        </p:nvPicPr>
        <p:blipFill rotWithShape="1">
          <a:blip r:embed="rId3">
            <a:alphaModFix/>
          </a:blip>
          <a:srcRect b="43690" l="0" r="57905" t="0"/>
          <a:stretch/>
        </p:blipFill>
        <p:spPr>
          <a:xfrm>
            <a:off x="1445541" y="3315375"/>
            <a:ext cx="3722849" cy="1255076"/>
          </a:xfrm>
          <a:prstGeom prst="rect">
            <a:avLst/>
          </a:prstGeom>
          <a:noFill/>
          <a:ln>
            <a:noFill/>
          </a:ln>
        </p:spPr>
      </p:pic>
      <p:sp>
        <p:nvSpPr>
          <p:cNvPr id="2382" name="Google Shape;2382;p161"/>
          <p:cNvSpPr txBox="1"/>
          <p:nvPr>
            <p:ph idx="1" type="body"/>
          </p:nvPr>
        </p:nvSpPr>
        <p:spPr>
          <a:xfrm>
            <a:off x="324000" y="759300"/>
            <a:ext cx="5517300" cy="384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Cali iyo Layla waxay isku dayayaan inay sawiraan isku xigxiga xisaabeed (arithmetic sequence) oo ka bilaabmaya:</a:t>
            </a:r>
            <a:endParaRPr sz="2400">
              <a:latin typeface="Times New Roman"/>
              <a:ea typeface="Times New Roman"/>
              <a:cs typeface="Times New Roman"/>
              <a:sym typeface="Times New Roman"/>
            </a:endParaRPr>
          </a:p>
        </p:txBody>
      </p:sp>
      <p:sp>
        <p:nvSpPr>
          <p:cNvPr id="2383" name="Google Shape;2383;p16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Matalaadyada isku xigxiga xisaabeed (Representations of arithmetic sequences)</a:t>
            </a:r>
            <a:endParaRPr/>
          </a:p>
        </p:txBody>
      </p:sp>
      <p:sp>
        <p:nvSpPr>
          <p:cNvPr id="2384" name="Google Shape;2384;p161"/>
          <p:cNvSpPr txBox="1"/>
          <p:nvPr/>
        </p:nvSpPr>
        <p:spPr>
          <a:xfrm rot="-5400000">
            <a:off x="5464679" y="1437237"/>
            <a:ext cx="16617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Qiimaha ereyga (T) (Term value (T))</a:t>
            </a:r>
            <a:r>
              <a:rPr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385" name="Google Shape;2385;p161"/>
          <p:cNvPicPr preferRelativeResize="0"/>
          <p:nvPr/>
        </p:nvPicPr>
        <p:blipFill>
          <a:blip r:embed="rId7">
            <a:alphaModFix/>
          </a:blip>
          <a:stretch>
            <a:fillRect/>
          </a:stretch>
        </p:blipFill>
        <p:spPr>
          <a:xfrm flipH="1">
            <a:off x="325735" y="3565137"/>
            <a:ext cx="788350" cy="1016564"/>
          </a:xfrm>
          <a:prstGeom prst="rect">
            <a:avLst/>
          </a:prstGeom>
          <a:noFill/>
          <a:ln>
            <a:noFill/>
          </a:ln>
        </p:spPr>
      </p:pic>
      <p:pic>
        <p:nvPicPr>
          <p:cNvPr id="2386" name="Google Shape;2386;p161"/>
          <p:cNvPicPr preferRelativeResize="0"/>
          <p:nvPr/>
        </p:nvPicPr>
        <p:blipFill>
          <a:blip r:embed="rId8">
            <a:alphaModFix/>
          </a:blip>
          <a:stretch>
            <a:fillRect/>
          </a:stretch>
        </p:blipFill>
        <p:spPr>
          <a:xfrm flipH="1">
            <a:off x="5128058" y="3754061"/>
            <a:ext cx="807750" cy="1057915"/>
          </a:xfrm>
          <a:prstGeom prst="rect">
            <a:avLst/>
          </a:prstGeom>
          <a:noFill/>
          <a:ln>
            <a:noFill/>
          </a:ln>
        </p:spPr>
      </p:pic>
      <p:pic>
        <p:nvPicPr>
          <p:cNvPr id="2387" name="Google Shape;2387;p161"/>
          <p:cNvPicPr preferRelativeResize="0"/>
          <p:nvPr/>
        </p:nvPicPr>
        <p:blipFill rotWithShape="1">
          <a:blip r:embed="rId3">
            <a:alphaModFix/>
          </a:blip>
          <a:srcRect b="43690" l="0" r="57905" t="0"/>
          <a:stretch/>
        </p:blipFill>
        <p:spPr>
          <a:xfrm flipH="1">
            <a:off x="536526" y="2182450"/>
            <a:ext cx="3217224" cy="1255076"/>
          </a:xfrm>
          <a:prstGeom prst="rect">
            <a:avLst/>
          </a:prstGeom>
          <a:noFill/>
          <a:ln>
            <a:noFill/>
          </a:ln>
        </p:spPr>
      </p:pic>
      <p:sp>
        <p:nvSpPr>
          <p:cNvPr id="2388" name="Google Shape;2388;p161"/>
          <p:cNvSpPr txBox="1"/>
          <p:nvPr/>
        </p:nvSpPr>
        <p:spPr>
          <a:xfrm flipH="1">
            <a:off x="798388" y="2223225"/>
            <a:ext cx="2832900" cy="947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Waa la sawiri karaa! Kaliya waxaan isticmaalnaa rubuca 4aad (4th quadrant). Mahadsanid Layla!</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baseline="30000"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descr="&lt;math xmlns=&quot;http://www.w3.org/1998/Math/MathML&quot; data-is-equatio=&quot;1&quot; data-equatio-url=&quot;https://equatio-api.texthelp.com/desmos/get/05-01-2024/1646929d-751b-4713-a858-b073beafd588&quot; data-equatio-type=&quot;desmos&quot;&gt;&lt;mglyph src=&quot;https://equatio-api.texthelp.com/desmos/get/05-01-2024/1646929d-751b-4713-a858-b073beafd588&quot; alt=&quot;Equatio Desmos Graph&quot;/&gt;&lt;/math&gt;" id="2389" name="Google Shape;2389;p161" title="Equatio Desmos Graph"/>
          <p:cNvPicPr preferRelativeResize="0"/>
          <p:nvPr/>
        </p:nvPicPr>
        <p:blipFill rotWithShape="1">
          <a:blip r:embed="rId6">
            <a:alphaModFix/>
          </a:blip>
          <a:srcRect b="0" l="22336" r="51341" t="0"/>
          <a:stretch/>
        </p:blipFill>
        <p:spPr>
          <a:xfrm>
            <a:off x="6458300" y="753825"/>
            <a:ext cx="1346384" cy="3836100"/>
          </a:xfrm>
          <a:prstGeom prst="rect">
            <a:avLst/>
          </a:prstGeom>
          <a:noFill/>
          <a:ln>
            <a:noFill/>
          </a:ln>
        </p:spPr>
      </p:pic>
      <p:sp>
        <p:nvSpPr>
          <p:cNvPr id="2390" name="Google Shape;2390;p161"/>
          <p:cNvSpPr txBox="1"/>
          <p:nvPr/>
        </p:nvSpPr>
        <p:spPr>
          <a:xfrm>
            <a:off x="7882274" y="3011175"/>
            <a:ext cx="937800" cy="2949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ea typeface="Lexend"/>
                <a:cs typeface="Lexend"/>
                <a:sym typeface="Lexend"/>
              </a:rPr>
              <a:t>Nambarka ereyga (n) (Term number (n))</a:t>
            </a:r>
            <a:r>
              <a:rPr i="1"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391" name="Google Shape;2391;p161"/>
          <p:cNvSpPr/>
          <p:nvPr/>
        </p:nvSpPr>
        <p:spPr>
          <a:xfrm>
            <a:off x="6698650" y="3422950"/>
            <a:ext cx="1183500" cy="1210200"/>
          </a:xfrm>
          <a:prstGeom prst="roundRect">
            <a:avLst>
              <a:gd fmla="val 16667" name="adj"/>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392" name="Google Shape;2392;p161"/>
          <p:cNvCxnSpPr/>
          <p:nvPr/>
        </p:nvCxnSpPr>
        <p:spPr>
          <a:xfrm flipH="1">
            <a:off x="6638025" y="750350"/>
            <a:ext cx="10200" cy="3842400"/>
          </a:xfrm>
          <a:prstGeom prst="straightConnector1">
            <a:avLst/>
          </a:prstGeom>
          <a:noFill/>
          <a:ln cap="flat" cmpd="sng" w="28575">
            <a:solidFill>
              <a:schemeClr val="dk1"/>
            </a:solidFill>
            <a:prstDash val="solid"/>
            <a:round/>
            <a:headEnd len="med" w="med" type="none"/>
            <a:tailEnd len="med" w="med" type="none"/>
          </a:ln>
        </p:spPr>
      </p:cxnSp>
      <p:cxnSp>
        <p:nvCxnSpPr>
          <p:cNvPr id="2393" name="Google Shape;2393;p161"/>
          <p:cNvCxnSpPr/>
          <p:nvPr/>
        </p:nvCxnSpPr>
        <p:spPr>
          <a:xfrm flipH="1">
            <a:off x="6416325" y="3382600"/>
            <a:ext cx="1391700" cy="102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7" name="Shape 2397"/>
        <p:cNvGrpSpPr/>
        <p:nvPr/>
      </p:nvGrpSpPr>
      <p:grpSpPr>
        <a:xfrm>
          <a:off x="0" y="0"/>
          <a:ext cx="0" cy="0"/>
          <a:chOff x="0" y="0"/>
          <a:chExt cx="0" cy="0"/>
        </a:xfrm>
      </p:grpSpPr>
      <p:sp>
        <p:nvSpPr>
          <p:cNvPr id="2398" name="Google Shape;2398;p162"/>
          <p:cNvSpPr txBox="1"/>
          <p:nvPr>
            <p:ph idx="2" type="subTitle"/>
          </p:nvPr>
        </p:nvSpPr>
        <p:spPr>
          <a:xfrm>
            <a:off x="980575" y="3043725"/>
            <a:ext cx="52761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Qiimaha isku xigxiga xisaabeed (arithmetic sequence) waa inay ahaadaan kuwo togan (positive) si loo sawiro.</a:t>
            </a:r>
            <a:r>
              <a:rPr lang="en-GB" sz="1400">
                <a:latin typeface="Lexend"/>
              </a:rPr>
              <a:t/>
            </a:r>
            <a:endParaRPr/>
          </a:p>
        </p:txBody>
      </p:sp>
      <p:sp>
        <p:nvSpPr>
          <p:cNvPr id="2399" name="Google Shape;2399;p16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Matalaadyada isku xigxiga xisaabeed (Representations of arithmetic sequences)</a:t>
            </a:r>
            <a:endParaRPr/>
          </a:p>
        </p:txBody>
      </p:sp>
      <p:sp>
        <p:nvSpPr>
          <p:cNvPr id="2400" name="Google Shape;2400;p162"/>
          <p:cNvSpPr txBox="1"/>
          <p:nvPr>
            <p:ph idx="1" type="subTitle"/>
          </p:nvPr>
        </p:nvSpPr>
        <p:spPr>
          <a:xfrm>
            <a:off x="324000" y="1029575"/>
            <a:ext cx="76353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Ereyada taban (negative terms) ee isku xigxiga −13,−8,−3, 2, 7 … lama sawiri karo.</a:t>
            </a:r>
            <a:r>
              <a:rPr lang="en-GB" sz="1400">
                <a:latin typeface="Lexend"/>
                <a:ea typeface="Times New Roman"/>
                <a:cs typeface="Times New Roman"/>
                <a:sym typeface="Times New Roman"/>
              </a:rPr>
              <a:t/>
            </a:r>
            <a:r>
              <a:rPr lang="en-GB" sz="1400">
                <a:latin typeface="Lexend"/>
              </a:rPr>
              <a:t/>
            </a:r>
            <a:endParaRPr/>
          </a:p>
        </p:txBody>
      </p:sp>
      <p:sp>
        <p:nvSpPr>
          <p:cNvPr id="2401" name="Google Shape;2401;p162"/>
          <p:cNvSpPr txBox="1"/>
          <p:nvPr>
            <p:ph idx="3" type="subTitle"/>
          </p:nvPr>
        </p:nvSpPr>
        <p:spPr>
          <a:xfrm>
            <a:off x="980575" y="3986600"/>
            <a:ext cx="6516600" cy="515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Waa la sawiri karaa iyadoo la isticmaalayo rubuca 4aad (4th quadrant).</a:t>
            </a:r>
            <a:r>
              <a:rPr lang="en-GB" sz="1400">
                <a:latin typeface="Lexend"/>
                <a:ea typeface="Times New Roman"/>
                <a:cs typeface="Times New Roman"/>
                <a:sym typeface="Times New Roman"/>
              </a:rPr>
              <a:t/>
            </a:r>
            <a:r>
              <a:rPr baseline="30000" lang="en-GB" sz="1400">
                <a:latin typeface="Lexend"/>
                <a:ea typeface="Times New Roman"/>
                <a:cs typeface="Times New Roman"/>
                <a:sym typeface="Times New Roman"/>
              </a:rPr>
              <a:t/>
            </a:r>
            <a:r>
              <a:rPr lang="en-GB" sz="1400">
                <a:latin typeface="Lexend"/>
              </a:rPr>
              <a:t/>
            </a:r>
            <a:endParaRPr/>
          </a:p>
        </p:txBody>
      </p:sp>
      <p:pic>
        <p:nvPicPr>
          <p:cNvPr id="2402" name="Google Shape;2402;p162"/>
          <p:cNvPicPr preferRelativeResize="0"/>
          <p:nvPr/>
        </p:nvPicPr>
        <p:blipFill>
          <a:blip r:embed="rId3">
            <a:alphaModFix/>
          </a:blip>
          <a:stretch>
            <a:fillRect/>
          </a:stretch>
        </p:blipFill>
        <p:spPr>
          <a:xfrm>
            <a:off x="6251583" y="1822894"/>
            <a:ext cx="396000" cy="419100"/>
          </a:xfrm>
          <a:prstGeom prst="rect">
            <a:avLst/>
          </a:prstGeom>
          <a:noFill/>
          <a:ln>
            <a:noFill/>
          </a:ln>
        </p:spPr>
      </p:pic>
      <p:pic>
        <p:nvPicPr>
          <p:cNvPr id="2403" name="Google Shape;2403;p162"/>
          <p:cNvPicPr preferRelativeResize="0"/>
          <p:nvPr/>
        </p:nvPicPr>
        <p:blipFill>
          <a:blip r:embed="rId3">
            <a:alphaModFix/>
          </a:blip>
          <a:stretch>
            <a:fillRect/>
          </a:stretch>
        </p:blipFill>
        <p:spPr>
          <a:xfrm>
            <a:off x="6856701" y="4008041"/>
            <a:ext cx="396000" cy="419100"/>
          </a:xfrm>
          <a:prstGeom prst="rect">
            <a:avLst/>
          </a:prstGeom>
          <a:noFill/>
          <a:ln>
            <a:noFill/>
          </a:ln>
        </p:spPr>
      </p:pic>
      <p:pic>
        <p:nvPicPr>
          <p:cNvPr descr="&lt;math xmlns=&quot;http://www.w3.org/1998/Math/MathML&quot; data-is-equatio=&quot;1&quot; data-equatio-url=&quot;https://equatio-api.texthelp.com/desmos/get/05-01-2024/1c574918-480d-49da-bf08-aa223c9bb613&quot; data-equatio-type=&quot;desmos&quot;&gt;&lt;mglyph src=&quot;https://equatio-api.texthelp.com/desmos/get/05-01-2024/1c574918-480d-49da-bf08-aa223c9bb613&quot; alt=&quot;Equatio Desmos Graph&quot;/&gt;&lt;/math&gt;" id="2404" name="Google Shape;2404;p162" title="Equatio Desmos Graph"/>
          <p:cNvPicPr preferRelativeResize="0"/>
          <p:nvPr/>
        </p:nvPicPr>
        <p:blipFill rotWithShape="1">
          <a:blip r:embed="rId4">
            <a:alphaModFix/>
          </a:blip>
          <a:srcRect b="0" l="10753" r="59645" t="0"/>
          <a:stretch/>
        </p:blipFill>
        <p:spPr>
          <a:xfrm>
            <a:off x="7479696" y="1010771"/>
            <a:ext cx="1346376" cy="3411268"/>
          </a:xfrm>
          <a:prstGeom prst="rect">
            <a:avLst/>
          </a:prstGeom>
          <a:noFill/>
          <a:ln>
            <a:noFill/>
          </a:ln>
        </p:spPr>
      </p:pic>
      <p:sp>
        <p:nvSpPr>
          <p:cNvPr id="2405" name="Google Shape;2405;p162"/>
          <p:cNvSpPr txBox="1"/>
          <p:nvPr/>
        </p:nvSpPr>
        <p:spPr>
          <a:xfrm>
            <a:off x="7583646" y="660606"/>
            <a:ext cx="207300" cy="294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Times New Roman"/>
                <a:cs typeface="Times New Roman"/>
                <a:sym typeface="Times New Roman"/>
              </a:rPr>
              <a:t>T</a:t>
            </a:r>
            <a:endParaRPr sz="1800">
              <a:solidFill>
                <a:srgbClr val="000000"/>
              </a:solidFill>
              <a:latin typeface="Lexend"/>
              <a:ea typeface="Lexend"/>
              <a:cs typeface="Lexend"/>
              <a:sym typeface="Lexend"/>
            </a:endParaRPr>
          </a:p>
        </p:txBody>
      </p:sp>
      <p:sp>
        <p:nvSpPr>
          <p:cNvPr id="2406" name="Google Shape;2406;p162"/>
          <p:cNvSpPr txBox="1"/>
          <p:nvPr/>
        </p:nvSpPr>
        <p:spPr>
          <a:xfrm>
            <a:off x="8916846" y="2408092"/>
            <a:ext cx="207300" cy="1989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i="1" lang="en-GB" sz="1800">
                <a:solidFill>
                  <a:srgbClr val="000000"/>
                </a:solidFill>
                <a:latin typeface="Lexend"/>
                <a:ea typeface="Times New Roman"/>
                <a:cs typeface="Times New Roman"/>
                <a:sym typeface="Times New Roman"/>
              </a:rPr>
              <a:t>n</a:t>
            </a:r>
            <a:endParaRPr sz="1800">
              <a:solidFill>
                <a:srgbClr val="000000"/>
              </a:solidFill>
              <a:latin typeface="Lexend"/>
              <a:ea typeface="Lexend"/>
              <a:cs typeface="Lexend"/>
              <a:sym typeface="Lexend"/>
            </a:endParaRPr>
          </a:p>
        </p:txBody>
      </p:sp>
      <p:cxnSp>
        <p:nvCxnSpPr>
          <p:cNvPr id="2407" name="Google Shape;2407;p162"/>
          <p:cNvCxnSpPr/>
          <p:nvPr/>
        </p:nvCxnSpPr>
        <p:spPr>
          <a:xfrm flipH="1">
            <a:off x="7679046" y="999121"/>
            <a:ext cx="10200" cy="3411300"/>
          </a:xfrm>
          <a:prstGeom prst="straightConnector1">
            <a:avLst/>
          </a:prstGeom>
          <a:noFill/>
          <a:ln cap="flat" cmpd="sng" w="28575">
            <a:solidFill>
              <a:srgbClr val="000000"/>
            </a:solidFill>
            <a:prstDash val="solid"/>
            <a:round/>
            <a:headEnd len="med" w="med" type="none"/>
            <a:tailEnd len="med" w="med" type="none"/>
          </a:ln>
        </p:spPr>
      </p:cxnSp>
      <p:cxnSp>
        <p:nvCxnSpPr>
          <p:cNvPr id="2408" name="Google Shape;2408;p162"/>
          <p:cNvCxnSpPr/>
          <p:nvPr/>
        </p:nvCxnSpPr>
        <p:spPr>
          <a:xfrm flipH="1">
            <a:off x="7454246" y="2593821"/>
            <a:ext cx="1433700" cy="9600"/>
          </a:xfrm>
          <a:prstGeom prst="straightConnector1">
            <a:avLst/>
          </a:prstGeom>
          <a:noFill/>
          <a:ln cap="flat" cmpd="sng" w="28575">
            <a:solidFill>
              <a:srgbClr val="0000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2" name="Shape 2412"/>
        <p:cNvGrpSpPr/>
        <p:nvPr/>
      </p:nvGrpSpPr>
      <p:grpSpPr>
        <a:xfrm>
          <a:off x="0" y="0"/>
          <a:ext cx="0" cy="0"/>
          <a:chOff x="0" y="0"/>
          <a:chExt cx="0" cy="0"/>
        </a:xfrm>
      </p:grpSpPr>
      <p:sp>
        <p:nvSpPr>
          <p:cNvPr id="2413" name="Google Shape;2413;p163"/>
          <p:cNvSpPr txBox="1"/>
          <p:nvPr>
            <p:ph idx="1" type="body"/>
          </p:nvPr>
        </p:nvSpPr>
        <p:spPr>
          <a:xfrm>
            <a:off x="324000" y="759300"/>
            <a:ext cx="71352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Sawir muuqaal ah u sawir shanta erey ee ugu horreeya ee taxanahan:</a:t>
            </a:r>
            <a:r>
              <a:rPr lang="en-GB" sz="1400">
                <a:latin typeface="Lexend"/>
              </a:rPr>
              <a:t/>
            </a:r>
            <a:r>
              <a:rPr lang="en-GB" sz="1400">
                <a:latin typeface="Lexend"/>
              </a:rPr>
              <a:t/>
            </a:r>
            <a:endParaRPr/>
          </a:p>
        </p:txBody>
      </p:sp>
      <p:sp>
        <p:nvSpPr>
          <p:cNvPr id="2414" name="Google Shape;2414;p16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Matixyada (Representations) taxanaha xisaabeed (arithmetic sequences)</a:t>
            </a:r>
            <a:endParaRPr/>
          </a:p>
        </p:txBody>
      </p:sp>
      <p:sp>
        <p:nvSpPr>
          <p:cNvPr id="2415" name="Google Shape;2415;p163"/>
          <p:cNvSpPr txBox="1"/>
          <p:nvPr>
            <p:ph idx="1" type="body"/>
          </p:nvPr>
        </p:nvSpPr>
        <p:spPr>
          <a:xfrm>
            <a:off x="324000" y="1531385"/>
            <a:ext cx="25020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a:t>
            </a:r>
            <a:r>
              <a:rPr lang="en-GB">
                <a:latin typeface="Lexend"/>
              </a:rPr>
              <a:t>) </a:t>
            </a:r>
            <a:r>
              <a:rPr lang="en-GB" sz="1800">
                <a:latin typeface="Lexend"/>
                <a:ea typeface="Times New Roman"/>
                <a:cs typeface="Times New Roman"/>
                <a:sym typeface="Times New Roman"/>
              </a:rPr>
              <a:t>5, 7, 9, 11,13, …</a:t>
            </a:r>
            <a:endParaRPr/>
          </a:p>
        </p:txBody>
      </p:sp>
      <p:sp>
        <p:nvSpPr>
          <p:cNvPr id="2416" name="Google Shape;2416;p163"/>
          <p:cNvSpPr txBox="1"/>
          <p:nvPr>
            <p:ph idx="1" type="body"/>
          </p:nvPr>
        </p:nvSpPr>
        <p:spPr>
          <a:xfrm>
            <a:off x="3372000" y="1531375"/>
            <a:ext cx="23484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a:t>
            </a:r>
            <a:r>
              <a:rPr lang="en-GB">
                <a:latin typeface="Lexend"/>
              </a:rPr>
              <a:t>) </a:t>
            </a:r>
            <a:r>
              <a:rPr lang="en-GB" sz="1800">
                <a:latin typeface="Lexend"/>
                <a:ea typeface="Times New Roman"/>
                <a:cs typeface="Times New Roman"/>
                <a:sym typeface="Times New Roman"/>
              </a:rPr>
              <a:t>21,17,13, 9, 5</a:t>
            </a:r>
            <a:endParaRPr/>
          </a:p>
        </p:txBody>
      </p:sp>
      <p:sp>
        <p:nvSpPr>
          <p:cNvPr id="2417" name="Google Shape;2417;p163"/>
          <p:cNvSpPr txBox="1"/>
          <p:nvPr>
            <p:ph idx="1" type="body"/>
          </p:nvPr>
        </p:nvSpPr>
        <p:spPr>
          <a:xfrm>
            <a:off x="6237344" y="1531385"/>
            <a:ext cx="13608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a:t>
            </a:r>
            <a:r>
              <a:rPr lang="en-GB">
                <a:latin typeface="Lexend"/>
              </a:rPr>
              <a:t>) </a:t>
            </a:r>
            <a:r>
              <a:rPr lang="en-GB" sz="1800">
                <a:latin typeface="Lexend"/>
                <a:ea typeface="Times New Roman"/>
                <a:cs typeface="Times New Roman"/>
                <a:sym typeface="Times New Roman"/>
              </a:rPr>
              <a:t>5</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+ 1</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1" name="Shape 2421"/>
        <p:cNvGrpSpPr/>
        <p:nvPr/>
      </p:nvGrpSpPr>
      <p:grpSpPr>
        <a:xfrm>
          <a:off x="0" y="0"/>
          <a:ext cx="0" cy="0"/>
          <a:chOff x="0" y="0"/>
          <a:chExt cx="0" cy="0"/>
        </a:xfrm>
      </p:grpSpPr>
      <p:pic>
        <p:nvPicPr>
          <p:cNvPr descr="&lt;math xmlns=&quot;http://www.w3.org/1998/Math/MathML&quot; data-is-equatio=&quot;1&quot; data-equatio-url=&quot;https://equatio-api.texthelp.com/desmos/get/05-01-2024/8782b227-6c92-4173-b6f6-6c20277c5614&quot; data-equatio-type=&quot;desmos&quot;&gt;&lt;mglyph src=&quot;https://equatio-api.texthelp.com/desmos/get/05-01-2024/8782b227-6c92-4173-b6f6-6c20277c5614&quot; alt=&quot;Equatio Desmos Graph&quot;/&gt;&lt;/math&gt;" id="2422" name="Google Shape;2422;p164" title="Equatio Desmos Graph"/>
          <p:cNvPicPr preferRelativeResize="0"/>
          <p:nvPr/>
        </p:nvPicPr>
        <p:blipFill rotWithShape="1">
          <a:blip r:embed="rId3">
            <a:alphaModFix/>
          </a:blip>
          <a:srcRect b="0" l="6226" r="67532" t="0"/>
          <a:stretch/>
        </p:blipFill>
        <p:spPr>
          <a:xfrm>
            <a:off x="6896815" y="767729"/>
            <a:ext cx="1415700" cy="4046318"/>
          </a:xfrm>
          <a:prstGeom prst="rect">
            <a:avLst/>
          </a:prstGeom>
          <a:noFill/>
          <a:ln>
            <a:noFill/>
          </a:ln>
        </p:spPr>
      </p:pic>
      <p:sp>
        <p:nvSpPr>
          <p:cNvPr id="2423" name="Google Shape;2423;p164"/>
          <p:cNvSpPr txBox="1"/>
          <p:nvPr>
            <p:ph idx="1" type="body"/>
          </p:nvPr>
        </p:nvSpPr>
        <p:spPr>
          <a:xfrm>
            <a:off x="324000" y="759300"/>
            <a:ext cx="71352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Qorshee (Plot) shanta erey ee ugu horreeya ee taxanahan:</a:t>
            </a:r>
            <a:r>
              <a:rPr lang="en-GB" sz="1400">
                <a:latin typeface="Lexend"/>
              </a:rPr>
              <a:t/>
            </a:r>
            <a:endParaRPr/>
          </a:p>
        </p:txBody>
      </p:sp>
      <p:sp>
        <p:nvSpPr>
          <p:cNvPr id="2424" name="Google Shape;2424;p16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Matixyada (Representations) taxanaha xisaabeed (arithmetic sequences)</a:t>
            </a:r>
            <a:endParaRPr/>
          </a:p>
        </p:txBody>
      </p:sp>
      <p:sp>
        <p:nvSpPr>
          <p:cNvPr id="2425" name="Google Shape;2425;p164"/>
          <p:cNvSpPr txBox="1"/>
          <p:nvPr>
            <p:ph idx="1" type="body"/>
          </p:nvPr>
        </p:nvSpPr>
        <p:spPr>
          <a:xfrm>
            <a:off x="324000" y="1120125"/>
            <a:ext cx="12666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 </a:t>
            </a:r>
            <a:r>
              <a:rPr lang="en-GB" sz="1800">
                <a:latin typeface="Lexend"/>
                <a:ea typeface="Times New Roman"/>
                <a:cs typeface="Times New Roman"/>
                <a:sym typeface="Times New Roman"/>
              </a:rPr>
              <a:t>4</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− 3</a:t>
            </a:r>
            <a:endParaRPr/>
          </a:p>
        </p:txBody>
      </p:sp>
      <p:sp>
        <p:nvSpPr>
          <p:cNvPr id="2426" name="Google Shape;2426;p164"/>
          <p:cNvSpPr txBox="1"/>
          <p:nvPr>
            <p:ph idx="1" type="body"/>
          </p:nvPr>
        </p:nvSpPr>
        <p:spPr>
          <a:xfrm>
            <a:off x="4565426" y="1120119"/>
            <a:ext cx="14520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 </a:t>
            </a:r>
            <a:r>
              <a:rPr lang="en-GB" sz="1800">
                <a:latin typeface="Lexend"/>
                <a:ea typeface="Times New Roman"/>
                <a:cs typeface="Times New Roman"/>
                <a:sym typeface="Times New Roman"/>
              </a:rPr>
              <a:t>10 − 3</a:t>
            </a:r>
            <a:r>
              <a:rPr i="1" lang="en-GB" sz="1800">
                <a:latin typeface="Lexend"/>
                <a:ea typeface="Times New Roman"/>
                <a:cs typeface="Times New Roman"/>
                <a:sym typeface="Times New Roman"/>
              </a:rPr>
              <a:t>n</a:t>
            </a:r>
            <a:endParaRPr/>
          </a:p>
        </p:txBody>
      </p:sp>
      <p:graphicFrame>
        <p:nvGraphicFramePr>
          <p:cNvPr id="2427" name="Google Shape;2427;p164"/>
          <p:cNvGraphicFramePr/>
          <p:nvPr/>
        </p:nvGraphicFramePr>
        <p:xfrm>
          <a:off x="321210" y="1837831"/>
          <a:ext cx="3000000" cy="3000000"/>
        </p:xfrm>
        <a:graphic>
          <a:graphicData uri="http://schemas.openxmlformats.org/drawingml/2006/table">
            <a:tbl>
              <a:tblPr>
                <a:noFill/>
                <a:tableStyleId>{5F7C0A26-7F6A-4316-B9DD-D3FB3A37D96B}</a:tableStyleId>
              </a:tblPr>
              <a:tblGrid>
                <a:gridCol w="265900"/>
                <a:gridCol w="366900"/>
                <a:gridCol w="366900"/>
                <a:gridCol w="366900"/>
                <a:gridCol w="366900"/>
                <a:gridCol w="366900"/>
              </a:tblGrid>
              <a:tr h="399075">
                <a:tc>
                  <a:txBody>
                    <a:bodyPr/>
                    <a:lstStyle/>
                    <a:p>
                      <a:pPr indent="0" lvl="0" marL="0" rtl="0" algn="ctr">
                        <a:spcBef>
                          <a:spcPts val="0"/>
                        </a:spcBef>
                        <a:spcAft>
                          <a:spcPts val="0"/>
                        </a:spcAft>
                        <a:buNone/>
                      </a:pPr>
                      <a:r>
                        <a:rPr i="1" lang="en-GB" sz="2000">
                          <a:solidFill>
                            <a:srgbClr val="000000"/>
                          </a:solidFill>
                          <a:latin typeface="Times New Roman"/>
                          <a:ea typeface="Times New Roman"/>
                          <a:cs typeface="Times New Roman"/>
                          <a:sym typeface="Times New Roman"/>
                        </a:rPr>
                        <a:t>n</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21175">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T</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428" name="Google Shape;2428;p164"/>
          <p:cNvSpPr txBox="1"/>
          <p:nvPr/>
        </p:nvSpPr>
        <p:spPr>
          <a:xfrm>
            <a:off x="2384487" y="1198164"/>
            <a:ext cx="168600" cy="240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Times New Roman"/>
                <a:cs typeface="Times New Roman"/>
                <a:sym typeface="Times New Roman"/>
              </a:rPr>
              <a:t>T</a:t>
            </a:r>
            <a:endParaRPr sz="1800">
              <a:solidFill>
                <a:srgbClr val="000000"/>
              </a:solidFill>
              <a:latin typeface="Lexend"/>
              <a:ea typeface="Lexend"/>
              <a:cs typeface="Lexend"/>
              <a:sym typeface="Lexend"/>
            </a:endParaRPr>
          </a:p>
        </p:txBody>
      </p:sp>
      <p:sp>
        <p:nvSpPr>
          <p:cNvPr id="2429" name="Google Shape;2429;p164"/>
          <p:cNvSpPr txBox="1"/>
          <p:nvPr/>
        </p:nvSpPr>
        <p:spPr>
          <a:xfrm>
            <a:off x="3890386" y="4476953"/>
            <a:ext cx="168600" cy="1620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i="1" lang="en-GB" sz="1800">
                <a:solidFill>
                  <a:srgbClr val="000000"/>
                </a:solidFill>
                <a:latin typeface="Lexend"/>
                <a:ea typeface="Times New Roman"/>
                <a:cs typeface="Times New Roman"/>
                <a:sym typeface="Times New Roman"/>
              </a:rPr>
              <a:t>n</a:t>
            </a:r>
            <a:endParaRPr sz="1800">
              <a:solidFill>
                <a:srgbClr val="000000"/>
              </a:solidFill>
              <a:latin typeface="Lexend"/>
              <a:ea typeface="Lexend"/>
              <a:cs typeface="Lexend"/>
              <a:sym typeface="Lexend"/>
            </a:endParaRPr>
          </a:p>
        </p:txBody>
      </p:sp>
      <p:grpSp>
        <p:nvGrpSpPr>
          <p:cNvPr id="2430" name="Google Shape;2430;p164"/>
          <p:cNvGrpSpPr/>
          <p:nvPr/>
        </p:nvGrpSpPr>
        <p:grpSpPr>
          <a:xfrm>
            <a:off x="2588000" y="1169675"/>
            <a:ext cx="1266600" cy="3631550"/>
            <a:chOff x="2588000" y="1169675"/>
            <a:chExt cx="1266600" cy="3631550"/>
          </a:xfrm>
        </p:grpSpPr>
        <p:pic>
          <p:nvPicPr>
            <p:cNvPr descr="&lt;math xmlns=&quot;http://www.w3.org/1998/Math/MathML&quot; data-is-equatio=&quot;1&quot; data-equatio-url=&quot;https://equatio-api.texthelp.com/desmos/get/05-01-2024/bca3a862-3dc4-4da1-b1be-fb5d6b24a5a3&quot; data-equatio-type=&quot;desmos&quot;&gt;&lt;mglyph src=&quot;https://equatio-api.texthelp.com/desmos/get/05-01-2024/bca3a862-3dc4-4da1-b1be-fb5d6b24a5a3&quot; alt=&quot;Equatio Desmos Graph&quot;/&gt;&lt;/math&gt;" id="2431" name="Google Shape;2431;p164" title="Equatio Desmos Graph"/>
            <p:cNvPicPr preferRelativeResize="0"/>
            <p:nvPr/>
          </p:nvPicPr>
          <p:blipFill rotWithShape="1">
            <a:blip r:embed="rId4">
              <a:alphaModFix/>
            </a:blip>
            <a:srcRect b="0" l="12319" r="61929" t="0"/>
            <a:stretch/>
          </p:blipFill>
          <p:spPr>
            <a:xfrm>
              <a:off x="2588000" y="1173925"/>
              <a:ext cx="1266600" cy="3627300"/>
            </a:xfrm>
            <a:prstGeom prst="rect">
              <a:avLst/>
            </a:prstGeom>
            <a:noFill/>
            <a:ln>
              <a:noFill/>
            </a:ln>
          </p:spPr>
        </p:pic>
        <p:cxnSp>
          <p:nvCxnSpPr>
            <p:cNvPr id="2432" name="Google Shape;2432;p164"/>
            <p:cNvCxnSpPr/>
            <p:nvPr/>
          </p:nvCxnSpPr>
          <p:spPr>
            <a:xfrm>
              <a:off x="2780350" y="1169675"/>
              <a:ext cx="4500" cy="3627300"/>
            </a:xfrm>
            <a:prstGeom prst="straightConnector1">
              <a:avLst/>
            </a:prstGeom>
            <a:noFill/>
            <a:ln cap="flat" cmpd="sng" w="28575">
              <a:solidFill>
                <a:srgbClr val="000000"/>
              </a:solidFill>
              <a:prstDash val="solid"/>
              <a:round/>
              <a:headEnd len="med" w="med" type="none"/>
              <a:tailEnd len="med" w="med" type="none"/>
            </a:ln>
          </p:spPr>
        </p:cxnSp>
        <p:cxnSp>
          <p:nvCxnSpPr>
            <p:cNvPr id="2433" name="Google Shape;2433;p164"/>
            <p:cNvCxnSpPr/>
            <p:nvPr/>
          </p:nvCxnSpPr>
          <p:spPr>
            <a:xfrm rot="10800000">
              <a:off x="2598027" y="4593801"/>
              <a:ext cx="1254900" cy="2700"/>
            </a:xfrm>
            <a:prstGeom prst="straightConnector1">
              <a:avLst/>
            </a:prstGeom>
            <a:noFill/>
            <a:ln cap="flat" cmpd="sng" w="28575">
              <a:solidFill>
                <a:srgbClr val="000000"/>
              </a:solidFill>
              <a:prstDash val="solid"/>
              <a:round/>
              <a:headEnd len="med" w="med" type="none"/>
              <a:tailEnd len="med" w="med" type="none"/>
            </a:ln>
          </p:spPr>
        </p:cxnSp>
      </p:grpSp>
      <p:cxnSp>
        <p:nvCxnSpPr>
          <p:cNvPr id="2434" name="Google Shape;2434;p164"/>
          <p:cNvCxnSpPr/>
          <p:nvPr/>
        </p:nvCxnSpPr>
        <p:spPr>
          <a:xfrm flipH="1">
            <a:off x="7059147" y="857275"/>
            <a:ext cx="7500" cy="3943800"/>
          </a:xfrm>
          <a:prstGeom prst="straightConnector1">
            <a:avLst/>
          </a:prstGeom>
          <a:noFill/>
          <a:ln cap="flat" cmpd="sng" w="28575">
            <a:solidFill>
              <a:srgbClr val="000000"/>
            </a:solidFill>
            <a:prstDash val="solid"/>
            <a:round/>
            <a:headEnd len="med" w="med" type="none"/>
            <a:tailEnd len="med" w="med" type="none"/>
          </a:ln>
        </p:spPr>
      </p:cxnSp>
      <p:cxnSp>
        <p:nvCxnSpPr>
          <p:cNvPr id="2435" name="Google Shape;2435;p164"/>
          <p:cNvCxnSpPr/>
          <p:nvPr/>
        </p:nvCxnSpPr>
        <p:spPr>
          <a:xfrm rot="10800000">
            <a:off x="6897230" y="3147162"/>
            <a:ext cx="1415700" cy="3300"/>
          </a:xfrm>
          <a:prstGeom prst="straightConnector1">
            <a:avLst/>
          </a:prstGeom>
          <a:noFill/>
          <a:ln cap="flat" cmpd="sng" w="28575">
            <a:solidFill>
              <a:srgbClr val="000000"/>
            </a:solidFill>
            <a:prstDash val="solid"/>
            <a:round/>
            <a:headEnd len="med" w="med" type="none"/>
            <a:tailEnd len="med" w="med" type="none"/>
          </a:ln>
        </p:spPr>
      </p:cxnSp>
      <p:sp>
        <p:nvSpPr>
          <p:cNvPr id="2436" name="Google Shape;2436;p164"/>
          <p:cNvSpPr txBox="1"/>
          <p:nvPr/>
        </p:nvSpPr>
        <p:spPr>
          <a:xfrm>
            <a:off x="6702875" y="810000"/>
            <a:ext cx="198300" cy="282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Times New Roman"/>
                <a:cs typeface="Times New Roman"/>
                <a:sym typeface="Times New Roman"/>
              </a:rPr>
              <a:t>T</a:t>
            </a:r>
            <a:endParaRPr sz="1800">
              <a:solidFill>
                <a:srgbClr val="000000"/>
              </a:solidFill>
              <a:latin typeface="Lexend"/>
              <a:ea typeface="Lexend"/>
              <a:cs typeface="Lexend"/>
              <a:sym typeface="Lexend"/>
            </a:endParaRPr>
          </a:p>
        </p:txBody>
      </p:sp>
      <p:sp>
        <p:nvSpPr>
          <p:cNvPr id="2437" name="Google Shape;2437;p164"/>
          <p:cNvSpPr txBox="1"/>
          <p:nvPr/>
        </p:nvSpPr>
        <p:spPr>
          <a:xfrm>
            <a:off x="8376733" y="2930981"/>
            <a:ext cx="198300" cy="1902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i="1" lang="en-GB" sz="1800">
                <a:solidFill>
                  <a:srgbClr val="000000"/>
                </a:solidFill>
                <a:latin typeface="Lexend"/>
                <a:ea typeface="Times New Roman"/>
                <a:cs typeface="Times New Roman"/>
                <a:sym typeface="Times New Roman"/>
              </a:rPr>
              <a:t>n</a:t>
            </a:r>
            <a:endParaRPr sz="1800">
              <a:solidFill>
                <a:srgbClr val="000000"/>
              </a:solidFill>
              <a:latin typeface="Lexend"/>
              <a:ea typeface="Lexend"/>
              <a:cs typeface="Lexend"/>
              <a:sym typeface="Lexend"/>
            </a:endParaRPr>
          </a:p>
        </p:txBody>
      </p:sp>
      <p:sp>
        <p:nvSpPr>
          <p:cNvPr id="2438" name="Google Shape;2438;p164"/>
          <p:cNvSpPr/>
          <p:nvPr/>
        </p:nvSpPr>
        <p:spPr>
          <a:xfrm>
            <a:off x="6879208" y="3063952"/>
            <a:ext cx="63600" cy="190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aphicFrame>
        <p:nvGraphicFramePr>
          <p:cNvPr id="2439" name="Google Shape;2439;p164"/>
          <p:cNvGraphicFramePr/>
          <p:nvPr/>
        </p:nvGraphicFramePr>
        <p:xfrm>
          <a:off x="4588410" y="1837831"/>
          <a:ext cx="3000000" cy="3000000"/>
        </p:xfrm>
        <a:graphic>
          <a:graphicData uri="http://schemas.openxmlformats.org/drawingml/2006/table">
            <a:tbl>
              <a:tblPr>
                <a:noFill/>
                <a:tableStyleId>{5F7C0A26-7F6A-4316-B9DD-D3FB3A37D96B}</a:tableStyleId>
              </a:tblPr>
              <a:tblGrid>
                <a:gridCol w="265900"/>
                <a:gridCol w="366900"/>
                <a:gridCol w="366900"/>
                <a:gridCol w="366900"/>
                <a:gridCol w="366900"/>
                <a:gridCol w="366900"/>
              </a:tblGrid>
              <a:tr h="399075">
                <a:tc>
                  <a:txBody>
                    <a:bodyPr/>
                    <a:lstStyle/>
                    <a:p>
                      <a:pPr indent="0" lvl="0" marL="0" rtl="0" algn="ctr">
                        <a:spcBef>
                          <a:spcPts val="0"/>
                        </a:spcBef>
                        <a:spcAft>
                          <a:spcPts val="0"/>
                        </a:spcAft>
                        <a:buNone/>
                      </a:pPr>
                      <a:r>
                        <a:rPr i="1" lang="en-GB" sz="2000">
                          <a:solidFill>
                            <a:srgbClr val="000000"/>
                          </a:solidFill>
                          <a:latin typeface="Times New Roman"/>
                          <a:ea typeface="Times New Roman"/>
                          <a:cs typeface="Times New Roman"/>
                          <a:sym typeface="Times New Roman"/>
                        </a:rPr>
                        <a:t>n</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21175">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T</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3" name="Shape 2443"/>
        <p:cNvGrpSpPr/>
        <p:nvPr/>
      </p:nvGrpSpPr>
      <p:grpSpPr>
        <a:xfrm>
          <a:off x="0" y="0"/>
          <a:ext cx="0" cy="0"/>
          <a:chOff x="0" y="0"/>
          <a:chExt cx="0" cy="0"/>
        </a:xfrm>
      </p:grpSpPr>
      <p:sp>
        <p:nvSpPr>
          <p:cNvPr id="2444" name="Google Shape;2444;p165"/>
          <p:cNvSpPr txBox="1"/>
          <p:nvPr>
            <p:ph idx="1" type="body"/>
          </p:nvPr>
        </p:nvSpPr>
        <p:spPr>
          <a:xfrm>
            <a:off x="324000" y="759300"/>
            <a:ext cx="8220300" cy="6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Sawir muuqaal ah u sawir shanta erey ee ugu horreeya ee taxanahan:</a:t>
            </a:r>
            <a:endParaRPr/>
          </a:p>
        </p:txBody>
      </p:sp>
      <p:sp>
        <p:nvSpPr>
          <p:cNvPr id="2445" name="Google Shape;2445;p16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Matixyada (Representations) taxanaha xisaabeed (arithmetic sequences)</a:t>
            </a:r>
            <a:endParaRPr/>
          </a:p>
        </p:txBody>
      </p:sp>
      <p:sp>
        <p:nvSpPr>
          <p:cNvPr id="2446" name="Google Shape;2446;p165"/>
          <p:cNvSpPr txBox="1"/>
          <p:nvPr>
            <p:ph idx="1" type="body"/>
          </p:nvPr>
        </p:nvSpPr>
        <p:spPr>
          <a:xfrm>
            <a:off x="324000" y="1531385"/>
            <a:ext cx="25020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 </a:t>
            </a:r>
            <a:r>
              <a:rPr lang="en-GB" sz="1800">
                <a:latin typeface="Lexend"/>
                <a:ea typeface="Times New Roman"/>
                <a:cs typeface="Times New Roman"/>
                <a:sym typeface="Times New Roman"/>
              </a:rPr>
              <a:t>5, 7, 9, 11,13, …</a:t>
            </a:r>
            <a:endParaRPr/>
          </a:p>
        </p:txBody>
      </p:sp>
      <p:sp>
        <p:nvSpPr>
          <p:cNvPr id="2447" name="Google Shape;2447;p165"/>
          <p:cNvSpPr txBox="1"/>
          <p:nvPr>
            <p:ph idx="1" type="body"/>
          </p:nvPr>
        </p:nvSpPr>
        <p:spPr>
          <a:xfrm>
            <a:off x="3372000" y="1531375"/>
            <a:ext cx="23484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 </a:t>
            </a:r>
            <a:r>
              <a:rPr lang="en-GB" sz="1800">
                <a:latin typeface="Lexend"/>
                <a:ea typeface="Times New Roman"/>
                <a:cs typeface="Times New Roman"/>
                <a:sym typeface="Times New Roman"/>
              </a:rPr>
              <a:t>13</a:t>
            </a:r>
            <a:r>
              <a:rPr lang="en-GB" sz="1800">
                <a:latin typeface="Lexend"/>
                <a:ea typeface="Times New Roman"/>
                <a:cs typeface="Times New Roman"/>
                <a:sym typeface="Times New Roman"/>
              </a:rPr>
              <a:t>,10, 7, 4, 1</a:t>
            </a:r>
            <a:endParaRPr/>
          </a:p>
        </p:txBody>
      </p:sp>
      <p:sp>
        <p:nvSpPr>
          <p:cNvPr id="2448" name="Google Shape;2448;p165"/>
          <p:cNvSpPr txBox="1"/>
          <p:nvPr>
            <p:ph idx="1" type="body"/>
          </p:nvPr>
        </p:nvSpPr>
        <p:spPr>
          <a:xfrm>
            <a:off x="6237344" y="1531385"/>
            <a:ext cx="13608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c) </a:t>
            </a:r>
            <a:r>
              <a:rPr lang="en-GB" sz="1800">
                <a:latin typeface="Lexend"/>
                <a:ea typeface="Times New Roman"/>
                <a:cs typeface="Times New Roman"/>
                <a:sym typeface="Times New Roman"/>
              </a:rPr>
              <a:t>5</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+ 1</a:t>
            </a:r>
            <a:endParaRPr/>
          </a:p>
        </p:txBody>
      </p:sp>
      <p:sp>
        <p:nvSpPr>
          <p:cNvPr id="2449" name="Google Shape;2449;p165"/>
          <p:cNvSpPr txBox="1"/>
          <p:nvPr>
            <p:ph idx="1" type="body"/>
          </p:nvPr>
        </p:nvSpPr>
        <p:spPr>
          <a:xfrm>
            <a:off x="324000" y="1978500"/>
            <a:ext cx="20514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Tusaalooyinka sida ay u ekaan karaan:</a:t>
            </a:r>
            <a:endParaRPr sz="2000">
              <a:latin typeface="Kalam"/>
              <a:ea typeface="Kalam"/>
              <a:cs typeface="Kalam"/>
              <a:sym typeface="Kalam"/>
            </a:endParaRPr>
          </a:p>
        </p:txBody>
      </p:sp>
      <p:grpSp>
        <p:nvGrpSpPr>
          <p:cNvPr id="2450" name="Google Shape;2450;p165"/>
          <p:cNvGrpSpPr/>
          <p:nvPr/>
        </p:nvGrpSpPr>
        <p:grpSpPr>
          <a:xfrm>
            <a:off x="1643666" y="3708731"/>
            <a:ext cx="207497" cy="1080175"/>
            <a:chOff x="1643666" y="3708731"/>
            <a:chExt cx="207497" cy="1080175"/>
          </a:xfrm>
        </p:grpSpPr>
        <p:grpSp>
          <p:nvGrpSpPr>
            <p:cNvPr id="2451" name="Google Shape;2451;p165"/>
            <p:cNvGrpSpPr/>
            <p:nvPr/>
          </p:nvGrpSpPr>
          <p:grpSpPr>
            <a:xfrm>
              <a:off x="1643666" y="4370840"/>
              <a:ext cx="204470" cy="418066"/>
              <a:chOff x="383024" y="1986354"/>
              <a:chExt cx="282300" cy="577200"/>
            </a:xfrm>
          </p:grpSpPr>
          <p:sp>
            <p:nvSpPr>
              <p:cNvPr id="2452" name="Google Shape;2452;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53" name="Google Shape;2453;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54" name="Google Shape;2454;p165"/>
            <p:cNvGrpSpPr/>
            <p:nvPr/>
          </p:nvGrpSpPr>
          <p:grpSpPr>
            <a:xfrm>
              <a:off x="1646693" y="3708731"/>
              <a:ext cx="204470" cy="638833"/>
              <a:chOff x="5909765" y="3434154"/>
              <a:chExt cx="282300" cy="882000"/>
            </a:xfrm>
          </p:grpSpPr>
          <p:sp>
            <p:nvSpPr>
              <p:cNvPr id="2455" name="Google Shape;2455;p16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56" name="Google Shape;2456;p16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57" name="Google Shape;2457;p16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2458" name="Google Shape;2458;p165"/>
          <p:cNvGrpSpPr/>
          <p:nvPr/>
        </p:nvGrpSpPr>
        <p:grpSpPr>
          <a:xfrm>
            <a:off x="1896857" y="3266301"/>
            <a:ext cx="207497" cy="1522605"/>
            <a:chOff x="1896857" y="3266301"/>
            <a:chExt cx="207497" cy="1522605"/>
          </a:xfrm>
        </p:grpSpPr>
        <p:grpSp>
          <p:nvGrpSpPr>
            <p:cNvPr id="2459" name="Google Shape;2459;p165"/>
            <p:cNvGrpSpPr/>
            <p:nvPr/>
          </p:nvGrpSpPr>
          <p:grpSpPr>
            <a:xfrm>
              <a:off x="1896857" y="4370840"/>
              <a:ext cx="204470" cy="418066"/>
              <a:chOff x="383024" y="1986354"/>
              <a:chExt cx="282300" cy="577200"/>
            </a:xfrm>
          </p:grpSpPr>
          <p:sp>
            <p:nvSpPr>
              <p:cNvPr id="2460" name="Google Shape;2460;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61" name="Google Shape;2461;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62" name="Google Shape;2462;p165"/>
            <p:cNvGrpSpPr/>
            <p:nvPr/>
          </p:nvGrpSpPr>
          <p:grpSpPr>
            <a:xfrm>
              <a:off x="1899884" y="3708731"/>
              <a:ext cx="204470" cy="638833"/>
              <a:chOff x="5909765" y="3434154"/>
              <a:chExt cx="282300" cy="882000"/>
            </a:xfrm>
          </p:grpSpPr>
          <p:sp>
            <p:nvSpPr>
              <p:cNvPr id="2463" name="Google Shape;2463;p16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64" name="Google Shape;2464;p16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65" name="Google Shape;2465;p16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66" name="Google Shape;2466;p165"/>
            <p:cNvGrpSpPr/>
            <p:nvPr/>
          </p:nvGrpSpPr>
          <p:grpSpPr>
            <a:xfrm>
              <a:off x="1896857" y="3266301"/>
              <a:ext cx="204470" cy="418066"/>
              <a:chOff x="383024" y="1986354"/>
              <a:chExt cx="282300" cy="577200"/>
            </a:xfrm>
          </p:grpSpPr>
          <p:sp>
            <p:nvSpPr>
              <p:cNvPr id="2467" name="Google Shape;2467;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68" name="Google Shape;2468;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2469" name="Google Shape;2469;p165"/>
          <p:cNvGrpSpPr/>
          <p:nvPr/>
        </p:nvGrpSpPr>
        <p:grpSpPr>
          <a:xfrm>
            <a:off x="2155322" y="2826385"/>
            <a:ext cx="207497" cy="1962521"/>
            <a:chOff x="2155322" y="2826385"/>
            <a:chExt cx="207497" cy="1962521"/>
          </a:xfrm>
        </p:grpSpPr>
        <p:grpSp>
          <p:nvGrpSpPr>
            <p:cNvPr id="2470" name="Google Shape;2470;p165"/>
            <p:cNvGrpSpPr/>
            <p:nvPr/>
          </p:nvGrpSpPr>
          <p:grpSpPr>
            <a:xfrm>
              <a:off x="2158350" y="3708731"/>
              <a:ext cx="204470" cy="638833"/>
              <a:chOff x="5909765" y="3434154"/>
              <a:chExt cx="282300" cy="882000"/>
            </a:xfrm>
          </p:grpSpPr>
          <p:sp>
            <p:nvSpPr>
              <p:cNvPr id="2471" name="Google Shape;2471;p16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72" name="Google Shape;2472;p16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73" name="Google Shape;2473;p16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74" name="Google Shape;2474;p165"/>
            <p:cNvGrpSpPr/>
            <p:nvPr/>
          </p:nvGrpSpPr>
          <p:grpSpPr>
            <a:xfrm>
              <a:off x="2155322" y="3266301"/>
              <a:ext cx="204470" cy="418066"/>
              <a:chOff x="383024" y="1986354"/>
              <a:chExt cx="282300" cy="577200"/>
            </a:xfrm>
          </p:grpSpPr>
          <p:sp>
            <p:nvSpPr>
              <p:cNvPr id="2475" name="Google Shape;2475;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76" name="Google Shape;2476;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77" name="Google Shape;2477;p165"/>
            <p:cNvGrpSpPr/>
            <p:nvPr/>
          </p:nvGrpSpPr>
          <p:grpSpPr>
            <a:xfrm>
              <a:off x="2155322" y="4370840"/>
              <a:ext cx="204470" cy="418066"/>
              <a:chOff x="383024" y="1986354"/>
              <a:chExt cx="282300" cy="577200"/>
            </a:xfrm>
          </p:grpSpPr>
          <p:sp>
            <p:nvSpPr>
              <p:cNvPr id="2478" name="Google Shape;2478;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79" name="Google Shape;2479;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80" name="Google Shape;2480;p165"/>
            <p:cNvGrpSpPr/>
            <p:nvPr/>
          </p:nvGrpSpPr>
          <p:grpSpPr>
            <a:xfrm>
              <a:off x="2155322" y="2826385"/>
              <a:ext cx="204470" cy="418066"/>
              <a:chOff x="383024" y="1986354"/>
              <a:chExt cx="282300" cy="577200"/>
            </a:xfrm>
          </p:grpSpPr>
          <p:sp>
            <p:nvSpPr>
              <p:cNvPr id="2481" name="Google Shape;2481;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82" name="Google Shape;2482;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2483" name="Google Shape;2483;p165"/>
          <p:cNvGrpSpPr/>
          <p:nvPr/>
        </p:nvGrpSpPr>
        <p:grpSpPr>
          <a:xfrm>
            <a:off x="2413788" y="2381193"/>
            <a:ext cx="207497" cy="2407713"/>
            <a:chOff x="2413788" y="2381193"/>
            <a:chExt cx="207497" cy="2407713"/>
          </a:xfrm>
        </p:grpSpPr>
        <p:grpSp>
          <p:nvGrpSpPr>
            <p:cNvPr id="2484" name="Google Shape;2484;p165"/>
            <p:cNvGrpSpPr/>
            <p:nvPr/>
          </p:nvGrpSpPr>
          <p:grpSpPr>
            <a:xfrm>
              <a:off x="2416816" y="3708731"/>
              <a:ext cx="204470" cy="638833"/>
              <a:chOff x="5909765" y="3434154"/>
              <a:chExt cx="282300" cy="882000"/>
            </a:xfrm>
          </p:grpSpPr>
          <p:sp>
            <p:nvSpPr>
              <p:cNvPr id="2485" name="Google Shape;2485;p16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86" name="Google Shape;2486;p16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87" name="Google Shape;2487;p16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88" name="Google Shape;2488;p165"/>
            <p:cNvGrpSpPr/>
            <p:nvPr/>
          </p:nvGrpSpPr>
          <p:grpSpPr>
            <a:xfrm>
              <a:off x="2413788" y="3266301"/>
              <a:ext cx="204470" cy="418066"/>
              <a:chOff x="383024" y="1986354"/>
              <a:chExt cx="282300" cy="577200"/>
            </a:xfrm>
          </p:grpSpPr>
          <p:sp>
            <p:nvSpPr>
              <p:cNvPr id="2489" name="Google Shape;2489;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90" name="Google Shape;2490;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91" name="Google Shape;2491;p165"/>
            <p:cNvGrpSpPr/>
            <p:nvPr/>
          </p:nvGrpSpPr>
          <p:grpSpPr>
            <a:xfrm>
              <a:off x="2413788" y="4370840"/>
              <a:ext cx="204470" cy="418066"/>
              <a:chOff x="383024" y="1986354"/>
              <a:chExt cx="282300" cy="577200"/>
            </a:xfrm>
          </p:grpSpPr>
          <p:sp>
            <p:nvSpPr>
              <p:cNvPr id="2492" name="Google Shape;2492;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93" name="Google Shape;2493;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94" name="Google Shape;2494;p165"/>
            <p:cNvGrpSpPr/>
            <p:nvPr/>
          </p:nvGrpSpPr>
          <p:grpSpPr>
            <a:xfrm>
              <a:off x="2413788" y="2826385"/>
              <a:ext cx="204470" cy="418066"/>
              <a:chOff x="383024" y="1986354"/>
              <a:chExt cx="282300" cy="577200"/>
            </a:xfrm>
          </p:grpSpPr>
          <p:sp>
            <p:nvSpPr>
              <p:cNvPr id="2495" name="Google Shape;2495;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96" name="Google Shape;2496;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497" name="Google Shape;2497;p165"/>
            <p:cNvGrpSpPr/>
            <p:nvPr/>
          </p:nvGrpSpPr>
          <p:grpSpPr>
            <a:xfrm>
              <a:off x="2413788" y="2381193"/>
              <a:ext cx="204470" cy="418066"/>
              <a:chOff x="383024" y="1986354"/>
              <a:chExt cx="282300" cy="577200"/>
            </a:xfrm>
          </p:grpSpPr>
          <p:sp>
            <p:nvSpPr>
              <p:cNvPr id="2498" name="Google Shape;2498;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99" name="Google Shape;2499;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2500" name="Google Shape;2500;p165"/>
          <p:cNvGrpSpPr/>
          <p:nvPr/>
        </p:nvGrpSpPr>
        <p:grpSpPr>
          <a:xfrm>
            <a:off x="2676474" y="1936002"/>
            <a:ext cx="207497" cy="2852904"/>
            <a:chOff x="2676474" y="1936002"/>
            <a:chExt cx="207497" cy="2852904"/>
          </a:xfrm>
        </p:grpSpPr>
        <p:grpSp>
          <p:nvGrpSpPr>
            <p:cNvPr id="2501" name="Google Shape;2501;p165"/>
            <p:cNvGrpSpPr/>
            <p:nvPr/>
          </p:nvGrpSpPr>
          <p:grpSpPr>
            <a:xfrm>
              <a:off x="2679501" y="3708731"/>
              <a:ext cx="204470" cy="638833"/>
              <a:chOff x="5909765" y="3434154"/>
              <a:chExt cx="282300" cy="882000"/>
            </a:xfrm>
          </p:grpSpPr>
          <p:sp>
            <p:nvSpPr>
              <p:cNvPr id="2502" name="Google Shape;2502;p165"/>
              <p:cNvSpPr/>
              <p:nvPr/>
            </p:nvSpPr>
            <p:spPr>
              <a:xfrm>
                <a:off x="5909765" y="3434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03" name="Google Shape;2503;p165"/>
              <p:cNvSpPr/>
              <p:nvPr/>
            </p:nvSpPr>
            <p:spPr>
              <a:xfrm>
                <a:off x="5909765" y="37389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04" name="Google Shape;2504;p165"/>
              <p:cNvSpPr/>
              <p:nvPr/>
            </p:nvSpPr>
            <p:spPr>
              <a:xfrm>
                <a:off x="5909765" y="40437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05" name="Google Shape;2505;p165"/>
            <p:cNvGrpSpPr/>
            <p:nvPr/>
          </p:nvGrpSpPr>
          <p:grpSpPr>
            <a:xfrm>
              <a:off x="2676474" y="3266301"/>
              <a:ext cx="204470" cy="418066"/>
              <a:chOff x="383024" y="1986354"/>
              <a:chExt cx="282300" cy="577200"/>
            </a:xfrm>
          </p:grpSpPr>
          <p:sp>
            <p:nvSpPr>
              <p:cNvPr id="2506" name="Google Shape;2506;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07" name="Google Shape;2507;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08" name="Google Shape;2508;p165"/>
            <p:cNvGrpSpPr/>
            <p:nvPr/>
          </p:nvGrpSpPr>
          <p:grpSpPr>
            <a:xfrm>
              <a:off x="2676474" y="4370840"/>
              <a:ext cx="204470" cy="418066"/>
              <a:chOff x="383024" y="1986354"/>
              <a:chExt cx="282300" cy="577200"/>
            </a:xfrm>
          </p:grpSpPr>
          <p:sp>
            <p:nvSpPr>
              <p:cNvPr id="2509" name="Google Shape;2509;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10" name="Google Shape;2510;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11" name="Google Shape;2511;p165"/>
            <p:cNvGrpSpPr/>
            <p:nvPr/>
          </p:nvGrpSpPr>
          <p:grpSpPr>
            <a:xfrm>
              <a:off x="2676474" y="2826385"/>
              <a:ext cx="204470" cy="418066"/>
              <a:chOff x="383024" y="1986354"/>
              <a:chExt cx="282300" cy="577200"/>
            </a:xfrm>
          </p:grpSpPr>
          <p:sp>
            <p:nvSpPr>
              <p:cNvPr id="2512" name="Google Shape;2512;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13" name="Google Shape;2513;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14" name="Google Shape;2514;p165"/>
            <p:cNvGrpSpPr/>
            <p:nvPr/>
          </p:nvGrpSpPr>
          <p:grpSpPr>
            <a:xfrm>
              <a:off x="2676474" y="2381193"/>
              <a:ext cx="204470" cy="418066"/>
              <a:chOff x="383024" y="1986354"/>
              <a:chExt cx="282300" cy="577200"/>
            </a:xfrm>
          </p:grpSpPr>
          <p:sp>
            <p:nvSpPr>
              <p:cNvPr id="2515" name="Google Shape;2515;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16" name="Google Shape;2516;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17" name="Google Shape;2517;p165"/>
            <p:cNvGrpSpPr/>
            <p:nvPr/>
          </p:nvGrpSpPr>
          <p:grpSpPr>
            <a:xfrm>
              <a:off x="2676474" y="1936002"/>
              <a:ext cx="204470" cy="418066"/>
              <a:chOff x="383024" y="1986354"/>
              <a:chExt cx="282300" cy="577200"/>
            </a:xfrm>
          </p:grpSpPr>
          <p:sp>
            <p:nvSpPr>
              <p:cNvPr id="2518" name="Google Shape;2518;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19" name="Google Shape;2519;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2520" name="Google Shape;2520;p165"/>
          <p:cNvGrpSpPr/>
          <p:nvPr/>
        </p:nvGrpSpPr>
        <p:grpSpPr>
          <a:xfrm>
            <a:off x="3743274" y="1936002"/>
            <a:ext cx="207497" cy="2853005"/>
            <a:chOff x="4124274" y="1936002"/>
            <a:chExt cx="207497" cy="2853005"/>
          </a:xfrm>
        </p:grpSpPr>
        <p:grpSp>
          <p:nvGrpSpPr>
            <p:cNvPr id="2521" name="Google Shape;2521;p165"/>
            <p:cNvGrpSpPr/>
            <p:nvPr/>
          </p:nvGrpSpPr>
          <p:grpSpPr>
            <a:xfrm>
              <a:off x="4124274" y="3266301"/>
              <a:ext cx="207497" cy="639729"/>
              <a:chOff x="3743274" y="3266301"/>
              <a:chExt cx="207497" cy="639729"/>
            </a:xfrm>
          </p:grpSpPr>
          <p:sp>
            <p:nvSpPr>
              <p:cNvPr id="2522" name="Google Shape;2522;p165"/>
              <p:cNvSpPr/>
              <p:nvPr/>
            </p:nvSpPr>
            <p:spPr>
              <a:xfrm>
                <a:off x="3746301" y="3708731"/>
                <a:ext cx="204470" cy="197299"/>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23" name="Google Shape;2523;p165"/>
              <p:cNvSpPr/>
              <p:nvPr/>
            </p:nvSpPr>
            <p:spPr>
              <a:xfrm>
                <a:off x="3743274" y="3266301"/>
                <a:ext cx="204470" cy="197299"/>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24" name="Google Shape;2524;p165"/>
              <p:cNvSpPr/>
              <p:nvPr/>
            </p:nvSpPr>
            <p:spPr>
              <a:xfrm>
                <a:off x="3743274" y="3487068"/>
                <a:ext cx="204470" cy="197299"/>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25" name="Google Shape;2525;p165"/>
            <p:cNvGrpSpPr/>
            <p:nvPr/>
          </p:nvGrpSpPr>
          <p:grpSpPr>
            <a:xfrm>
              <a:off x="4124274" y="3929497"/>
              <a:ext cx="207497" cy="638642"/>
              <a:chOff x="3743274" y="3929497"/>
              <a:chExt cx="207497" cy="638642"/>
            </a:xfrm>
          </p:grpSpPr>
          <p:sp>
            <p:nvSpPr>
              <p:cNvPr id="2526" name="Google Shape;2526;p165"/>
              <p:cNvSpPr/>
              <p:nvPr/>
            </p:nvSpPr>
            <p:spPr>
              <a:xfrm>
                <a:off x="3746301" y="3929497"/>
                <a:ext cx="204470" cy="197299"/>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27" name="Google Shape;2527;p165"/>
              <p:cNvSpPr/>
              <p:nvPr/>
            </p:nvSpPr>
            <p:spPr>
              <a:xfrm>
                <a:off x="3746301" y="4150264"/>
                <a:ext cx="204470" cy="197299"/>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28" name="Google Shape;2528;p165"/>
              <p:cNvSpPr/>
              <p:nvPr/>
            </p:nvSpPr>
            <p:spPr>
              <a:xfrm>
                <a:off x="3743274" y="4370840"/>
                <a:ext cx="204470" cy="197299"/>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529" name="Google Shape;2529;p165"/>
            <p:cNvSpPr/>
            <p:nvPr/>
          </p:nvSpPr>
          <p:spPr>
            <a:xfrm>
              <a:off x="4124274" y="4591606"/>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30" name="Google Shape;2530;p165"/>
            <p:cNvSpPr/>
            <p:nvPr/>
          </p:nvSpPr>
          <p:spPr>
            <a:xfrm>
              <a:off x="4124274" y="2826385"/>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31" name="Google Shape;2531;p165"/>
            <p:cNvSpPr/>
            <p:nvPr/>
          </p:nvSpPr>
          <p:spPr>
            <a:xfrm>
              <a:off x="4124274" y="3047151"/>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32" name="Google Shape;2532;p165"/>
            <p:cNvSpPr/>
            <p:nvPr/>
          </p:nvSpPr>
          <p:spPr>
            <a:xfrm>
              <a:off x="4124274" y="2601960"/>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533" name="Google Shape;2533;p165"/>
            <p:cNvGrpSpPr/>
            <p:nvPr/>
          </p:nvGrpSpPr>
          <p:grpSpPr>
            <a:xfrm>
              <a:off x="4124274" y="1936002"/>
              <a:ext cx="204470" cy="642491"/>
              <a:chOff x="3743274" y="1936002"/>
              <a:chExt cx="204470" cy="642491"/>
            </a:xfrm>
          </p:grpSpPr>
          <p:sp>
            <p:nvSpPr>
              <p:cNvPr id="2534" name="Google Shape;2534;p165"/>
              <p:cNvSpPr/>
              <p:nvPr/>
            </p:nvSpPr>
            <p:spPr>
              <a:xfrm>
                <a:off x="3743274" y="2381193"/>
                <a:ext cx="204470" cy="197299"/>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2535" name="Google Shape;2535;p165"/>
              <p:cNvGrpSpPr/>
              <p:nvPr/>
            </p:nvGrpSpPr>
            <p:grpSpPr>
              <a:xfrm>
                <a:off x="3743274" y="1936002"/>
                <a:ext cx="204470" cy="418066"/>
                <a:chOff x="383024" y="1986354"/>
                <a:chExt cx="282300" cy="577200"/>
              </a:xfrm>
            </p:grpSpPr>
            <p:sp>
              <p:nvSpPr>
                <p:cNvPr id="2536" name="Google Shape;2536;p165"/>
                <p:cNvSpPr/>
                <p:nvPr/>
              </p:nvSpPr>
              <p:spPr>
                <a:xfrm>
                  <a:off x="383024" y="19863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37" name="Google Shape;2537;p165"/>
                <p:cNvSpPr/>
                <p:nvPr/>
              </p:nvSpPr>
              <p:spPr>
                <a:xfrm>
                  <a:off x="383024" y="2291154"/>
                  <a:ext cx="282300" cy="272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grpSp>
        <p:nvGrpSpPr>
          <p:cNvPr id="2538" name="Google Shape;2538;p165"/>
          <p:cNvGrpSpPr/>
          <p:nvPr/>
        </p:nvGrpSpPr>
        <p:grpSpPr>
          <a:xfrm>
            <a:off x="3992044" y="2601960"/>
            <a:ext cx="207627" cy="2187047"/>
            <a:chOff x="4373044" y="2601960"/>
            <a:chExt cx="207627" cy="2187047"/>
          </a:xfrm>
        </p:grpSpPr>
        <p:grpSp>
          <p:nvGrpSpPr>
            <p:cNvPr id="2539" name="Google Shape;2539;p165"/>
            <p:cNvGrpSpPr/>
            <p:nvPr/>
          </p:nvGrpSpPr>
          <p:grpSpPr>
            <a:xfrm>
              <a:off x="4373044" y="3266301"/>
              <a:ext cx="207627" cy="639830"/>
              <a:chOff x="3743274" y="3266301"/>
              <a:chExt cx="207627" cy="639830"/>
            </a:xfrm>
          </p:grpSpPr>
          <p:sp>
            <p:nvSpPr>
              <p:cNvPr id="2540" name="Google Shape;2540;p165"/>
              <p:cNvSpPr/>
              <p:nvPr/>
            </p:nvSpPr>
            <p:spPr>
              <a:xfrm>
                <a:off x="3746301" y="3708731"/>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41" name="Google Shape;2541;p165"/>
              <p:cNvSpPr/>
              <p:nvPr/>
            </p:nvSpPr>
            <p:spPr>
              <a:xfrm>
                <a:off x="3743274" y="3266301"/>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42" name="Google Shape;2542;p165"/>
              <p:cNvSpPr/>
              <p:nvPr/>
            </p:nvSpPr>
            <p:spPr>
              <a:xfrm>
                <a:off x="3743274" y="3487068"/>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43" name="Google Shape;2543;p165"/>
            <p:cNvGrpSpPr/>
            <p:nvPr/>
          </p:nvGrpSpPr>
          <p:grpSpPr>
            <a:xfrm>
              <a:off x="4373044" y="3929497"/>
              <a:ext cx="207627" cy="638742"/>
              <a:chOff x="3743274" y="3929497"/>
              <a:chExt cx="207627" cy="638742"/>
            </a:xfrm>
          </p:grpSpPr>
          <p:sp>
            <p:nvSpPr>
              <p:cNvPr id="2544" name="Google Shape;2544;p165"/>
              <p:cNvSpPr/>
              <p:nvPr/>
            </p:nvSpPr>
            <p:spPr>
              <a:xfrm>
                <a:off x="3746301" y="3929497"/>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45" name="Google Shape;2545;p165"/>
              <p:cNvSpPr/>
              <p:nvPr/>
            </p:nvSpPr>
            <p:spPr>
              <a:xfrm>
                <a:off x="3746301" y="4150264"/>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46" name="Google Shape;2546;p165"/>
              <p:cNvSpPr/>
              <p:nvPr/>
            </p:nvSpPr>
            <p:spPr>
              <a:xfrm>
                <a:off x="3743274" y="4370840"/>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547" name="Google Shape;2547;p165"/>
            <p:cNvSpPr/>
            <p:nvPr/>
          </p:nvSpPr>
          <p:spPr>
            <a:xfrm>
              <a:off x="4373044" y="4591606"/>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48" name="Google Shape;2548;p165"/>
            <p:cNvSpPr/>
            <p:nvPr/>
          </p:nvSpPr>
          <p:spPr>
            <a:xfrm>
              <a:off x="4373044" y="2826385"/>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49" name="Google Shape;2549;p165"/>
            <p:cNvSpPr/>
            <p:nvPr/>
          </p:nvSpPr>
          <p:spPr>
            <a:xfrm>
              <a:off x="4373044" y="3047151"/>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50" name="Google Shape;2550;p165"/>
            <p:cNvSpPr/>
            <p:nvPr/>
          </p:nvSpPr>
          <p:spPr>
            <a:xfrm>
              <a:off x="4373044" y="2601960"/>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51" name="Google Shape;2551;p165"/>
          <p:cNvGrpSpPr/>
          <p:nvPr/>
        </p:nvGrpSpPr>
        <p:grpSpPr>
          <a:xfrm>
            <a:off x="4240815" y="3266301"/>
            <a:ext cx="207627" cy="1522705"/>
            <a:chOff x="4621815" y="3266301"/>
            <a:chExt cx="207627" cy="1522705"/>
          </a:xfrm>
        </p:grpSpPr>
        <p:grpSp>
          <p:nvGrpSpPr>
            <p:cNvPr id="2552" name="Google Shape;2552;p165"/>
            <p:cNvGrpSpPr/>
            <p:nvPr/>
          </p:nvGrpSpPr>
          <p:grpSpPr>
            <a:xfrm>
              <a:off x="4621815" y="3266301"/>
              <a:ext cx="207627" cy="639830"/>
              <a:chOff x="3743274" y="3266301"/>
              <a:chExt cx="207627" cy="639830"/>
            </a:xfrm>
          </p:grpSpPr>
          <p:sp>
            <p:nvSpPr>
              <p:cNvPr id="2553" name="Google Shape;2553;p165"/>
              <p:cNvSpPr/>
              <p:nvPr/>
            </p:nvSpPr>
            <p:spPr>
              <a:xfrm>
                <a:off x="3746301" y="3708731"/>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54" name="Google Shape;2554;p165"/>
              <p:cNvSpPr/>
              <p:nvPr/>
            </p:nvSpPr>
            <p:spPr>
              <a:xfrm>
                <a:off x="3743274" y="3266301"/>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55" name="Google Shape;2555;p165"/>
              <p:cNvSpPr/>
              <p:nvPr/>
            </p:nvSpPr>
            <p:spPr>
              <a:xfrm>
                <a:off x="3743274" y="3487068"/>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56" name="Google Shape;2556;p165"/>
            <p:cNvGrpSpPr/>
            <p:nvPr/>
          </p:nvGrpSpPr>
          <p:grpSpPr>
            <a:xfrm>
              <a:off x="4621815" y="3929497"/>
              <a:ext cx="207627" cy="638742"/>
              <a:chOff x="3743274" y="3929497"/>
              <a:chExt cx="207627" cy="638742"/>
            </a:xfrm>
          </p:grpSpPr>
          <p:sp>
            <p:nvSpPr>
              <p:cNvPr id="2557" name="Google Shape;2557;p165"/>
              <p:cNvSpPr/>
              <p:nvPr/>
            </p:nvSpPr>
            <p:spPr>
              <a:xfrm>
                <a:off x="3746301" y="3929497"/>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58" name="Google Shape;2558;p165"/>
              <p:cNvSpPr/>
              <p:nvPr/>
            </p:nvSpPr>
            <p:spPr>
              <a:xfrm>
                <a:off x="3746301" y="4150264"/>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59" name="Google Shape;2559;p165"/>
              <p:cNvSpPr/>
              <p:nvPr/>
            </p:nvSpPr>
            <p:spPr>
              <a:xfrm>
                <a:off x="3743274" y="4370840"/>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560" name="Google Shape;2560;p165"/>
            <p:cNvSpPr/>
            <p:nvPr/>
          </p:nvSpPr>
          <p:spPr>
            <a:xfrm>
              <a:off x="4621815" y="4591606"/>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561" name="Google Shape;2561;p165"/>
          <p:cNvGrpSpPr/>
          <p:nvPr/>
        </p:nvGrpSpPr>
        <p:grpSpPr>
          <a:xfrm>
            <a:off x="4489586" y="3929497"/>
            <a:ext cx="207627" cy="859509"/>
            <a:chOff x="4870586" y="3929497"/>
            <a:chExt cx="207627" cy="859509"/>
          </a:xfrm>
        </p:grpSpPr>
        <p:grpSp>
          <p:nvGrpSpPr>
            <p:cNvPr id="2562" name="Google Shape;2562;p165"/>
            <p:cNvGrpSpPr/>
            <p:nvPr/>
          </p:nvGrpSpPr>
          <p:grpSpPr>
            <a:xfrm>
              <a:off x="4870586" y="3929497"/>
              <a:ext cx="207627" cy="638742"/>
              <a:chOff x="3743274" y="3929497"/>
              <a:chExt cx="207627" cy="638742"/>
            </a:xfrm>
          </p:grpSpPr>
          <p:sp>
            <p:nvSpPr>
              <p:cNvPr id="2563" name="Google Shape;2563;p165"/>
              <p:cNvSpPr/>
              <p:nvPr/>
            </p:nvSpPr>
            <p:spPr>
              <a:xfrm>
                <a:off x="3746301" y="3929497"/>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64" name="Google Shape;2564;p165"/>
              <p:cNvSpPr/>
              <p:nvPr/>
            </p:nvSpPr>
            <p:spPr>
              <a:xfrm>
                <a:off x="3746301" y="4150264"/>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65" name="Google Shape;2565;p165"/>
              <p:cNvSpPr/>
              <p:nvPr/>
            </p:nvSpPr>
            <p:spPr>
              <a:xfrm>
                <a:off x="3743274" y="4370840"/>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566" name="Google Shape;2566;p165"/>
            <p:cNvSpPr/>
            <p:nvPr/>
          </p:nvSpPr>
          <p:spPr>
            <a:xfrm>
              <a:off x="4870586" y="4591606"/>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567" name="Google Shape;2567;p165"/>
          <p:cNvSpPr/>
          <p:nvPr/>
        </p:nvSpPr>
        <p:spPr>
          <a:xfrm>
            <a:off x="4738356" y="4591606"/>
            <a:ext cx="204600" cy="1974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2568" name="Google Shape;2568;p165"/>
          <p:cNvGraphicFramePr/>
          <p:nvPr/>
        </p:nvGraphicFramePr>
        <p:xfrm>
          <a:off x="5248436" y="2142631"/>
          <a:ext cx="3000000" cy="3000000"/>
        </p:xfrm>
        <a:graphic>
          <a:graphicData uri="http://schemas.openxmlformats.org/drawingml/2006/table">
            <a:tbl>
              <a:tblPr>
                <a:noFill/>
                <a:tableStyleId>{5F7C0A26-7F6A-4316-B9DD-D3FB3A37D96B}</a:tableStyleId>
              </a:tblPr>
              <a:tblGrid>
                <a:gridCol w="297300"/>
                <a:gridCol w="410225"/>
                <a:gridCol w="410225"/>
                <a:gridCol w="410225"/>
                <a:gridCol w="410225"/>
                <a:gridCol w="410225"/>
              </a:tblGrid>
              <a:tr h="312750">
                <a:tc>
                  <a:txBody>
                    <a:bodyPr/>
                    <a:lstStyle/>
                    <a:p>
                      <a:pPr indent="0" lvl="0" marL="0" rtl="0" algn="ctr">
                        <a:spcBef>
                          <a:spcPts val="0"/>
                        </a:spcBef>
                        <a:spcAft>
                          <a:spcPts val="0"/>
                        </a:spcAft>
                        <a:buNone/>
                      </a:pPr>
                      <a:r>
                        <a:rPr i="1" lang="en-GB" sz="1600">
                          <a:solidFill>
                            <a:srgbClr val="000000"/>
                          </a:solidFill>
                          <a:latin typeface="Times New Roman"/>
                          <a:ea typeface="Times New Roman"/>
                          <a:cs typeface="Times New Roman"/>
                          <a:sym typeface="Times New Roman"/>
                        </a:rPr>
                        <a:t>n</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00750">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T</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6</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16</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21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Times New Roman"/>
                          <a:ea typeface="Times New Roman"/>
                          <a:cs typeface="Times New Roman"/>
                          <a:sym typeface="Times New Roman"/>
                        </a:rPr>
                        <a:t>26</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pSp>
        <p:nvGrpSpPr>
          <p:cNvPr id="2569" name="Google Shape;2569;p165"/>
          <p:cNvGrpSpPr/>
          <p:nvPr/>
        </p:nvGrpSpPr>
        <p:grpSpPr>
          <a:xfrm>
            <a:off x="7898054" y="3172910"/>
            <a:ext cx="181330" cy="709269"/>
            <a:chOff x="5908092" y="734470"/>
            <a:chExt cx="295181" cy="1461205"/>
          </a:xfrm>
        </p:grpSpPr>
        <p:grpSp>
          <p:nvGrpSpPr>
            <p:cNvPr id="2570" name="Google Shape;2570;p165"/>
            <p:cNvGrpSpPr/>
            <p:nvPr/>
          </p:nvGrpSpPr>
          <p:grpSpPr>
            <a:xfrm>
              <a:off x="5908092" y="1317031"/>
              <a:ext cx="295181" cy="878645"/>
              <a:chOff x="3627525" y="3023590"/>
              <a:chExt cx="605624" cy="1802718"/>
            </a:xfrm>
          </p:grpSpPr>
          <p:pic>
            <p:nvPicPr>
              <p:cNvPr id="2571" name="Google Shape;2571;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572" name="Google Shape;2572;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573" name="Google Shape;2573;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574" name="Google Shape;2574;p165"/>
            <p:cNvGrpSpPr/>
            <p:nvPr/>
          </p:nvGrpSpPr>
          <p:grpSpPr>
            <a:xfrm>
              <a:off x="5908092" y="734470"/>
              <a:ext cx="295181" cy="587146"/>
              <a:chOff x="3627525" y="3621658"/>
              <a:chExt cx="605624" cy="1204650"/>
            </a:xfrm>
          </p:grpSpPr>
          <p:pic>
            <p:nvPicPr>
              <p:cNvPr id="2575" name="Google Shape;2575;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576" name="Google Shape;2576;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nvGrpSpPr>
          <p:cNvPr id="2577" name="Google Shape;2577;p165"/>
          <p:cNvGrpSpPr/>
          <p:nvPr/>
        </p:nvGrpSpPr>
        <p:grpSpPr>
          <a:xfrm>
            <a:off x="7898054" y="2442921"/>
            <a:ext cx="181330" cy="709269"/>
            <a:chOff x="5908092" y="734470"/>
            <a:chExt cx="295181" cy="1461205"/>
          </a:xfrm>
        </p:grpSpPr>
        <p:grpSp>
          <p:nvGrpSpPr>
            <p:cNvPr id="2578" name="Google Shape;2578;p165"/>
            <p:cNvGrpSpPr/>
            <p:nvPr/>
          </p:nvGrpSpPr>
          <p:grpSpPr>
            <a:xfrm>
              <a:off x="5908092" y="1317031"/>
              <a:ext cx="295181" cy="878645"/>
              <a:chOff x="3627525" y="3023590"/>
              <a:chExt cx="605624" cy="1802718"/>
            </a:xfrm>
          </p:grpSpPr>
          <p:pic>
            <p:nvPicPr>
              <p:cNvPr id="2579" name="Google Shape;2579;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580" name="Google Shape;2580;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581" name="Google Shape;2581;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582" name="Google Shape;2582;p165"/>
            <p:cNvGrpSpPr/>
            <p:nvPr/>
          </p:nvGrpSpPr>
          <p:grpSpPr>
            <a:xfrm>
              <a:off x="5908092" y="734470"/>
              <a:ext cx="295181" cy="587146"/>
              <a:chOff x="3627525" y="3621658"/>
              <a:chExt cx="605624" cy="1204650"/>
            </a:xfrm>
          </p:grpSpPr>
          <p:pic>
            <p:nvPicPr>
              <p:cNvPr id="2583" name="Google Shape;2583;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584" name="Google Shape;2584;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nvGrpSpPr>
          <p:cNvPr id="2585" name="Google Shape;2585;p165"/>
          <p:cNvGrpSpPr/>
          <p:nvPr/>
        </p:nvGrpSpPr>
        <p:grpSpPr>
          <a:xfrm>
            <a:off x="7898054" y="1704291"/>
            <a:ext cx="181330" cy="709269"/>
            <a:chOff x="5908092" y="734470"/>
            <a:chExt cx="295181" cy="1461205"/>
          </a:xfrm>
        </p:grpSpPr>
        <p:grpSp>
          <p:nvGrpSpPr>
            <p:cNvPr id="2586" name="Google Shape;2586;p165"/>
            <p:cNvGrpSpPr/>
            <p:nvPr/>
          </p:nvGrpSpPr>
          <p:grpSpPr>
            <a:xfrm>
              <a:off x="5908092" y="1317031"/>
              <a:ext cx="295181" cy="878645"/>
              <a:chOff x="3627525" y="3023590"/>
              <a:chExt cx="605624" cy="1802718"/>
            </a:xfrm>
          </p:grpSpPr>
          <p:pic>
            <p:nvPicPr>
              <p:cNvPr id="2587" name="Google Shape;2587;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588" name="Google Shape;2588;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589" name="Google Shape;2589;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590" name="Google Shape;2590;p165"/>
            <p:cNvGrpSpPr/>
            <p:nvPr/>
          </p:nvGrpSpPr>
          <p:grpSpPr>
            <a:xfrm>
              <a:off x="5908092" y="734470"/>
              <a:ext cx="295181" cy="587146"/>
              <a:chOff x="3627525" y="3621658"/>
              <a:chExt cx="605624" cy="1204650"/>
            </a:xfrm>
          </p:grpSpPr>
          <p:pic>
            <p:nvPicPr>
              <p:cNvPr id="2591" name="Google Shape;2591;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592" name="Google Shape;2592;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sp>
        <p:nvSpPr>
          <p:cNvPr id="2593" name="Google Shape;2593;p165"/>
          <p:cNvSpPr txBox="1"/>
          <p:nvPr>
            <p:ph idx="1" type="body"/>
          </p:nvPr>
        </p:nvSpPr>
        <p:spPr>
          <a:xfrm>
            <a:off x="4972200" y="3045300"/>
            <a:ext cx="23484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Xaalad kasta, qaabka toosan (linear structure) ee taxanaha (sequence) waa la muujiyey.</a:t>
            </a:r>
            <a:endParaRPr sz="2000">
              <a:latin typeface="Kalam"/>
              <a:ea typeface="Kalam"/>
              <a:cs typeface="Kalam"/>
              <a:sym typeface="Kalam"/>
            </a:endParaRPr>
          </a:p>
        </p:txBody>
      </p:sp>
      <p:grpSp>
        <p:nvGrpSpPr>
          <p:cNvPr id="2594" name="Google Shape;2594;p165"/>
          <p:cNvGrpSpPr/>
          <p:nvPr/>
        </p:nvGrpSpPr>
        <p:grpSpPr>
          <a:xfrm>
            <a:off x="7203570" y="3912050"/>
            <a:ext cx="186102" cy="889125"/>
            <a:chOff x="7203570" y="3912050"/>
            <a:chExt cx="186102" cy="889125"/>
          </a:xfrm>
        </p:grpSpPr>
        <p:pic>
          <p:nvPicPr>
            <p:cNvPr id="2595" name="Google Shape;2595;p165"/>
            <p:cNvPicPr preferRelativeResize="0"/>
            <p:nvPr/>
          </p:nvPicPr>
          <p:blipFill>
            <a:blip r:embed="rId4">
              <a:alphaModFix/>
            </a:blip>
            <a:stretch>
              <a:fillRect/>
            </a:stretch>
          </p:blipFill>
          <p:spPr>
            <a:xfrm>
              <a:off x="7203570" y="4657668"/>
              <a:ext cx="181359" cy="143508"/>
            </a:xfrm>
            <a:prstGeom prst="rect">
              <a:avLst/>
            </a:prstGeom>
            <a:noFill/>
            <a:ln>
              <a:noFill/>
            </a:ln>
          </p:spPr>
        </p:pic>
        <p:grpSp>
          <p:nvGrpSpPr>
            <p:cNvPr id="2596" name="Google Shape;2596;p165"/>
            <p:cNvGrpSpPr/>
            <p:nvPr/>
          </p:nvGrpSpPr>
          <p:grpSpPr>
            <a:xfrm>
              <a:off x="7208342" y="3912050"/>
              <a:ext cx="181330" cy="709269"/>
              <a:chOff x="5908092" y="734470"/>
              <a:chExt cx="295181" cy="1461205"/>
            </a:xfrm>
          </p:grpSpPr>
          <p:grpSp>
            <p:nvGrpSpPr>
              <p:cNvPr id="2597" name="Google Shape;2597;p165"/>
              <p:cNvGrpSpPr/>
              <p:nvPr/>
            </p:nvGrpSpPr>
            <p:grpSpPr>
              <a:xfrm>
                <a:off x="5908092" y="1317031"/>
                <a:ext cx="295181" cy="878645"/>
                <a:chOff x="3627525" y="3023590"/>
                <a:chExt cx="605624" cy="1802718"/>
              </a:xfrm>
            </p:grpSpPr>
            <p:pic>
              <p:nvPicPr>
                <p:cNvPr id="2598" name="Google Shape;2598;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599" name="Google Shape;2599;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00" name="Google Shape;2600;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01" name="Google Shape;2601;p165"/>
              <p:cNvGrpSpPr/>
              <p:nvPr/>
            </p:nvGrpSpPr>
            <p:grpSpPr>
              <a:xfrm>
                <a:off x="5908092" y="734470"/>
                <a:ext cx="295181" cy="587146"/>
                <a:chOff x="3627525" y="3621658"/>
                <a:chExt cx="605624" cy="1204650"/>
              </a:xfrm>
            </p:grpSpPr>
            <p:pic>
              <p:nvPicPr>
                <p:cNvPr id="2602" name="Google Shape;2602;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03" name="Google Shape;2603;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grpSp>
        <p:nvGrpSpPr>
          <p:cNvPr id="2604" name="Google Shape;2604;p165"/>
          <p:cNvGrpSpPr/>
          <p:nvPr/>
        </p:nvGrpSpPr>
        <p:grpSpPr>
          <a:xfrm>
            <a:off x="7432170" y="3172910"/>
            <a:ext cx="186102" cy="1628265"/>
            <a:chOff x="7432170" y="3172910"/>
            <a:chExt cx="186102" cy="1628265"/>
          </a:xfrm>
        </p:grpSpPr>
        <p:grpSp>
          <p:nvGrpSpPr>
            <p:cNvPr id="2605" name="Google Shape;2605;p165"/>
            <p:cNvGrpSpPr/>
            <p:nvPr/>
          </p:nvGrpSpPr>
          <p:grpSpPr>
            <a:xfrm>
              <a:off x="7436942" y="3172910"/>
              <a:ext cx="181330" cy="709269"/>
              <a:chOff x="5908092" y="734470"/>
              <a:chExt cx="295181" cy="1461205"/>
            </a:xfrm>
          </p:grpSpPr>
          <p:grpSp>
            <p:nvGrpSpPr>
              <p:cNvPr id="2606" name="Google Shape;2606;p165"/>
              <p:cNvGrpSpPr/>
              <p:nvPr/>
            </p:nvGrpSpPr>
            <p:grpSpPr>
              <a:xfrm>
                <a:off x="5908092" y="1317031"/>
                <a:ext cx="295181" cy="878645"/>
                <a:chOff x="3627525" y="3023590"/>
                <a:chExt cx="605624" cy="1802718"/>
              </a:xfrm>
            </p:grpSpPr>
            <p:pic>
              <p:nvPicPr>
                <p:cNvPr id="2607" name="Google Shape;2607;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08" name="Google Shape;2608;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09" name="Google Shape;2609;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10" name="Google Shape;2610;p165"/>
              <p:cNvGrpSpPr/>
              <p:nvPr/>
            </p:nvGrpSpPr>
            <p:grpSpPr>
              <a:xfrm>
                <a:off x="5908092" y="734470"/>
                <a:ext cx="295181" cy="587146"/>
                <a:chOff x="3627525" y="3621658"/>
                <a:chExt cx="605624" cy="1204650"/>
              </a:xfrm>
            </p:grpSpPr>
            <p:pic>
              <p:nvPicPr>
                <p:cNvPr id="2611" name="Google Shape;2611;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12" name="Google Shape;2612;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pic>
          <p:nvPicPr>
            <p:cNvPr id="2613" name="Google Shape;2613;p165"/>
            <p:cNvPicPr preferRelativeResize="0"/>
            <p:nvPr/>
          </p:nvPicPr>
          <p:blipFill>
            <a:blip r:embed="rId4">
              <a:alphaModFix/>
            </a:blip>
            <a:stretch>
              <a:fillRect/>
            </a:stretch>
          </p:blipFill>
          <p:spPr>
            <a:xfrm>
              <a:off x="7432170" y="4657668"/>
              <a:ext cx="181359" cy="143507"/>
            </a:xfrm>
            <a:prstGeom prst="rect">
              <a:avLst/>
            </a:prstGeom>
            <a:noFill/>
            <a:ln>
              <a:noFill/>
            </a:ln>
          </p:spPr>
        </p:pic>
        <p:grpSp>
          <p:nvGrpSpPr>
            <p:cNvPr id="2614" name="Google Shape;2614;p165"/>
            <p:cNvGrpSpPr/>
            <p:nvPr/>
          </p:nvGrpSpPr>
          <p:grpSpPr>
            <a:xfrm>
              <a:off x="7436942" y="3912050"/>
              <a:ext cx="181330" cy="709269"/>
              <a:chOff x="5908092" y="734470"/>
              <a:chExt cx="295181" cy="1461205"/>
            </a:xfrm>
          </p:grpSpPr>
          <p:grpSp>
            <p:nvGrpSpPr>
              <p:cNvPr id="2615" name="Google Shape;2615;p165"/>
              <p:cNvGrpSpPr/>
              <p:nvPr/>
            </p:nvGrpSpPr>
            <p:grpSpPr>
              <a:xfrm>
                <a:off x="5908092" y="1317031"/>
                <a:ext cx="295181" cy="878645"/>
                <a:chOff x="3627525" y="3023590"/>
                <a:chExt cx="605624" cy="1802718"/>
              </a:xfrm>
            </p:grpSpPr>
            <p:pic>
              <p:nvPicPr>
                <p:cNvPr id="2616" name="Google Shape;2616;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17" name="Google Shape;2617;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18" name="Google Shape;2618;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19" name="Google Shape;2619;p165"/>
              <p:cNvGrpSpPr/>
              <p:nvPr/>
            </p:nvGrpSpPr>
            <p:grpSpPr>
              <a:xfrm>
                <a:off x="5908092" y="734470"/>
                <a:ext cx="295181" cy="587146"/>
                <a:chOff x="3627525" y="3621658"/>
                <a:chExt cx="605624" cy="1204650"/>
              </a:xfrm>
            </p:grpSpPr>
            <p:pic>
              <p:nvPicPr>
                <p:cNvPr id="2620" name="Google Shape;2620;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21" name="Google Shape;2621;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grpSp>
        <p:nvGrpSpPr>
          <p:cNvPr id="2622" name="Google Shape;2622;p165"/>
          <p:cNvGrpSpPr/>
          <p:nvPr/>
        </p:nvGrpSpPr>
        <p:grpSpPr>
          <a:xfrm>
            <a:off x="7668390" y="2442921"/>
            <a:ext cx="186102" cy="2358255"/>
            <a:chOff x="7668390" y="2442921"/>
            <a:chExt cx="186102" cy="2358255"/>
          </a:xfrm>
        </p:grpSpPr>
        <p:grpSp>
          <p:nvGrpSpPr>
            <p:cNvPr id="2623" name="Google Shape;2623;p165"/>
            <p:cNvGrpSpPr/>
            <p:nvPr/>
          </p:nvGrpSpPr>
          <p:grpSpPr>
            <a:xfrm>
              <a:off x="7671010" y="3172910"/>
              <a:ext cx="181330" cy="709269"/>
              <a:chOff x="5908092" y="734470"/>
              <a:chExt cx="295181" cy="1461205"/>
            </a:xfrm>
          </p:grpSpPr>
          <p:grpSp>
            <p:nvGrpSpPr>
              <p:cNvPr id="2624" name="Google Shape;2624;p165"/>
              <p:cNvGrpSpPr/>
              <p:nvPr/>
            </p:nvGrpSpPr>
            <p:grpSpPr>
              <a:xfrm>
                <a:off x="5908092" y="1317031"/>
                <a:ext cx="295181" cy="878645"/>
                <a:chOff x="3627525" y="3023590"/>
                <a:chExt cx="605624" cy="1802718"/>
              </a:xfrm>
            </p:grpSpPr>
            <p:pic>
              <p:nvPicPr>
                <p:cNvPr id="2625" name="Google Shape;2625;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26" name="Google Shape;2626;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27" name="Google Shape;2627;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28" name="Google Shape;2628;p165"/>
              <p:cNvGrpSpPr/>
              <p:nvPr/>
            </p:nvGrpSpPr>
            <p:grpSpPr>
              <a:xfrm>
                <a:off x="5908092" y="734470"/>
                <a:ext cx="295181" cy="587146"/>
                <a:chOff x="3627525" y="3621658"/>
                <a:chExt cx="605624" cy="1204650"/>
              </a:xfrm>
            </p:grpSpPr>
            <p:pic>
              <p:nvPicPr>
                <p:cNvPr id="2629" name="Google Shape;2629;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30" name="Google Shape;2630;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nvGrpSpPr>
            <p:cNvPr id="2631" name="Google Shape;2631;p165"/>
            <p:cNvGrpSpPr/>
            <p:nvPr/>
          </p:nvGrpSpPr>
          <p:grpSpPr>
            <a:xfrm>
              <a:off x="7671010" y="2442921"/>
              <a:ext cx="181330" cy="709269"/>
              <a:chOff x="5908092" y="734470"/>
              <a:chExt cx="295181" cy="1461205"/>
            </a:xfrm>
          </p:grpSpPr>
          <p:grpSp>
            <p:nvGrpSpPr>
              <p:cNvPr id="2632" name="Google Shape;2632;p165"/>
              <p:cNvGrpSpPr/>
              <p:nvPr/>
            </p:nvGrpSpPr>
            <p:grpSpPr>
              <a:xfrm>
                <a:off x="5908092" y="1317031"/>
                <a:ext cx="295181" cy="878645"/>
                <a:chOff x="3627525" y="3023590"/>
                <a:chExt cx="605624" cy="1802718"/>
              </a:xfrm>
            </p:grpSpPr>
            <p:pic>
              <p:nvPicPr>
                <p:cNvPr id="2633" name="Google Shape;2633;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34" name="Google Shape;2634;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35" name="Google Shape;2635;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36" name="Google Shape;2636;p165"/>
              <p:cNvGrpSpPr/>
              <p:nvPr/>
            </p:nvGrpSpPr>
            <p:grpSpPr>
              <a:xfrm>
                <a:off x="5908092" y="734470"/>
                <a:ext cx="295181" cy="587146"/>
                <a:chOff x="3627525" y="3621658"/>
                <a:chExt cx="605624" cy="1204650"/>
              </a:xfrm>
            </p:grpSpPr>
            <p:pic>
              <p:nvPicPr>
                <p:cNvPr id="2637" name="Google Shape;2637;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38" name="Google Shape;2638;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pic>
          <p:nvPicPr>
            <p:cNvPr id="2639" name="Google Shape;2639;p165"/>
            <p:cNvPicPr preferRelativeResize="0"/>
            <p:nvPr/>
          </p:nvPicPr>
          <p:blipFill>
            <a:blip r:embed="rId4">
              <a:alphaModFix/>
            </a:blip>
            <a:stretch>
              <a:fillRect/>
            </a:stretch>
          </p:blipFill>
          <p:spPr>
            <a:xfrm>
              <a:off x="7668390" y="4657668"/>
              <a:ext cx="181359" cy="143507"/>
            </a:xfrm>
            <a:prstGeom prst="rect">
              <a:avLst/>
            </a:prstGeom>
            <a:noFill/>
            <a:ln>
              <a:noFill/>
            </a:ln>
          </p:spPr>
        </p:pic>
        <p:grpSp>
          <p:nvGrpSpPr>
            <p:cNvPr id="2640" name="Google Shape;2640;p165"/>
            <p:cNvGrpSpPr/>
            <p:nvPr/>
          </p:nvGrpSpPr>
          <p:grpSpPr>
            <a:xfrm>
              <a:off x="7673162" y="3912050"/>
              <a:ext cx="181330" cy="709269"/>
              <a:chOff x="5908092" y="734470"/>
              <a:chExt cx="295181" cy="1461205"/>
            </a:xfrm>
          </p:grpSpPr>
          <p:grpSp>
            <p:nvGrpSpPr>
              <p:cNvPr id="2641" name="Google Shape;2641;p165"/>
              <p:cNvGrpSpPr/>
              <p:nvPr/>
            </p:nvGrpSpPr>
            <p:grpSpPr>
              <a:xfrm>
                <a:off x="5908092" y="1317031"/>
                <a:ext cx="295181" cy="878645"/>
                <a:chOff x="3627525" y="3023590"/>
                <a:chExt cx="605624" cy="1802718"/>
              </a:xfrm>
            </p:grpSpPr>
            <p:pic>
              <p:nvPicPr>
                <p:cNvPr id="2642" name="Google Shape;2642;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43" name="Google Shape;2643;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44" name="Google Shape;2644;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45" name="Google Shape;2645;p165"/>
              <p:cNvGrpSpPr/>
              <p:nvPr/>
            </p:nvGrpSpPr>
            <p:grpSpPr>
              <a:xfrm>
                <a:off x="5908092" y="734470"/>
                <a:ext cx="295181" cy="587146"/>
                <a:chOff x="3627525" y="3621658"/>
                <a:chExt cx="605624" cy="1204650"/>
              </a:xfrm>
            </p:grpSpPr>
            <p:pic>
              <p:nvPicPr>
                <p:cNvPr id="2646" name="Google Shape;2646;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47" name="Google Shape;2647;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pic>
        <p:nvPicPr>
          <p:cNvPr id="2648" name="Google Shape;2648;p165"/>
          <p:cNvPicPr preferRelativeResize="0"/>
          <p:nvPr/>
        </p:nvPicPr>
        <p:blipFill>
          <a:blip r:embed="rId4">
            <a:alphaModFix/>
          </a:blip>
          <a:stretch>
            <a:fillRect/>
          </a:stretch>
        </p:blipFill>
        <p:spPr>
          <a:xfrm>
            <a:off x="7896990" y="4657668"/>
            <a:ext cx="181359" cy="143507"/>
          </a:xfrm>
          <a:prstGeom prst="rect">
            <a:avLst/>
          </a:prstGeom>
          <a:noFill/>
          <a:ln>
            <a:noFill/>
          </a:ln>
        </p:spPr>
      </p:pic>
      <p:grpSp>
        <p:nvGrpSpPr>
          <p:cNvPr id="2649" name="Google Shape;2649;p165"/>
          <p:cNvGrpSpPr/>
          <p:nvPr/>
        </p:nvGrpSpPr>
        <p:grpSpPr>
          <a:xfrm>
            <a:off x="7901762" y="3912050"/>
            <a:ext cx="181330" cy="709269"/>
            <a:chOff x="5908092" y="734470"/>
            <a:chExt cx="295181" cy="1461205"/>
          </a:xfrm>
        </p:grpSpPr>
        <p:grpSp>
          <p:nvGrpSpPr>
            <p:cNvPr id="2650" name="Google Shape;2650;p165"/>
            <p:cNvGrpSpPr/>
            <p:nvPr/>
          </p:nvGrpSpPr>
          <p:grpSpPr>
            <a:xfrm>
              <a:off x="5908092" y="1317031"/>
              <a:ext cx="295181" cy="878645"/>
              <a:chOff x="3627525" y="3023590"/>
              <a:chExt cx="605624" cy="1802718"/>
            </a:xfrm>
          </p:grpSpPr>
          <p:pic>
            <p:nvPicPr>
              <p:cNvPr id="2651" name="Google Shape;2651;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52" name="Google Shape;2652;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53" name="Google Shape;2653;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54" name="Google Shape;2654;p165"/>
            <p:cNvGrpSpPr/>
            <p:nvPr/>
          </p:nvGrpSpPr>
          <p:grpSpPr>
            <a:xfrm>
              <a:off x="5908092" y="734470"/>
              <a:ext cx="295181" cy="587146"/>
              <a:chOff x="3627525" y="3621658"/>
              <a:chExt cx="605624" cy="1204650"/>
            </a:xfrm>
          </p:grpSpPr>
          <p:pic>
            <p:nvPicPr>
              <p:cNvPr id="2655" name="Google Shape;2655;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56" name="Google Shape;2656;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nvGrpSpPr>
          <p:cNvPr id="2657" name="Google Shape;2657;p165"/>
          <p:cNvGrpSpPr/>
          <p:nvPr/>
        </p:nvGrpSpPr>
        <p:grpSpPr>
          <a:xfrm>
            <a:off x="8121166" y="965661"/>
            <a:ext cx="190526" cy="3835514"/>
            <a:chOff x="8121166" y="965661"/>
            <a:chExt cx="190526" cy="3835514"/>
          </a:xfrm>
        </p:grpSpPr>
        <p:grpSp>
          <p:nvGrpSpPr>
            <p:cNvPr id="2658" name="Google Shape;2658;p165"/>
            <p:cNvGrpSpPr/>
            <p:nvPr/>
          </p:nvGrpSpPr>
          <p:grpSpPr>
            <a:xfrm>
              <a:off x="8121166" y="3172910"/>
              <a:ext cx="181330" cy="709269"/>
              <a:chOff x="5908092" y="734470"/>
              <a:chExt cx="295181" cy="1461205"/>
            </a:xfrm>
          </p:grpSpPr>
          <p:grpSp>
            <p:nvGrpSpPr>
              <p:cNvPr id="2659" name="Google Shape;2659;p165"/>
              <p:cNvGrpSpPr/>
              <p:nvPr/>
            </p:nvGrpSpPr>
            <p:grpSpPr>
              <a:xfrm>
                <a:off x="5908092" y="1317031"/>
                <a:ext cx="295181" cy="878645"/>
                <a:chOff x="3627525" y="3023590"/>
                <a:chExt cx="605624" cy="1802718"/>
              </a:xfrm>
            </p:grpSpPr>
            <p:pic>
              <p:nvPicPr>
                <p:cNvPr id="2660" name="Google Shape;2660;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61" name="Google Shape;2661;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62" name="Google Shape;2662;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63" name="Google Shape;2663;p165"/>
              <p:cNvGrpSpPr/>
              <p:nvPr/>
            </p:nvGrpSpPr>
            <p:grpSpPr>
              <a:xfrm>
                <a:off x="5908092" y="734470"/>
                <a:ext cx="295181" cy="587146"/>
                <a:chOff x="3627525" y="3621658"/>
                <a:chExt cx="605624" cy="1204650"/>
              </a:xfrm>
            </p:grpSpPr>
            <p:pic>
              <p:nvPicPr>
                <p:cNvPr id="2664" name="Google Shape;2664;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65" name="Google Shape;2665;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nvGrpSpPr>
            <p:cNvPr id="2666" name="Google Shape;2666;p165"/>
            <p:cNvGrpSpPr/>
            <p:nvPr/>
          </p:nvGrpSpPr>
          <p:grpSpPr>
            <a:xfrm>
              <a:off x="8121166" y="2442921"/>
              <a:ext cx="181330" cy="709269"/>
              <a:chOff x="5908092" y="734470"/>
              <a:chExt cx="295181" cy="1461205"/>
            </a:xfrm>
          </p:grpSpPr>
          <p:grpSp>
            <p:nvGrpSpPr>
              <p:cNvPr id="2667" name="Google Shape;2667;p165"/>
              <p:cNvGrpSpPr/>
              <p:nvPr/>
            </p:nvGrpSpPr>
            <p:grpSpPr>
              <a:xfrm>
                <a:off x="5908092" y="1317031"/>
                <a:ext cx="295181" cy="878645"/>
                <a:chOff x="3627525" y="3023590"/>
                <a:chExt cx="605624" cy="1802718"/>
              </a:xfrm>
            </p:grpSpPr>
            <p:pic>
              <p:nvPicPr>
                <p:cNvPr id="2668" name="Google Shape;2668;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69" name="Google Shape;2669;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70" name="Google Shape;2670;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71" name="Google Shape;2671;p165"/>
              <p:cNvGrpSpPr/>
              <p:nvPr/>
            </p:nvGrpSpPr>
            <p:grpSpPr>
              <a:xfrm>
                <a:off x="5908092" y="734470"/>
                <a:ext cx="295181" cy="587146"/>
                <a:chOff x="3627525" y="3621658"/>
                <a:chExt cx="605624" cy="1204650"/>
              </a:xfrm>
            </p:grpSpPr>
            <p:pic>
              <p:nvPicPr>
                <p:cNvPr id="2672" name="Google Shape;2672;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73" name="Google Shape;2673;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nvGrpSpPr>
            <p:cNvPr id="2674" name="Google Shape;2674;p165"/>
            <p:cNvGrpSpPr/>
            <p:nvPr/>
          </p:nvGrpSpPr>
          <p:grpSpPr>
            <a:xfrm>
              <a:off x="8121166" y="1704291"/>
              <a:ext cx="181330" cy="709269"/>
              <a:chOff x="5908092" y="734470"/>
              <a:chExt cx="295181" cy="1461205"/>
            </a:xfrm>
          </p:grpSpPr>
          <p:grpSp>
            <p:nvGrpSpPr>
              <p:cNvPr id="2675" name="Google Shape;2675;p165"/>
              <p:cNvGrpSpPr/>
              <p:nvPr/>
            </p:nvGrpSpPr>
            <p:grpSpPr>
              <a:xfrm>
                <a:off x="5908092" y="1317031"/>
                <a:ext cx="295181" cy="878645"/>
                <a:chOff x="3627525" y="3023590"/>
                <a:chExt cx="605624" cy="1802718"/>
              </a:xfrm>
            </p:grpSpPr>
            <p:pic>
              <p:nvPicPr>
                <p:cNvPr id="2676" name="Google Shape;2676;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77" name="Google Shape;2677;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78" name="Google Shape;2678;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79" name="Google Shape;2679;p165"/>
              <p:cNvGrpSpPr/>
              <p:nvPr/>
            </p:nvGrpSpPr>
            <p:grpSpPr>
              <a:xfrm>
                <a:off x="5908092" y="734470"/>
                <a:ext cx="295181" cy="587146"/>
                <a:chOff x="3627525" y="3621658"/>
                <a:chExt cx="605624" cy="1204650"/>
              </a:xfrm>
            </p:grpSpPr>
            <p:pic>
              <p:nvPicPr>
                <p:cNvPr id="2680" name="Google Shape;2680;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81" name="Google Shape;2681;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nvGrpSpPr>
            <p:cNvPr id="2682" name="Google Shape;2682;p165"/>
            <p:cNvGrpSpPr/>
            <p:nvPr/>
          </p:nvGrpSpPr>
          <p:grpSpPr>
            <a:xfrm>
              <a:off x="8121166" y="965661"/>
              <a:ext cx="181330" cy="709269"/>
              <a:chOff x="5908092" y="734470"/>
              <a:chExt cx="295181" cy="1461205"/>
            </a:xfrm>
          </p:grpSpPr>
          <p:grpSp>
            <p:nvGrpSpPr>
              <p:cNvPr id="2683" name="Google Shape;2683;p165"/>
              <p:cNvGrpSpPr/>
              <p:nvPr/>
            </p:nvGrpSpPr>
            <p:grpSpPr>
              <a:xfrm>
                <a:off x="5908092" y="1317031"/>
                <a:ext cx="295181" cy="878645"/>
                <a:chOff x="3627525" y="3023590"/>
                <a:chExt cx="605624" cy="1802718"/>
              </a:xfrm>
            </p:grpSpPr>
            <p:pic>
              <p:nvPicPr>
                <p:cNvPr id="2684" name="Google Shape;2684;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85" name="Google Shape;2685;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86" name="Google Shape;2686;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87" name="Google Shape;2687;p165"/>
              <p:cNvGrpSpPr/>
              <p:nvPr/>
            </p:nvGrpSpPr>
            <p:grpSpPr>
              <a:xfrm>
                <a:off x="5908092" y="734470"/>
                <a:ext cx="295181" cy="587146"/>
                <a:chOff x="3627525" y="3621658"/>
                <a:chExt cx="605624" cy="1204650"/>
              </a:xfrm>
            </p:grpSpPr>
            <p:pic>
              <p:nvPicPr>
                <p:cNvPr id="2688" name="Google Shape;2688;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89" name="Google Shape;2689;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pic>
          <p:nvPicPr>
            <p:cNvPr id="2690" name="Google Shape;2690;p165"/>
            <p:cNvPicPr preferRelativeResize="0"/>
            <p:nvPr/>
          </p:nvPicPr>
          <p:blipFill>
            <a:blip r:embed="rId4">
              <a:alphaModFix/>
            </a:blip>
            <a:stretch>
              <a:fillRect/>
            </a:stretch>
          </p:blipFill>
          <p:spPr>
            <a:xfrm>
              <a:off x="8125590" y="4657668"/>
              <a:ext cx="181359" cy="143507"/>
            </a:xfrm>
            <a:prstGeom prst="rect">
              <a:avLst/>
            </a:prstGeom>
            <a:noFill/>
            <a:ln>
              <a:noFill/>
            </a:ln>
          </p:spPr>
        </p:pic>
        <p:grpSp>
          <p:nvGrpSpPr>
            <p:cNvPr id="2691" name="Google Shape;2691;p165"/>
            <p:cNvGrpSpPr/>
            <p:nvPr/>
          </p:nvGrpSpPr>
          <p:grpSpPr>
            <a:xfrm>
              <a:off x="8130362" y="3912050"/>
              <a:ext cx="181330" cy="709269"/>
              <a:chOff x="5908092" y="734470"/>
              <a:chExt cx="295181" cy="1461205"/>
            </a:xfrm>
          </p:grpSpPr>
          <p:grpSp>
            <p:nvGrpSpPr>
              <p:cNvPr id="2692" name="Google Shape;2692;p165"/>
              <p:cNvGrpSpPr/>
              <p:nvPr/>
            </p:nvGrpSpPr>
            <p:grpSpPr>
              <a:xfrm>
                <a:off x="5908092" y="1317031"/>
                <a:ext cx="295181" cy="878645"/>
                <a:chOff x="3627525" y="3023590"/>
                <a:chExt cx="605624" cy="1802718"/>
              </a:xfrm>
            </p:grpSpPr>
            <p:pic>
              <p:nvPicPr>
                <p:cNvPr id="2693" name="Google Shape;2693;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94" name="Google Shape;2694;p165"/>
                <p:cNvPicPr preferRelativeResize="0"/>
                <p:nvPr/>
              </p:nvPicPr>
              <p:blipFill>
                <a:blip r:embed="rId3">
                  <a:alphaModFix/>
                </a:blip>
                <a:stretch>
                  <a:fillRect/>
                </a:stretch>
              </p:blipFill>
              <p:spPr>
                <a:xfrm>
                  <a:off x="3627525" y="3621658"/>
                  <a:ext cx="605624" cy="606583"/>
                </a:xfrm>
                <a:prstGeom prst="rect">
                  <a:avLst/>
                </a:prstGeom>
                <a:noFill/>
                <a:ln>
                  <a:noFill/>
                </a:ln>
              </p:spPr>
            </p:pic>
            <p:pic>
              <p:nvPicPr>
                <p:cNvPr id="2695" name="Google Shape;2695;p165"/>
                <p:cNvPicPr preferRelativeResize="0"/>
                <p:nvPr/>
              </p:nvPicPr>
              <p:blipFill>
                <a:blip r:embed="rId3">
                  <a:alphaModFix/>
                </a:blip>
                <a:stretch>
                  <a:fillRect/>
                </a:stretch>
              </p:blipFill>
              <p:spPr>
                <a:xfrm>
                  <a:off x="3627525" y="3023590"/>
                  <a:ext cx="605624" cy="606583"/>
                </a:xfrm>
                <a:prstGeom prst="rect">
                  <a:avLst/>
                </a:prstGeom>
                <a:noFill/>
                <a:ln>
                  <a:noFill/>
                </a:ln>
              </p:spPr>
            </p:pic>
          </p:grpSp>
          <p:grpSp>
            <p:nvGrpSpPr>
              <p:cNvPr id="2696" name="Google Shape;2696;p165"/>
              <p:cNvGrpSpPr/>
              <p:nvPr/>
            </p:nvGrpSpPr>
            <p:grpSpPr>
              <a:xfrm>
                <a:off x="5908092" y="734470"/>
                <a:ext cx="295181" cy="587146"/>
                <a:chOff x="3627525" y="3621658"/>
                <a:chExt cx="605624" cy="1204650"/>
              </a:xfrm>
            </p:grpSpPr>
            <p:pic>
              <p:nvPicPr>
                <p:cNvPr id="2697" name="Google Shape;2697;p165"/>
                <p:cNvPicPr preferRelativeResize="0"/>
                <p:nvPr/>
              </p:nvPicPr>
              <p:blipFill>
                <a:blip r:embed="rId3">
                  <a:alphaModFix/>
                </a:blip>
                <a:stretch>
                  <a:fillRect/>
                </a:stretch>
              </p:blipFill>
              <p:spPr>
                <a:xfrm>
                  <a:off x="3627525" y="4219725"/>
                  <a:ext cx="605624" cy="606583"/>
                </a:xfrm>
                <a:prstGeom prst="rect">
                  <a:avLst/>
                </a:prstGeom>
                <a:noFill/>
                <a:ln>
                  <a:noFill/>
                </a:ln>
              </p:spPr>
            </p:pic>
            <p:pic>
              <p:nvPicPr>
                <p:cNvPr id="2698" name="Google Shape;2698;p165"/>
                <p:cNvPicPr preferRelativeResize="0"/>
                <p:nvPr/>
              </p:nvPicPr>
              <p:blipFill>
                <a:blip r:embed="rId3">
                  <a:alphaModFix/>
                </a:blip>
                <a:stretch>
                  <a:fillRect/>
                </a:stretch>
              </p:blipFill>
              <p:spPr>
                <a:xfrm>
                  <a:off x="3627525" y="3621658"/>
                  <a:ext cx="605624" cy="606583"/>
                </a:xfrm>
                <a:prstGeom prst="rect">
                  <a:avLst/>
                </a:prstGeom>
                <a:noFill/>
                <a:ln>
                  <a:noFill/>
                </a:ln>
              </p:spPr>
            </p:pic>
          </p:gr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2" name="Shape 2702"/>
        <p:cNvGrpSpPr/>
        <p:nvPr/>
      </p:nvGrpSpPr>
      <p:grpSpPr>
        <a:xfrm>
          <a:off x="0" y="0"/>
          <a:ext cx="0" cy="0"/>
          <a:chOff x="0" y="0"/>
          <a:chExt cx="0" cy="0"/>
        </a:xfrm>
      </p:grpSpPr>
      <p:pic>
        <p:nvPicPr>
          <p:cNvPr descr="&lt;math xmlns=&quot;http://www.w3.org/1998/Math/MathML&quot; data-is-equatio=&quot;1&quot; data-equatio-url=&quot;https://equatio-api.texthelp.com/desmos/get/05-01-2024/bca3a862-3dc4-4da1-b1be-fb5d6b24a5a3&quot; data-equatio-type=&quot;desmos&quot;&gt;&lt;mglyph src=&quot;https://equatio-api.texthelp.com/desmos/get/05-01-2024/bca3a862-3dc4-4da1-b1be-fb5d6b24a5a3&quot; alt=&quot;Equatio Desmos Graph&quot;/&gt;&lt;/math&gt;" id="2703" name="Google Shape;2703;p166" title="Equatio Desmos Graph"/>
          <p:cNvPicPr preferRelativeResize="0"/>
          <p:nvPr/>
        </p:nvPicPr>
        <p:blipFill rotWithShape="1">
          <a:blip r:embed="rId3">
            <a:alphaModFix/>
          </a:blip>
          <a:srcRect b="0" l="12319" r="61929" t="0"/>
          <a:stretch/>
        </p:blipFill>
        <p:spPr>
          <a:xfrm>
            <a:off x="2567825" y="1224350"/>
            <a:ext cx="1266600" cy="3588575"/>
          </a:xfrm>
          <a:prstGeom prst="rect">
            <a:avLst/>
          </a:prstGeom>
          <a:noFill/>
          <a:ln>
            <a:noFill/>
          </a:ln>
        </p:spPr>
      </p:pic>
      <p:pic>
        <p:nvPicPr>
          <p:cNvPr descr="&lt;math xmlns=&quot;http://www.w3.org/1998/Math/MathML&quot; data-is-equatio=&quot;1&quot; data-equatio-url=&quot;https://equatio-api.texthelp.com/desmos/get/05-01-2024/e9d741b1-e225-4f92-bc4f-30b914aaaee8&quot; data-equatio-type=&quot;desmos&quot;&gt;&lt;mglyph src=&quot;https://equatio-api.texthelp.com/desmos/get/05-01-2024/e9d741b1-e225-4f92-bc4f-30b914aaaee8&quot; alt=&quot;Equatio Desmos Graph&quot;/&gt;&lt;/math&gt;" id="2704" name="Google Shape;2704;p166" title="Equatio Desmos Graph"/>
          <p:cNvPicPr preferRelativeResize="0"/>
          <p:nvPr/>
        </p:nvPicPr>
        <p:blipFill rotWithShape="1">
          <a:blip r:embed="rId4">
            <a:alphaModFix/>
          </a:blip>
          <a:srcRect b="0" l="13291" r="61638" t="0"/>
          <a:stretch/>
        </p:blipFill>
        <p:spPr>
          <a:xfrm>
            <a:off x="2588100" y="1224350"/>
            <a:ext cx="1254900" cy="3588575"/>
          </a:xfrm>
          <a:prstGeom prst="rect">
            <a:avLst/>
          </a:prstGeom>
          <a:noFill/>
          <a:ln>
            <a:noFill/>
          </a:ln>
        </p:spPr>
      </p:pic>
      <p:pic>
        <p:nvPicPr>
          <p:cNvPr descr="&lt;math xmlns=&quot;http://www.w3.org/1998/Math/MathML&quot; data-is-equatio=&quot;1&quot; data-equatio-url=&quot;https://equatio-api.texthelp.com/desmos/get/05-01-2024/8782b227-6c92-4173-b6f6-6c20277c5614&quot; data-equatio-type=&quot;desmos&quot;&gt;&lt;mglyph src=&quot;https://equatio-api.texthelp.com/desmos/get/05-01-2024/8782b227-6c92-4173-b6f6-6c20277c5614&quot; alt=&quot;Equatio Desmos Graph&quot;/&gt;&lt;/math&gt;" id="2705" name="Google Shape;2705;p166" title="Equatio Desmos Graph"/>
          <p:cNvPicPr preferRelativeResize="0"/>
          <p:nvPr/>
        </p:nvPicPr>
        <p:blipFill rotWithShape="1">
          <a:blip r:embed="rId5">
            <a:alphaModFix/>
          </a:blip>
          <a:srcRect b="0" l="6226" r="67532" t="0"/>
          <a:stretch/>
        </p:blipFill>
        <p:spPr>
          <a:xfrm>
            <a:off x="6896821" y="870250"/>
            <a:ext cx="1415704" cy="3943800"/>
          </a:xfrm>
          <a:prstGeom prst="rect">
            <a:avLst/>
          </a:prstGeom>
          <a:noFill/>
          <a:ln>
            <a:noFill/>
          </a:ln>
        </p:spPr>
      </p:pic>
      <p:sp>
        <p:nvSpPr>
          <p:cNvPr id="2706" name="Google Shape;2706;p166"/>
          <p:cNvSpPr txBox="1"/>
          <p:nvPr>
            <p:ph idx="1" type="body"/>
          </p:nvPr>
        </p:nvSpPr>
        <p:spPr>
          <a:xfrm>
            <a:off x="324000" y="759300"/>
            <a:ext cx="6220800" cy="28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Qorshee (Plot) shanta erey ee ugu horreeya ee taxanahan:</a:t>
            </a:r>
            <a:endParaRPr/>
          </a:p>
        </p:txBody>
      </p:sp>
      <p:sp>
        <p:nvSpPr>
          <p:cNvPr id="2707" name="Google Shape;2707;p16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Matixyada (Representations) taxanaha xisaabeed (arithmetic sequences)</a:t>
            </a:r>
            <a:endParaRPr/>
          </a:p>
        </p:txBody>
      </p:sp>
      <p:sp>
        <p:nvSpPr>
          <p:cNvPr id="2708" name="Google Shape;2708;p166"/>
          <p:cNvSpPr txBox="1"/>
          <p:nvPr>
            <p:ph idx="1" type="body"/>
          </p:nvPr>
        </p:nvSpPr>
        <p:spPr>
          <a:xfrm>
            <a:off x="324000" y="1120125"/>
            <a:ext cx="12666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a) </a:t>
            </a:r>
            <a:r>
              <a:rPr lang="en-GB" sz="1800">
                <a:latin typeface="Lexend"/>
                <a:ea typeface="Times New Roman"/>
                <a:cs typeface="Times New Roman"/>
                <a:sym typeface="Times New Roman"/>
              </a:rPr>
              <a:t>4</a:t>
            </a:r>
            <a:r>
              <a:rPr i="1" lang="en-GB" sz="1800">
                <a:latin typeface="Lexend"/>
                <a:ea typeface="Times New Roman"/>
                <a:cs typeface="Times New Roman"/>
                <a:sym typeface="Times New Roman"/>
              </a:rPr>
              <a:t>n</a:t>
            </a:r>
            <a:r>
              <a:rPr lang="en-GB" sz="1800">
                <a:latin typeface="Lexend"/>
                <a:ea typeface="Times New Roman"/>
                <a:cs typeface="Times New Roman"/>
                <a:sym typeface="Times New Roman"/>
              </a:rPr>
              <a:t> − 3</a:t>
            </a:r>
            <a:endParaRPr/>
          </a:p>
        </p:txBody>
      </p:sp>
      <p:sp>
        <p:nvSpPr>
          <p:cNvPr id="2709" name="Google Shape;2709;p166"/>
          <p:cNvSpPr txBox="1"/>
          <p:nvPr>
            <p:ph idx="1" type="body"/>
          </p:nvPr>
        </p:nvSpPr>
        <p:spPr>
          <a:xfrm>
            <a:off x="4326741" y="1120119"/>
            <a:ext cx="1452000" cy="40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b) </a:t>
            </a:r>
            <a:r>
              <a:rPr lang="en-GB" sz="1800">
                <a:latin typeface="Lexend"/>
                <a:ea typeface="Times New Roman"/>
                <a:cs typeface="Times New Roman"/>
                <a:sym typeface="Times New Roman"/>
              </a:rPr>
              <a:t>10 − 3</a:t>
            </a:r>
            <a:r>
              <a:rPr i="1" lang="en-GB" sz="1800">
                <a:latin typeface="Lexend"/>
                <a:ea typeface="Times New Roman"/>
                <a:cs typeface="Times New Roman"/>
                <a:sym typeface="Times New Roman"/>
              </a:rPr>
              <a:t>n</a:t>
            </a:r>
            <a:endParaRPr/>
          </a:p>
        </p:txBody>
      </p:sp>
      <p:graphicFrame>
        <p:nvGraphicFramePr>
          <p:cNvPr id="2710" name="Google Shape;2710;p166"/>
          <p:cNvGraphicFramePr/>
          <p:nvPr/>
        </p:nvGraphicFramePr>
        <p:xfrm>
          <a:off x="321210" y="1837831"/>
          <a:ext cx="3000000" cy="3000000"/>
        </p:xfrm>
        <a:graphic>
          <a:graphicData uri="http://schemas.openxmlformats.org/drawingml/2006/table">
            <a:tbl>
              <a:tblPr>
                <a:noFill/>
                <a:tableStyleId>{5F7C0A26-7F6A-4316-B9DD-D3FB3A37D96B}</a:tableStyleId>
              </a:tblPr>
              <a:tblGrid>
                <a:gridCol w="265900"/>
                <a:gridCol w="366900"/>
                <a:gridCol w="366900"/>
                <a:gridCol w="366900"/>
                <a:gridCol w="366900"/>
                <a:gridCol w="366900"/>
              </a:tblGrid>
              <a:tr h="371700">
                <a:tc>
                  <a:txBody>
                    <a:bodyPr/>
                    <a:lstStyle/>
                    <a:p>
                      <a:pPr indent="0" lvl="0" marL="0" rtl="0" algn="ctr">
                        <a:spcBef>
                          <a:spcPts val="0"/>
                        </a:spcBef>
                        <a:spcAft>
                          <a:spcPts val="0"/>
                        </a:spcAft>
                        <a:buNone/>
                      </a:pPr>
                      <a:r>
                        <a:rPr i="1" lang="en-GB" sz="2000">
                          <a:solidFill>
                            <a:srgbClr val="000000"/>
                          </a:solidFill>
                          <a:latin typeface="Times New Roman"/>
                          <a:ea typeface="Times New Roman"/>
                          <a:cs typeface="Times New Roman"/>
                          <a:sym typeface="Times New Roman"/>
                        </a:rPr>
                        <a:t>n</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2225">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T</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9</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13</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17</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2711" name="Google Shape;2711;p166"/>
          <p:cNvGraphicFramePr/>
          <p:nvPr/>
        </p:nvGraphicFramePr>
        <p:xfrm>
          <a:off x="4323951" y="1837831"/>
          <a:ext cx="3000000" cy="3000000"/>
        </p:xfrm>
        <a:graphic>
          <a:graphicData uri="http://schemas.openxmlformats.org/drawingml/2006/table">
            <a:tbl>
              <a:tblPr>
                <a:noFill/>
                <a:tableStyleId>{5F7C0A26-7F6A-4316-B9DD-D3FB3A37D96B}</a:tableStyleId>
              </a:tblPr>
              <a:tblGrid>
                <a:gridCol w="281150"/>
                <a:gridCol w="387925"/>
                <a:gridCol w="387925"/>
                <a:gridCol w="387925"/>
                <a:gridCol w="387925"/>
                <a:gridCol w="387925"/>
              </a:tblGrid>
              <a:tr h="371700">
                <a:tc>
                  <a:txBody>
                    <a:bodyPr/>
                    <a:lstStyle/>
                    <a:p>
                      <a:pPr indent="0" lvl="0" marL="0" rtl="0" algn="ctr">
                        <a:spcBef>
                          <a:spcPts val="0"/>
                        </a:spcBef>
                        <a:spcAft>
                          <a:spcPts val="0"/>
                        </a:spcAft>
                        <a:buNone/>
                      </a:pPr>
                      <a:r>
                        <a:rPr i="1" lang="en-GB" sz="2000">
                          <a:solidFill>
                            <a:srgbClr val="000000"/>
                          </a:solidFill>
                          <a:latin typeface="Times New Roman"/>
                          <a:ea typeface="Times New Roman"/>
                          <a:cs typeface="Times New Roman"/>
                          <a:sym typeface="Times New Roman"/>
                        </a:rPr>
                        <a:t>n</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2225">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T</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712" name="Google Shape;2712;p166"/>
          <p:cNvSpPr txBox="1"/>
          <p:nvPr/>
        </p:nvSpPr>
        <p:spPr>
          <a:xfrm>
            <a:off x="2354231" y="1350564"/>
            <a:ext cx="168600" cy="240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Times New Roman"/>
                <a:cs typeface="Times New Roman"/>
                <a:sym typeface="Times New Roman"/>
              </a:rPr>
              <a:t>T</a:t>
            </a:r>
            <a:endParaRPr sz="1800">
              <a:solidFill>
                <a:srgbClr val="000000"/>
              </a:solidFill>
              <a:latin typeface="Lexend"/>
              <a:ea typeface="Lexend"/>
              <a:cs typeface="Lexend"/>
              <a:sym typeface="Lexend"/>
            </a:endParaRPr>
          </a:p>
        </p:txBody>
      </p:sp>
      <p:sp>
        <p:nvSpPr>
          <p:cNvPr id="2713" name="Google Shape;2713;p166"/>
          <p:cNvSpPr txBox="1"/>
          <p:nvPr/>
        </p:nvSpPr>
        <p:spPr>
          <a:xfrm>
            <a:off x="3890386" y="4476953"/>
            <a:ext cx="168600" cy="1620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i="1" lang="en-GB" sz="1800">
                <a:solidFill>
                  <a:srgbClr val="000000"/>
                </a:solidFill>
                <a:latin typeface="Lexend"/>
                <a:ea typeface="Times New Roman"/>
                <a:cs typeface="Times New Roman"/>
                <a:sym typeface="Times New Roman"/>
              </a:rPr>
              <a:t>n</a:t>
            </a:r>
            <a:endParaRPr sz="1800">
              <a:solidFill>
                <a:srgbClr val="000000"/>
              </a:solidFill>
              <a:latin typeface="Lexend"/>
              <a:ea typeface="Lexend"/>
              <a:cs typeface="Lexend"/>
              <a:sym typeface="Lexend"/>
            </a:endParaRPr>
          </a:p>
        </p:txBody>
      </p:sp>
      <p:grpSp>
        <p:nvGrpSpPr>
          <p:cNvPr id="2714" name="Google Shape;2714;p166"/>
          <p:cNvGrpSpPr/>
          <p:nvPr/>
        </p:nvGrpSpPr>
        <p:grpSpPr>
          <a:xfrm>
            <a:off x="6897230" y="857275"/>
            <a:ext cx="1417858" cy="3943800"/>
            <a:chOff x="6897230" y="857275"/>
            <a:chExt cx="1417858" cy="3943800"/>
          </a:xfrm>
        </p:grpSpPr>
        <p:pic>
          <p:nvPicPr>
            <p:cNvPr descr="&lt;math xmlns=&quot;http://www.w3.org/1998/Math/MathML&quot; data-is-equatio=&quot;1&quot; data-equatio-url=&quot;https://equatio-api.texthelp.com/desmos/get/05-01-2024/ea2fb27b-4a7e-4924-8d64-39d0cdb7e15d&quot; data-equatio-type=&quot;desmos&quot;&gt;&lt;mglyph src=&quot;https://equatio-api.texthelp.com/desmos/get/05-01-2024/ea2fb27b-4a7e-4924-8d64-39d0cdb7e15d&quot; alt=&quot;Equatio Desmos Graph&quot;/&gt;&lt;/math&gt;" id="2715" name="Google Shape;2715;p166" title="Equatio Desmos Graph"/>
            <p:cNvPicPr preferRelativeResize="0"/>
            <p:nvPr/>
          </p:nvPicPr>
          <p:blipFill rotWithShape="1">
            <a:blip r:embed="rId6">
              <a:alphaModFix/>
            </a:blip>
            <a:srcRect b="0" l="1749" r="71340" t="0"/>
            <a:stretch/>
          </p:blipFill>
          <p:spPr>
            <a:xfrm>
              <a:off x="6904734" y="868262"/>
              <a:ext cx="1410354" cy="3930543"/>
            </a:xfrm>
            <a:prstGeom prst="rect">
              <a:avLst/>
            </a:prstGeom>
            <a:noFill/>
            <a:ln>
              <a:noFill/>
            </a:ln>
          </p:spPr>
        </p:pic>
        <p:cxnSp>
          <p:nvCxnSpPr>
            <p:cNvPr id="2716" name="Google Shape;2716;p166"/>
            <p:cNvCxnSpPr/>
            <p:nvPr/>
          </p:nvCxnSpPr>
          <p:spPr>
            <a:xfrm flipH="1">
              <a:off x="7059147" y="857275"/>
              <a:ext cx="7500" cy="3943800"/>
            </a:xfrm>
            <a:prstGeom prst="straightConnector1">
              <a:avLst/>
            </a:prstGeom>
            <a:noFill/>
            <a:ln cap="flat" cmpd="sng" w="28575">
              <a:solidFill>
                <a:srgbClr val="000000"/>
              </a:solidFill>
              <a:prstDash val="solid"/>
              <a:round/>
              <a:headEnd len="med" w="med" type="none"/>
              <a:tailEnd len="med" w="med" type="none"/>
            </a:ln>
          </p:spPr>
        </p:cxnSp>
        <p:cxnSp>
          <p:nvCxnSpPr>
            <p:cNvPr id="2717" name="Google Shape;2717;p166"/>
            <p:cNvCxnSpPr/>
            <p:nvPr/>
          </p:nvCxnSpPr>
          <p:spPr>
            <a:xfrm rot="10800000">
              <a:off x="6897230" y="3086650"/>
              <a:ext cx="1415700" cy="3300"/>
            </a:xfrm>
            <a:prstGeom prst="straightConnector1">
              <a:avLst/>
            </a:prstGeom>
            <a:noFill/>
            <a:ln cap="flat" cmpd="sng" w="28575">
              <a:solidFill>
                <a:srgbClr val="000000"/>
              </a:solidFill>
              <a:prstDash val="solid"/>
              <a:round/>
              <a:headEnd len="med" w="med" type="none"/>
              <a:tailEnd len="med" w="med" type="none"/>
            </a:ln>
          </p:spPr>
        </p:cxnSp>
      </p:grpSp>
      <p:sp>
        <p:nvSpPr>
          <p:cNvPr id="2718" name="Google Shape;2718;p166"/>
          <p:cNvSpPr txBox="1"/>
          <p:nvPr/>
        </p:nvSpPr>
        <p:spPr>
          <a:xfrm>
            <a:off x="6702875" y="810000"/>
            <a:ext cx="198300" cy="282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Times New Roman"/>
                <a:cs typeface="Times New Roman"/>
                <a:sym typeface="Times New Roman"/>
              </a:rPr>
              <a:t>T</a:t>
            </a:r>
            <a:endParaRPr sz="1800">
              <a:solidFill>
                <a:srgbClr val="000000"/>
              </a:solidFill>
              <a:latin typeface="Lexend"/>
              <a:ea typeface="Lexend"/>
              <a:cs typeface="Lexend"/>
              <a:sym typeface="Lexend"/>
            </a:endParaRPr>
          </a:p>
        </p:txBody>
      </p:sp>
      <p:sp>
        <p:nvSpPr>
          <p:cNvPr id="2719" name="Google Shape;2719;p166"/>
          <p:cNvSpPr txBox="1"/>
          <p:nvPr/>
        </p:nvSpPr>
        <p:spPr>
          <a:xfrm>
            <a:off x="8376733" y="2930981"/>
            <a:ext cx="198300" cy="1902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i="1" lang="en-GB" sz="1800">
                <a:solidFill>
                  <a:srgbClr val="000000"/>
                </a:solidFill>
                <a:latin typeface="Lexend"/>
                <a:ea typeface="Times New Roman"/>
                <a:cs typeface="Times New Roman"/>
                <a:sym typeface="Times New Roman"/>
              </a:rPr>
              <a:t>n</a:t>
            </a:r>
            <a:endParaRPr sz="1800">
              <a:solidFill>
                <a:srgbClr val="000000"/>
              </a:solidFill>
              <a:latin typeface="Lexend"/>
              <a:ea typeface="Lexend"/>
              <a:cs typeface="Lexend"/>
              <a:sym typeface="Lexend"/>
            </a:endParaRPr>
          </a:p>
        </p:txBody>
      </p:sp>
      <p:sp>
        <p:nvSpPr>
          <p:cNvPr id="2720" name="Google Shape;2720;p166"/>
          <p:cNvSpPr/>
          <p:nvPr/>
        </p:nvSpPr>
        <p:spPr>
          <a:xfrm>
            <a:off x="6879208" y="3063952"/>
            <a:ext cx="63600" cy="1902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aphicFrame>
        <p:nvGraphicFramePr>
          <p:cNvPr id="2721" name="Google Shape;2721;p166"/>
          <p:cNvGraphicFramePr/>
          <p:nvPr/>
        </p:nvGraphicFramePr>
        <p:xfrm>
          <a:off x="321210" y="1837831"/>
          <a:ext cx="3000000" cy="3000000"/>
        </p:xfrm>
        <a:graphic>
          <a:graphicData uri="http://schemas.openxmlformats.org/drawingml/2006/table">
            <a:tbl>
              <a:tblPr>
                <a:noFill/>
                <a:tableStyleId>{5F7C0A26-7F6A-4316-B9DD-D3FB3A37D96B}</a:tableStyleId>
              </a:tblPr>
              <a:tblGrid>
                <a:gridCol w="265900"/>
                <a:gridCol w="366900"/>
                <a:gridCol w="366900"/>
                <a:gridCol w="366900"/>
                <a:gridCol w="366900"/>
                <a:gridCol w="366900"/>
              </a:tblGrid>
              <a:tr h="371700">
                <a:tc>
                  <a:txBody>
                    <a:bodyPr/>
                    <a:lstStyle/>
                    <a:p>
                      <a:pPr indent="0" lvl="0" marL="0" rtl="0" algn="ctr">
                        <a:spcBef>
                          <a:spcPts val="0"/>
                        </a:spcBef>
                        <a:spcAft>
                          <a:spcPts val="0"/>
                        </a:spcAft>
                        <a:buNone/>
                      </a:pPr>
                      <a:r>
                        <a:rPr i="1" lang="en-GB" sz="2000">
                          <a:solidFill>
                            <a:srgbClr val="000000"/>
                          </a:solidFill>
                          <a:latin typeface="Times New Roman"/>
                          <a:ea typeface="Times New Roman"/>
                          <a:cs typeface="Times New Roman"/>
                          <a:sym typeface="Times New Roman"/>
                        </a:rPr>
                        <a:t>n</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2225">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T</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2722" name="Google Shape;2722;p166"/>
          <p:cNvGraphicFramePr/>
          <p:nvPr/>
        </p:nvGraphicFramePr>
        <p:xfrm>
          <a:off x="4323951" y="1837831"/>
          <a:ext cx="3000000" cy="3000000"/>
        </p:xfrm>
        <a:graphic>
          <a:graphicData uri="http://schemas.openxmlformats.org/drawingml/2006/table">
            <a:tbl>
              <a:tblPr>
                <a:noFill/>
                <a:tableStyleId>{5F7C0A26-7F6A-4316-B9DD-D3FB3A37D96B}</a:tableStyleId>
              </a:tblPr>
              <a:tblGrid>
                <a:gridCol w="281150"/>
                <a:gridCol w="387925"/>
                <a:gridCol w="387925"/>
                <a:gridCol w="387925"/>
                <a:gridCol w="387925"/>
                <a:gridCol w="387925"/>
              </a:tblGrid>
              <a:tr h="371700">
                <a:tc>
                  <a:txBody>
                    <a:bodyPr/>
                    <a:lstStyle/>
                    <a:p>
                      <a:pPr indent="0" lvl="0" marL="0" rtl="0" algn="ctr">
                        <a:spcBef>
                          <a:spcPts val="0"/>
                        </a:spcBef>
                        <a:spcAft>
                          <a:spcPts val="0"/>
                        </a:spcAft>
                        <a:buNone/>
                      </a:pPr>
                      <a:r>
                        <a:rPr i="1" lang="en-GB" sz="2000">
                          <a:solidFill>
                            <a:srgbClr val="000000"/>
                          </a:solidFill>
                          <a:latin typeface="Times New Roman"/>
                          <a:ea typeface="Times New Roman"/>
                          <a:cs typeface="Times New Roman"/>
                          <a:sym typeface="Times New Roman"/>
                        </a:rPr>
                        <a:t>n</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2225">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T</a:t>
                      </a:r>
                      <a:endParaRPr sz="1800">
                        <a:latin typeface="Lexend"/>
                        <a:ea typeface="Lexend"/>
                        <a:cs typeface="Lexend"/>
                        <a:sym typeface="Lexend"/>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7</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a:t>
                      </a:r>
                      <a:r>
                        <a:rPr lang="en-GB" sz="2000">
                          <a:latin typeface="Times New Roman"/>
                          <a:ea typeface="Times New Roman"/>
                          <a:cs typeface="Times New Roman"/>
                          <a:sym typeface="Times New Roman"/>
                        </a:rPr>
                        <a:t>2</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6" name="Shape 2726"/>
        <p:cNvGrpSpPr/>
        <p:nvPr/>
      </p:nvGrpSpPr>
      <p:grpSpPr>
        <a:xfrm>
          <a:off x="0" y="0"/>
          <a:ext cx="0" cy="0"/>
          <a:chOff x="0" y="0"/>
          <a:chExt cx="0" cy="0"/>
        </a:xfrm>
      </p:grpSpPr>
      <p:sp>
        <p:nvSpPr>
          <p:cNvPr id="2727" name="Google Shape;2727;p167"/>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Erey kasta oo ku jira taxane xisaabeed (arithmetic sequence) waxaa loo qeexi karaa iyadoo la eegayo booskiisa taxanaha (sequence), waxaana soo saari karnaa erey kasta adoo isticmaalaya nth term (nth term).</a:t>
            </a:r>
            <a:r>
              <a:rPr i="1"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endParaRPr/>
          </a:p>
          <a:p>
            <a:pPr indent="0" lvl="0" marL="0" rtl="0" algn="l">
              <a:lnSpc>
                <a:spcPct val="100000"/>
              </a:lnSpc>
              <a:spcBef>
                <a:spcPts val="1000"/>
              </a:spcBef>
              <a:spcAft>
                <a:spcPts val="0"/>
              </a:spcAft>
              <a:buNone/>
            </a:pPr>
            <a:r>
              <a:rPr lang="en-GB" sz="1800">
                <a:latin typeface="Lexend"/>
              </a:rPr>
              <a:t>Tusaale ahaan, taxanaha (sequence) 7n − 5, ereyga 1aad waa</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endParaRPr/>
          </a:p>
          <a:p>
            <a:pPr indent="0" lvl="0" marL="0" rtl="0" algn="l">
              <a:lnSpc>
                <a:spcPct val="100000"/>
              </a:lnSpc>
              <a:spcBef>
                <a:spcPts val="0"/>
              </a:spcBef>
              <a:spcAft>
                <a:spcPts val="0"/>
              </a:spcAft>
              <a:buNone/>
            </a:pPr>
            <a:r>
              <a:rPr lang="en-GB" sz="1800">
                <a:latin typeface="Lexend"/>
                <a:ea typeface="Times New Roman"/>
                <a:cs typeface="Times New Roman"/>
                <a:sym typeface="Times New Roman"/>
              </a:rPr>
              <a:t>7(1) − 5 = 2 halka ereyga 10aad uu yahay 7(10) − 5 = 65</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lang="en-GB" sz="1800">
                <a:latin typeface="Lexend"/>
              </a:rPr>
              <a:t/>
            </a:r>
            <a:r>
              <a:rPr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a:p>
        </p:txBody>
      </p:sp>
      <p:sp>
        <p:nvSpPr>
          <p:cNvPr id="2728" name="Google Shape;2728;p167"/>
          <p:cNvSpPr txBox="1"/>
          <p:nvPr>
            <p:ph type="title"/>
          </p:nvPr>
        </p:nvSpPr>
        <p:spPr>
          <a:xfrm>
            <a:off x="1684800" y="43825"/>
            <a:ext cx="71352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Hubinta fahamka taxanaha xisaabeed (arithmetic sequences)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78787"/>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