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758" r:id="rId3"/>
    <p:sldMasterId id="21474837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9" name="Shape 1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0" name="Google Shape;1370;g2add8609a04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1" name="Google Shape;1371;g2add8609a0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5" name="Shape 1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6" name="Google Shape;1376;g279955a40ae_0_8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7" name="Google Shape;1377;g279955a40ae_0_8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0" name="Shape 1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1" name="Google Shape;1381;g279955a40ae_0_8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2" name="Google Shape;1382;g279955a40ae_0_8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5" name="Shape 1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6" name="Google Shape;1386;g2add8609a04_0_14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7" name="Google Shape;1387;g2add8609a04_0_14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4" name="Shape 1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5" name="Google Shape;1395;g2add8609a04_0_7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6" name="Google Shape;1396;g2add8609a04_0_7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2" name="Shape 1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3" name="Google Shape;1403;g2b00b33bb64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4" name="Google Shape;1404;g2b00b33bb6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9" name="Shape 1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0" name="Google Shape;1410;g2b06e26e0c1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1" name="Google Shape;1411;g2b06e26e0c1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0" name="Shape 1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1" name="Google Shape;1421;g2b00b33bb64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2" name="Google Shape;1422;g2b00b33bb64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1" name="Shape 1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2" name="Google Shape;1432;g2b00b33bb64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3" name="Google Shape;1433;g2b00b33bb64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2" name="Shape 1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" name="Google Shape;1443;g2b00b33bb64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4" name="Google Shape;1444;g2b00b33bb64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3" name="Shape 1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" name="Google Shape;1454;g2b00b33bb64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5" name="Google Shape;1455;g2b00b33bb64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4" name="Shape 1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5" name="Google Shape;1465;g2b00b33bb64_0_1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6" name="Google Shape;1466;g2b00b33bb64_0_1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8" name="Shape 1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9" name="Google Shape;1499;g2b00b33bb64_0_1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0" name="Google Shape;1500;g2b00b33bb64_0_1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9" name="Shape 1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0" name="Google Shape;1520;g2b06e26e0c1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1" name="Google Shape;1521;g2b06e26e0c1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9" name="Shape 1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0" name="Google Shape;1540;g2b00b33bb64_0_1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1" name="Google Shape;1541;g2b00b33bb64_0_1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3" name="Shape 1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4" name="Google Shape;1564;g2b00b33bb64_0_2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5" name="Google Shape;1565;g2b00b33bb64_0_2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2b00b33bb64_0_2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2b00b33bb64_0_2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1" name="Shape 1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2" name="Google Shape;1622;g2b00b33bb64_0_5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3" name="Google Shape;1623;g2b00b33bb64_0_5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4" name="Shape 1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5" name="Google Shape;1635;g2b00b33bb64_0_5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6" name="Google Shape;1636;g2b00b33bb64_0_5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5" name="Shape 1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6" name="Google Shape;1656;g2b00b33bb64_0_5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7" name="Google Shape;1657;g2b00b33bb64_0_5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6" name="Shape 1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7" name="Google Shape;1677;g2b00b33bb64_2_68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78" name="Google Shape;1678;g2b00b33bb64_2_6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7" name="Shape 1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8" name="Google Shape;1708;g2b00b33bb64_2_13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9" name="Google Shape;1709;g2b00b33bb64_2_13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6" name="Shape 1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7" name="Google Shape;1737;g2b00b33bb64_2_14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8" name="Google Shape;1738;g2b00b33bb64_2_14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5" name="Shape 1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6" name="Google Shape;1766;g2add8609a04_0_14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7" name="Google Shape;1767;g2add8609a04_0_14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3" name="Shape 17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4" name="Google Shape;1774;g2b00b33bb64_2_20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5" name="Google Shape;1775;g2b00b33bb64_2_20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1" name="Shape 17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2" name="Google Shape;1782;g2b00b33bb64_2_27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3" name="Google Shape;1783;g2b00b33bb64_2_27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4" name="Shape 1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5" name="Google Shape;1855;g2b00b33bb64_2_27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6" name="Google Shape;1856;g2b00b33bb64_2_27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7" name="Shape 19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8" name="Google Shape;1928;g2b00b33bb64_2_28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9" name="Google Shape;1929;g2b00b33bb64_2_28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0" name="Shape 20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1" name="Google Shape;2001;g2b00b33bb64_2_25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2" name="Google Shape;2002;g2b00b33bb64_2_25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3" name="Shape 20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4" name="Google Shape;2064;g2b00b33bb64_2_20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5" name="Google Shape;2065;g2b00b33bb64_2_20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4" name="Shape 2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5" name="Google Shape;2125;g2b00b33bb64_2_26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6" name="Google Shape;2126;g2b00b33bb64_2_26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2" name="Shape 2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3" name="Google Shape;2213;g2b00b33bb64_2_19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4" name="Google Shape;2214;g2b00b33bb64_2_19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8" name="Shape 2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9" name="Google Shape;2299;g279955a40ae_0_8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0" name="Google Shape;2300;g279955a40ae_0_8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5.png"/><Relationship Id="rId4" Type="http://schemas.openxmlformats.org/officeDocument/2006/relationships/image" Target="../media/image9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5.png"/><Relationship Id="rId4" Type="http://schemas.openxmlformats.org/officeDocument/2006/relationships/image" Target="../media/image8.png"/><Relationship Id="rId5" Type="http://schemas.openxmlformats.org/officeDocument/2006/relationships/image" Target="../media/image7.png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5.png"/><Relationship Id="rId4" Type="http://schemas.openxmlformats.org/officeDocument/2006/relationships/image" Target="../media/image9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19.png"/><Relationship Id="rId4" Type="http://schemas.openxmlformats.org/officeDocument/2006/relationships/image" Target="../media/image5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5.png"/><Relationship Id="rId4" Type="http://schemas.openxmlformats.org/officeDocument/2006/relationships/image" Target="../media/image17.png"/><Relationship Id="rId5" Type="http://schemas.openxmlformats.org/officeDocument/2006/relationships/image" Target="../media/image13.png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14.png"/><Relationship Id="rId4" Type="http://schemas.openxmlformats.org/officeDocument/2006/relationships/image" Target="../media/image5.png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8.png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Relationship Id="rId3" Type="http://schemas.openxmlformats.org/officeDocument/2006/relationships/image" Target="../media/image16.png"/><Relationship Id="rId4" Type="http://schemas.openxmlformats.org/officeDocument/2006/relationships/image" Target="../media/image15.png"/><Relationship Id="rId5" Type="http://schemas.openxmlformats.org/officeDocument/2006/relationships/image" Target="../media/image20.png"/><Relationship Id="rId6" Type="http://schemas.openxmlformats.org/officeDocument/2006/relationships/image" Target="../media/image25.png"/><Relationship Id="rId7" Type="http://schemas.openxmlformats.org/officeDocument/2006/relationships/image" Target="../media/image21.png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2.png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2.png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2.png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2.png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3.png"/><Relationship Id="rId3" Type="http://schemas.openxmlformats.org/officeDocument/2006/relationships/image" Target="../media/image24.png"/><Relationship Id="rId4" Type="http://schemas.openxmlformats.org/officeDocument/2006/relationships/image" Target="../media/image83.png"/><Relationship Id="rId5" Type="http://schemas.openxmlformats.org/officeDocument/2006/relationships/image" Target="../media/image26.png"/><Relationship Id="rId6" Type="http://schemas.openxmlformats.org/officeDocument/2006/relationships/image" Target="../media/image33.png"/><Relationship Id="rId7" Type="http://schemas.openxmlformats.org/officeDocument/2006/relationships/image" Target="../media/image22.png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8.png"/><Relationship Id="rId3" Type="http://schemas.openxmlformats.org/officeDocument/2006/relationships/image" Target="../media/image83.png"/><Relationship Id="rId4" Type="http://schemas.openxmlformats.org/officeDocument/2006/relationships/image" Target="../media/image23.png"/><Relationship Id="rId5" Type="http://schemas.openxmlformats.org/officeDocument/2006/relationships/image" Target="../media/image24.png"/><Relationship Id="rId6" Type="http://schemas.openxmlformats.org/officeDocument/2006/relationships/image" Target="../media/image30.png"/><Relationship Id="rId7" Type="http://schemas.openxmlformats.org/officeDocument/2006/relationships/image" Target="../media/image26.png"/><Relationship Id="rId8" Type="http://schemas.openxmlformats.org/officeDocument/2006/relationships/image" Target="../media/image33.png"/><Relationship Id="rId9" Type="http://schemas.openxmlformats.org/officeDocument/2006/relationships/image" Target="../media/image22.png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8.png"/><Relationship Id="rId3" Type="http://schemas.openxmlformats.org/officeDocument/2006/relationships/image" Target="../media/image83.png"/><Relationship Id="rId4" Type="http://schemas.openxmlformats.org/officeDocument/2006/relationships/image" Target="../media/image32.png"/><Relationship Id="rId5" Type="http://schemas.openxmlformats.org/officeDocument/2006/relationships/image" Target="../media/image23.png"/><Relationship Id="rId6" Type="http://schemas.openxmlformats.org/officeDocument/2006/relationships/image" Target="../media/image24.png"/><Relationship Id="rId7" Type="http://schemas.openxmlformats.org/officeDocument/2006/relationships/image" Target="../media/image30.png"/><Relationship Id="rId8" Type="http://schemas.openxmlformats.org/officeDocument/2006/relationships/image" Target="../media/image26.png"/><Relationship Id="rId9" Type="http://schemas.openxmlformats.org/officeDocument/2006/relationships/image" Target="../media/image33.png"/><Relationship Id="rId10" Type="http://schemas.openxmlformats.org/officeDocument/2006/relationships/image" Target="../media/image37.png"/><Relationship Id="rId11" Type="http://schemas.openxmlformats.org/officeDocument/2006/relationships/image" Target="../media/image22.png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36.png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1.png"/><Relationship Id="rId3" Type="http://schemas.openxmlformats.org/officeDocument/2006/relationships/image" Target="../media/image36.png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36.png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36.png"/></Relationships>
</file>

<file path=ppt/slideLayouts/_rels/slideLayout2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36.png"/><Relationship Id="rId4" Type="http://schemas.openxmlformats.org/officeDocument/2006/relationships/image" Target="../media/image42.png"/></Relationships>
</file>

<file path=ppt/slideLayouts/_rels/slideLayout2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1.png"/><Relationship Id="rId3" Type="http://schemas.openxmlformats.org/officeDocument/2006/relationships/image" Target="../media/image36.png"/><Relationship Id="rId4" Type="http://schemas.openxmlformats.org/officeDocument/2006/relationships/image" Target="../media/image42.png"/></Relationships>
</file>

<file path=ppt/slideLayouts/_rels/slideLayout2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36.png"/><Relationship Id="rId4" Type="http://schemas.openxmlformats.org/officeDocument/2006/relationships/image" Target="../media/image42.png"/></Relationships>
</file>

<file path=ppt/slideLayouts/_rels/slideLayout2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36.png"/><Relationship Id="rId4" Type="http://schemas.openxmlformats.org/officeDocument/2006/relationships/image" Target="../media/image42.png"/></Relationships>
</file>

<file path=ppt/slideLayouts/_rels/slideLayout2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4.png"/><Relationship Id="rId3" Type="http://schemas.openxmlformats.org/officeDocument/2006/relationships/image" Target="../media/image35.png"/><Relationship Id="rId4" Type="http://schemas.openxmlformats.org/officeDocument/2006/relationships/image" Target="../media/image42.png"/><Relationship Id="rId5" Type="http://schemas.openxmlformats.org/officeDocument/2006/relationships/image" Target="../media/image43.png"/></Relationships>
</file>

<file path=ppt/slideLayouts/_rels/slideLayout2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1.png"/><Relationship Id="rId3" Type="http://schemas.openxmlformats.org/officeDocument/2006/relationships/image" Target="../media/image42.png"/><Relationship Id="rId4" Type="http://schemas.openxmlformats.org/officeDocument/2006/relationships/image" Target="../media/image43.png"/><Relationship Id="rId5" Type="http://schemas.openxmlformats.org/officeDocument/2006/relationships/image" Target="../media/image44.png"/></Relationships>
</file>

<file path=ppt/slideLayouts/_rels/slideLayout2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2.png"/><Relationship Id="rId4" Type="http://schemas.openxmlformats.org/officeDocument/2006/relationships/image" Target="../media/image43.png"/><Relationship Id="rId5" Type="http://schemas.openxmlformats.org/officeDocument/2006/relationships/image" Target="../media/image44.png"/></Relationships>
</file>

<file path=ppt/slideLayouts/_rels/slideLayout3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42.png"/><Relationship Id="rId4" Type="http://schemas.openxmlformats.org/officeDocument/2006/relationships/image" Target="../media/image43.png"/><Relationship Id="rId5" Type="http://schemas.openxmlformats.org/officeDocument/2006/relationships/image" Target="../media/image44.png"/></Relationships>
</file>

<file path=ppt/slideLayouts/_rels/slideLayout3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42.png"/><Relationship Id="rId4" Type="http://schemas.openxmlformats.org/officeDocument/2006/relationships/image" Target="../media/image43.png"/></Relationships>
</file>

<file path=ppt/slideLayouts/_rels/slideLayout3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1.png"/><Relationship Id="rId3" Type="http://schemas.openxmlformats.org/officeDocument/2006/relationships/image" Target="../media/image42.png"/><Relationship Id="rId4" Type="http://schemas.openxmlformats.org/officeDocument/2006/relationships/image" Target="../media/image43.png"/></Relationships>
</file>

<file path=ppt/slideLayouts/_rels/slideLayout3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2.png"/><Relationship Id="rId4" Type="http://schemas.openxmlformats.org/officeDocument/2006/relationships/image" Target="../media/image43.png"/></Relationships>
</file>

<file path=ppt/slideLayouts/_rels/slideLayout3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42.png"/><Relationship Id="rId4" Type="http://schemas.openxmlformats.org/officeDocument/2006/relationships/image" Target="../media/image43.png"/></Relationships>
</file>

<file path=ppt/slideLayouts/_rels/slideLayout3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42.png"/><Relationship Id="rId4" Type="http://schemas.openxmlformats.org/officeDocument/2006/relationships/image" Target="../media/image43.png"/></Relationships>
</file>

<file path=ppt/slideLayouts/_rels/slideLayout3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1.png"/><Relationship Id="rId3" Type="http://schemas.openxmlformats.org/officeDocument/2006/relationships/image" Target="../media/image42.png"/><Relationship Id="rId4" Type="http://schemas.openxmlformats.org/officeDocument/2006/relationships/image" Target="../media/image43.png"/></Relationships>
</file>

<file path=ppt/slideLayouts/_rels/slideLayout3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2.png"/><Relationship Id="rId4" Type="http://schemas.openxmlformats.org/officeDocument/2006/relationships/image" Target="../media/image43.png"/></Relationships>
</file>

<file path=ppt/slideLayouts/_rels/slideLayout3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42.png"/><Relationship Id="rId4" Type="http://schemas.openxmlformats.org/officeDocument/2006/relationships/image" Target="../media/image43.png"/></Relationships>
</file>

<file path=ppt/slideLayouts/_rels/slideLayout3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42.png"/><Relationship Id="rId4" Type="http://schemas.openxmlformats.org/officeDocument/2006/relationships/image" Target="../media/image43.png"/></Relationships>
</file>

<file path=ppt/slideLayouts/_rels/slideLayout4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1.png"/><Relationship Id="rId3" Type="http://schemas.openxmlformats.org/officeDocument/2006/relationships/image" Target="../media/image42.png"/><Relationship Id="rId4" Type="http://schemas.openxmlformats.org/officeDocument/2006/relationships/image" Target="../media/image43.png"/></Relationships>
</file>

<file path=ppt/slideLayouts/_rels/slideLayout4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2.png"/><Relationship Id="rId4" Type="http://schemas.openxmlformats.org/officeDocument/2006/relationships/image" Target="../media/image43.png"/></Relationships>
</file>

<file path=ppt/slideLayouts/_rels/slideLayout4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42.png"/><Relationship Id="rId4" Type="http://schemas.openxmlformats.org/officeDocument/2006/relationships/image" Target="../media/image43.png"/></Relationships>
</file>

<file path=ppt/slideLayouts/_rels/slideLayout4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42.png"/></Relationships>
</file>

<file path=ppt/slideLayouts/_rels/slideLayout4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1.png"/><Relationship Id="rId3" Type="http://schemas.openxmlformats.org/officeDocument/2006/relationships/image" Target="../media/image42.png"/></Relationships>
</file>

<file path=ppt/slideLayouts/_rels/slideLayout4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2.png"/></Relationships>
</file>

<file path=ppt/slideLayouts/_rels/slideLayout4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42.png"/></Relationships>
</file>

<file path=ppt/slideLayouts/_rels/slideLayout4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49.png"/></Relationships>
</file>

<file path=ppt/slideLayouts/_rels/slideLayout4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1.png"/><Relationship Id="rId3" Type="http://schemas.openxmlformats.org/officeDocument/2006/relationships/image" Target="../media/image49.png"/></Relationships>
</file>

<file path=ppt/slideLayouts/_rels/slideLayout4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9.png"/></Relationships>
</file>

<file path=ppt/slideLayouts/_rels/slideLayout5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49.png"/></Relationships>
</file>

<file path=ppt/slideLayouts/_rels/slideLayout5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48.png"/></Relationships>
</file>

<file path=ppt/slideLayouts/_rels/slideLayout5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1.png"/><Relationship Id="rId3" Type="http://schemas.openxmlformats.org/officeDocument/2006/relationships/image" Target="../media/image48.png"/></Relationships>
</file>

<file path=ppt/slideLayouts/_rels/slideLayout5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8.png"/></Relationships>
</file>

<file path=ppt/slideLayouts/_rels/slideLayout5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48.png"/></Relationships>
</file>

<file path=ppt/slideLayouts/_rels/slideLayout5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2.png"/></Relationships>
</file>

<file path=ppt/slideLayouts/_rels/slideLayout5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2.png"/></Relationships>
</file>

<file path=ppt/slideLayouts/_rels/slideLayout5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8.png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2.png"/></Relationships>
</file>

<file path=ppt/slideLayouts/_rels/slideLayout6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5.png"/><Relationship Id="rId3" Type="http://schemas.openxmlformats.org/officeDocument/2006/relationships/image" Target="../media/image36.png"/><Relationship Id="rId4" Type="http://schemas.openxmlformats.org/officeDocument/2006/relationships/image" Target="../media/image42.png"/></Relationships>
</file>

<file path=ppt/slideLayouts/_rels/slideLayout6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9.png"/><Relationship Id="rId3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Layouts/_rels/slideLayout6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9.png"/><Relationship Id="rId3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Layouts/_rels/slideLayout6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9.png"/><Relationship Id="rId3" Type="http://schemas.openxmlformats.org/officeDocument/2006/relationships/image" Target="../media/image5.png"/><Relationship Id="rId4" Type="http://schemas.openxmlformats.org/officeDocument/2006/relationships/image" Target="../media/image8.png"/><Relationship Id="rId5" Type="http://schemas.openxmlformats.org/officeDocument/2006/relationships/image" Target="../media/image7.png"/></Relationships>
</file>

<file path=ppt/slideLayouts/_rels/slideLayout6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Relationship Id="rId3" Type="http://schemas.openxmlformats.org/officeDocument/2006/relationships/image" Target="../media/image5.png"/><Relationship Id="rId4" Type="http://schemas.openxmlformats.org/officeDocument/2006/relationships/image" Target="../media/image9.png"/></Relationships>
</file>

<file path=ppt/slideLayouts/_rels/slideLayout6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/Relationships>
</file>

<file path=ppt/slideLayouts/_rels/slideLayout6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9.png"/><Relationship Id="rId3" Type="http://schemas.openxmlformats.org/officeDocument/2006/relationships/image" Target="../media/image19.png"/><Relationship Id="rId4" Type="http://schemas.openxmlformats.org/officeDocument/2006/relationships/image" Target="../media/image5.png"/></Relationships>
</file>

<file path=ppt/slideLayouts/_rels/slideLayout6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9.png"/><Relationship Id="rId3" Type="http://schemas.openxmlformats.org/officeDocument/2006/relationships/image" Target="../media/image5.png"/><Relationship Id="rId4" Type="http://schemas.openxmlformats.org/officeDocument/2006/relationships/image" Target="../media/image17.png"/><Relationship Id="rId5" Type="http://schemas.openxmlformats.org/officeDocument/2006/relationships/image" Target="../media/image13.png"/></Relationships>
</file>

<file path=ppt/slideLayouts/_rels/slideLayout7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9.png"/><Relationship Id="rId3" Type="http://schemas.openxmlformats.org/officeDocument/2006/relationships/image" Target="../media/image14.png"/><Relationship Id="rId4" Type="http://schemas.openxmlformats.org/officeDocument/2006/relationships/image" Target="../media/image5.png"/></Relationships>
</file>

<file path=ppt/slideLayouts/_rels/slideLayout7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2.png"/></Relationships>
</file>

<file path=ppt/slideLayouts/_rels/slideLayout7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2.png"/></Relationships>
</file>

<file path=ppt/slideLayouts/_rels/slideLayout7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2.png"/></Relationships>
</file>

<file path=ppt/slideLayouts/_rels/slideLayout7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2.png"/></Relationships>
</file>

<file path=ppt/slideLayouts/_rels/slideLayout7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8.png"/><Relationship Id="rId3" Type="http://schemas.openxmlformats.org/officeDocument/2006/relationships/image" Target="../media/image83.png"/><Relationship Id="rId4" Type="http://schemas.openxmlformats.org/officeDocument/2006/relationships/image" Target="../media/image23.png"/><Relationship Id="rId5" Type="http://schemas.openxmlformats.org/officeDocument/2006/relationships/image" Target="../media/image24.png"/><Relationship Id="rId6" Type="http://schemas.openxmlformats.org/officeDocument/2006/relationships/image" Target="../media/image30.png"/><Relationship Id="rId7" Type="http://schemas.openxmlformats.org/officeDocument/2006/relationships/image" Target="../media/image26.png"/><Relationship Id="rId8" Type="http://schemas.openxmlformats.org/officeDocument/2006/relationships/image" Target="../media/image33.png"/><Relationship Id="rId9" Type="http://schemas.openxmlformats.org/officeDocument/2006/relationships/image" Target="../media/image22.png"/></Relationships>
</file>

<file path=ppt/slideLayouts/_rels/slideLayout7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8.png"/><Relationship Id="rId3" Type="http://schemas.openxmlformats.org/officeDocument/2006/relationships/image" Target="../media/image83.png"/><Relationship Id="rId4" Type="http://schemas.openxmlformats.org/officeDocument/2006/relationships/image" Target="../media/image32.png"/><Relationship Id="rId5" Type="http://schemas.openxmlformats.org/officeDocument/2006/relationships/image" Target="../media/image23.png"/><Relationship Id="rId6" Type="http://schemas.openxmlformats.org/officeDocument/2006/relationships/image" Target="../media/image24.png"/><Relationship Id="rId7" Type="http://schemas.openxmlformats.org/officeDocument/2006/relationships/image" Target="../media/image30.png"/><Relationship Id="rId8" Type="http://schemas.openxmlformats.org/officeDocument/2006/relationships/image" Target="../media/image26.png"/><Relationship Id="rId9" Type="http://schemas.openxmlformats.org/officeDocument/2006/relationships/image" Target="../media/image33.png"/><Relationship Id="rId10" Type="http://schemas.openxmlformats.org/officeDocument/2006/relationships/image" Target="../media/image37.png"/><Relationship Id="rId11" Type="http://schemas.openxmlformats.org/officeDocument/2006/relationships/image" Target="../media/image22.png"/></Relationships>
</file>

<file path=ppt/slideLayouts/_rels/slideLayout7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1.png"/><Relationship Id="rId3" Type="http://schemas.openxmlformats.org/officeDocument/2006/relationships/image" Target="../media/image36.png"/></Relationships>
</file>

<file path=ppt/slideLayouts/_rels/slideLayout7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8.png"/><Relationship Id="rId3" Type="http://schemas.openxmlformats.org/officeDocument/2006/relationships/image" Target="../media/image36.png"/></Relationships>
</file>

<file path=ppt/slideLayouts/_rels/slideLayout7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9.png"/><Relationship Id="rId3" Type="http://schemas.openxmlformats.org/officeDocument/2006/relationships/image" Target="../media/image36.png"/></Relationships>
</file>

<file path=ppt/slideLayouts/_rels/slideLayout8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1.png"/><Relationship Id="rId3" Type="http://schemas.openxmlformats.org/officeDocument/2006/relationships/image" Target="../media/image36.png"/><Relationship Id="rId4" Type="http://schemas.openxmlformats.org/officeDocument/2006/relationships/image" Target="../media/image42.png"/></Relationships>
</file>

<file path=ppt/slideLayouts/_rels/slideLayout8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8.png"/><Relationship Id="rId3" Type="http://schemas.openxmlformats.org/officeDocument/2006/relationships/image" Target="../media/image36.png"/><Relationship Id="rId4" Type="http://schemas.openxmlformats.org/officeDocument/2006/relationships/image" Target="../media/image42.png"/></Relationships>
</file>

<file path=ppt/slideLayouts/_rels/slideLayout8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9.png"/><Relationship Id="rId3" Type="http://schemas.openxmlformats.org/officeDocument/2006/relationships/image" Target="../media/image36.png"/><Relationship Id="rId4" Type="http://schemas.openxmlformats.org/officeDocument/2006/relationships/image" Target="../media/image42.png"/></Relationships>
</file>

<file path=ppt/slideLayouts/_rels/slideLayout8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1.png"/><Relationship Id="rId3" Type="http://schemas.openxmlformats.org/officeDocument/2006/relationships/image" Target="../media/image42.png"/><Relationship Id="rId4" Type="http://schemas.openxmlformats.org/officeDocument/2006/relationships/image" Target="../media/image43.png"/><Relationship Id="rId5" Type="http://schemas.openxmlformats.org/officeDocument/2006/relationships/image" Target="../media/image44.png"/></Relationships>
</file>

<file path=ppt/slideLayouts/_rels/slideLayout8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8.png"/><Relationship Id="rId3" Type="http://schemas.openxmlformats.org/officeDocument/2006/relationships/image" Target="../media/image42.png"/><Relationship Id="rId4" Type="http://schemas.openxmlformats.org/officeDocument/2006/relationships/image" Target="../media/image43.png"/><Relationship Id="rId5" Type="http://schemas.openxmlformats.org/officeDocument/2006/relationships/image" Target="../media/image44.png"/></Relationships>
</file>

<file path=ppt/slideLayouts/_rels/slideLayout8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9.png"/><Relationship Id="rId3" Type="http://schemas.openxmlformats.org/officeDocument/2006/relationships/image" Target="../media/image42.png"/><Relationship Id="rId4" Type="http://schemas.openxmlformats.org/officeDocument/2006/relationships/image" Target="../media/image43.png"/><Relationship Id="rId5" Type="http://schemas.openxmlformats.org/officeDocument/2006/relationships/image" Target="../media/image44.png"/></Relationships>
</file>

<file path=ppt/slideLayouts/_rels/slideLayout8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5.png"/><Relationship Id="rId3" Type="http://schemas.openxmlformats.org/officeDocument/2006/relationships/image" Target="../media/image42.png"/><Relationship Id="rId4" Type="http://schemas.openxmlformats.org/officeDocument/2006/relationships/image" Target="../media/image43.png"/></Relationships>
</file>

<file path=ppt/slideLayouts/_rels/slideLayout8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1.png"/><Relationship Id="rId3" Type="http://schemas.openxmlformats.org/officeDocument/2006/relationships/image" Target="../media/image42.png"/><Relationship Id="rId4" Type="http://schemas.openxmlformats.org/officeDocument/2006/relationships/image" Target="../media/image43.png"/></Relationships>
</file>

<file path=ppt/slideLayouts/_rels/slideLayout8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8.png"/><Relationship Id="rId3" Type="http://schemas.openxmlformats.org/officeDocument/2006/relationships/image" Target="../media/image42.png"/><Relationship Id="rId4" Type="http://schemas.openxmlformats.org/officeDocument/2006/relationships/image" Target="../media/image43.png"/></Relationships>
</file>

<file path=ppt/slideLayouts/_rels/slideLayout8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9.png"/><Relationship Id="rId3" Type="http://schemas.openxmlformats.org/officeDocument/2006/relationships/image" Target="../media/image42.png"/><Relationship Id="rId4" Type="http://schemas.openxmlformats.org/officeDocument/2006/relationships/image" Target="../media/image43.png"/></Relationships>
</file>

<file path=ppt/slideLayouts/_rels/slideLayout9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1.png"/><Relationship Id="rId3" Type="http://schemas.openxmlformats.org/officeDocument/2006/relationships/image" Target="../media/image42.png"/><Relationship Id="rId4" Type="http://schemas.openxmlformats.org/officeDocument/2006/relationships/image" Target="../media/image43.png"/></Relationships>
</file>

<file path=ppt/slideLayouts/_rels/slideLayout9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8.png"/><Relationship Id="rId3" Type="http://schemas.openxmlformats.org/officeDocument/2006/relationships/image" Target="../media/image42.png"/><Relationship Id="rId4" Type="http://schemas.openxmlformats.org/officeDocument/2006/relationships/image" Target="../media/image43.png"/></Relationships>
</file>

<file path=ppt/slideLayouts/_rels/slideLayout9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9.png"/><Relationship Id="rId3" Type="http://schemas.openxmlformats.org/officeDocument/2006/relationships/image" Target="../media/image42.png"/><Relationship Id="rId4" Type="http://schemas.openxmlformats.org/officeDocument/2006/relationships/image" Target="../media/image43.png"/></Relationships>
</file>

<file path=ppt/slideLayouts/_rels/slideLayout9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5.png"/><Relationship Id="rId3" Type="http://schemas.openxmlformats.org/officeDocument/2006/relationships/image" Target="../media/image42.png"/><Relationship Id="rId4" Type="http://schemas.openxmlformats.org/officeDocument/2006/relationships/image" Target="../media/image43.png"/></Relationships>
</file>

<file path=ppt/slideLayouts/_rels/slideLayout9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1.png"/><Relationship Id="rId3" Type="http://schemas.openxmlformats.org/officeDocument/2006/relationships/image" Target="../media/image42.png"/><Relationship Id="rId4" Type="http://schemas.openxmlformats.org/officeDocument/2006/relationships/image" Target="../media/image43.png"/></Relationships>
</file>

<file path=ppt/slideLayouts/_rels/slideLayout9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8.png"/><Relationship Id="rId3" Type="http://schemas.openxmlformats.org/officeDocument/2006/relationships/image" Target="../media/image42.png"/><Relationship Id="rId4" Type="http://schemas.openxmlformats.org/officeDocument/2006/relationships/image" Target="../media/image43.png"/></Relationships>
</file>

<file path=ppt/slideLayouts/_rels/slideLayout9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9.png"/><Relationship Id="rId3" Type="http://schemas.openxmlformats.org/officeDocument/2006/relationships/image" Target="../media/image42.png"/><Relationship Id="rId4" Type="http://schemas.openxmlformats.org/officeDocument/2006/relationships/image" Target="../media/image43.png"/></Relationships>
</file>

<file path=ppt/slideLayouts/_rels/slideLayout9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5.png"/><Relationship Id="rId3" Type="http://schemas.openxmlformats.org/officeDocument/2006/relationships/image" Target="../media/image42.png"/></Relationships>
</file>

<file path=ppt/slideLayouts/_rels/slideLayout9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1.png"/><Relationship Id="rId3" Type="http://schemas.openxmlformats.org/officeDocument/2006/relationships/image" Target="../media/image42.png"/></Relationships>
</file>

<file path=ppt/slideLayouts/_rels/slideLayout9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8.png"/><Relationship Id="rId3" Type="http://schemas.openxmlformats.org/officeDocument/2006/relationships/image" Target="../media/image42.png"/></Relationships>
</file>

<file path=ppt/slideLayouts/_rels/slideLayout10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9.png"/><Relationship Id="rId3" Type="http://schemas.openxmlformats.org/officeDocument/2006/relationships/image" Target="../media/image42.png"/></Relationships>
</file>

<file path=ppt/slideLayouts/_rels/slideLayout10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1.png"/><Relationship Id="rId3" Type="http://schemas.openxmlformats.org/officeDocument/2006/relationships/image" Target="../media/image49.png"/></Relationships>
</file>

<file path=ppt/slideLayouts/_rels/slideLayout10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8.png"/><Relationship Id="rId3" Type="http://schemas.openxmlformats.org/officeDocument/2006/relationships/image" Target="../media/image49.png"/></Relationships>
</file>

<file path=ppt/slideLayouts/_rels/slideLayout10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9.png"/><Relationship Id="rId3" Type="http://schemas.openxmlformats.org/officeDocument/2006/relationships/image" Target="../media/image49.png"/></Relationships>
</file>

<file path=ppt/slideLayouts/_rels/slideLayout10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5.png"/><Relationship Id="rId3" Type="http://schemas.openxmlformats.org/officeDocument/2006/relationships/image" Target="../media/image48.png"/></Relationships>
</file>

<file path=ppt/slideLayouts/_rels/slideLayout10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1.png"/><Relationship Id="rId3" Type="http://schemas.openxmlformats.org/officeDocument/2006/relationships/image" Target="../media/image48.png"/></Relationships>
</file>

<file path=ppt/slideLayouts/_rels/slideLayout10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8.png"/><Relationship Id="rId3" Type="http://schemas.openxmlformats.org/officeDocument/2006/relationships/image" Target="../media/image48.png"/></Relationships>
</file>

<file path=ppt/slideLayouts/_rels/slideLayout10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9.png"/><Relationship Id="rId3" Type="http://schemas.openxmlformats.org/officeDocument/2006/relationships/image" Target="../media/image48.png"/></Relationships>
</file>

<file path=ppt/slideLayouts/_rels/slideLayout10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2.png"/></Relationships>
</file>

<file path=ppt/slideLayouts/_rels/slideLayout10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/Relationships>
</file>

<file path=ppt/slideLayouts/_rels/slideLayout1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English" showMasterSp="0">
  <p:cSld name="Title Slide 2_1">
    <p:bg>
      <p:bgPr>
        <a:solidFill>
          <a:srgbClr val="EBEDFE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English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890225" y="4327975"/>
            <a:ext cx="59862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15" name="Google Shape;15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2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867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aths" showMasterSp="0">
  <p:cSld name="Title Slide 2_1_1">
    <p:bg>
      <p:bgPr>
        <a:solidFill>
          <a:srgbClr val="EBEDFE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8;p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20" name="Google Shape;20;p3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Maths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" name="Google Shape;21;p3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>
            <a:pPr>
              <a:defRPr/>
            </a:pPr>
          </a:p>
        </p:txBody>
      </p:sp>
      <p:sp>
        <p:nvSpPr>
          <p:cNvPr id="23" name="Google Shape;23;p3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24" name="Google Shape;24;p3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7072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Geography" showMasterSp="0">
  <p:cSld name="Title Slide 2_1_1_1">
    <p:bg>
      <p:bgPr>
        <a:solidFill>
          <a:srgbClr val="EBEDFE"/>
        </a:solidFill>
      </p:bgPr>
    </p:bg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oogle Shape;26;p4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259825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Juqraafi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" name="Google Shape;30;p4"/>
          <p:cNvSpPr txBox="1"/>
          <p:nvPr>
            <p:ph idx="1" type="subTitle"/>
          </p:nvPr>
        </p:nvSpPr>
        <p:spPr>
          <a:xfrm>
            <a:off x="890225" y="4327975"/>
            <a:ext cx="59976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32" name="Google Shape;32;p4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History" showMasterSp="0">
  <p:cSld name="Title Slide 2_1_1_1_1">
    <p:bg>
      <p:bgPr>
        <a:solidFill>
          <a:srgbClr val="EBEDFE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5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5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History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7" name="Google Shape;37;p5"/>
          <p:cNvSpPr txBox="1"/>
          <p:nvPr>
            <p:ph idx="1" type="subTitle"/>
          </p:nvPr>
        </p:nvSpPr>
        <p:spPr>
          <a:xfrm>
            <a:off x="890225" y="4327975"/>
            <a:ext cx="5804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39" name="Google Shape;39;p5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40" name="Google Shape;40;p5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41" name="Google Shape;41;p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" name="Google Shape;42;p5"/>
            <p:cNvSpPr/>
            <p:nvPr/>
          </p:nvSpPr>
          <p:spPr>
            <a:xfrm>
              <a:off x="6860400" y="1205850"/>
              <a:ext cx="1959600" cy="13659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43" name="Google Shape;43;p5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78432">
              <a:off x="7001357" y="1317070"/>
              <a:ext cx="1677682" cy="114346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usic" showMasterSp="0">
  <p:cSld name="Title Slide 2_1_1_1_1_1">
    <p:bg>
      <p:bgPr>
        <a:solidFill>
          <a:srgbClr val="EBEDFE"/>
        </a:solidFill>
      </p:bgPr>
    </p:bg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Google Shape;45;p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6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7" name="Google Shape;47;p6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Music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" name="Google Shape;48;p6"/>
          <p:cNvSpPr txBox="1"/>
          <p:nvPr>
            <p:ph idx="1" type="subTitle"/>
          </p:nvPr>
        </p:nvSpPr>
        <p:spPr>
          <a:xfrm>
            <a:off x="890225" y="4327975"/>
            <a:ext cx="57870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50" name="Google Shape;50;p6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51" name="Google Shape;51;p6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6616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Science" showMasterSp="0">
  <p:cSld name="Title Slide 2_1_1_1_1_1_1">
    <p:bg>
      <p:bgPr>
        <a:solidFill>
          <a:srgbClr val="EBEDFE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7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4" name="Google Shape;54;p7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Sayniska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5" name="Google Shape;55;p7"/>
          <p:cNvSpPr txBox="1"/>
          <p:nvPr>
            <p:ph idx="1" type="subTitle"/>
          </p:nvPr>
        </p:nvSpPr>
        <p:spPr>
          <a:xfrm>
            <a:off x="890225" y="4327975"/>
            <a:ext cx="57927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57" name="Google Shape;57;p7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58" name="Google Shape;58;p7"/>
          <p:cNvPicPr preferRelativeResize="0"/>
          <p:nvPr/>
        </p:nvPicPr>
        <p:blipFill rotWithShape="1">
          <a:blip r:embed="rId3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9" name="Google Shape;59;p7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60" name="Google Shape;60;p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" name="Google Shape;61;p7"/>
            <p:cNvSpPr/>
            <p:nvPr/>
          </p:nvSpPr>
          <p:spPr>
            <a:xfrm>
              <a:off x="6860400" y="869975"/>
              <a:ext cx="1959600" cy="20070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62" name="Google Shape;62;p7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11816">
              <a:off x="7083000" y="1110274"/>
              <a:ext cx="1514398" cy="152639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Biology" showMasterSp="0">
  <p:cSld name="Title Slide 2_1_1_1_1_1_1_1">
    <p:bg>
      <p:bgPr>
        <a:solidFill>
          <a:srgbClr val="EBEDFE"/>
        </a:solidFill>
      </p:bgPr>
    </p:bg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8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8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7" name="Google Shape;67;p8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Biology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8" name="Google Shape;68;p8"/>
          <p:cNvSpPr txBox="1"/>
          <p:nvPr>
            <p:ph idx="1" type="subTitle"/>
          </p:nvPr>
        </p:nvSpPr>
        <p:spPr>
          <a:xfrm>
            <a:off x="890225" y="4327975"/>
            <a:ext cx="57756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0" name="Google Shape;70;p8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Physics" showMasterSp="0">
  <p:cSld name="Title Slide 2_1_1_1_1_1_1_1_1">
    <p:bg>
      <p:bgPr>
        <a:solidFill>
          <a:srgbClr val="EBEDFE"/>
        </a:solidFill>
      </p:bgPr>
    </p:bg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9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9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4" name="Google Shape;74;p9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Physics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5" name="Google Shape;75;p9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7" name="Google Shape;77;p9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78" name="Google Shape;78;p9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79" name="Google Shape;79;p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0" name="Google Shape;80;p9"/>
            <p:cNvSpPr/>
            <p:nvPr/>
          </p:nvSpPr>
          <p:spPr>
            <a:xfrm>
              <a:off x="6898050" y="839288"/>
              <a:ext cx="1959600" cy="23547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81" name="Google Shape;81;p9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84492">
              <a:off x="7235674" y="1037850"/>
              <a:ext cx="1204851" cy="195757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hemistry" showMasterSp="0">
  <p:cSld name="Title Slide 2_1_1_1_1_1_1_1_1_1">
    <p:bg>
      <p:bgPr>
        <a:solidFill>
          <a:srgbClr val="EBEDFE"/>
        </a:solid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10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117400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0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6" name="Google Shape;86;p10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Chemistry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" name="Google Shape;87;p10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89" name="Google Shape;89;p10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1 Outcome">
  <p:cSld name="CUSTOM_5">
    <p:bg>
      <p:bgPr>
        <a:solidFill>
          <a:srgbClr val="EBEDFE"/>
        </a:solidFill>
      </p:bgPr>
    </p:bg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3225" y="13883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1"/>
          <p:cNvSpPr txBox="1"/>
          <p:nvPr/>
        </p:nvSpPr>
        <p:spPr>
          <a:xfrm>
            <a:off x="325207" y="454765"/>
            <a:ext cx="4575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Natiijo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" name="Google Shape;93;p11"/>
          <p:cNvSpPr txBox="1"/>
          <p:nvPr>
            <p:ph idx="1" type="subTitle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2 Hidden guidance slide">
  <p:cSld name="CUSTOM_1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2"/>
          <p:cNvSpPr txBox="1"/>
          <p:nvPr/>
        </p:nvSpPr>
        <p:spPr>
          <a:xfrm>
            <a:off x="329775" y="953475"/>
            <a:ext cx="4241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Oak’s lessons are structured around 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wareegyada barashada</a:t>
            </a:r>
            <a:r>
              <a:rPr i="1" lang="en-GB" sz="1200">
                <a:latin typeface="Lexend"/>
                <a:ea typeface="Lexend"/>
                <a:cs typeface="Lexend"/>
                <a:sym typeface="Lexend"/>
              </a:rPr>
              <a:t>.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These are indicated through colour in the slide deck: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" name="Google Shape;96;p12"/>
          <p:cNvSpPr txBox="1"/>
          <p:nvPr/>
        </p:nvSpPr>
        <p:spPr>
          <a:xfrm>
            <a:off x="329775" y="629475"/>
            <a:ext cx="42414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Qaabdhismeedka casharka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" name="Google Shape;97;p12"/>
          <p:cNvSpPr txBox="1"/>
          <p:nvPr/>
        </p:nvSpPr>
        <p:spPr>
          <a:xfrm>
            <a:off x="4901925" y="629475"/>
            <a:ext cx="4012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Xiriirro faa'iido leh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" name="Google Shape;98;p12"/>
          <p:cNvSpPr txBox="1"/>
          <p:nvPr/>
        </p:nvSpPr>
        <p:spPr>
          <a:xfrm>
            <a:off x="329775" y="3205950"/>
            <a:ext cx="4207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Mid kasta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 learning cycle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covers several phases: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" name="Google Shape;99;p12"/>
          <p:cNvSpPr txBox="1"/>
          <p:nvPr/>
        </p:nvSpPr>
        <p:spPr>
          <a:xfrm>
            <a:off x="4901925" y="953475"/>
            <a:ext cx="40128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Advice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on                                          to </a:t>
            </a:r>
            <a:r>
              <a:rPr lang="en-GB" sz="12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bring the lesson to life in your classroom and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best fit the needs of your pupils.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00" name="Google Shape;100;p12"/>
          <p:cNvGrpSpPr/>
          <p:nvPr/>
        </p:nvGrpSpPr>
        <p:grpSpPr>
          <a:xfrm>
            <a:off x="2650916" y="1644417"/>
            <a:ext cx="1745270" cy="1430724"/>
            <a:chOff x="2642961" y="1644312"/>
            <a:chExt cx="1454634" cy="1195657"/>
          </a:xfrm>
        </p:grpSpPr>
        <p:pic>
          <p:nvPicPr>
            <p:cNvPr id="101" name="Google Shape;101;p12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2642975" y="1644312"/>
              <a:ext cx="1454621" cy="287396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102" name="Google Shape;102;p1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642975" y="1936215"/>
              <a:ext cx="1454618" cy="287940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103" name="Google Shape;103;p1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642965" y="2251391"/>
              <a:ext cx="1454621" cy="284581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104" name="Google Shape;104;p12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2642961" y="2563206"/>
              <a:ext cx="1454620" cy="276764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</p:grpSp>
      <p:pic>
        <p:nvPicPr>
          <p:cNvPr id="105" name="Google Shape;105;p12"/>
          <p:cNvPicPr preferRelativeResize="0"/>
          <p:nvPr/>
        </p:nvPicPr>
        <p:blipFill rotWithShape="1">
          <a:blip r:embed="rId6">
            <a:alphaModFix/>
          </a:blip>
          <a:srcRect b="5222" l="3910" r="0" t="0"/>
          <a:stretch/>
        </p:blipFill>
        <p:spPr>
          <a:xfrm>
            <a:off x="1328513" y="3569750"/>
            <a:ext cx="2057336" cy="119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98750" y="1778088"/>
            <a:ext cx="2057324" cy="116339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107" name="Google Shape;107;p12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Hagitaanka macallinka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3)">
  <p:cSld name="CUSTOM_3_1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0" name="Google Shape;110;p13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3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3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3" name="Google Shape;113;p13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4" name="Google Shape;114;p13"/>
          <p:cNvSpPr txBox="1"/>
          <p:nvPr>
            <p:ph idx="3" type="subTitle"/>
          </p:nvPr>
        </p:nvSpPr>
        <p:spPr>
          <a:xfrm>
            <a:off x="324000" y="2105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5" name="Google Shape;115;p13"/>
          <p:cNvSpPr txBox="1"/>
          <p:nvPr>
            <p:ph idx="4" type="subTitle"/>
          </p:nvPr>
        </p:nvSpPr>
        <p:spPr>
          <a:xfrm>
            <a:off x="2699325" y="21054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6" name="Google Shape;116;p13"/>
          <p:cNvSpPr txBox="1"/>
          <p:nvPr>
            <p:ph idx="5" type="subTitle"/>
          </p:nvPr>
        </p:nvSpPr>
        <p:spPr>
          <a:xfrm>
            <a:off x="324000" y="3400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7" name="Google Shape;117;p13"/>
          <p:cNvSpPr txBox="1"/>
          <p:nvPr>
            <p:ph idx="6" type="subTitle"/>
          </p:nvPr>
        </p:nvSpPr>
        <p:spPr>
          <a:xfrm>
            <a:off x="2699325" y="3400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4)">
  <p:cSld name="CUSTOM_3_1_1"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0" name="Google Shape;120;p14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14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14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3" name="Google Shape;123;p14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4" name="Google Shape;124;p14"/>
          <p:cNvSpPr txBox="1"/>
          <p:nvPr>
            <p:ph idx="3" type="subTitle"/>
          </p:nvPr>
        </p:nvSpPr>
        <p:spPr>
          <a:xfrm>
            <a:off x="324000" y="1800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5" name="Google Shape;125;p14"/>
          <p:cNvSpPr txBox="1"/>
          <p:nvPr>
            <p:ph idx="4" type="subTitle"/>
          </p:nvPr>
        </p:nvSpPr>
        <p:spPr>
          <a:xfrm>
            <a:off x="2699325" y="1800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6" name="Google Shape;126;p14"/>
          <p:cNvSpPr txBox="1"/>
          <p:nvPr>
            <p:ph idx="5" type="subTitle"/>
          </p:nvPr>
        </p:nvSpPr>
        <p:spPr>
          <a:xfrm>
            <a:off x="324000" y="2791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7" name="Google Shape;127;p14"/>
          <p:cNvSpPr txBox="1"/>
          <p:nvPr>
            <p:ph idx="6" type="subTitle"/>
          </p:nvPr>
        </p:nvSpPr>
        <p:spPr>
          <a:xfrm>
            <a:off x="2699325" y="27912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8" name="Google Shape;128;p14"/>
          <p:cNvSpPr txBox="1"/>
          <p:nvPr>
            <p:ph idx="7" type="subTitle"/>
          </p:nvPr>
        </p:nvSpPr>
        <p:spPr>
          <a:xfrm>
            <a:off x="324000" y="3781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9" name="Google Shape;129;p14"/>
          <p:cNvSpPr txBox="1"/>
          <p:nvPr>
            <p:ph idx="8" type="subTitle"/>
          </p:nvPr>
        </p:nvSpPr>
        <p:spPr>
          <a:xfrm>
            <a:off x="2699325" y="3781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5)">
  <p:cSld name="CUSTOM_3_1_1_1"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2" name="Google Shape;132;p15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15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15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5" name="Google Shape;135;p15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6" name="Google Shape;136;p15"/>
          <p:cNvSpPr txBox="1"/>
          <p:nvPr>
            <p:ph idx="3" type="subTitle"/>
          </p:nvPr>
        </p:nvSpPr>
        <p:spPr>
          <a:xfrm>
            <a:off x="324000" y="2486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7" name="Google Shape;137;p15"/>
          <p:cNvSpPr txBox="1"/>
          <p:nvPr>
            <p:ph idx="4" type="subTitle"/>
          </p:nvPr>
        </p:nvSpPr>
        <p:spPr>
          <a:xfrm>
            <a:off x="2699325" y="24864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8" name="Google Shape;138;p15"/>
          <p:cNvSpPr txBox="1"/>
          <p:nvPr>
            <p:ph idx="5" type="subTitle"/>
          </p:nvPr>
        </p:nvSpPr>
        <p:spPr>
          <a:xfrm>
            <a:off x="324000" y="4162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9" name="Google Shape;139;p15"/>
          <p:cNvSpPr txBox="1"/>
          <p:nvPr>
            <p:ph idx="6" type="subTitle"/>
          </p:nvPr>
        </p:nvSpPr>
        <p:spPr>
          <a:xfrm>
            <a:off x="2699325" y="4162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0" name="Google Shape;140;p15"/>
          <p:cNvSpPr txBox="1"/>
          <p:nvPr>
            <p:ph idx="7" type="subTitle"/>
          </p:nvPr>
        </p:nvSpPr>
        <p:spPr>
          <a:xfrm>
            <a:off x="324000" y="1648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1" name="Google Shape;141;p15"/>
          <p:cNvSpPr txBox="1"/>
          <p:nvPr>
            <p:ph idx="8" type="subTitle"/>
          </p:nvPr>
        </p:nvSpPr>
        <p:spPr>
          <a:xfrm>
            <a:off x="2699325" y="16482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2" name="Google Shape;142;p15"/>
          <p:cNvSpPr txBox="1"/>
          <p:nvPr>
            <p:ph idx="9" type="subTitle"/>
          </p:nvPr>
        </p:nvSpPr>
        <p:spPr>
          <a:xfrm>
            <a:off x="324000" y="3324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3" name="Google Shape;143;p15"/>
          <p:cNvSpPr txBox="1"/>
          <p:nvPr>
            <p:ph idx="13" type="subTitle"/>
          </p:nvPr>
        </p:nvSpPr>
        <p:spPr>
          <a:xfrm>
            <a:off x="2699325" y="3324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p2, 2)">
  <p:cSld name="CUSTOM_3_1_1_1_1"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6" name="Google Shape;146;p16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6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16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9" name="Google Shape;149;p16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50" name="Google Shape;150;p16"/>
          <p:cNvSpPr txBox="1"/>
          <p:nvPr>
            <p:ph idx="3" type="subTitle"/>
          </p:nvPr>
        </p:nvSpPr>
        <p:spPr>
          <a:xfrm>
            <a:off x="324000" y="2562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51" name="Google Shape;151;p16"/>
          <p:cNvSpPr txBox="1"/>
          <p:nvPr>
            <p:ph idx="4" type="subTitle"/>
          </p:nvPr>
        </p:nvSpPr>
        <p:spPr>
          <a:xfrm>
            <a:off x="2699325" y="2562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2)">
  <p:cSld name="CUSTOM_3"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7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54" name="Google Shape;154;p17"/>
          <p:cNvPicPr preferRelativeResize="0"/>
          <p:nvPr/>
        </p:nvPicPr>
        <p:blipFill rotWithShape="1">
          <a:blip r:embed="rId2">
            <a:alphaModFix/>
          </a:blip>
          <a:srcRect b="3669" l="0" r="0" t="3678"/>
          <a:stretch/>
        </p:blipFill>
        <p:spPr>
          <a:xfrm>
            <a:off x="863550" y="2926472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7"/>
          <p:cNvPicPr preferRelativeResize="0"/>
          <p:nvPr/>
        </p:nvPicPr>
        <p:blipFill rotWithShape="1">
          <a:blip r:embed="rId3">
            <a:alphaModFix/>
          </a:blip>
          <a:srcRect b="3669" l="0" r="0" t="3678"/>
          <a:stretch/>
        </p:blipFill>
        <p:spPr>
          <a:xfrm>
            <a:off x="863550" y="1989425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17"/>
          <p:cNvPicPr preferRelativeResize="0"/>
          <p:nvPr/>
        </p:nvPicPr>
        <p:blipFill rotWithShape="1">
          <a:blip r:embed="rId4">
            <a:alphaModFix/>
          </a:blip>
          <a:srcRect b="0" l="74623" r="0" t="0"/>
          <a:stretch/>
        </p:blipFill>
        <p:spPr>
          <a:xfrm>
            <a:off x="863550" y="1954586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7" name="Google Shape;157;p17"/>
          <p:cNvCxnSpPr>
            <a:endCxn id="158" idx="2"/>
          </p:cNvCxnSpPr>
          <p:nvPr/>
        </p:nvCxnSpPr>
        <p:spPr>
          <a:xfrm flipH="1">
            <a:off x="645063" y="2017282"/>
            <a:ext cx="2700" cy="14805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59" name="Google Shape;159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3482" y="1993619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17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161" name="Google Shape;161;p17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pic>
        <p:nvPicPr>
          <p:cNvPr id="158" name="Google Shape;158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3340" y="2925705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17"/>
          <p:cNvPicPr preferRelativeResize="0"/>
          <p:nvPr/>
        </p:nvPicPr>
        <p:blipFill rotWithShape="1">
          <a:blip r:embed="rId7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17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4" name="Google Shape;164;p17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3)">
  <p:cSld name="CUSTOM_3_2"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Google Shape;166;p18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642223"/>
            <a:ext cx="7439125" cy="563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8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60090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8"/>
          <p:cNvPicPr preferRelativeResize="0"/>
          <p:nvPr/>
        </p:nvPicPr>
        <p:blipFill rotWithShape="1">
          <a:blip r:embed="rId4">
            <a:alphaModFix/>
          </a:blip>
          <a:srcRect b="3669" l="0" r="0" t="3678"/>
          <a:stretch/>
        </p:blipFill>
        <p:spPr>
          <a:xfrm>
            <a:off x="863550" y="2704186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18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67798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18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1678325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18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643475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2" name="Google Shape;172;p18"/>
          <p:cNvCxnSpPr>
            <a:endCxn id="173" idx="2"/>
          </p:cNvCxnSpPr>
          <p:nvPr/>
        </p:nvCxnSpPr>
        <p:spPr>
          <a:xfrm>
            <a:off x="647802" y="1841898"/>
            <a:ext cx="0" cy="23664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73" name="Google Shape;173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6079" y="363622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3482" y="1682508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18"/>
          <p:cNvSpPr txBox="1"/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76" name="Google Shape;176;p18"/>
          <p:cNvSpPr txBox="1"/>
          <p:nvPr>
            <p:ph idx="2" type="title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77" name="Google Shape;177;p18"/>
          <p:cNvSpPr txBox="1"/>
          <p:nvPr>
            <p:ph idx="3" type="title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178" name="Google Shape;178;p1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40" y="2703416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18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80" name="Google Shape;180;p18"/>
          <p:cNvPicPr preferRelativeResize="0"/>
          <p:nvPr/>
        </p:nvPicPr>
        <p:blipFill rotWithShape="1">
          <a:blip r:embed="rId9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18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2" name="Google Shape;182;p18"/>
          <p:cNvSpPr txBox="1"/>
          <p:nvPr>
            <p:ph idx="4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4)">
  <p:cSld name="CUSTOM_4"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Google Shape;184;p19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146932"/>
            <a:ext cx="7439125" cy="563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1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10561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19"/>
          <p:cNvPicPr preferRelativeResize="0"/>
          <p:nvPr/>
        </p:nvPicPr>
        <p:blipFill rotWithShape="1">
          <a:blip r:embed="rId4">
            <a:alphaModFix/>
          </a:blip>
          <a:srcRect b="4396" l="0" r="0" t="4387"/>
          <a:stretch/>
        </p:blipFill>
        <p:spPr>
          <a:xfrm>
            <a:off x="863550" y="3971358"/>
            <a:ext cx="7439126" cy="563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1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93964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19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2292191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1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26599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19"/>
          <p:cNvPicPr preferRelativeResize="0"/>
          <p:nvPr/>
        </p:nvPicPr>
        <p:blipFill rotWithShape="1">
          <a:blip r:embed="rId6">
            <a:alphaModFix/>
          </a:blip>
          <a:srcRect b="3669" l="0" r="0" t="3678"/>
          <a:stretch/>
        </p:blipFill>
        <p:spPr>
          <a:xfrm>
            <a:off x="863550" y="1457950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1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423110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2" name="Google Shape;192;p19"/>
          <p:cNvCxnSpPr/>
          <p:nvPr/>
        </p:nvCxnSpPr>
        <p:spPr>
          <a:xfrm>
            <a:off x="647802" y="1725234"/>
            <a:ext cx="600" cy="26799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93" name="Google Shape;193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6079" y="313465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57" y="1462166"/>
            <a:ext cx="563185" cy="572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1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63340" y="2287588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19"/>
          <p:cNvSpPr txBox="1"/>
          <p:nvPr>
            <p:ph type="title"/>
          </p:nvPr>
        </p:nvSpPr>
        <p:spPr>
          <a:xfrm>
            <a:off x="1224600" y="1466663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7" name="Google Shape;197;p19"/>
          <p:cNvSpPr txBox="1"/>
          <p:nvPr>
            <p:ph idx="2" type="title"/>
          </p:nvPr>
        </p:nvSpPr>
        <p:spPr>
          <a:xfrm>
            <a:off x="1224600" y="2285700"/>
            <a:ext cx="6850800" cy="572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8" name="Google Shape;198;p19"/>
          <p:cNvSpPr txBox="1"/>
          <p:nvPr>
            <p:ph idx="3" type="title"/>
          </p:nvPr>
        </p:nvSpPr>
        <p:spPr>
          <a:xfrm>
            <a:off x="1224600" y="3160338"/>
            <a:ext cx="6850800" cy="536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9" name="Google Shape;199;p19"/>
          <p:cNvSpPr txBox="1"/>
          <p:nvPr>
            <p:ph idx="4" type="title"/>
          </p:nvPr>
        </p:nvSpPr>
        <p:spPr>
          <a:xfrm>
            <a:off x="1224600" y="3971414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200" name="Google Shape;200;p1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63341" y="3969363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19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02" name="Google Shape;202;p19"/>
          <p:cNvPicPr preferRelativeResize="0"/>
          <p:nvPr/>
        </p:nvPicPr>
        <p:blipFill rotWithShape="1">
          <a:blip r:embed="rId11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19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4" name="Google Shape;204;p19"/>
          <p:cNvSpPr txBox="1"/>
          <p:nvPr>
            <p:ph idx="5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0 Explanation blank - purple ">
  <p:cSld name="TITLE_AND_TWO_COLUMNS_1_1_6_2_1_4"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Google Shape;206;p2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20"/>
          <p:cNvSpPr/>
          <p:nvPr/>
        </p:nvSpPr>
        <p:spPr>
          <a:xfrm>
            <a:off x="-1" y="-2"/>
            <a:ext cx="91476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20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09" name="Google Shape;209;p2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210" name="Google Shape;210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20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0 Explanation blank - jade">
  <p:cSld name="TITLE_AND_TWO_COLUMNS_1_1_6_2_1_2"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Google Shape;213;p2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2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2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16" name="Google Shape;216;p21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7" name="Google Shape;217;p2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218" name="Google Shape;218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0 Explanation blank - blue ">
  <p:cSld name="TITLE_AND_TWO_COLUMNS_1_1_6_2_2"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" name="Google Shape;220;p2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2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p2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23" name="Google Shape;223;p22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4" name="Google Shape;224;p2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25" name="Google Shape;225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0 Explanation blank - pink ">
  <p:cSld name="TITLE_AND_TWO_COLUMNS_1_1_6_2_1_1"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" name="Google Shape;227;p2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2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p2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0" name="Google Shape;230;p23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1" name="Google Shape;231;p2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32" name="Google Shape;232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1 I do We do - purple">
  <p:cSld name="TITLE_AND_TWO_COLUMNS_1_1_9_2_2">
    <p:bg>
      <p:bgPr>
        <a:solidFill>
          <a:srgbClr val="EBEDFE"/>
        </a:solidFill>
      </p:bgPr>
    </p:bg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24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35" name="Google Shape;235;p2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2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p24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238" name="Google Shape;238;p24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239" name="Google Shape;239;p24"/>
          <p:cNvSpPr txBox="1"/>
          <p:nvPr>
            <p:ph type="title"/>
          </p:nvPr>
        </p:nvSpPr>
        <p:spPr>
          <a:xfrm>
            <a:off x="324000" y="0"/>
            <a:ext cx="74505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grpSp>
        <p:nvGrpSpPr>
          <p:cNvPr id="240" name="Google Shape;240;p24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41" name="Google Shape;241;p2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2" name="Google Shape;242;p24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43" name="Google Shape;243;p24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44" name="Google Shape;244;p2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5" name="Google Shape;245;p24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1 I do We do - jade">
  <p:cSld name="TITLE_AND_TWO_COLUMNS_1_1_9_2_2_1_1">
    <p:bg>
      <p:bgPr>
        <a:solidFill>
          <a:srgbClr val="EBEDFE"/>
        </a:solidFill>
      </p:bgPr>
    </p:bg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25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48" name="Google Shape;248;p2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2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" name="Google Shape;250;p25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251" name="Google Shape;251;p25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252" name="Google Shape;252;p2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grpSp>
        <p:nvGrpSpPr>
          <p:cNvPr id="253" name="Google Shape;253;p25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54" name="Google Shape;254;p2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5" name="Google Shape;255;p25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56" name="Google Shape;256;p25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57" name="Google Shape;257;p2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8" name="Google Shape;258;p25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1 I do We do - blue">
  <p:cSld name="TITLE_AND_TWO_COLUMNS_1_1_9_2_3">
    <p:bg>
      <p:bgPr>
        <a:solidFill>
          <a:srgbClr val="EBEDFE"/>
        </a:solidFill>
      </p:bgPr>
    </p:bg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26"/>
          <p:cNvSpPr/>
          <p:nvPr/>
        </p:nvSpPr>
        <p:spPr>
          <a:xfrm>
            <a:off x="0" y="18750"/>
            <a:ext cx="4572300" cy="512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61" name="Google Shape;261;p2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p2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" name="Google Shape;263;p26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64" name="Google Shape;264;p26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65" name="Google Shape;265;p2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66" name="Google Shape;266;p26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67" name="Google Shape;267;p2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8" name="Google Shape;268;p26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69" name="Google Shape;269;p26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70" name="Google Shape;270;p2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1" name="Google Shape;271;p26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1 I do We do - pink">
  <p:cSld name="TITLE_AND_TWO_COLUMNS_1_1_9_2_2_1_1_1">
    <p:bg>
      <p:bgPr>
        <a:solidFill>
          <a:srgbClr val="EBEDFE"/>
        </a:solidFill>
      </p:bgPr>
    </p:bg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27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74" name="Google Shape;274;p2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2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" name="Google Shape;276;p27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77" name="Google Shape;277;p27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78" name="Google Shape;278;p2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79" name="Google Shape;279;p27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80" name="Google Shape;280;p2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1" name="Google Shape;281;p27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82" name="Google Shape;282;p27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83" name="Google Shape;283;p2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4" name="Google Shape;284;p27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2 CfU true/false justify - purple">
  <p:cSld name="TITLE_AND_TWO_COLUMNS_1_1_9_1_3_1">
    <p:bg>
      <p:bgPr>
        <a:solidFill>
          <a:srgbClr val="EBEDFE"/>
        </a:solidFill>
      </p:bgPr>
    </p:bg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" name="Google Shape;286;p2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2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89" name="Google Shape;289;p2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0" name="Google Shape;290;p28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1" name="Google Shape;291;p28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2" name="Google Shape;292;p28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3" name="Google Shape;293;p28"/>
          <p:cNvSpPr txBox="1"/>
          <p:nvPr>
            <p:ph idx="1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294" name="Google Shape;294;p28"/>
          <p:cNvSpPr txBox="1"/>
          <p:nvPr>
            <p:ph idx="2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295" name="Google Shape;295;p28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296" name="Google Shape;296;p28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297" name="Google Shape;297;p28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8" name="Google Shape;298;p28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99" name="Google Shape;299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p2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1" name="Google Shape;301;p2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grpSp>
        <p:nvGrpSpPr>
          <p:cNvPr id="302" name="Google Shape;302;p28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03" name="Google Shape;303;p28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4" name="Google Shape;304;p2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05" name="Google Shape;305;p28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06" name="Google Shape;306;p28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7" name="Google Shape;307;p2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2 CfU true/false justify - jade">
  <p:cSld name="TITLE_AND_TWO_COLUMNS_1_1_9_1_3_1_1_1">
    <p:bg>
      <p:bgPr>
        <a:solidFill>
          <a:srgbClr val="EBEDFE"/>
        </a:solidFill>
      </p:bgPr>
    </p:bg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9" name="Google Shape;309;p2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10" name="Google Shape;310;p2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1" name="Google Shape;311;p29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2" name="Google Shape;312;p29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3" name="Google Shape;313;p29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4" name="Google Shape;314;p29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15" name="Google Shape;315;p29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16" name="Google Shape;316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17" name="Google Shape;317;p2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8" name="Google Shape;318;p2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19" name="Google Shape;319;p29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20" name="Google Shape;320;p29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21" name="Google Shape;321;p29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22" name="Google Shape;322;p2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3" name="Google Shape;323;p2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24" name="Google Shape;324;p29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25" name="Google Shape;325;p2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6" name="Google Shape;326;p2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27" name="Google Shape;327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29" name="Google Shape;329;p29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0" name="Google Shape;330;p29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2 CfU true/false justify - blue">
  <p:cSld name="TITLE_AND_TWO_COLUMNS_1_1_9_1_3_2">
    <p:bg>
      <p:bgPr>
        <a:solidFill>
          <a:srgbClr val="EBEDFE"/>
        </a:solidFill>
      </p:bgPr>
    </p:bg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2" name="Google Shape;332;p3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33" name="Google Shape;333;p3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4" name="Google Shape;334;p30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5" name="Google Shape;335;p30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6" name="Google Shape;336;p30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7" name="Google Shape;337;p30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38" name="Google Shape;338;p30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39" name="Google Shape;339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40" name="Google Shape;340;p3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41" name="Google Shape;341;p3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42" name="Google Shape;342;p30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43" name="Google Shape;343;p30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44" name="Google Shape;344;p30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45" name="Google Shape;345;p3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6" name="Google Shape;346;p3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47" name="Google Shape;347;p30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48" name="Google Shape;348;p3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9" name="Google Shape;349;p3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50" name="Google Shape;350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1" name="Google Shape;351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52" name="Google Shape;352;p30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3" name="Google Shape;353;p30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2 CfU true/false justify - pink">
  <p:cSld name="TITLE_AND_TWO_COLUMNS_1_1_9_1_3_1_1_1_1">
    <p:bg>
      <p:bgPr>
        <a:solidFill>
          <a:srgbClr val="EBEDFE"/>
        </a:solidFill>
      </p:bgPr>
    </p:bg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5" name="Google Shape;355;p3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56" name="Google Shape;356;p31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7" name="Google Shape;357;p31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8" name="Google Shape;358;p31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9" name="Google Shape;359;p31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60" name="Google Shape;360;p31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61" name="Google Shape;361;p31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62" name="Google Shape;362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63" name="Google Shape;363;p3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64" name="Google Shape;364;p3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65" name="Google Shape;365;p31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66" name="Google Shape;366;p31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67" name="Google Shape;367;p31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68" name="Google Shape;368;p3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9" name="Google Shape;369;p3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70" name="Google Shape;370;p31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71" name="Google Shape;371;p3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2" name="Google Shape;372;p3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73" name="Google Shape;373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4" name="Google Shape;374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75" name="Google Shape;375;p31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76" name="Google Shape;376;p31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3 CfU 3 options - purple">
  <p:cSld name="TITLE_AND_TWO_COLUMNS_1_1_7_1">
    <p:bg>
      <p:bgPr>
        <a:solidFill>
          <a:srgbClr val="EBEDFE"/>
        </a:solidFill>
      </p:bgPr>
    </p:bg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" name="Google Shape;378;p3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79" name="Google Shape;379;p3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0" name="Google Shape;380;p32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381" name="Google Shape;381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82" name="Google Shape;382;p3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83" name="Google Shape;383;p32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84" name="Google Shape;384;p32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85" name="Google Shape;385;p32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86" name="Google Shape;386;p32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87" name="Google Shape;387;p32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388" name="Google Shape;388;p3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89" name="Google Shape;389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90" name="Google Shape;390;p32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391" name="Google Shape;391;p3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2" name="Google Shape;392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93" name="Google Shape;393;p32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394" name="Google Shape;394;p3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5" name="Google Shape;395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3 CfU 3 options - jade">
  <p:cSld name="TITLE_AND_TWO_COLUMNS_1_1_7_1_1_1">
    <p:bg>
      <p:bgPr>
        <a:solidFill>
          <a:srgbClr val="EBEDFE"/>
        </a:solidFill>
      </p:bgPr>
    </p:bg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7" name="Google Shape;397;p3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98" name="Google Shape;398;p3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9" name="Google Shape;399;p3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00" name="Google Shape;400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01" name="Google Shape;401;p3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02" name="Google Shape;402;p3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03" name="Google Shape;403;p33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04" name="Google Shape;404;p33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05" name="Google Shape;405;p33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06" name="Google Shape;406;p33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07" name="Google Shape;407;p3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8" name="Google Shape;408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09" name="Google Shape;409;p33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10" name="Google Shape;410;p3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1" name="Google Shape;411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12" name="Google Shape;412;p33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13" name="Google Shape;413;p3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4" name="Google Shape;414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3 CfU 3 options - blue">
  <p:cSld name="TITLE_AND_TWO_COLUMNS_1_1_7_2">
    <p:bg>
      <p:bgPr>
        <a:solidFill>
          <a:srgbClr val="EBEDFE"/>
        </a:solidFill>
      </p:bgPr>
    </p:bg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6" name="Google Shape;416;p3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17" name="Google Shape;417;p3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8" name="Google Shape;418;p34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19" name="Google Shape;419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20" name="Google Shape;420;p3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21" name="Google Shape;421;p34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22" name="Google Shape;422;p34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23" name="Google Shape;423;p34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24" name="Google Shape;424;p34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25" name="Google Shape;425;p34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26" name="Google Shape;426;p3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7" name="Google Shape;427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28" name="Google Shape;428;p34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29" name="Google Shape;429;p3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0" name="Google Shape;430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31" name="Google Shape;431;p34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32" name="Google Shape;432;p3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3" name="Google Shape;433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3 CfU 3 options - pink">
  <p:cSld name="TITLE_AND_TWO_COLUMNS_1_1_7_1_1_1_1">
    <p:bg>
      <p:bgPr>
        <a:solidFill>
          <a:srgbClr val="EBEDFE"/>
        </a:solidFill>
      </p:bgPr>
    </p:bg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5" name="Google Shape;435;p3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36" name="Google Shape;436;p3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7" name="Google Shape;437;p35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38" name="Google Shape;438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39" name="Google Shape;439;p3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40" name="Google Shape;440;p35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41" name="Google Shape;441;p35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42" name="Google Shape;442;p35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43" name="Google Shape;443;p35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44" name="Google Shape;444;p35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45" name="Google Shape;445;p3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6" name="Google Shape;446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47" name="Google Shape;447;p35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48" name="Google Shape;448;p3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9" name="Google Shape;449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50" name="Google Shape;450;p35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51" name="Google Shape;451;p3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52" name="Google Shape;452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4 CfU 4 options - purple">
  <p:cSld name="TITLE_AND_TWO_COLUMNS_1_1_8_1">
    <p:bg>
      <p:bgPr>
        <a:solidFill>
          <a:srgbClr val="EBEDFE"/>
        </a:solidFill>
      </p:bgPr>
    </p:bg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4" name="Google Shape;454;p3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55" name="Google Shape;455;p3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6" name="Google Shape;456;p36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457" name="Google Shape;457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58" name="Google Shape;458;p3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9" name="Google Shape;459;p36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60" name="Google Shape;460;p36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61" name="Google Shape;461;p36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62" name="Google Shape;462;p36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63" name="Google Shape;463;p36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grpSp>
        <p:nvGrpSpPr>
          <p:cNvPr id="464" name="Google Shape;464;p36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465" name="Google Shape;465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6" name="Google Shape;466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67" name="Google Shape;467;p36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468" name="Google Shape;468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9" name="Google Shape;469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70" name="Google Shape;470;p36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471" name="Google Shape;471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2" name="Google Shape;472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73" name="Google Shape;473;p36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474" name="Google Shape;474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5" name="Google Shape;475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4 CfU 4 options - jade">
  <p:cSld name="TITLE_AND_TWO_COLUMNS_1_1_8_1_1_1">
    <p:bg>
      <p:bgPr>
        <a:solidFill>
          <a:srgbClr val="EBEDFE"/>
        </a:solidFill>
      </p:bgPr>
    </p:bg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7" name="Google Shape;477;p3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78" name="Google Shape;478;p3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9" name="Google Shape;479;p37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80" name="Google Shape;480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81" name="Google Shape;481;p3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2" name="Google Shape;482;p37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3" name="Google Shape;483;p37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4" name="Google Shape;484;p37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5" name="Google Shape;485;p37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6" name="Google Shape;486;p37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87" name="Google Shape;487;p37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488" name="Google Shape;488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89" name="Google Shape;489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0" name="Google Shape;490;p37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491" name="Google Shape;491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2" name="Google Shape;492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3" name="Google Shape;493;p37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494" name="Google Shape;494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5" name="Google Shape;495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6" name="Google Shape;496;p37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497" name="Google Shape;497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8" name="Google Shape;498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4 CfU 4 options - blue">
  <p:cSld name="TITLE_AND_TWO_COLUMNS_1_1_8_2">
    <p:bg>
      <p:bgPr>
        <a:solidFill>
          <a:srgbClr val="EBEDFE"/>
        </a:solidFill>
      </p:bgPr>
    </p:bg>
    <p:spTree>
      <p:nvGrpSpPr>
        <p:cNvPr id="499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0" name="Google Shape;500;p3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01" name="Google Shape;501;p3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2" name="Google Shape;502;p38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03" name="Google Shape;503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04" name="Google Shape;504;p3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05" name="Google Shape;505;p38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06" name="Google Shape;506;p38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7" name="Google Shape;507;p38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8" name="Google Shape;508;p38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9" name="Google Shape;509;p38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10" name="Google Shape;510;p38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11" name="Google Shape;511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2" name="Google Shape;512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3" name="Google Shape;513;p38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514" name="Google Shape;514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5" name="Google Shape;515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6" name="Google Shape;516;p38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517" name="Google Shape;517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8" name="Google Shape;518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9" name="Google Shape;519;p38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20" name="Google Shape;520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21" name="Google Shape;521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4 CfU 4 options - pink">
  <p:cSld name="TITLE_AND_TWO_COLUMNS_1_1_8_1_1_1_1">
    <p:bg>
      <p:bgPr>
        <a:solidFill>
          <a:srgbClr val="EBEDFE"/>
        </a:solidFill>
      </p:bgPr>
    </p:bg>
    <p:spTree>
      <p:nvGrpSpPr>
        <p:cNvPr id="522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" name="Google Shape;523;p3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24" name="Google Shape;524;p39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5" name="Google Shape;525;p39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26" name="Google Shape;526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27" name="Google Shape;527;p3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28" name="Google Shape;528;p39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9" name="Google Shape;529;p39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0" name="Google Shape;530;p39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1" name="Google Shape;531;p39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2" name="Google Shape;532;p39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33" name="Google Shape;533;p39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34" name="Google Shape;534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5" name="Google Shape;535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36" name="Google Shape;536;p39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537" name="Google Shape;537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8" name="Google Shape;538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39" name="Google Shape;539;p39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540" name="Google Shape;540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1" name="Google Shape;541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42" name="Google Shape;542;p39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43" name="Google Shape;543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4" name="Google Shape;544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5 CfU 3 image options - purple">
  <p:cSld name="TITLE_AND_TWO_COLUMNS_1_1_7_1_1_2">
    <p:bg>
      <p:bgPr>
        <a:solidFill>
          <a:srgbClr val="EBEDFE"/>
        </a:solidFill>
      </p:bgPr>
    </p:bg>
    <p:spTree>
      <p:nvGrpSpPr>
        <p:cNvPr id="545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6" name="Google Shape;546;p4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47" name="Google Shape;547;p4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8" name="Google Shape;548;p40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49" name="Google Shape;549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50" name="Google Shape;550;p4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51" name="Google Shape;551;p40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52" name="Google Shape;552;p40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53" name="Google Shape;553;p40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54" name="Google Shape;554;p40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555" name="Google Shape;555;p40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56" name="Google Shape;556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7" name="Google Shape;557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58" name="Google Shape;558;p40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59" name="Google Shape;559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0" name="Google Shape;560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61" name="Google Shape;561;p40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562" name="Google Shape;562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3" name="Google Shape;563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5 CfU 3 image options - jade">
  <p:cSld name="TITLE_AND_TWO_COLUMNS_1_1_7_1_1_1_2">
    <p:bg>
      <p:bgPr>
        <a:solidFill>
          <a:srgbClr val="EBEDFE"/>
        </a:solidFill>
      </p:bgPr>
    </p:bg>
    <p:spTree>
      <p:nvGrpSpPr>
        <p:cNvPr id="564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5" name="Google Shape;565;p4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66" name="Google Shape;566;p4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7" name="Google Shape;567;p41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68" name="Google Shape;568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69" name="Google Shape;569;p4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70" name="Google Shape;570;p41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71" name="Google Shape;571;p41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72" name="Google Shape;572;p41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73" name="Google Shape;573;p41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574" name="Google Shape;574;p41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75" name="Google Shape;575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6" name="Google Shape;576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77" name="Google Shape;577;p41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78" name="Google Shape;578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9" name="Google Shape;579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80" name="Google Shape;580;p41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581" name="Google Shape;581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2" name="Google Shape;582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5 CfU 3  image options - blue ">
  <p:cSld name="TITLE_AND_TWO_COLUMNS_1_1_7_2_1">
    <p:bg>
      <p:bgPr>
        <a:solidFill>
          <a:srgbClr val="EBEDFE"/>
        </a:solidFill>
      </p:bgPr>
    </p:bg>
    <p:spTree>
      <p:nvGrpSpPr>
        <p:cNvPr id="583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4" name="Google Shape;584;p4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85" name="Google Shape;585;p4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6" name="Google Shape;586;p42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87" name="Google Shape;587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88" name="Google Shape;588;p4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89" name="Google Shape;589;p42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90" name="Google Shape;590;p42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91" name="Google Shape;591;p42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92" name="Google Shape;592;p42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593" name="Google Shape;593;p42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94" name="Google Shape;594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5" name="Google Shape;595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6" name="Google Shape;596;p42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97" name="Google Shape;597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8" name="Google Shape;598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9" name="Google Shape;599;p42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600" name="Google Shape;600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1" name="Google Shape;601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5 CfU 3 image options - pink">
  <p:cSld name="TITLE_AND_TWO_COLUMNS_1_1_7_1_1_1_1_1">
    <p:bg>
      <p:bgPr>
        <a:solidFill>
          <a:srgbClr val="EBEDFE"/>
        </a:solidFill>
      </p:bgPr>
    </p:bg>
    <p:spTree>
      <p:nvGrpSpPr>
        <p:cNvPr id="602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3" name="Google Shape;603;p4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04" name="Google Shape;604;p4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5" name="Google Shape;605;p4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06" name="Google Shape;606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07" name="Google Shape;607;p4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08" name="Google Shape;608;p4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09" name="Google Shape;609;p43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10" name="Google Shape;610;p43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11" name="Google Shape;611;p43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612" name="Google Shape;612;p43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613" name="Google Shape;613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4" name="Google Shape;614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5" name="Google Shape;615;p43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616" name="Google Shape;616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7" name="Google Shape;617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8" name="Google Shape;618;p43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619" name="Google Shape;619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20" name="Google Shape;620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6 CfU blank - purple ">
  <p:cSld name="TITLE_AND_TWO_COLUMNS_1_1_6_2">
    <p:bg>
      <p:bgPr>
        <a:solidFill>
          <a:srgbClr val="EBEDFE"/>
        </a:solidFill>
      </p:bgPr>
    </p:bg>
    <p:spTree>
      <p:nvGrpSpPr>
        <p:cNvPr id="62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2" name="Google Shape;622;p4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23" name="Google Shape;623;p4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4" name="Google Shape;624;p4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25" name="Google Shape;625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26" name="Google Shape;626;p4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27" name="Google Shape;627;p4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6 CfU blank - jade ">
  <p:cSld name="TITLE_AND_TWO_COLUMNS_1_1_6_2_3_1">
    <p:bg>
      <p:bgPr>
        <a:solidFill>
          <a:srgbClr val="EBEDFE"/>
        </a:solidFill>
      </p:bgPr>
    </p:bg>
    <p:spTree>
      <p:nvGrpSpPr>
        <p:cNvPr id="628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9" name="Google Shape;629;p4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30" name="Google Shape;630;p4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1" name="Google Shape;631;p4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32" name="Google Shape;632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33" name="Google Shape;633;p4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34" name="Google Shape;634;p4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6 CfU blank - blue ">
  <p:cSld name="TITLE_AND_TWO_COLUMNS_1_1_6_3">
    <p:bg>
      <p:bgPr>
        <a:solidFill>
          <a:srgbClr val="EBEDFE"/>
        </a:solidFill>
      </p:bgPr>
    </p:bg>
    <p:spTree>
      <p:nvGrpSpPr>
        <p:cNvPr id="635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6" name="Google Shape;636;p4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37" name="Google Shape;637;p4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8" name="Google Shape;638;p46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39" name="Google Shape;639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40" name="Google Shape;640;p4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41" name="Google Shape;641;p4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6 CfU blank - pink ">
  <p:cSld name="TITLE_AND_TWO_COLUMNS_1_1_6_2_3_1_1">
    <p:bg>
      <p:bgPr>
        <a:solidFill>
          <a:srgbClr val="EBEDFE"/>
        </a:solidFill>
      </p:bgPr>
    </p:bg>
    <p:spTree>
      <p:nvGrpSpPr>
        <p:cNvPr id="642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3" name="Google Shape;643;p4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44" name="Google Shape;644;p4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5" name="Google Shape;645;p47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46" name="Google Shape;646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47" name="Google Shape;647;p4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48" name="Google Shape;648;p4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7 Practice - purple ">
  <p:cSld name="TITLE_AND_TWO_COLUMNS_1_1_5_1_3_1_1">
    <p:spTree>
      <p:nvGrpSpPr>
        <p:cNvPr id="649" name="Shape 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0" name="Google Shape;650;p4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51" name="Google Shape;651;p4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2" name="Google Shape;652;p48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53" name="Google Shape;653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54" name="Google Shape;654;p4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55" name="Google Shape;655;p48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56" name="Google Shape;656;p48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7 Practice - jade">
  <p:cSld name="TITLE_AND_TWO_COLUMNS_1_1_5_1_3_1_1_1_1">
    <p:spTree>
      <p:nvGrpSpPr>
        <p:cNvPr id="657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8" name="Google Shape;658;p4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59" name="Google Shape;659;p4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0" name="Google Shape;660;p49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61" name="Google Shape;661;p4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62" name="Google Shape;662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63" name="Google Shape;663;p49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64" name="Google Shape;664;p49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7 Practice - blue ">
  <p:cSld name="TITLE_AND_TWO_COLUMNS_1_1_5_1_3_1_2">
    <p:spTree>
      <p:nvGrpSpPr>
        <p:cNvPr id="665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6" name="Google Shape;666;p5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67" name="Google Shape;667;p5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8" name="Google Shape;668;p50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69" name="Google Shape;669;p5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70" name="Google Shape;670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71" name="Google Shape;671;p50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72" name="Google Shape;672;p50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7 Practice - pink">
  <p:cSld name="TITLE_AND_TWO_COLUMNS_1_1_5_1_3_1_1_1_1_1">
    <p:spTree>
      <p:nvGrpSpPr>
        <p:cNvPr id="673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4" name="Google Shape;674;p5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75" name="Google Shape;675;p51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6" name="Google Shape;676;p5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77" name="Google Shape;677;p5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78" name="Google Shape;678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79" name="Google Shape;679;p5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80" name="Google Shape;680;p51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8 Feedback - purple">
  <p:cSld name="TITLE_AND_TWO_COLUMNS_1_1_5_1_3_1_1_1">
    <p:bg>
      <p:bgPr>
        <a:solidFill>
          <a:srgbClr val="EBEDFE"/>
        </a:solidFill>
      </p:bgPr>
    </p:bg>
    <p:spTree>
      <p:nvGrpSpPr>
        <p:cNvPr id="68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2" name="Google Shape;682;p5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83" name="Google Shape;683;p5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4" name="Google Shape;684;p5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85" name="Google Shape;685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86" name="Google Shape;686;p5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87" name="Google Shape;687;p5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88" name="Google Shape;688;p52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8 Feedback - jade">
  <p:cSld name="TITLE_AND_TWO_COLUMNS_1_1_5_1_3_1_1_1_1_2">
    <p:bg>
      <p:bgPr>
        <a:solidFill>
          <a:srgbClr val="EBEDFE"/>
        </a:solidFill>
      </p:bgPr>
    </p:bg>
    <p:spTree>
      <p:nvGrpSpPr>
        <p:cNvPr id="689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0" name="Google Shape;690;p5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91" name="Google Shape;691;p5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2" name="Google Shape;692;p5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93" name="Google Shape;693;p5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94" name="Google Shape;694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95" name="Google Shape;695;p5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96" name="Google Shape;696;p53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8 Feedback - blue">
  <p:cSld name="TITLE_AND_TWO_COLUMNS_1_1_5_1_3_1_2_1">
    <p:bg>
      <p:bgPr>
        <a:solidFill>
          <a:srgbClr val="EBEDFE"/>
        </a:solidFill>
      </p:bgPr>
    </p:bg>
    <p:spTree>
      <p:nvGrpSpPr>
        <p:cNvPr id="697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8" name="Google Shape;698;p5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99" name="Google Shape;699;p5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0" name="Google Shape;700;p5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01" name="Google Shape;701;p5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02" name="Google Shape;702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03" name="Google Shape;703;p5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04" name="Google Shape;704;p54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8 Feedback - pink">
  <p:cSld name="TITLE_AND_TWO_COLUMNS_1_1_5_1_3_1_1_1_1_1_1">
    <p:bg>
      <p:bgPr>
        <a:solidFill>
          <a:srgbClr val="EBEDFE"/>
        </a:solidFill>
      </p:bgPr>
    </p:bg>
    <p:spTree>
      <p:nvGrpSpPr>
        <p:cNvPr id="705" name="Shape 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" name="Google Shape;706;p5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07" name="Google Shape;707;p5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8" name="Google Shape;708;p5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09" name="Google Shape;709;p5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10" name="Google Shape;710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11" name="Google Shape;711;p55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12" name="Google Shape;712;p55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1">
  <p:cSld name="TITLE_AND_TWO_COLUMNS_1_1_5_1_2_1_1">
    <p:spTree>
      <p:nvGrpSpPr>
        <p:cNvPr id="713" name="Shape 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Google Shape;714;p56"/>
          <p:cNvSpPr/>
          <p:nvPr/>
        </p:nvSpPr>
        <p:spPr>
          <a:xfrm>
            <a:off x="0" y="0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15" name="Google Shape;715;p56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58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16" name="Google Shape;716;p56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17" name="Google Shape;717;p56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18" name="Google Shape;718;p56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0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2">
  <p:cSld name="TITLE_AND_TWO_COLUMNS_1_1_5_1_2">
    <p:spTree>
      <p:nvGrpSpPr>
        <p:cNvPr id="719" name="Shape 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" name="Google Shape;720;p57"/>
          <p:cNvSpPr/>
          <p:nvPr/>
        </p:nvSpPr>
        <p:spPr>
          <a:xfrm>
            <a:off x="0" y="0"/>
            <a:ext cx="9144300" cy="773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21" name="Google Shape;721;p57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7695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22" name="Google Shape;722;p57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23" name="Google Shape;723;p57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4" name="Google Shape;724;p57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0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3 Projectable quiz" showMasterSp="0">
  <p:cSld name="Title Slide 3_1">
    <p:bg>
      <p:bgPr>
        <a:solidFill>
          <a:schemeClr val="lt1"/>
        </a:solidFill>
      </p:bgPr>
    </p:bg>
    <p:spTree>
      <p:nvGrpSpPr>
        <p:cNvPr id="725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" name="Google Shape;727;p58"/>
          <p:cNvSpPr txBox="1"/>
          <p:nvPr/>
        </p:nvSpPr>
        <p:spPr>
          <a:xfrm>
            <a:off x="1977450" y="3132468"/>
            <a:ext cx="5189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Guji si aad u furto imtixaanka</a:t>
            </a:r>
            <a:endParaRPr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4 Items to copy-paste">
  <p:cSld name="CUSTOM_104_1_2_1_1">
    <p:spTree>
      <p:nvGrpSpPr>
        <p:cNvPr id="728" name="Shape 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" name="Google Shape;729;p59"/>
          <p:cNvSpPr/>
          <p:nvPr/>
        </p:nvSpPr>
        <p:spPr>
          <a:xfrm>
            <a:off x="3217188" y="4171902"/>
            <a:ext cx="5214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Calaamadee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0" name="Google Shape;730;p59"/>
          <p:cNvSpPr/>
          <p:nvPr/>
        </p:nvSpPr>
        <p:spPr>
          <a:xfrm>
            <a:off x="483925" y="193075"/>
            <a:ext cx="66717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0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Items to copy and paste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1" name="Google Shape;731;p59"/>
          <p:cNvSpPr/>
          <p:nvPr/>
        </p:nvSpPr>
        <p:spPr>
          <a:xfrm>
            <a:off x="7459200" y="352650"/>
            <a:ext cx="16848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GB" sz="16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Video frame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2" name="Google Shape;732;p59"/>
          <p:cNvSpPr/>
          <p:nvPr/>
        </p:nvSpPr>
        <p:spPr>
          <a:xfrm>
            <a:off x="628788" y="4171893"/>
            <a:ext cx="1579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Agenda dot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3" name="Google Shape;733;p59"/>
          <p:cNvSpPr/>
          <p:nvPr/>
        </p:nvSpPr>
        <p:spPr>
          <a:xfrm>
            <a:off x="5891525" y="2313000"/>
            <a:ext cx="1796400" cy="38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CfU option letters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4" name="Google Shape;734;p59"/>
          <p:cNvSpPr/>
          <p:nvPr/>
        </p:nvSpPr>
        <p:spPr>
          <a:xfrm>
            <a:off x="933601" y="2371650"/>
            <a:ext cx="11799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audio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5" name="Google Shape;735;p59"/>
          <p:cNvSpPr/>
          <p:nvPr/>
        </p:nvSpPr>
        <p:spPr>
          <a:xfrm>
            <a:off x="3444210" y="2377200"/>
            <a:ext cx="1116600" cy="25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video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6" name="Google Shape;736;p59"/>
          <p:cNvSpPr/>
          <p:nvPr/>
        </p:nvSpPr>
        <p:spPr>
          <a:xfrm>
            <a:off x="4747799" y="4171900"/>
            <a:ext cx="694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Khalad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7" name="Google Shape;737;p59"/>
          <p:cNvSpPr/>
          <p:nvPr/>
        </p:nvSpPr>
        <p:spPr>
          <a:xfrm>
            <a:off x="6451200" y="4171900"/>
            <a:ext cx="14217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Reading icon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5 OGL">
  <p:cSld name="CUSTOM_5_1">
    <p:bg>
      <p:bgPr>
        <a:solidFill>
          <a:srgbClr val="EBEDFE"/>
        </a:solidFill>
      </p:bgPr>
    </p:bg>
    <p:spTree>
      <p:nvGrpSpPr>
        <p:cNvPr id="738" name="Shape 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9" name="Google Shape;739;p6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7200" y="11118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740" name="Google Shape;740;p60"/>
          <p:cNvSpPr txBox="1"/>
          <p:nvPr>
            <p:ph idx="1" type="subTitle"/>
          </p:nvPr>
        </p:nvSpPr>
        <p:spPr>
          <a:xfrm>
            <a:off x="661775" y="1190413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6 Blank">
  <p:cSld name="CUSTOM_6">
    <p:spTree>
      <p:nvGrpSpPr>
        <p:cNvPr id="74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" name="Google Shape;742;p61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.1 Keywords definitions (3)">
  <p:cSld name="CUSTOM_3_1_1_2">
    <p:spTree>
      <p:nvGrpSpPr>
        <p:cNvPr id="743" name="Shape 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4" name="Google Shape;744;p62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45" name="Google Shape;745;p62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46" name="Google Shape;746;p62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7" name="Google Shape;747;p62"/>
          <p:cNvSpPr txBox="1"/>
          <p:nvPr>
            <p:ph idx="1" type="subTitle"/>
          </p:nvPr>
        </p:nvSpPr>
        <p:spPr>
          <a:xfrm>
            <a:off x="324000" y="993650"/>
            <a:ext cx="8496000" cy="544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None/>
              <a:defRPr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48" name="Google Shape;748;p62"/>
          <p:cNvSpPr txBox="1"/>
          <p:nvPr>
            <p:ph idx="2" type="subTitle"/>
          </p:nvPr>
        </p:nvSpPr>
        <p:spPr>
          <a:xfrm>
            <a:off x="324001" y="2238725"/>
            <a:ext cx="84960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None/>
              <a:defRPr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49" name="Google Shape;749;p62"/>
          <p:cNvSpPr txBox="1"/>
          <p:nvPr>
            <p:ph idx="3" type="subTitle"/>
          </p:nvPr>
        </p:nvSpPr>
        <p:spPr>
          <a:xfrm>
            <a:off x="324001" y="3483825"/>
            <a:ext cx="84960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None/>
              <a:defRPr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1 I do We do - purple">
  <p:cSld name="TITLE_AND_TWO_COLUMNS_1_1_9_2_2">
    <p:bg>
      <p:bgPr>
        <a:solidFill>
          <a:srgbClr val="EBEDFE"/>
        </a:solidFill>
      </p:bgPr>
    </p:bg>
    <p:spTree>
      <p:nvGrpSpPr>
        <p:cNvPr id="754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5" name="Google Shape;755;p64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56" name="Google Shape;756;p6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757" name="Google Shape;757;p6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8" name="Google Shape;758;p64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759" name="Google Shape;759;p64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760" name="Google Shape;760;p64"/>
          <p:cNvSpPr txBox="1"/>
          <p:nvPr>
            <p:ph type="title"/>
          </p:nvPr>
        </p:nvSpPr>
        <p:spPr>
          <a:xfrm>
            <a:off x="324000" y="0"/>
            <a:ext cx="7450500" cy="6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grpSp>
        <p:nvGrpSpPr>
          <p:cNvPr id="761" name="Google Shape;761;p64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762" name="Google Shape;762;p6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63" name="Google Shape;763;p64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1" i="0" lang="en-GB" sz="900" u="none" cap="none" strike="noStrike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i="0" sz="900" u="none" cap="none" strike="noStrike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64" name="Google Shape;764;p64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765" name="Google Shape;765;p6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66" name="Google Shape;766;p64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1" i="0" lang="en-GB" sz="900" u="none" cap="none" strike="noStrike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i="0" sz="900" u="none" cap="none" strike="noStrike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English" showMasterSp="0">
  <p:cSld name="Title Slide 2_1">
    <p:bg>
      <p:bgPr>
        <a:solidFill>
          <a:srgbClr val="EBEDFE"/>
        </a:solidFill>
      </p:bgPr>
    </p:bg>
    <p:spTree>
      <p:nvGrpSpPr>
        <p:cNvPr id="767" name="Shape 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" name="Google Shape;768;p65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769" name="Google Shape;769;p65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English</a:t>
            </a:r>
            <a:endParaRPr b="1" i="0" sz="1700" u="none" cap="none" strike="noStrike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70" name="Google Shape;770;p65"/>
          <p:cNvSpPr txBox="1"/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1" name="Google Shape;771;p65"/>
          <p:cNvSpPr txBox="1"/>
          <p:nvPr>
            <p:ph idx="1" type="subTitle"/>
          </p:nvPr>
        </p:nvSpPr>
        <p:spPr>
          <a:xfrm>
            <a:off x="890225" y="4327975"/>
            <a:ext cx="59862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773" name="Google Shape;773;p6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774" name="Google Shape;774;p65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b="0" i="0" sz="1400" u="none" cap="none" strike="noStrike">
              <a:solidFill>
                <a:srgbClr val="000000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867">
          <p15:clr>
            <a:srgbClr val="E46962"/>
          </p15:clr>
        </p15:guide>
      </p15:sldGuideLst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Geography" showMasterSp="0">
  <p:cSld name="Title Slide 2_1_1_1">
    <p:bg>
      <p:bgPr>
        <a:solidFill>
          <a:srgbClr val="EBEDFE"/>
        </a:solidFill>
      </p:bgPr>
    </p:bg>
    <p:spTree>
      <p:nvGrpSpPr>
        <p:cNvPr id="775" name="Shape 7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6" name="Google Shape;776;p66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259825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7" name="Google Shape;777;p6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778" name="Google Shape;778;p66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9" name="Google Shape;779;p66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400" u="none" cap="none" strike="noStrike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Juqraafi</a:t>
            </a:r>
            <a:endParaRPr b="1" i="0" sz="1400" u="none" cap="none" strike="noStrike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80" name="Google Shape;780;p66"/>
          <p:cNvSpPr txBox="1"/>
          <p:nvPr>
            <p:ph idx="1" type="subTitle"/>
          </p:nvPr>
        </p:nvSpPr>
        <p:spPr>
          <a:xfrm>
            <a:off x="890225" y="4327975"/>
            <a:ext cx="59976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82" name="Google Shape;782;p66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b="0" i="0" sz="1400" u="none" cap="none" strike="noStrike">
              <a:solidFill>
                <a:srgbClr val="000000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History" showMasterSp="0">
  <p:cSld name="Title Slide 2_1_1_1_1">
    <p:bg>
      <p:bgPr>
        <a:solidFill>
          <a:srgbClr val="EBEDFE"/>
        </a:solidFill>
      </p:bgPr>
    </p:bg>
    <p:spTree>
      <p:nvGrpSpPr>
        <p:cNvPr id="783" name="Shape 7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4" name="Google Shape;784;p67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785" name="Google Shape;785;p67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86" name="Google Shape;786;p67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History</a:t>
            </a:r>
            <a:endParaRPr b="1" i="0" sz="1700" u="none" cap="none" strike="noStrike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87" name="Google Shape;787;p67"/>
          <p:cNvSpPr txBox="1"/>
          <p:nvPr>
            <p:ph idx="1" type="subTitle"/>
          </p:nvPr>
        </p:nvSpPr>
        <p:spPr>
          <a:xfrm>
            <a:off x="890225" y="4327975"/>
            <a:ext cx="5804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89" name="Google Shape;789;p67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b="0" i="0" sz="1400" u="none" cap="none" strike="noStrike">
              <a:solidFill>
                <a:srgbClr val="000000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790" name="Google Shape;790;p67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791" name="Google Shape;791;p6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92" name="Google Shape;792;p67"/>
            <p:cNvSpPr/>
            <p:nvPr/>
          </p:nvSpPr>
          <p:spPr>
            <a:xfrm>
              <a:off x="6860400" y="1205850"/>
              <a:ext cx="1959600" cy="13659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793" name="Google Shape;793;p67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 rot="-378432">
              <a:off x="7001357" y="1317070"/>
              <a:ext cx="1677682" cy="114346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usic" showMasterSp="0">
  <p:cSld name="Title Slide 2_1_1_1_1_1">
    <p:bg>
      <p:bgPr>
        <a:solidFill>
          <a:srgbClr val="EBEDFE"/>
        </a:solidFill>
      </p:bgPr>
    </p:bg>
    <p:spTree>
      <p:nvGrpSpPr>
        <p:cNvPr id="794" name="Shape 7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5" name="Google Shape;795;p6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796" name="Google Shape;796;p68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97" name="Google Shape;797;p68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Music</a:t>
            </a:r>
            <a:endParaRPr b="1" i="0" sz="1700" u="none" cap="none" strike="noStrike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98" name="Google Shape;798;p68"/>
          <p:cNvSpPr txBox="1"/>
          <p:nvPr>
            <p:ph idx="1" type="subTitle"/>
          </p:nvPr>
        </p:nvSpPr>
        <p:spPr>
          <a:xfrm>
            <a:off x="890225" y="4327975"/>
            <a:ext cx="57870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800" name="Google Shape;800;p68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b="0" i="0" sz="1400" u="none" cap="none" strike="noStrike">
              <a:solidFill>
                <a:srgbClr val="000000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801" name="Google Shape;801;p68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6616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Science" showMasterSp="0">
  <p:cSld name="Title Slide 2_1_1_1_1_1_1">
    <p:bg>
      <p:bgPr>
        <a:solidFill>
          <a:srgbClr val="EBEDFE"/>
        </a:solidFill>
      </p:bgPr>
    </p:bg>
    <p:spTree>
      <p:nvGrpSpPr>
        <p:cNvPr id="802" name="Shape 8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3" name="Google Shape;803;p69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04" name="Google Shape;804;p69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400" u="none" cap="none" strike="noStrike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Sayniska</a:t>
            </a:r>
            <a:endParaRPr b="1" i="0" sz="1400" u="none" cap="none" strike="noStrike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05" name="Google Shape;805;p69"/>
          <p:cNvSpPr txBox="1"/>
          <p:nvPr>
            <p:ph idx="1" type="subTitle"/>
          </p:nvPr>
        </p:nvSpPr>
        <p:spPr>
          <a:xfrm>
            <a:off x="890225" y="4327975"/>
            <a:ext cx="57927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807" name="Google Shape;807;p69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b="0" i="0" sz="1400" u="none" cap="none" strike="noStrike">
              <a:solidFill>
                <a:srgbClr val="000000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808" name="Google Shape;808;p69"/>
          <p:cNvPicPr preferRelativeResize="0"/>
          <p:nvPr/>
        </p:nvPicPr>
        <p:blipFill rotWithShape="1">
          <a:blip r:embed="rId3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09" name="Google Shape;809;p69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810" name="Google Shape;810;p6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11" name="Google Shape;811;p69"/>
            <p:cNvSpPr/>
            <p:nvPr/>
          </p:nvSpPr>
          <p:spPr>
            <a:xfrm>
              <a:off x="6860400" y="869975"/>
              <a:ext cx="1959600" cy="20070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812" name="Google Shape;812;p69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 rot="-311816">
              <a:off x="7083000" y="1110274"/>
              <a:ext cx="1514398" cy="152639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Biology" showMasterSp="0">
  <p:cSld name="Title Slide 2_1_1_1_1_1_1_1">
    <p:bg>
      <p:bgPr>
        <a:solidFill>
          <a:srgbClr val="EBEDFE"/>
        </a:solidFill>
      </p:bgPr>
    </p:bg>
    <p:spTree>
      <p:nvGrpSpPr>
        <p:cNvPr id="813" name="Shape 8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4" name="Google Shape;814;p70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815" name="Google Shape;815;p7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816" name="Google Shape;816;p70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17" name="Google Shape;817;p70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Biology</a:t>
            </a:r>
            <a:endParaRPr b="1" i="0" sz="1700" u="none" cap="none" strike="noStrike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18" name="Google Shape;818;p70"/>
          <p:cNvSpPr txBox="1"/>
          <p:nvPr>
            <p:ph idx="1" type="subTitle"/>
          </p:nvPr>
        </p:nvSpPr>
        <p:spPr>
          <a:xfrm>
            <a:off x="890225" y="4327975"/>
            <a:ext cx="57756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820" name="Google Shape;820;p70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b="0" i="0" sz="1400" u="none" cap="none" strike="noStrike">
              <a:solidFill>
                <a:srgbClr val="000000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Physics" showMasterSp="0">
  <p:cSld name="Title Slide 2_1_1_1_1_1_1_1_1">
    <p:bg>
      <p:bgPr>
        <a:solidFill>
          <a:srgbClr val="EBEDFE"/>
        </a:solidFill>
      </p:bgPr>
    </p:bg>
    <p:spTree>
      <p:nvGrpSpPr>
        <p:cNvPr id="821" name="Shape 8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2" name="Google Shape;822;p71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823" name="Google Shape;823;p71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24" name="Google Shape;824;p71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Physics</a:t>
            </a:r>
            <a:endParaRPr b="1" i="0" sz="1700" u="none" cap="none" strike="noStrike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25" name="Google Shape;825;p71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827" name="Google Shape;827;p71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b="0" i="0" sz="1400" u="none" cap="none" strike="noStrike">
              <a:solidFill>
                <a:srgbClr val="000000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828" name="Google Shape;828;p71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829" name="Google Shape;829;p7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30" name="Google Shape;830;p71"/>
            <p:cNvSpPr/>
            <p:nvPr/>
          </p:nvSpPr>
          <p:spPr>
            <a:xfrm>
              <a:off x="6898050" y="839288"/>
              <a:ext cx="1959600" cy="23547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831" name="Google Shape;831;p71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 rot="-384492">
              <a:off x="7235673" y="1037850"/>
              <a:ext cx="1204851" cy="195757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hemistry" showMasterSp="0">
  <p:cSld name="Title Slide 2_1_1_1_1_1_1_1_1_1">
    <p:bg>
      <p:bgPr>
        <a:solidFill>
          <a:srgbClr val="EBEDFE"/>
        </a:solidFill>
      </p:bgPr>
    </p:bg>
    <p:spTree>
      <p:nvGrpSpPr>
        <p:cNvPr id="832" name="Shape 8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3" name="Google Shape;833;p72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117400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4" name="Google Shape;834;p7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835" name="Google Shape;835;p72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36" name="Google Shape;836;p7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Chemistry</a:t>
            </a:r>
            <a:endParaRPr b="1" i="0" sz="1700" u="none" cap="none" strike="noStrike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37" name="Google Shape;837;p72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839" name="Google Shape;839;p72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b="0" i="0" sz="1400" u="none" cap="none" strike="noStrike">
              <a:solidFill>
                <a:srgbClr val="000000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3)">
  <p:cSld name="CUSTOM_3_1">
    <p:spTree>
      <p:nvGrpSpPr>
        <p:cNvPr id="840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p7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42" name="Google Shape;842;p73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43" name="Google Shape;843;p73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4" name="Google Shape;844;p73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45" name="Google Shape;845;p73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46" name="Google Shape;846;p73"/>
          <p:cNvSpPr txBox="1"/>
          <p:nvPr>
            <p:ph idx="3" type="subTitle"/>
          </p:nvPr>
        </p:nvSpPr>
        <p:spPr>
          <a:xfrm>
            <a:off x="324000" y="2105400"/>
            <a:ext cx="2203500" cy="4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47" name="Google Shape;847;p73"/>
          <p:cNvSpPr txBox="1"/>
          <p:nvPr>
            <p:ph idx="4" type="subTitle"/>
          </p:nvPr>
        </p:nvSpPr>
        <p:spPr>
          <a:xfrm>
            <a:off x="2699325" y="2105400"/>
            <a:ext cx="4047900" cy="4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48" name="Google Shape;848;p73"/>
          <p:cNvSpPr txBox="1"/>
          <p:nvPr>
            <p:ph idx="5" type="subTitle"/>
          </p:nvPr>
        </p:nvSpPr>
        <p:spPr>
          <a:xfrm>
            <a:off x="324000" y="3400800"/>
            <a:ext cx="2203500" cy="4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49" name="Google Shape;849;p73"/>
          <p:cNvSpPr txBox="1"/>
          <p:nvPr>
            <p:ph idx="6" type="subTitle"/>
          </p:nvPr>
        </p:nvSpPr>
        <p:spPr>
          <a:xfrm>
            <a:off x="2699325" y="3400800"/>
            <a:ext cx="4047900" cy="4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4)">
  <p:cSld name="CUSTOM_3_1_1">
    <p:spTree>
      <p:nvGrpSpPr>
        <p:cNvPr id="850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Google Shape;851;p7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52" name="Google Shape;852;p74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53" name="Google Shape;853;p74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4" name="Google Shape;854;p74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55" name="Google Shape;855;p74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56" name="Google Shape;856;p74"/>
          <p:cNvSpPr txBox="1"/>
          <p:nvPr>
            <p:ph idx="3" type="subTitle"/>
          </p:nvPr>
        </p:nvSpPr>
        <p:spPr>
          <a:xfrm>
            <a:off x="324000" y="1800600"/>
            <a:ext cx="2203500" cy="4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57" name="Google Shape;857;p74"/>
          <p:cNvSpPr txBox="1"/>
          <p:nvPr>
            <p:ph idx="4" type="subTitle"/>
          </p:nvPr>
        </p:nvSpPr>
        <p:spPr>
          <a:xfrm>
            <a:off x="2699325" y="1800600"/>
            <a:ext cx="4047900" cy="4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58" name="Google Shape;858;p74"/>
          <p:cNvSpPr txBox="1"/>
          <p:nvPr>
            <p:ph idx="5" type="subTitle"/>
          </p:nvPr>
        </p:nvSpPr>
        <p:spPr>
          <a:xfrm>
            <a:off x="324000" y="2791200"/>
            <a:ext cx="2203500" cy="4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59" name="Google Shape;859;p74"/>
          <p:cNvSpPr txBox="1"/>
          <p:nvPr>
            <p:ph idx="6" type="subTitle"/>
          </p:nvPr>
        </p:nvSpPr>
        <p:spPr>
          <a:xfrm>
            <a:off x="2699325" y="2791200"/>
            <a:ext cx="4047900" cy="4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60" name="Google Shape;860;p74"/>
          <p:cNvSpPr txBox="1"/>
          <p:nvPr>
            <p:ph idx="7" type="subTitle"/>
          </p:nvPr>
        </p:nvSpPr>
        <p:spPr>
          <a:xfrm>
            <a:off x="324000" y="3781800"/>
            <a:ext cx="2203500" cy="4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61" name="Google Shape;861;p74"/>
          <p:cNvSpPr txBox="1"/>
          <p:nvPr>
            <p:ph idx="8" type="subTitle"/>
          </p:nvPr>
        </p:nvSpPr>
        <p:spPr>
          <a:xfrm>
            <a:off x="2699325" y="3781800"/>
            <a:ext cx="4047900" cy="4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5)">
  <p:cSld name="CUSTOM_3_1_1_1">
    <p:spTree>
      <p:nvGrpSpPr>
        <p:cNvPr id="862" name="Shape 8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3" name="Google Shape;863;p7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64" name="Google Shape;864;p75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65" name="Google Shape;865;p75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6" name="Google Shape;866;p75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67" name="Google Shape;867;p75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68" name="Google Shape;868;p75"/>
          <p:cNvSpPr txBox="1"/>
          <p:nvPr>
            <p:ph idx="3" type="subTitle"/>
          </p:nvPr>
        </p:nvSpPr>
        <p:spPr>
          <a:xfrm>
            <a:off x="324000" y="2486400"/>
            <a:ext cx="2203500" cy="4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69" name="Google Shape;869;p75"/>
          <p:cNvSpPr txBox="1"/>
          <p:nvPr>
            <p:ph idx="4" type="subTitle"/>
          </p:nvPr>
        </p:nvSpPr>
        <p:spPr>
          <a:xfrm>
            <a:off x="2699325" y="2486400"/>
            <a:ext cx="4047900" cy="4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70" name="Google Shape;870;p75"/>
          <p:cNvSpPr txBox="1"/>
          <p:nvPr>
            <p:ph idx="5" type="subTitle"/>
          </p:nvPr>
        </p:nvSpPr>
        <p:spPr>
          <a:xfrm>
            <a:off x="324000" y="4162800"/>
            <a:ext cx="2203500" cy="4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71" name="Google Shape;871;p75"/>
          <p:cNvSpPr txBox="1"/>
          <p:nvPr>
            <p:ph idx="6" type="subTitle"/>
          </p:nvPr>
        </p:nvSpPr>
        <p:spPr>
          <a:xfrm>
            <a:off x="2699325" y="4162800"/>
            <a:ext cx="4047900" cy="4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72" name="Google Shape;872;p75"/>
          <p:cNvSpPr txBox="1"/>
          <p:nvPr>
            <p:ph idx="7" type="subTitle"/>
          </p:nvPr>
        </p:nvSpPr>
        <p:spPr>
          <a:xfrm>
            <a:off x="324000" y="1648200"/>
            <a:ext cx="2203500" cy="4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73" name="Google Shape;873;p75"/>
          <p:cNvSpPr txBox="1"/>
          <p:nvPr>
            <p:ph idx="8" type="subTitle"/>
          </p:nvPr>
        </p:nvSpPr>
        <p:spPr>
          <a:xfrm>
            <a:off x="2699325" y="1648200"/>
            <a:ext cx="4047900" cy="4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74" name="Google Shape;874;p75"/>
          <p:cNvSpPr txBox="1"/>
          <p:nvPr>
            <p:ph idx="9" type="subTitle"/>
          </p:nvPr>
        </p:nvSpPr>
        <p:spPr>
          <a:xfrm>
            <a:off x="324000" y="3324600"/>
            <a:ext cx="2203500" cy="4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75" name="Google Shape;875;p75"/>
          <p:cNvSpPr txBox="1"/>
          <p:nvPr>
            <p:ph idx="13" type="subTitle"/>
          </p:nvPr>
        </p:nvSpPr>
        <p:spPr>
          <a:xfrm>
            <a:off x="2699325" y="3324600"/>
            <a:ext cx="4047900" cy="4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p2, 2)">
  <p:cSld name="CUSTOM_3_1_1_1_1">
    <p:spTree>
      <p:nvGrpSpPr>
        <p:cNvPr id="876" name="Shape 8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7" name="Google Shape;877;p7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78" name="Google Shape;878;p76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79" name="Google Shape;879;p76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0" name="Google Shape;880;p76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81" name="Google Shape;881;p76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82" name="Google Shape;882;p76"/>
          <p:cNvSpPr txBox="1"/>
          <p:nvPr>
            <p:ph idx="3" type="subTitle"/>
          </p:nvPr>
        </p:nvSpPr>
        <p:spPr>
          <a:xfrm>
            <a:off x="324000" y="2562600"/>
            <a:ext cx="2203500" cy="4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83" name="Google Shape;883;p76"/>
          <p:cNvSpPr txBox="1"/>
          <p:nvPr>
            <p:ph idx="4" type="subTitle"/>
          </p:nvPr>
        </p:nvSpPr>
        <p:spPr>
          <a:xfrm>
            <a:off x="2699325" y="2562600"/>
            <a:ext cx="4047900" cy="4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3)">
  <p:cSld name="CUSTOM_3_2">
    <p:spTree>
      <p:nvGrpSpPr>
        <p:cNvPr id="884" name="Shape 8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5" name="Google Shape;885;p77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642223"/>
            <a:ext cx="7439125" cy="563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886" name="Google Shape;886;p77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60090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887" name="Google Shape;887;p77"/>
          <p:cNvPicPr preferRelativeResize="0"/>
          <p:nvPr/>
        </p:nvPicPr>
        <p:blipFill rotWithShape="1">
          <a:blip r:embed="rId4">
            <a:alphaModFix/>
          </a:blip>
          <a:srcRect b="3669" l="0" r="0" t="3678"/>
          <a:stretch/>
        </p:blipFill>
        <p:spPr>
          <a:xfrm>
            <a:off x="863550" y="2704186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888" name="Google Shape;888;p77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67798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889" name="Google Shape;889;p77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1678325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890" name="Google Shape;890;p77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643475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91" name="Google Shape;891;p77"/>
          <p:cNvCxnSpPr>
            <a:endCxn id="892" idx="2"/>
          </p:cNvCxnSpPr>
          <p:nvPr/>
        </p:nvCxnSpPr>
        <p:spPr>
          <a:xfrm>
            <a:off x="647802" y="1841897"/>
            <a:ext cx="0" cy="23664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892" name="Google Shape;892;p7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66079" y="363622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893" name="Google Shape;893;p7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63482" y="1682508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894" name="Google Shape;894;p77"/>
          <p:cNvSpPr txBox="1"/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895" name="Google Shape;895;p77"/>
          <p:cNvSpPr txBox="1"/>
          <p:nvPr>
            <p:ph idx="2" type="title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896" name="Google Shape;896;p77"/>
          <p:cNvSpPr txBox="1"/>
          <p:nvPr>
            <p:ph idx="3" type="title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897" name="Google Shape;897;p7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63340" y="2703416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898" name="Google Shape;898;p77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99" name="Google Shape;899;p77"/>
          <p:cNvPicPr preferRelativeResize="0"/>
          <p:nvPr/>
        </p:nvPicPr>
        <p:blipFill rotWithShape="1">
          <a:blip r:embed="rId9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900" name="Google Shape;900;p77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GB" sz="14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01" name="Google Shape;901;p77"/>
          <p:cNvSpPr txBox="1"/>
          <p:nvPr>
            <p:ph idx="4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4)">
  <p:cSld name="CUSTOM_4">
    <p:spTree>
      <p:nvGrpSpPr>
        <p:cNvPr id="902" name="Shape 9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3" name="Google Shape;903;p78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146932"/>
            <a:ext cx="7439125" cy="563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4" name="Google Shape;904;p78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10561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05" name="Google Shape;905;p78"/>
          <p:cNvPicPr preferRelativeResize="0"/>
          <p:nvPr/>
        </p:nvPicPr>
        <p:blipFill rotWithShape="1">
          <a:blip r:embed="rId4">
            <a:alphaModFix/>
          </a:blip>
          <a:srcRect b="4396" l="0" r="0" t="4387"/>
          <a:stretch/>
        </p:blipFill>
        <p:spPr>
          <a:xfrm>
            <a:off x="863550" y="3971358"/>
            <a:ext cx="7439126" cy="563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906" name="Google Shape;906;p78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93964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07" name="Google Shape;907;p78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2292191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908" name="Google Shape;908;p78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26599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09" name="Google Shape;909;p78"/>
          <p:cNvPicPr preferRelativeResize="0"/>
          <p:nvPr/>
        </p:nvPicPr>
        <p:blipFill rotWithShape="1">
          <a:blip r:embed="rId6">
            <a:alphaModFix/>
          </a:blip>
          <a:srcRect b="3669" l="0" r="0" t="3678"/>
          <a:stretch/>
        </p:blipFill>
        <p:spPr>
          <a:xfrm>
            <a:off x="863550" y="1457950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910" name="Google Shape;910;p78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423110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11" name="Google Shape;911;p78"/>
          <p:cNvCxnSpPr/>
          <p:nvPr/>
        </p:nvCxnSpPr>
        <p:spPr>
          <a:xfrm>
            <a:off x="647802" y="1725234"/>
            <a:ext cx="600" cy="26799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912" name="Google Shape;912;p7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66079" y="313465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913" name="Google Shape;913;p7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63357" y="1462166"/>
            <a:ext cx="563185" cy="572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914" name="Google Shape;914;p78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363340" y="2287588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915" name="Google Shape;915;p78"/>
          <p:cNvSpPr txBox="1"/>
          <p:nvPr>
            <p:ph type="title"/>
          </p:nvPr>
        </p:nvSpPr>
        <p:spPr>
          <a:xfrm>
            <a:off x="1224600" y="1466663"/>
            <a:ext cx="6850800" cy="56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16" name="Google Shape;916;p78"/>
          <p:cNvSpPr txBox="1"/>
          <p:nvPr>
            <p:ph idx="2" type="title"/>
          </p:nvPr>
        </p:nvSpPr>
        <p:spPr>
          <a:xfrm>
            <a:off x="1224600" y="2285700"/>
            <a:ext cx="6850800" cy="57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17" name="Google Shape;917;p78"/>
          <p:cNvSpPr txBox="1"/>
          <p:nvPr>
            <p:ph idx="3" type="title"/>
          </p:nvPr>
        </p:nvSpPr>
        <p:spPr>
          <a:xfrm>
            <a:off x="1224600" y="3160338"/>
            <a:ext cx="6850800" cy="53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18" name="Google Shape;918;p78"/>
          <p:cNvSpPr txBox="1"/>
          <p:nvPr>
            <p:ph idx="4" type="title"/>
          </p:nvPr>
        </p:nvSpPr>
        <p:spPr>
          <a:xfrm>
            <a:off x="1224600" y="3971414"/>
            <a:ext cx="6850800" cy="56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919" name="Google Shape;919;p78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363341" y="3969363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920" name="Google Shape;920;p78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21" name="Google Shape;921;p78"/>
          <p:cNvPicPr preferRelativeResize="0"/>
          <p:nvPr/>
        </p:nvPicPr>
        <p:blipFill rotWithShape="1">
          <a:blip r:embed="rId11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922" name="Google Shape;922;p78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GB" sz="14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23" name="Google Shape;923;p78"/>
          <p:cNvSpPr txBox="1"/>
          <p:nvPr>
            <p:ph idx="5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0 Explanation blank - jade">
  <p:cSld name="TITLE_AND_TWO_COLUMNS_1_1_6_2_1_2">
    <p:spTree>
      <p:nvGrpSpPr>
        <p:cNvPr id="924" name="Shape 9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5" name="Google Shape;925;p7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926" name="Google Shape;926;p7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7" name="Google Shape;927;p79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28" name="Google Shape;928;p79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GB" sz="900" u="none" cap="none" strike="noStrike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i="0" sz="900" u="none" cap="none" strike="noStrike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29" name="Google Shape;929;p7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930" name="Google Shape;930;p7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0 Explanation blank - blue ">
  <p:cSld name="TITLE_AND_TWO_COLUMNS_1_1_6_2_2">
    <p:spTree>
      <p:nvGrpSpPr>
        <p:cNvPr id="931" name="Shape 9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2" name="Google Shape;932;p8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933" name="Google Shape;933;p8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4" name="Google Shape;934;p80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35" name="Google Shape;935;p80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GB" sz="900" u="none" cap="none" strike="noStrike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i="0" sz="900" u="none" cap="none" strike="noStrike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6" name="Google Shape;936;p8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937" name="Google Shape;937;p8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0 Explanation blank - pink ">
  <p:cSld name="TITLE_AND_TWO_COLUMNS_1_1_6_2_1_1">
    <p:spTree>
      <p:nvGrpSpPr>
        <p:cNvPr id="938" name="Shape 9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9" name="Google Shape;939;p8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940" name="Google Shape;940;p81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1" name="Google Shape;941;p8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42" name="Google Shape;942;p81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GB" sz="900" u="none" cap="none" strike="noStrike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i="0" sz="900" u="none" cap="none" strike="noStrike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43" name="Google Shape;943;p8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944" name="Google Shape;944;p8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1 I do We do - jade">
  <p:cSld name="TITLE_AND_TWO_COLUMNS_1_1_9_2_2_1_1">
    <p:bg>
      <p:bgPr>
        <a:solidFill>
          <a:srgbClr val="EBEDFE"/>
        </a:solidFill>
      </p:bgPr>
    </p:bg>
    <p:spTree>
      <p:nvGrpSpPr>
        <p:cNvPr id="945" name="Shape 9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6" name="Google Shape;946;p82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47" name="Google Shape;947;p8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948" name="Google Shape;948;p8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9" name="Google Shape;949;p82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950" name="Google Shape;950;p82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951" name="Google Shape;951;p8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952" name="Google Shape;952;p82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953" name="Google Shape;953;p8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54" name="Google Shape;954;p82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1" i="0" lang="en-GB" sz="900" u="none" cap="none" strike="noStrike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i="0" sz="900" u="none" cap="none" strike="noStrike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955" name="Google Shape;955;p82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956" name="Google Shape;956;p8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57" name="Google Shape;957;p82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1" i="0" lang="en-GB" sz="900" u="none" cap="none" strike="noStrike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i="0" sz="900" u="none" cap="none" strike="noStrike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1 I do We do - blue">
  <p:cSld name="TITLE_AND_TWO_COLUMNS_1_1_9_2_3">
    <p:bg>
      <p:bgPr>
        <a:solidFill>
          <a:srgbClr val="EBEDFE"/>
        </a:solidFill>
      </p:bgPr>
    </p:bg>
    <p:spTree>
      <p:nvGrpSpPr>
        <p:cNvPr id="958" name="Shape 9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9" name="Google Shape;959;p83"/>
          <p:cNvSpPr/>
          <p:nvPr/>
        </p:nvSpPr>
        <p:spPr>
          <a:xfrm>
            <a:off x="0" y="18750"/>
            <a:ext cx="4572300" cy="512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60" name="Google Shape;960;p8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961" name="Google Shape;961;p8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2" name="Google Shape;962;p83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963" name="Google Shape;963;p83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964" name="Google Shape;964;p8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965" name="Google Shape;965;p83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966" name="Google Shape;966;p8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67" name="Google Shape;967;p83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1" i="0" lang="en-GB" sz="900" u="none" cap="none" strike="noStrike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i="0" sz="900" u="none" cap="none" strike="noStrike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968" name="Google Shape;968;p83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969" name="Google Shape;969;p8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70" name="Google Shape;970;p83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1" i="0" lang="en-GB" sz="900" u="none" cap="none" strike="noStrike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i="0" sz="900" u="none" cap="none" strike="noStrike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1 I do We do - pink">
  <p:cSld name="TITLE_AND_TWO_COLUMNS_1_1_9_2_2_1_1_1">
    <p:bg>
      <p:bgPr>
        <a:solidFill>
          <a:srgbClr val="EBEDFE"/>
        </a:solidFill>
      </p:bgPr>
    </p:bg>
    <p:spTree>
      <p:nvGrpSpPr>
        <p:cNvPr id="971" name="Shape 9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" name="Google Shape;972;p84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73" name="Google Shape;973;p8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974" name="Google Shape;974;p8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5" name="Google Shape;975;p84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976" name="Google Shape;976;p84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977" name="Google Shape;977;p8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978" name="Google Shape;978;p84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979" name="Google Shape;979;p8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80" name="Google Shape;980;p84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1" i="0" lang="en-GB" sz="900" u="none" cap="none" strike="noStrike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i="0" sz="900" u="none" cap="none" strike="noStrike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981" name="Google Shape;981;p84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982" name="Google Shape;982;p8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83" name="Google Shape;983;p84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1" i="0" lang="en-GB" sz="900" u="none" cap="none" strike="noStrike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i="0" sz="900" u="none" cap="none" strike="noStrike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2 CfU true/false justify - jade">
  <p:cSld name="TITLE_AND_TWO_COLUMNS_1_1_9_1_3_1_1_1">
    <p:bg>
      <p:bgPr>
        <a:solidFill>
          <a:srgbClr val="EBEDFE"/>
        </a:solidFill>
      </p:bgPr>
    </p:bg>
    <p:spTree>
      <p:nvGrpSpPr>
        <p:cNvPr id="984" name="Shape 9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5" name="Google Shape;985;p8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986" name="Google Shape;986;p8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7" name="Google Shape;987;p85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n-GB" sz="14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8" name="Google Shape;988;p85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n-GB" sz="14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9" name="Google Shape;989;p85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n-GB" sz="14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" name="Google Shape;990;p85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991" name="Google Shape;991;p85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n-GB" sz="14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b="0" i="0" lang="en-GB" sz="1400" u="none" cap="none" strike="noStrike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b="0" i="0" sz="1400" u="none" cap="none" strike="noStrike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992" name="Google Shape;992;p8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3" name="Google Shape;993;p8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GB" sz="900" u="none" cap="none" strike="noStrike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i="0" sz="900" u="none" cap="none" strike="noStrike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4" name="Google Shape;994;p8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5" name="Google Shape;995;p85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996" name="Google Shape;996;p85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997" name="Google Shape;997;p85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998" name="Google Shape;998;p8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99" name="Google Shape;999;p8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en-GB" sz="1800" u="none" cap="none" strike="noStrike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i="0" sz="1800" u="none" cap="none" strike="noStrike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000" name="Google Shape;1000;p85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1001" name="Google Shape;1001;p8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02" name="Google Shape;1002;p8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en-GB" sz="1800" u="none" cap="none" strike="noStrike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i="0" sz="1800" u="none" cap="none" strike="noStrike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003" name="Google Shape;1003;p8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4" name="Google Shape;1004;p8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1005" name="Google Shape;1005;p85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i="0" sz="1800" u="none" cap="none" strike="noStrike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06" name="Google Shape;1006;p85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i="0" sz="1800" u="none" cap="none" strike="noStrike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2 CfU true/false justify - blue">
  <p:cSld name="TITLE_AND_TWO_COLUMNS_1_1_9_1_3_2">
    <p:bg>
      <p:bgPr>
        <a:solidFill>
          <a:srgbClr val="EBEDFE"/>
        </a:solidFill>
      </p:bgPr>
    </p:bg>
    <p:spTree>
      <p:nvGrpSpPr>
        <p:cNvPr id="1007" name="Shape 10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8" name="Google Shape;1008;p8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009" name="Google Shape;1009;p8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0" name="Google Shape;1010;p86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n-GB" sz="14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11" name="Google Shape;1011;p86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n-GB" sz="14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12" name="Google Shape;1012;p86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n-GB" sz="14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13" name="Google Shape;1013;p86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014" name="Google Shape;1014;p86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n-GB" sz="14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b="0" i="0" lang="en-GB" sz="1400" u="none" cap="none" strike="noStrike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b="0" i="0" sz="1400" u="none" cap="none" strike="noStrike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1015" name="Google Shape;1015;p8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016" name="Google Shape;1016;p8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GB" sz="900" u="none" cap="none" strike="noStrike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i="0" sz="900" u="none" cap="none" strike="noStrike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17" name="Google Shape;1017;p8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018" name="Google Shape;1018;p86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019" name="Google Shape;1019;p86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020" name="Google Shape;1020;p86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1021" name="Google Shape;1021;p8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22" name="Google Shape;1022;p8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en-GB" sz="1800" u="none" cap="none" strike="noStrike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i="0" sz="1800" u="none" cap="none" strike="noStrike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023" name="Google Shape;1023;p86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1024" name="Google Shape;1024;p8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25" name="Google Shape;1025;p8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en-GB" sz="1800" u="none" cap="none" strike="noStrike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i="0" sz="1800" u="none" cap="none" strike="noStrike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026" name="Google Shape;1026;p8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7" name="Google Shape;1027;p8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1028" name="Google Shape;1028;p86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i="0" sz="1800" u="none" cap="none" strike="noStrike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29" name="Google Shape;1029;p86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i="0" sz="1800" u="none" cap="none" strike="noStrike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2 CfU true/false justify - pink">
  <p:cSld name="TITLE_AND_TWO_COLUMNS_1_1_9_1_3_1_1_1_1">
    <p:bg>
      <p:bgPr>
        <a:solidFill>
          <a:srgbClr val="EBEDFE"/>
        </a:solidFill>
      </p:bgPr>
    </p:bg>
    <p:spTree>
      <p:nvGrpSpPr>
        <p:cNvPr id="1030" name="Shape 10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Google Shape;1031;p8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032" name="Google Shape;1032;p8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3" name="Google Shape;1033;p87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n-GB" sz="14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34" name="Google Shape;1034;p87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n-GB" sz="14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35" name="Google Shape;1035;p87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n-GB" sz="14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36" name="Google Shape;1036;p87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037" name="Google Shape;1037;p87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n-GB" sz="14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b="0" i="0" lang="en-GB" sz="1400" u="none" cap="none" strike="noStrike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b="0" i="0" sz="1400" u="none" cap="none" strike="noStrike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1038" name="Google Shape;1038;p8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9" name="Google Shape;1039;p8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GB" sz="900" u="none" cap="none" strike="noStrike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i="0" sz="900" u="none" cap="none" strike="noStrike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40" name="Google Shape;1040;p8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041" name="Google Shape;1041;p87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042" name="Google Shape;1042;p87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043" name="Google Shape;1043;p87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1044" name="Google Shape;1044;p8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45" name="Google Shape;1045;p8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en-GB" sz="1800" u="none" cap="none" strike="noStrike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i="0" sz="1800" u="none" cap="none" strike="noStrike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046" name="Google Shape;1046;p87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1047" name="Google Shape;1047;p8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48" name="Google Shape;1048;p8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en-GB" sz="1800" u="none" cap="none" strike="noStrike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i="0" sz="1800" u="none" cap="none" strike="noStrike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049" name="Google Shape;1049;p8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0" name="Google Shape;1050;p8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1051" name="Google Shape;1051;p87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i="0" sz="1800" u="none" cap="none" strike="noStrike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52" name="Google Shape;1052;p87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i="0" sz="1800" u="none" cap="none" strike="noStrike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3 CfU 3 options - purple">
  <p:cSld name="TITLE_AND_TWO_COLUMNS_1_1_7_1">
    <p:bg>
      <p:bgPr>
        <a:solidFill>
          <a:srgbClr val="EBEDFE"/>
        </a:solidFill>
      </p:bgPr>
    </p:bg>
    <p:spTree>
      <p:nvGrpSpPr>
        <p:cNvPr id="1053" name="Shape 10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" name="Google Shape;1054;p8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055" name="Google Shape;1055;p8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6" name="Google Shape;1056;p88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057" name="Google Shape;1057;p8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058" name="Google Shape;1058;p8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GB" sz="900" u="none" cap="none" strike="noStrike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i="0" sz="900" u="none" cap="none" strike="noStrike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59" name="Google Shape;1059;p88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060" name="Google Shape;1060;p88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061" name="Google Shape;1061;p88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062" name="Google Shape;1062;p88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063" name="Google Shape;1063;p88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1064" name="Google Shape;1064;p8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65" name="Google Shape;1065;p8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en-GB" sz="1800" u="none" cap="none" strike="noStrike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i="0" sz="1800" u="none" cap="none" strike="noStrike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066" name="Google Shape;1066;p88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1067" name="Google Shape;1067;p8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68" name="Google Shape;1068;p8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en-GB" sz="1800" u="none" cap="none" strike="noStrike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i="0" sz="1800" u="none" cap="none" strike="noStrike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069" name="Google Shape;1069;p88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1070" name="Google Shape;1070;p8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71" name="Google Shape;1071;p8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en-GB" sz="1800" u="none" cap="none" strike="noStrike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i="0" sz="1800" u="none" cap="none" strike="noStrike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3 CfU 3 options - jade">
  <p:cSld name="TITLE_AND_TWO_COLUMNS_1_1_7_1_1_1">
    <p:bg>
      <p:bgPr>
        <a:solidFill>
          <a:srgbClr val="EBEDFE"/>
        </a:solidFill>
      </p:bgPr>
    </p:bg>
    <p:spTree>
      <p:nvGrpSpPr>
        <p:cNvPr id="1072" name="Shape 10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3" name="Google Shape;1073;p8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074" name="Google Shape;1074;p8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5" name="Google Shape;1075;p89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076" name="Google Shape;1076;p8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077" name="Google Shape;1077;p8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GB" sz="900" u="none" cap="none" strike="noStrike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i="0" sz="900" u="none" cap="none" strike="noStrike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78" name="Google Shape;1078;p89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079" name="Google Shape;1079;p89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080" name="Google Shape;1080;p89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081" name="Google Shape;1081;p89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082" name="Google Shape;1082;p89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1083" name="Google Shape;1083;p8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84" name="Google Shape;1084;p8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en-GB" sz="1800" u="none" cap="none" strike="noStrike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i="0" sz="1800" u="none" cap="none" strike="noStrike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085" name="Google Shape;1085;p89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1086" name="Google Shape;1086;p8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87" name="Google Shape;1087;p8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en-GB" sz="1800" u="none" cap="none" strike="noStrike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i="0" sz="1800" u="none" cap="none" strike="noStrike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088" name="Google Shape;1088;p89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1089" name="Google Shape;1089;p8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90" name="Google Shape;1090;p8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en-GB" sz="1800" u="none" cap="none" strike="noStrike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i="0" sz="1800" u="none" cap="none" strike="noStrike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3 CfU 3 options - blue">
  <p:cSld name="TITLE_AND_TWO_COLUMNS_1_1_7_2">
    <p:bg>
      <p:bgPr>
        <a:solidFill>
          <a:srgbClr val="EBEDFE"/>
        </a:solidFill>
      </p:bgPr>
    </p:bg>
    <p:spTree>
      <p:nvGrpSpPr>
        <p:cNvPr id="1091" name="Shape 10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2" name="Google Shape;1092;p9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093" name="Google Shape;1093;p9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4" name="Google Shape;1094;p90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095" name="Google Shape;1095;p9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096" name="Google Shape;1096;p9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GB" sz="900" u="none" cap="none" strike="noStrike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i="0" sz="900" u="none" cap="none" strike="noStrike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97" name="Google Shape;1097;p90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098" name="Google Shape;1098;p90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099" name="Google Shape;1099;p90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00" name="Google Shape;1100;p90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101" name="Google Shape;1101;p90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1102" name="Google Shape;1102;p9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03" name="Google Shape;1103;p9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en-GB" sz="1800" u="none" cap="none" strike="noStrike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i="0" sz="1800" u="none" cap="none" strike="noStrike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04" name="Google Shape;1104;p90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1105" name="Google Shape;1105;p9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06" name="Google Shape;1106;p9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en-GB" sz="1800" u="none" cap="none" strike="noStrike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i="0" sz="1800" u="none" cap="none" strike="noStrike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07" name="Google Shape;1107;p90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1108" name="Google Shape;1108;p9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09" name="Google Shape;1109;p9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en-GB" sz="1800" u="none" cap="none" strike="noStrike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i="0" sz="1800" u="none" cap="none" strike="noStrike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3 CfU 3 options - pink">
  <p:cSld name="TITLE_AND_TWO_COLUMNS_1_1_7_1_1_1_1">
    <p:bg>
      <p:bgPr>
        <a:solidFill>
          <a:srgbClr val="EBEDFE"/>
        </a:solidFill>
      </p:bgPr>
    </p:bg>
    <p:spTree>
      <p:nvGrpSpPr>
        <p:cNvPr id="1110" name="Shape 1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1" name="Google Shape;1111;p9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12" name="Google Shape;1112;p91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3" name="Google Shape;1113;p91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114" name="Google Shape;1114;p9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115" name="Google Shape;1115;p9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GB" sz="900" u="none" cap="none" strike="noStrike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i="0" sz="900" u="none" cap="none" strike="noStrike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16" name="Google Shape;1116;p91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17" name="Google Shape;1117;p91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18" name="Google Shape;1118;p91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19" name="Google Shape;1119;p91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120" name="Google Shape;1120;p91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1121" name="Google Shape;1121;p9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22" name="Google Shape;1122;p9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en-GB" sz="1800" u="none" cap="none" strike="noStrike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i="0" sz="1800" u="none" cap="none" strike="noStrike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23" name="Google Shape;1123;p91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1124" name="Google Shape;1124;p9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25" name="Google Shape;1125;p9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en-GB" sz="1800" u="none" cap="none" strike="noStrike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i="0" sz="1800" u="none" cap="none" strike="noStrike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26" name="Google Shape;1126;p91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1127" name="Google Shape;1127;p9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28" name="Google Shape;1128;p9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en-GB" sz="1800" u="none" cap="none" strike="noStrike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i="0" sz="1800" u="none" cap="none" strike="noStrike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4 CfU 4 options - jade">
  <p:cSld name="TITLE_AND_TWO_COLUMNS_1_1_8_1_1_1">
    <p:bg>
      <p:bgPr>
        <a:solidFill>
          <a:srgbClr val="EBEDFE"/>
        </a:solidFill>
      </p:bgPr>
    </p:bg>
    <p:spTree>
      <p:nvGrpSpPr>
        <p:cNvPr id="1129" name="Shape 1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0" name="Google Shape;1130;p9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31" name="Google Shape;1131;p9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2" name="Google Shape;1132;p92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133" name="Google Shape;1133;p9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4" name="Google Shape;1134;p9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GB" sz="900" u="none" cap="none" strike="noStrike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i="0" sz="900" u="none" cap="none" strike="noStrike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35" name="Google Shape;1135;p92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36" name="Google Shape;1136;p92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37" name="Google Shape;1137;p92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38" name="Google Shape;1138;p92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39" name="Google Shape;1139;p92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140" name="Google Shape;1140;p92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1141" name="Google Shape;1141;p9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42" name="Google Shape;1142;p9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en-GB" sz="1800" u="none" cap="none" strike="noStrike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i="0" sz="1800" u="none" cap="none" strike="noStrike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43" name="Google Shape;1143;p92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1144" name="Google Shape;1144;p9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45" name="Google Shape;1145;p9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en-GB" sz="1800" u="none" cap="none" strike="noStrike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i="0" sz="1800" u="none" cap="none" strike="noStrike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46" name="Google Shape;1146;p92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1147" name="Google Shape;1147;p9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48" name="Google Shape;1148;p9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en-GB" sz="1800" u="none" cap="none" strike="noStrike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i="0" sz="1800" u="none" cap="none" strike="noStrike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49" name="Google Shape;1149;p92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1150" name="Google Shape;1150;p9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51" name="Google Shape;1151;p9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en-GB" sz="1800" u="none" cap="none" strike="noStrike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i="0" sz="1800" u="none" cap="none" strike="noStrike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4 CfU 4 options - blue">
  <p:cSld name="TITLE_AND_TWO_COLUMNS_1_1_8_2">
    <p:bg>
      <p:bgPr>
        <a:solidFill>
          <a:srgbClr val="EBEDFE"/>
        </a:solidFill>
      </p:bgPr>
    </p:bg>
    <p:spTree>
      <p:nvGrpSpPr>
        <p:cNvPr id="1152" name="Shape 1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3" name="Google Shape;1153;p9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54" name="Google Shape;1154;p9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5" name="Google Shape;1155;p93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156" name="Google Shape;1156;p9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157" name="Google Shape;1157;p9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GB" sz="900" u="none" cap="none" strike="noStrike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i="0" sz="900" u="none" cap="none" strike="noStrike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58" name="Google Shape;1158;p9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59" name="Google Shape;1159;p93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60" name="Google Shape;1160;p93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61" name="Google Shape;1161;p93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62" name="Google Shape;1162;p93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163" name="Google Shape;1163;p93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1164" name="Google Shape;1164;p9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65" name="Google Shape;1165;p9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en-GB" sz="1800" u="none" cap="none" strike="noStrike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i="0" sz="1800" u="none" cap="none" strike="noStrike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66" name="Google Shape;1166;p93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1167" name="Google Shape;1167;p9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68" name="Google Shape;1168;p9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en-GB" sz="1800" u="none" cap="none" strike="noStrike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i="0" sz="1800" u="none" cap="none" strike="noStrike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69" name="Google Shape;1169;p93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1170" name="Google Shape;1170;p9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71" name="Google Shape;1171;p9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en-GB" sz="1800" u="none" cap="none" strike="noStrike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i="0" sz="1800" u="none" cap="none" strike="noStrike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72" name="Google Shape;1172;p93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1173" name="Google Shape;1173;p9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74" name="Google Shape;1174;p9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en-GB" sz="1800" u="none" cap="none" strike="noStrike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i="0" sz="1800" u="none" cap="none" strike="noStrike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4 CfU 4 options - pink">
  <p:cSld name="TITLE_AND_TWO_COLUMNS_1_1_8_1_1_1_1">
    <p:bg>
      <p:bgPr>
        <a:solidFill>
          <a:srgbClr val="EBEDFE"/>
        </a:solidFill>
      </p:bgPr>
    </p:bg>
    <p:spTree>
      <p:nvGrpSpPr>
        <p:cNvPr id="1175" name="Shape 1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6" name="Google Shape;1176;p9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77" name="Google Shape;1177;p9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8" name="Google Shape;1178;p94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179" name="Google Shape;1179;p9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180" name="Google Shape;1180;p9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GB" sz="900" u="none" cap="none" strike="noStrike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i="0" sz="900" u="none" cap="none" strike="noStrike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81" name="Google Shape;1181;p94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82" name="Google Shape;1182;p94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83" name="Google Shape;1183;p94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84" name="Google Shape;1184;p94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85" name="Google Shape;1185;p94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186" name="Google Shape;1186;p94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1187" name="Google Shape;1187;p9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88" name="Google Shape;1188;p9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en-GB" sz="1800" u="none" cap="none" strike="noStrike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i="0" sz="1800" u="none" cap="none" strike="noStrike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89" name="Google Shape;1189;p94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1190" name="Google Shape;1190;p9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91" name="Google Shape;1191;p9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en-GB" sz="1800" u="none" cap="none" strike="noStrike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i="0" sz="1800" u="none" cap="none" strike="noStrike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92" name="Google Shape;1192;p94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1193" name="Google Shape;1193;p9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94" name="Google Shape;1194;p9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en-GB" sz="1800" u="none" cap="none" strike="noStrike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i="0" sz="1800" u="none" cap="none" strike="noStrike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95" name="Google Shape;1195;p94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1196" name="Google Shape;1196;p9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97" name="Google Shape;1197;p9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en-GB" sz="1800" u="none" cap="none" strike="noStrike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i="0" sz="1800" u="none" cap="none" strike="noStrike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5 CfU 3 image options - purple">
  <p:cSld name="TITLE_AND_TWO_COLUMNS_1_1_7_1_1_2">
    <p:bg>
      <p:bgPr>
        <a:solidFill>
          <a:srgbClr val="EBEDFE"/>
        </a:solidFill>
      </p:bgPr>
    </p:bg>
    <p:spTree>
      <p:nvGrpSpPr>
        <p:cNvPr id="1198" name="Shape 1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9" name="Google Shape;1199;p9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200" name="Google Shape;1200;p9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1" name="Google Shape;1201;p95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202" name="Google Shape;1202;p9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203" name="Google Shape;1203;p9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GB" sz="900" u="none" cap="none" strike="noStrike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i="0" sz="900" u="none" cap="none" strike="noStrike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04" name="Google Shape;1204;p95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05" name="Google Shape;1205;p95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1206" name="Google Shape;1206;p95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1207" name="Google Shape;1207;p95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1208" name="Google Shape;1208;p95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1209" name="Google Shape;1209;p9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10" name="Google Shape;1210;p9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en-GB" sz="1800" u="none" cap="none" strike="noStrike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i="0" sz="1800" u="none" cap="none" strike="noStrike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11" name="Google Shape;1211;p95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1212" name="Google Shape;1212;p9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13" name="Google Shape;1213;p9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en-GB" sz="1800" u="none" cap="none" strike="noStrike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i="0" sz="1800" u="none" cap="none" strike="noStrike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14" name="Google Shape;1214;p95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1215" name="Google Shape;1215;p9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16" name="Google Shape;1216;p9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en-GB" sz="1800" u="none" cap="none" strike="noStrike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i="0" sz="1800" u="none" cap="none" strike="noStrike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5 CfU 3 image options - jade">
  <p:cSld name="TITLE_AND_TWO_COLUMNS_1_1_7_1_1_1_2">
    <p:bg>
      <p:bgPr>
        <a:solidFill>
          <a:srgbClr val="EBEDFE"/>
        </a:solidFill>
      </p:bgPr>
    </p:bg>
    <p:spTree>
      <p:nvGrpSpPr>
        <p:cNvPr id="1217" name="Shape 1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" name="Google Shape;1218;p9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219" name="Google Shape;1219;p9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0" name="Google Shape;1220;p96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221" name="Google Shape;1221;p9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222" name="Google Shape;1222;p9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GB" sz="900" u="none" cap="none" strike="noStrike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i="0" sz="900" u="none" cap="none" strike="noStrike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23" name="Google Shape;1223;p96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24" name="Google Shape;1224;p96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1225" name="Google Shape;1225;p96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1226" name="Google Shape;1226;p96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1227" name="Google Shape;1227;p96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1228" name="Google Shape;1228;p9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29" name="Google Shape;1229;p9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en-GB" sz="1800" u="none" cap="none" strike="noStrike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i="0" sz="1800" u="none" cap="none" strike="noStrike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30" name="Google Shape;1230;p96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1231" name="Google Shape;1231;p9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32" name="Google Shape;1232;p9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en-GB" sz="1800" u="none" cap="none" strike="noStrike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i="0" sz="1800" u="none" cap="none" strike="noStrike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33" name="Google Shape;1233;p96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1234" name="Google Shape;1234;p9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35" name="Google Shape;1235;p9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en-GB" sz="1800" u="none" cap="none" strike="noStrike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i="0" sz="1800" u="none" cap="none" strike="noStrike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5 CfU 3  image options - blue ">
  <p:cSld name="TITLE_AND_TWO_COLUMNS_1_1_7_2_1">
    <p:bg>
      <p:bgPr>
        <a:solidFill>
          <a:srgbClr val="EBEDFE"/>
        </a:solidFill>
      </p:bgPr>
    </p:bg>
    <p:spTree>
      <p:nvGrpSpPr>
        <p:cNvPr id="1236" name="Shape 1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7" name="Google Shape;1237;p9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238" name="Google Shape;1238;p9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9" name="Google Shape;1239;p97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240" name="Google Shape;1240;p9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1" name="Google Shape;1241;p9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GB" sz="900" u="none" cap="none" strike="noStrike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i="0" sz="900" u="none" cap="none" strike="noStrike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42" name="Google Shape;1242;p97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43" name="Google Shape;1243;p97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1244" name="Google Shape;1244;p97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1245" name="Google Shape;1245;p97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1246" name="Google Shape;1246;p97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1247" name="Google Shape;1247;p9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48" name="Google Shape;1248;p9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en-GB" sz="1800" u="none" cap="none" strike="noStrike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i="0" sz="1800" u="none" cap="none" strike="noStrike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49" name="Google Shape;1249;p97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1250" name="Google Shape;1250;p9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51" name="Google Shape;1251;p9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en-GB" sz="1800" u="none" cap="none" strike="noStrike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i="0" sz="1800" u="none" cap="none" strike="noStrike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52" name="Google Shape;1252;p97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1253" name="Google Shape;1253;p9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54" name="Google Shape;1254;p9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en-GB" sz="1800" u="none" cap="none" strike="noStrike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i="0" sz="1800" u="none" cap="none" strike="noStrike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5 CfU 3 image options - pink">
  <p:cSld name="TITLE_AND_TWO_COLUMNS_1_1_7_1_1_1_1_1">
    <p:bg>
      <p:bgPr>
        <a:solidFill>
          <a:srgbClr val="EBEDFE"/>
        </a:solidFill>
      </p:bgPr>
    </p:bg>
    <p:spTree>
      <p:nvGrpSpPr>
        <p:cNvPr id="1255" name="Shape 1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6" name="Google Shape;1256;p9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257" name="Google Shape;1257;p98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8" name="Google Shape;1258;p98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259" name="Google Shape;1259;p9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260" name="Google Shape;1260;p9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GB" sz="900" u="none" cap="none" strike="noStrike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i="0" sz="900" u="none" cap="none" strike="noStrike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61" name="Google Shape;1261;p98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62" name="Google Shape;1262;p98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1263" name="Google Shape;1263;p98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1264" name="Google Shape;1264;p98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1265" name="Google Shape;1265;p98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1266" name="Google Shape;1266;p9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67" name="Google Shape;1267;p9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en-GB" sz="1800" u="none" cap="none" strike="noStrike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i="0" sz="1800" u="none" cap="none" strike="noStrike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68" name="Google Shape;1268;p98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1269" name="Google Shape;1269;p9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70" name="Google Shape;1270;p9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en-GB" sz="1800" u="none" cap="none" strike="noStrike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i="0" sz="1800" u="none" cap="none" strike="noStrike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71" name="Google Shape;1271;p98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1272" name="Google Shape;1272;p9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73" name="Google Shape;1273;p9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en-GB" sz="1800" u="none" cap="none" strike="noStrike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i="0" sz="1800" u="none" cap="none" strike="noStrike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6 CfU blank - purple ">
  <p:cSld name="TITLE_AND_TWO_COLUMNS_1_1_6_2">
    <p:bg>
      <p:bgPr>
        <a:solidFill>
          <a:srgbClr val="EBEDFE"/>
        </a:solidFill>
      </p:bgPr>
    </p:bg>
    <p:spTree>
      <p:nvGrpSpPr>
        <p:cNvPr id="1274" name="Shape 1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5" name="Google Shape;1275;p9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276" name="Google Shape;1276;p9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7" name="Google Shape;1277;p99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1278" name="Google Shape;1278;p9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279" name="Google Shape;1279;p9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GB" sz="900" u="none" cap="none" strike="noStrike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i="0" sz="900" u="none" cap="none" strike="noStrike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80" name="Google Shape;1280;p9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6 CfU blank - jade ">
  <p:cSld name="TITLE_AND_TWO_COLUMNS_1_1_6_2_3_1">
    <p:bg>
      <p:bgPr>
        <a:solidFill>
          <a:srgbClr val="EBEDFE"/>
        </a:solidFill>
      </p:bgPr>
    </p:bg>
    <p:spTree>
      <p:nvGrpSpPr>
        <p:cNvPr id="1281" name="Shape 1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2" name="Google Shape;1282;p10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283" name="Google Shape;1283;p10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4" name="Google Shape;1284;p100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1285" name="Google Shape;1285;p10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286" name="Google Shape;1286;p10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GB" sz="900" u="none" cap="none" strike="noStrike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i="0" sz="900" u="none" cap="none" strike="noStrike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87" name="Google Shape;1287;p10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6 CfU blank - blue ">
  <p:cSld name="TITLE_AND_TWO_COLUMNS_1_1_6_3">
    <p:bg>
      <p:bgPr>
        <a:solidFill>
          <a:srgbClr val="EBEDFE"/>
        </a:solidFill>
      </p:bgPr>
    </p:bg>
    <p:spTree>
      <p:nvGrpSpPr>
        <p:cNvPr id="1288" name="Shape 1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9" name="Google Shape;1289;p10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290" name="Google Shape;1290;p10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1" name="Google Shape;1291;p10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1292" name="Google Shape;1292;p10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293" name="Google Shape;1293;p10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GB" sz="900" u="none" cap="none" strike="noStrike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i="0" sz="900" u="none" cap="none" strike="noStrike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94" name="Google Shape;1294;p10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6 CfU blank - pink ">
  <p:cSld name="TITLE_AND_TWO_COLUMNS_1_1_6_2_3_1_1">
    <p:bg>
      <p:bgPr>
        <a:solidFill>
          <a:srgbClr val="EBEDFE"/>
        </a:solidFill>
      </p:bgPr>
    </p:bg>
    <p:spTree>
      <p:nvGrpSpPr>
        <p:cNvPr id="1295" name="Shape 1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6" name="Google Shape;1296;p10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297" name="Google Shape;1297;p102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8" name="Google Shape;1298;p10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1299" name="Google Shape;1299;p10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300" name="Google Shape;1300;p10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GB" sz="900" u="none" cap="none" strike="noStrike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i="0" sz="900" u="none" cap="none" strike="noStrike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01" name="Google Shape;1301;p10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7 Practice - jade">
  <p:cSld name="TITLE_AND_TWO_COLUMNS_1_1_5_1_3_1_1_1_1">
    <p:spTree>
      <p:nvGrpSpPr>
        <p:cNvPr id="1302" name="Shape 1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3" name="Google Shape;1303;p10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04" name="Google Shape;1304;p10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5" name="Google Shape;1305;p10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06" name="Google Shape;1306;p10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GB" sz="900" u="none" cap="none" strike="noStrike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i="0" sz="900" u="none" cap="none" strike="noStrike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307" name="Google Shape;1307;p10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308" name="Google Shape;1308;p10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09" name="Google Shape;1309;p103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GB" sz="1400" u="none" cap="none" strike="noStrike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i="0" sz="1400" u="none" cap="none" strike="noStrike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7 Practice - blue ">
  <p:cSld name="TITLE_AND_TWO_COLUMNS_1_1_5_1_3_1_2">
    <p:spTree>
      <p:nvGrpSpPr>
        <p:cNvPr id="1310" name="Shape 1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1" name="Google Shape;1311;p10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12" name="Google Shape;1312;p10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3" name="Google Shape;1313;p10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14" name="Google Shape;1314;p10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GB" sz="900" u="none" cap="none" strike="noStrike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i="0" sz="900" u="none" cap="none" strike="noStrike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315" name="Google Shape;1315;p10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316" name="Google Shape;1316;p10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17" name="Google Shape;1317;p104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GB" sz="1400" u="none" cap="none" strike="noStrike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i="0" sz="1400" u="none" cap="none" strike="noStrike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7 Practice - pink">
  <p:cSld name="TITLE_AND_TWO_COLUMNS_1_1_5_1_3_1_1_1_1_1">
    <p:spTree>
      <p:nvGrpSpPr>
        <p:cNvPr id="1318" name="Shape 1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9" name="Google Shape;1319;p10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20" name="Google Shape;1320;p10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1" name="Google Shape;1321;p10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22" name="Google Shape;1322;p10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GB" sz="900" u="none" cap="none" strike="noStrike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i="0" sz="900" u="none" cap="none" strike="noStrike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323" name="Google Shape;1323;p10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324" name="Google Shape;1324;p105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25" name="Google Shape;1325;p105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GB" sz="1400" u="none" cap="none" strike="noStrike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i="0" sz="1400" u="none" cap="none" strike="noStrike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8 Feedback - purple">
  <p:cSld name="TITLE_AND_TWO_COLUMNS_1_1_5_1_3_1_1_1">
    <p:bg>
      <p:bgPr>
        <a:solidFill>
          <a:srgbClr val="EBEDFE"/>
        </a:solidFill>
      </p:bgPr>
    </p:bg>
    <p:spTree>
      <p:nvGrpSpPr>
        <p:cNvPr id="1326" name="Shape 1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7" name="Google Shape;1327;p10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28" name="Google Shape;1328;p10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9" name="Google Shape;1329;p106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1330" name="Google Shape;1330;p10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331" name="Google Shape;1331;p10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GB" sz="900" u="none" cap="none" strike="noStrike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i="0" sz="900" u="none" cap="none" strike="noStrike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32" name="Google Shape;1332;p106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33" name="Google Shape;1333;p106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GB" sz="1400" u="none" cap="none" strike="noStrike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i="0" sz="1400" u="none" cap="none" strike="noStrike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8 Feedback - jade">
  <p:cSld name="TITLE_AND_TWO_COLUMNS_1_1_5_1_3_1_1_1_1_2">
    <p:bg>
      <p:bgPr>
        <a:solidFill>
          <a:srgbClr val="EBEDFE"/>
        </a:solidFill>
      </p:bgPr>
    </p:bg>
    <p:spTree>
      <p:nvGrpSpPr>
        <p:cNvPr id="1334" name="Shape 1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5" name="Google Shape;1335;p10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36" name="Google Shape;1336;p10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7" name="Google Shape;1337;p107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38" name="Google Shape;1338;p10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GB" sz="900" u="none" cap="none" strike="noStrike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i="0" sz="900" u="none" cap="none" strike="noStrike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339" name="Google Shape;1339;p10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340" name="Google Shape;1340;p107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41" name="Google Shape;1341;p107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GB" sz="1400" u="none" cap="none" strike="noStrike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i="0" sz="1400" u="none" cap="none" strike="noStrike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8 Feedback - blue">
  <p:cSld name="TITLE_AND_TWO_COLUMNS_1_1_5_1_3_1_2_1">
    <p:bg>
      <p:bgPr>
        <a:solidFill>
          <a:srgbClr val="EBEDFE"/>
        </a:solidFill>
      </p:bgPr>
    </p:bg>
    <p:spTree>
      <p:nvGrpSpPr>
        <p:cNvPr id="1342" name="Shape 1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3" name="Google Shape;1343;p10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44" name="Google Shape;1344;p10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5" name="Google Shape;1345;p108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46" name="Google Shape;1346;p10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GB" sz="900" u="none" cap="none" strike="noStrike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i="0" sz="900" u="none" cap="none" strike="noStrike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347" name="Google Shape;1347;p10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348" name="Google Shape;1348;p108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49" name="Google Shape;1349;p108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GB" sz="1400" u="none" cap="none" strike="noStrike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i="0" sz="1400" u="none" cap="none" strike="noStrike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8 Feedback - pink">
  <p:cSld name="TITLE_AND_TWO_COLUMNS_1_1_5_1_3_1_1_1_1_1_1">
    <p:bg>
      <p:bgPr>
        <a:solidFill>
          <a:srgbClr val="EBEDFE"/>
        </a:solidFill>
      </p:bgPr>
    </p:bg>
    <p:spTree>
      <p:nvGrpSpPr>
        <p:cNvPr id="1350" name="Shape 1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1" name="Google Shape;1351;p10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52" name="Google Shape;1352;p109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3" name="Google Shape;1353;p109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54" name="Google Shape;1354;p10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GB" sz="900" u="none" cap="none" strike="noStrike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i="0" sz="900" u="none" cap="none" strike="noStrike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355" name="Google Shape;1355;p10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356" name="Google Shape;1356;p109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GB" sz="1400" u="none" cap="none" strike="noStrike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i="0" sz="1400" u="none" cap="none" strike="noStrike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57" name="Google Shape;1357;p109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2">
  <p:cSld name="TITLE_AND_TWO_COLUMNS_1_1_5_1_2">
    <p:spTree>
      <p:nvGrpSpPr>
        <p:cNvPr id="1358" name="Shape 1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9" name="Google Shape;1359;p110"/>
          <p:cNvSpPr/>
          <p:nvPr/>
        </p:nvSpPr>
        <p:spPr>
          <a:xfrm>
            <a:off x="0" y="0"/>
            <a:ext cx="9144300" cy="773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60" name="Google Shape;1360;p110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7695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61" name="Google Shape;1361;p110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62" name="Google Shape;1362;p110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GB" sz="14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63" name="Google Shape;1363;p110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0" sz="2000">
                <a:latin typeface="Lexend"/>
                <a:ea typeface="Lexend"/>
                <a:cs typeface="Lexend"/>
                <a:sym typeface="Lexend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3 Projectable quiz" showMasterSp="0">
  <p:cSld name="Title Slide 3_1">
    <p:bg>
      <p:bgPr>
        <a:solidFill>
          <a:schemeClr val="lt1"/>
        </a:solidFill>
      </p:bgPr>
    </p:bg>
    <p:spTree>
      <p:nvGrpSpPr>
        <p:cNvPr id="1364" name="Shape 1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6" name="Google Shape;1366;p111"/>
          <p:cNvSpPr txBox="1"/>
          <p:nvPr/>
        </p:nvSpPr>
        <p:spPr>
          <a:xfrm>
            <a:off x="1977450" y="3132468"/>
            <a:ext cx="5189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GB" sz="14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Guji si aad u furto imtixaanka</a:t>
            </a:r>
            <a:endParaRPr b="0"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6 Blank">
  <p:cSld name="CUSTOM_6">
    <p:spTree>
      <p:nvGrpSpPr>
        <p:cNvPr id="1367" name="Shape 1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8" name="Google Shape;1368;p112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Relationship Id="rId19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1.xml"/><Relationship Id="rId23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23.xml"/><Relationship Id="rId25" Type="http://schemas.openxmlformats.org/officeDocument/2006/relationships/slideLayout" Target="../slideLayouts/slideLayout24.xml"/><Relationship Id="rId26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27.xml"/><Relationship Id="rId29" Type="http://schemas.openxmlformats.org/officeDocument/2006/relationships/slideLayout" Target="../slideLayouts/slideLayout28.xml"/><Relationship Id="rId30" Type="http://schemas.openxmlformats.org/officeDocument/2006/relationships/slideLayout" Target="../slideLayouts/slideLayout29.xml"/><Relationship Id="rId31" Type="http://schemas.openxmlformats.org/officeDocument/2006/relationships/slideLayout" Target="../slideLayouts/slideLayout30.xml"/><Relationship Id="rId32" Type="http://schemas.openxmlformats.org/officeDocument/2006/relationships/slideLayout" Target="../slideLayouts/slideLayout31.xml"/><Relationship Id="rId33" Type="http://schemas.openxmlformats.org/officeDocument/2006/relationships/slideLayout" Target="../slideLayouts/slideLayout32.xml"/><Relationship Id="rId34" Type="http://schemas.openxmlformats.org/officeDocument/2006/relationships/slideLayout" Target="../slideLayouts/slideLayout33.xml"/><Relationship Id="rId35" Type="http://schemas.openxmlformats.org/officeDocument/2006/relationships/slideLayout" Target="../slideLayouts/slideLayout34.xml"/><Relationship Id="rId36" Type="http://schemas.openxmlformats.org/officeDocument/2006/relationships/slideLayout" Target="../slideLayouts/slideLayout35.xml"/><Relationship Id="rId37" Type="http://schemas.openxmlformats.org/officeDocument/2006/relationships/slideLayout" Target="../slideLayouts/slideLayout36.xml"/><Relationship Id="rId38" Type="http://schemas.openxmlformats.org/officeDocument/2006/relationships/slideLayout" Target="../slideLayouts/slideLayout37.xml"/><Relationship Id="rId39" Type="http://schemas.openxmlformats.org/officeDocument/2006/relationships/slideLayout" Target="../slideLayouts/slideLayout38.xml"/><Relationship Id="rId40" Type="http://schemas.openxmlformats.org/officeDocument/2006/relationships/slideLayout" Target="../slideLayouts/slideLayout39.xml"/><Relationship Id="rId41" Type="http://schemas.openxmlformats.org/officeDocument/2006/relationships/slideLayout" Target="../slideLayouts/slideLayout40.xml"/><Relationship Id="rId42" Type="http://schemas.openxmlformats.org/officeDocument/2006/relationships/slideLayout" Target="../slideLayouts/slideLayout41.xml"/><Relationship Id="rId43" Type="http://schemas.openxmlformats.org/officeDocument/2006/relationships/slideLayout" Target="../slideLayouts/slideLayout42.xml"/><Relationship Id="rId44" Type="http://schemas.openxmlformats.org/officeDocument/2006/relationships/slideLayout" Target="../slideLayouts/slideLayout43.xml"/><Relationship Id="rId45" Type="http://schemas.openxmlformats.org/officeDocument/2006/relationships/slideLayout" Target="../slideLayouts/slideLayout44.xml"/><Relationship Id="rId46" Type="http://schemas.openxmlformats.org/officeDocument/2006/relationships/slideLayout" Target="../slideLayouts/slideLayout45.xml"/><Relationship Id="rId47" Type="http://schemas.openxmlformats.org/officeDocument/2006/relationships/slideLayout" Target="../slideLayouts/slideLayout46.xml"/><Relationship Id="rId48" Type="http://schemas.openxmlformats.org/officeDocument/2006/relationships/slideLayout" Target="../slideLayouts/slideLayout47.xml"/><Relationship Id="rId49" Type="http://schemas.openxmlformats.org/officeDocument/2006/relationships/slideLayout" Target="../slideLayouts/slideLayout48.xml"/><Relationship Id="rId50" Type="http://schemas.openxmlformats.org/officeDocument/2006/relationships/slideLayout" Target="../slideLayouts/slideLayout49.xml"/><Relationship Id="rId51" Type="http://schemas.openxmlformats.org/officeDocument/2006/relationships/slideLayout" Target="../slideLayouts/slideLayout50.xml"/><Relationship Id="rId52" Type="http://schemas.openxmlformats.org/officeDocument/2006/relationships/slideLayout" Target="../slideLayouts/slideLayout51.xml"/><Relationship Id="rId53" Type="http://schemas.openxmlformats.org/officeDocument/2006/relationships/slideLayout" Target="../slideLayouts/slideLayout52.xml"/><Relationship Id="rId54" Type="http://schemas.openxmlformats.org/officeDocument/2006/relationships/slideLayout" Target="../slideLayouts/slideLayout53.xml"/><Relationship Id="rId55" Type="http://schemas.openxmlformats.org/officeDocument/2006/relationships/slideLayout" Target="../slideLayouts/slideLayout54.xml"/><Relationship Id="rId56" Type="http://schemas.openxmlformats.org/officeDocument/2006/relationships/slideLayout" Target="../slideLayouts/slideLayout55.xml"/><Relationship Id="rId57" Type="http://schemas.openxmlformats.org/officeDocument/2006/relationships/slideLayout" Target="../slideLayouts/slideLayout56.xml"/><Relationship Id="rId58" Type="http://schemas.openxmlformats.org/officeDocument/2006/relationships/slideLayout" Target="../slideLayouts/slideLayout57.xml"/><Relationship Id="rId59" Type="http://schemas.openxmlformats.org/officeDocument/2006/relationships/slideLayout" Target="../slideLayouts/slideLayout58.xml"/><Relationship Id="rId60" Type="http://schemas.openxmlformats.org/officeDocument/2006/relationships/slideLayout" Target="../slideLayouts/slideLayout59.xml"/><Relationship Id="rId61" Type="http://schemas.openxmlformats.org/officeDocument/2006/relationships/slideLayout" Target="../slideLayouts/slideLayout60.xml"/><Relationship Id="rId62" Type="http://schemas.openxmlformats.org/officeDocument/2006/relationships/slideLayout" Target="../slideLayouts/slideLayout61.xml"/><Relationship Id="rId63" Type="http://schemas.openxmlformats.org/officeDocument/2006/relationships/theme" Target="../theme/theme2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62.xml"/><Relationship Id="rId3" Type="http://schemas.openxmlformats.org/officeDocument/2006/relationships/slideLayout" Target="../slideLayouts/slideLayout63.xml"/><Relationship Id="rId4" Type="http://schemas.openxmlformats.org/officeDocument/2006/relationships/slideLayout" Target="../slideLayouts/slideLayout64.xml"/><Relationship Id="rId5" Type="http://schemas.openxmlformats.org/officeDocument/2006/relationships/slideLayout" Target="../slideLayouts/slideLayout65.xml"/><Relationship Id="rId6" Type="http://schemas.openxmlformats.org/officeDocument/2006/relationships/slideLayout" Target="../slideLayouts/slideLayout66.xml"/><Relationship Id="rId7" Type="http://schemas.openxmlformats.org/officeDocument/2006/relationships/slideLayout" Target="../slideLayouts/slideLayout67.xml"/><Relationship Id="rId8" Type="http://schemas.openxmlformats.org/officeDocument/2006/relationships/slideLayout" Target="../slideLayouts/slideLayout68.xml"/><Relationship Id="rId9" Type="http://schemas.openxmlformats.org/officeDocument/2006/relationships/slideLayout" Target="../slideLayouts/slideLayout69.xml"/><Relationship Id="rId10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71.xml"/><Relationship Id="rId12" Type="http://schemas.openxmlformats.org/officeDocument/2006/relationships/slideLayout" Target="../slideLayouts/slideLayout72.xml"/><Relationship Id="rId13" Type="http://schemas.openxmlformats.org/officeDocument/2006/relationships/slideLayout" Target="../slideLayouts/slideLayout73.xml"/><Relationship Id="rId14" Type="http://schemas.openxmlformats.org/officeDocument/2006/relationships/slideLayout" Target="../slideLayouts/slideLayout74.xml"/><Relationship Id="rId15" Type="http://schemas.openxmlformats.org/officeDocument/2006/relationships/slideLayout" Target="../slideLayouts/slideLayout75.xml"/><Relationship Id="rId16" Type="http://schemas.openxmlformats.org/officeDocument/2006/relationships/slideLayout" Target="../slideLayouts/slideLayout76.xml"/><Relationship Id="rId17" Type="http://schemas.openxmlformats.org/officeDocument/2006/relationships/slideLayout" Target="../slideLayouts/slideLayout77.xml"/><Relationship Id="rId18" Type="http://schemas.openxmlformats.org/officeDocument/2006/relationships/slideLayout" Target="../slideLayouts/slideLayout78.xml"/><Relationship Id="rId19" Type="http://schemas.openxmlformats.org/officeDocument/2006/relationships/slideLayout" Target="../slideLayouts/slideLayout79.xml"/><Relationship Id="rId20" Type="http://schemas.openxmlformats.org/officeDocument/2006/relationships/slideLayout" Target="../slideLayouts/slideLayout80.xml"/><Relationship Id="rId21" Type="http://schemas.openxmlformats.org/officeDocument/2006/relationships/slideLayout" Target="../slideLayouts/slideLayout81.xml"/><Relationship Id="rId22" Type="http://schemas.openxmlformats.org/officeDocument/2006/relationships/slideLayout" Target="../slideLayouts/slideLayout82.xml"/><Relationship Id="rId23" Type="http://schemas.openxmlformats.org/officeDocument/2006/relationships/slideLayout" Target="../slideLayouts/slideLayout83.xml"/><Relationship Id="rId24" Type="http://schemas.openxmlformats.org/officeDocument/2006/relationships/slideLayout" Target="../slideLayouts/slideLayout84.xml"/><Relationship Id="rId25" Type="http://schemas.openxmlformats.org/officeDocument/2006/relationships/slideLayout" Target="../slideLayouts/slideLayout85.xml"/><Relationship Id="rId26" Type="http://schemas.openxmlformats.org/officeDocument/2006/relationships/slideLayout" Target="../slideLayouts/slideLayout86.xml"/><Relationship Id="rId27" Type="http://schemas.openxmlformats.org/officeDocument/2006/relationships/slideLayout" Target="../slideLayouts/slideLayout87.xml"/><Relationship Id="rId28" Type="http://schemas.openxmlformats.org/officeDocument/2006/relationships/slideLayout" Target="../slideLayouts/slideLayout88.xml"/><Relationship Id="rId29" Type="http://schemas.openxmlformats.org/officeDocument/2006/relationships/slideLayout" Target="../slideLayouts/slideLayout89.xml"/><Relationship Id="rId30" Type="http://schemas.openxmlformats.org/officeDocument/2006/relationships/slideLayout" Target="../slideLayouts/slideLayout90.xml"/><Relationship Id="rId31" Type="http://schemas.openxmlformats.org/officeDocument/2006/relationships/slideLayout" Target="../slideLayouts/slideLayout91.xml"/><Relationship Id="rId32" Type="http://schemas.openxmlformats.org/officeDocument/2006/relationships/slideLayout" Target="../slideLayouts/slideLayout92.xml"/><Relationship Id="rId33" Type="http://schemas.openxmlformats.org/officeDocument/2006/relationships/slideLayout" Target="../slideLayouts/slideLayout93.xml"/><Relationship Id="rId34" Type="http://schemas.openxmlformats.org/officeDocument/2006/relationships/slideLayout" Target="../slideLayouts/slideLayout94.xml"/><Relationship Id="rId35" Type="http://schemas.openxmlformats.org/officeDocument/2006/relationships/slideLayout" Target="../slideLayouts/slideLayout95.xml"/><Relationship Id="rId36" Type="http://schemas.openxmlformats.org/officeDocument/2006/relationships/slideLayout" Target="../slideLayouts/slideLayout96.xml"/><Relationship Id="rId37" Type="http://schemas.openxmlformats.org/officeDocument/2006/relationships/slideLayout" Target="../slideLayouts/slideLayout97.xml"/><Relationship Id="rId38" Type="http://schemas.openxmlformats.org/officeDocument/2006/relationships/slideLayout" Target="../slideLayouts/slideLayout98.xml"/><Relationship Id="rId39" Type="http://schemas.openxmlformats.org/officeDocument/2006/relationships/slideLayout" Target="../slideLayouts/slideLayout99.xml"/><Relationship Id="rId40" Type="http://schemas.openxmlformats.org/officeDocument/2006/relationships/slideLayout" Target="../slideLayouts/slideLayout100.xml"/><Relationship Id="rId41" Type="http://schemas.openxmlformats.org/officeDocument/2006/relationships/slideLayout" Target="../slideLayouts/slideLayout101.xml"/><Relationship Id="rId42" Type="http://schemas.openxmlformats.org/officeDocument/2006/relationships/slideLayout" Target="../slideLayouts/slideLayout102.xml"/><Relationship Id="rId43" Type="http://schemas.openxmlformats.org/officeDocument/2006/relationships/slideLayout" Target="../slideLayouts/slideLayout103.xml"/><Relationship Id="rId44" Type="http://schemas.openxmlformats.org/officeDocument/2006/relationships/slideLayout" Target="../slideLayouts/slideLayout104.xml"/><Relationship Id="rId45" Type="http://schemas.openxmlformats.org/officeDocument/2006/relationships/slideLayout" Target="../slideLayouts/slideLayout105.xml"/><Relationship Id="rId46" Type="http://schemas.openxmlformats.org/officeDocument/2006/relationships/slideLayout" Target="../slideLayouts/slideLayout106.xml"/><Relationship Id="rId47" Type="http://schemas.openxmlformats.org/officeDocument/2006/relationships/slideLayout" Target="../slideLayouts/slideLayout107.xml"/><Relationship Id="rId48" Type="http://schemas.openxmlformats.org/officeDocument/2006/relationships/slideLayout" Target="../slideLayouts/slideLayout108.xml"/><Relationship Id="rId49" Type="http://schemas.openxmlformats.org/officeDocument/2006/relationships/slideLayout" Target="../slideLayouts/slideLayout109.xml"/><Relationship Id="rId50" Type="http://schemas.openxmlformats.org/officeDocument/2006/relationships/slideLayout" Target="../slideLayouts/slideLayout110.xml"/><Relationship Id="rId51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None/>
              <a:defRPr b="1"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9pPr>
          </a:lstStyle>
          <a:p>
            <a:pPr>
              <a:defRPr/>
            </a:pPr>
          </a:p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9000" y="523400"/>
            <a:ext cx="8226000" cy="315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Char char="●"/>
              <a:def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indent="-361950" lvl="1" marL="9144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Lexend"/>
              <a:buChar char="–"/>
              <a:defRPr sz="2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–"/>
              <a:defRPr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indent="-349250" lvl="3" marL="18288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Lexend"/>
              <a:buChar char="–"/>
              <a:defRPr sz="1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1"/>
              </a:buClr>
              <a:buSzPts val="1800"/>
              <a:buFont typeface="Kalam"/>
              <a:buChar char="–"/>
              <a:defRPr sz="18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defRPr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  <p:sldLayoutId id="2147483666" r:id="rId20"/>
    <p:sldLayoutId id="2147483667" r:id="rId21"/>
    <p:sldLayoutId id="2147483668" r:id="rId22"/>
    <p:sldLayoutId id="2147483669" r:id="rId23"/>
    <p:sldLayoutId id="2147483670" r:id="rId24"/>
    <p:sldLayoutId id="2147483671" r:id="rId25"/>
    <p:sldLayoutId id="2147483672" r:id="rId26"/>
    <p:sldLayoutId id="2147483673" r:id="rId27"/>
    <p:sldLayoutId id="2147483674" r:id="rId28"/>
    <p:sldLayoutId id="2147483675" r:id="rId29"/>
    <p:sldLayoutId id="2147483676" r:id="rId30"/>
    <p:sldLayoutId id="2147483677" r:id="rId31"/>
    <p:sldLayoutId id="2147483678" r:id="rId32"/>
    <p:sldLayoutId id="2147483679" r:id="rId33"/>
    <p:sldLayoutId id="2147483680" r:id="rId34"/>
    <p:sldLayoutId id="2147483681" r:id="rId35"/>
    <p:sldLayoutId id="2147483682" r:id="rId36"/>
    <p:sldLayoutId id="2147483683" r:id="rId37"/>
    <p:sldLayoutId id="2147483684" r:id="rId38"/>
    <p:sldLayoutId id="2147483685" r:id="rId39"/>
    <p:sldLayoutId id="2147483686" r:id="rId40"/>
    <p:sldLayoutId id="2147483687" r:id="rId41"/>
    <p:sldLayoutId id="2147483688" r:id="rId42"/>
    <p:sldLayoutId id="2147483689" r:id="rId43"/>
    <p:sldLayoutId id="2147483690" r:id="rId44"/>
    <p:sldLayoutId id="2147483691" r:id="rId45"/>
    <p:sldLayoutId id="2147483692" r:id="rId46"/>
    <p:sldLayoutId id="2147483693" r:id="rId47"/>
    <p:sldLayoutId id="2147483694" r:id="rId48"/>
    <p:sldLayoutId id="2147483695" r:id="rId49"/>
    <p:sldLayoutId id="2147483696" r:id="rId50"/>
    <p:sldLayoutId id="2147483697" r:id="rId51"/>
    <p:sldLayoutId id="2147483698" r:id="rId52"/>
    <p:sldLayoutId id="2147483699" r:id="rId53"/>
    <p:sldLayoutId id="2147483700" r:id="rId54"/>
    <p:sldLayoutId id="2147483701" r:id="rId55"/>
    <p:sldLayoutId id="2147483702" r:id="rId56"/>
    <p:sldLayoutId id="2147483703" r:id="rId57"/>
    <p:sldLayoutId id="2147483704" r:id="rId58"/>
    <p:sldLayoutId id="2147483705" r:id="rId59"/>
    <p:sldLayoutId id="2147483706" r:id="rId60"/>
    <p:sldLayoutId id="2147483707" r:id="rId61"/>
    <p:sldLayoutId id="2147483708" r:id="rId6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204">
          <p15:clr>
            <a:schemeClr val="dk2"/>
          </p15:clr>
        </p15:guide>
        <p15:guide id="2" pos="1819">
          <p15:clr>
            <a:srgbClr val="0000FF"/>
          </p15:clr>
        </p15:guide>
        <p15:guide id="3" orient="horz" pos="340">
          <p15:clr>
            <a:srgbClr val="222222"/>
          </p15:clr>
        </p15:guide>
        <p15:guide id="4" pos="2123">
          <p15:clr>
            <a:srgbClr val="0000FF"/>
          </p15:clr>
        </p15:guide>
        <p15:guide id="5" pos="2880">
          <p15:clr>
            <a:srgbClr val="EA4335"/>
          </p15:clr>
        </p15:guide>
        <p15:guide id="6" pos="3637">
          <p15:clr>
            <a:srgbClr val="0000FF"/>
          </p15:clr>
        </p15:guide>
        <p15:guide id="7" pos="3941">
          <p15:clr>
            <a:srgbClr val="0000FF"/>
          </p15:clr>
        </p15:guide>
        <p15:guide id="8" pos="5556">
          <p15:clr>
            <a:srgbClr val="222222"/>
          </p15:clr>
        </p15:guide>
        <p15:guide id="9" pos="1061">
          <p15:clr>
            <a:srgbClr val="9AA0A6"/>
          </p15:clr>
        </p15:guide>
        <p15:guide id="10" pos="4699">
          <p15:clr>
            <a:srgbClr val="9AA0A6"/>
          </p15:clr>
        </p15:guide>
        <p15:guide id="11" orient="horz" pos="680">
          <p15:clr>
            <a:srgbClr val="B7B7B7"/>
          </p15:clr>
        </p15:guide>
        <p15:guide id="12" orient="horz" pos="1020">
          <p15:clr>
            <a:srgbClr val="B7B7B7"/>
          </p15:clr>
        </p15:guide>
        <p15:guide id="13" orient="horz" pos="1361">
          <p15:clr>
            <a:srgbClr val="B7B7B7"/>
          </p15:clr>
        </p15:guide>
        <p15:guide id="14" orient="horz" pos="1701">
          <p15:clr>
            <a:srgbClr val="B7B7B7"/>
          </p15:clr>
        </p15:guide>
        <p15:guide id="15" orient="horz" pos="2041">
          <p15:clr>
            <a:srgbClr val="B7B7B7"/>
          </p15:clr>
        </p15:guide>
        <p15:guide id="16" orient="horz" pos="2381">
          <p15:clr>
            <a:srgbClr val="B7B7B7"/>
          </p15:clr>
        </p15:guide>
        <p15:guide id="17" orient="horz" pos="3036">
          <p15:clr>
            <a:srgbClr val="000000"/>
          </p15:clr>
        </p15:guide>
        <p15:guide id="18" pos="2721">
          <p15:clr>
            <a:schemeClr val="dk1"/>
          </p15:clr>
        </p15:guide>
        <p15:guide id="19" pos="3039">
          <p15:clr>
            <a:schemeClr val="dk1"/>
          </p15:clr>
        </p15:guide>
        <p15:guide id="20" orient="horz" pos="510">
          <p15:clr>
            <a:srgbClr val="B7B7B7"/>
          </p15:clr>
        </p15:guide>
        <p15:guide id="21" orient="horz" pos="1620">
          <p15:clr>
            <a:srgbClr val="EA4335"/>
          </p15:clr>
        </p15:guide>
        <p15:guide id="22" orient="horz" pos="2721">
          <p15:clr>
            <a:srgbClr val="B7B7B7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750" name="Shape 7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1" name="Google Shape;751;p63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None/>
              <a:defRPr b="1" i="0" sz="22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b="0" i="0" sz="2800" u="none" cap="none" strike="noStrike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b="0" i="0" sz="2800" u="none" cap="none" strike="noStrike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b="0" i="0" sz="2800" u="none" cap="none" strike="noStrike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b="0" i="0" sz="2800" u="none" cap="none" strike="noStrike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b="0" i="0" sz="2800" u="none" cap="none" strike="noStrike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b="0" i="0" sz="2800" u="none" cap="none" strike="noStrike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b="0" i="0" sz="2800" u="none" cap="none" strike="noStrike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b="0" i="0" sz="2800" u="none" cap="none" strike="noStrike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9pPr>
          </a:lstStyle>
          <a:p>
            <a:pPr>
              <a:defRPr/>
            </a:pPr>
          </a:p>
        </p:txBody>
      </p:sp>
      <p:sp>
        <p:nvSpPr>
          <p:cNvPr id="752" name="Google Shape;752;p63"/>
          <p:cNvSpPr txBox="1"/>
          <p:nvPr>
            <p:ph idx="1" type="body"/>
          </p:nvPr>
        </p:nvSpPr>
        <p:spPr>
          <a:xfrm>
            <a:off x="459000" y="523400"/>
            <a:ext cx="8226000" cy="315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Char char="●"/>
              <a:defRPr b="0" i="0" sz="22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indent="-361950" lvl="1" marL="914400" marR="0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Lexend"/>
              <a:buChar char="–"/>
              <a:defRPr b="0" i="0" sz="21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marR="0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–"/>
              <a:defRPr b="0" i="0" sz="20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indent="-349250" lvl="3" marL="1828800" marR="0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Lexend"/>
              <a:buChar char="–"/>
              <a:defRPr b="0" i="0" sz="19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marR="0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b="0" i="0" sz="18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marR="0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b="0" i="0" sz="18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marR="0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b="0" i="0" sz="18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marR="0" rtl="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b="0" i="0" sz="18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marR="0" rtl="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1"/>
              </a:buClr>
              <a:buSzPts val="1800"/>
              <a:buFont typeface="Kalam"/>
              <a:buChar char="–"/>
              <a:defRPr b="0" i="0" sz="1800" u="none" cap="none" strike="noStrike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defRPr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  <p:sldLayoutId id="2147483719" r:id="rId12"/>
    <p:sldLayoutId id="2147483720" r:id="rId13"/>
    <p:sldLayoutId id="2147483721" r:id="rId14"/>
    <p:sldLayoutId id="2147483722" r:id="rId15"/>
    <p:sldLayoutId id="2147483723" r:id="rId16"/>
    <p:sldLayoutId id="2147483724" r:id="rId17"/>
    <p:sldLayoutId id="2147483725" r:id="rId18"/>
    <p:sldLayoutId id="2147483726" r:id="rId19"/>
    <p:sldLayoutId id="2147483727" r:id="rId20"/>
    <p:sldLayoutId id="2147483728" r:id="rId21"/>
    <p:sldLayoutId id="2147483729" r:id="rId22"/>
    <p:sldLayoutId id="2147483730" r:id="rId23"/>
    <p:sldLayoutId id="2147483731" r:id="rId24"/>
    <p:sldLayoutId id="2147483732" r:id="rId25"/>
    <p:sldLayoutId id="2147483733" r:id="rId26"/>
    <p:sldLayoutId id="2147483734" r:id="rId27"/>
    <p:sldLayoutId id="2147483735" r:id="rId28"/>
    <p:sldLayoutId id="2147483736" r:id="rId29"/>
    <p:sldLayoutId id="2147483737" r:id="rId30"/>
    <p:sldLayoutId id="2147483738" r:id="rId31"/>
    <p:sldLayoutId id="2147483739" r:id="rId32"/>
    <p:sldLayoutId id="2147483740" r:id="rId33"/>
    <p:sldLayoutId id="2147483741" r:id="rId34"/>
    <p:sldLayoutId id="2147483742" r:id="rId35"/>
    <p:sldLayoutId id="2147483743" r:id="rId36"/>
    <p:sldLayoutId id="2147483744" r:id="rId37"/>
    <p:sldLayoutId id="2147483745" r:id="rId38"/>
    <p:sldLayoutId id="2147483746" r:id="rId39"/>
    <p:sldLayoutId id="2147483747" r:id="rId40"/>
    <p:sldLayoutId id="2147483748" r:id="rId41"/>
    <p:sldLayoutId id="2147483749" r:id="rId42"/>
    <p:sldLayoutId id="2147483750" r:id="rId43"/>
    <p:sldLayoutId id="2147483751" r:id="rId44"/>
    <p:sldLayoutId id="2147483752" r:id="rId45"/>
    <p:sldLayoutId id="2147483753" r:id="rId46"/>
    <p:sldLayoutId id="2147483754" r:id="rId47"/>
    <p:sldLayoutId id="2147483755" r:id="rId48"/>
    <p:sldLayoutId id="2147483756" r:id="rId49"/>
    <p:sldLayoutId id="2147483757" r:id="rId5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204">
          <p15:clr>
            <a:schemeClr val="dk2"/>
          </p15:clr>
        </p15:guide>
        <p15:guide id="2" pos="1819">
          <p15:clr>
            <a:srgbClr val="0000FF"/>
          </p15:clr>
        </p15:guide>
        <p15:guide id="3" orient="horz" pos="340">
          <p15:clr>
            <a:srgbClr val="222222"/>
          </p15:clr>
        </p15:guide>
        <p15:guide id="4" pos="2123">
          <p15:clr>
            <a:srgbClr val="0000FF"/>
          </p15:clr>
        </p15:guide>
        <p15:guide id="5" pos="2880">
          <p15:clr>
            <a:srgbClr val="EA4335"/>
          </p15:clr>
        </p15:guide>
        <p15:guide id="6" pos="3637">
          <p15:clr>
            <a:srgbClr val="0000FF"/>
          </p15:clr>
        </p15:guide>
        <p15:guide id="7" pos="3941">
          <p15:clr>
            <a:srgbClr val="0000FF"/>
          </p15:clr>
        </p15:guide>
        <p15:guide id="8" pos="5556">
          <p15:clr>
            <a:srgbClr val="222222"/>
          </p15:clr>
        </p15:guide>
        <p15:guide id="9" pos="1061">
          <p15:clr>
            <a:srgbClr val="9AA0A6"/>
          </p15:clr>
        </p15:guide>
        <p15:guide id="10" pos="4699">
          <p15:clr>
            <a:srgbClr val="9AA0A6"/>
          </p15:clr>
        </p15:guide>
        <p15:guide id="11" orient="horz" pos="680">
          <p15:clr>
            <a:srgbClr val="B7B7B7"/>
          </p15:clr>
        </p15:guide>
        <p15:guide id="12" orient="horz" pos="1020">
          <p15:clr>
            <a:srgbClr val="B7B7B7"/>
          </p15:clr>
        </p15:guide>
        <p15:guide id="13" orient="horz" pos="1361">
          <p15:clr>
            <a:srgbClr val="B7B7B7"/>
          </p15:clr>
        </p15:guide>
        <p15:guide id="14" orient="horz" pos="1701">
          <p15:clr>
            <a:srgbClr val="B7B7B7"/>
          </p15:clr>
        </p15:guide>
        <p15:guide id="15" orient="horz" pos="2041">
          <p15:clr>
            <a:srgbClr val="B7B7B7"/>
          </p15:clr>
        </p15:guide>
        <p15:guide id="16" orient="horz" pos="2381">
          <p15:clr>
            <a:srgbClr val="B7B7B7"/>
          </p15:clr>
        </p15:guide>
        <p15:guide id="17" orient="horz" pos="3036">
          <p15:clr>
            <a:srgbClr val="000000"/>
          </p15:clr>
        </p15:guide>
        <p15:guide id="18" pos="2721">
          <p15:clr>
            <a:schemeClr val="dk1"/>
          </p15:clr>
        </p15:guide>
        <p15:guide id="19" pos="3039">
          <p15:clr>
            <a:schemeClr val="dk1"/>
          </p15:clr>
        </p15:guide>
        <p15:guide id="20" orient="horz" pos="510">
          <p15:clr>
            <a:srgbClr val="B7B7B7"/>
          </p15:clr>
        </p15:guide>
        <p15:guide id="21" orient="horz" pos="1620">
          <p15:clr>
            <a:srgbClr val="EA4335"/>
          </p15:clr>
        </p15:guide>
        <p15:guide id="22" orient="horz" pos="2721">
          <p15:clr>
            <a:srgbClr val="B7B7B7"/>
          </p15:clr>
        </p15:guide>
      </p15:sldGuideLst>
    </p:ext>
  </p:extLst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support.thenational.academy/using-oaks-new-teaching-resources?utm_campaign=OakSlideDeck&amp;utm_medium=document&amp;utm_source=guide" TargetMode="Externa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1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7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4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3.png"/><Relationship Id="rId4" Type="http://schemas.openxmlformats.org/officeDocument/2006/relationships/image" Target="../media/image95.png"/><Relationship Id="rId5" Type="http://schemas.openxmlformats.org/officeDocument/2006/relationships/hyperlink" Target="http://drive.google.com/file/d/17bCliNofeuZ_nlkVh7UgofXaOrJQEOSD/view" TargetMode="External"/><Relationship Id="rId6" Type="http://schemas.openxmlformats.org/officeDocument/2006/relationships/image" Target="../media/image98.jpg"/><Relationship Id="rId7" Type="http://schemas.openxmlformats.org/officeDocument/2006/relationships/image" Target="../media/image27.png"/><Relationship Id="rId8" Type="http://schemas.openxmlformats.org/officeDocument/2006/relationships/image" Target="../media/image34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1.png"/><Relationship Id="rId4" Type="http://schemas.openxmlformats.org/officeDocument/2006/relationships/image" Target="../media/image93.png"/><Relationship Id="rId5" Type="http://schemas.openxmlformats.org/officeDocument/2006/relationships/hyperlink" Target="http://drive.google.com/file/d/1uCPBKGuUxUorPeKONbuyqGT1OuP24sEF/view" TargetMode="External"/><Relationship Id="rId6" Type="http://schemas.openxmlformats.org/officeDocument/2006/relationships/image" Target="../media/image97.jpg"/><Relationship Id="rId7" Type="http://schemas.openxmlformats.org/officeDocument/2006/relationships/image" Target="../media/image29.png"/><Relationship Id="rId8" Type="http://schemas.openxmlformats.org/officeDocument/2006/relationships/image" Target="../media/image40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2.png"/><Relationship Id="rId4" Type="http://schemas.openxmlformats.org/officeDocument/2006/relationships/image" Target="../media/image93.png"/><Relationship Id="rId5" Type="http://schemas.openxmlformats.org/officeDocument/2006/relationships/hyperlink" Target="http://drive.google.com/file/d/1YOUt2tHi9qeggKAWa4cRUdpWzkEAB37D/view" TargetMode="External"/><Relationship Id="rId6" Type="http://schemas.openxmlformats.org/officeDocument/2006/relationships/image" Target="../media/image96.jpg"/><Relationship Id="rId7" Type="http://schemas.openxmlformats.org/officeDocument/2006/relationships/image" Target="../media/image27.png"/><Relationship Id="rId8" Type="http://schemas.openxmlformats.org/officeDocument/2006/relationships/image" Target="../media/image34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93.png"/><Relationship Id="rId4" Type="http://schemas.openxmlformats.org/officeDocument/2006/relationships/image" Target="../media/image100.png"/><Relationship Id="rId5" Type="http://schemas.openxmlformats.org/officeDocument/2006/relationships/hyperlink" Target="http://drive.google.com/file/d/1XDFfd8_Tw4w8VoycDunJpWyjNofYy5r7/view" TargetMode="External"/><Relationship Id="rId6" Type="http://schemas.openxmlformats.org/officeDocument/2006/relationships/image" Target="../media/image101.jpg"/><Relationship Id="rId7" Type="http://schemas.openxmlformats.org/officeDocument/2006/relationships/image" Target="../media/image29.png"/><Relationship Id="rId8" Type="http://schemas.openxmlformats.org/officeDocument/2006/relationships/image" Target="../media/image40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93.png"/><Relationship Id="rId4" Type="http://schemas.openxmlformats.org/officeDocument/2006/relationships/image" Target="../media/image99.png"/><Relationship Id="rId5" Type="http://schemas.openxmlformats.org/officeDocument/2006/relationships/hyperlink" Target="http://drive.google.com/file/d/1XZKMD-QoGr-9lg6s_mMu7tx27VZfZ8gS/view" TargetMode="External"/><Relationship Id="rId6" Type="http://schemas.openxmlformats.org/officeDocument/2006/relationships/image" Target="../media/image103.jpg"/><Relationship Id="rId7" Type="http://schemas.openxmlformats.org/officeDocument/2006/relationships/image" Target="../media/image31.png"/><Relationship Id="rId8" Type="http://schemas.openxmlformats.org/officeDocument/2006/relationships/image" Target="../media/image45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95.png"/><Relationship Id="rId4" Type="http://schemas.openxmlformats.org/officeDocument/2006/relationships/image" Target="../media/image93.png"/><Relationship Id="rId5" Type="http://schemas.openxmlformats.org/officeDocument/2006/relationships/image" Target="../media/image102.png"/><Relationship Id="rId6" Type="http://schemas.openxmlformats.org/officeDocument/2006/relationships/image" Target="../media/image46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91.png"/><Relationship Id="rId4" Type="http://schemas.openxmlformats.org/officeDocument/2006/relationships/image" Target="../media/image93.png"/><Relationship Id="rId5" Type="http://schemas.openxmlformats.org/officeDocument/2006/relationships/image" Target="../media/image29.png"/><Relationship Id="rId6" Type="http://schemas.openxmlformats.org/officeDocument/2006/relationships/image" Target="../media/image40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02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02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02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02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07.png"/><Relationship Id="rId4" Type="http://schemas.openxmlformats.org/officeDocument/2006/relationships/image" Target="../media/image108.png"/><Relationship Id="rId5" Type="http://schemas.openxmlformats.org/officeDocument/2006/relationships/image" Target="../media/image104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08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08.png"/><Relationship Id="rId4" Type="http://schemas.openxmlformats.org/officeDocument/2006/relationships/image" Target="../media/image110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12.png"/><Relationship Id="rId4" Type="http://schemas.openxmlformats.org/officeDocument/2006/relationships/image" Target="../media/image111.png"/><Relationship Id="rId5" Type="http://schemas.openxmlformats.org/officeDocument/2006/relationships/image" Target="../media/image114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11.png"/><Relationship Id="rId4" Type="http://schemas.openxmlformats.org/officeDocument/2006/relationships/image" Target="../media/image113.png"/><Relationship Id="rId5" Type="http://schemas.openxmlformats.org/officeDocument/2006/relationships/image" Target="../media/image112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87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8.xml"/><Relationship Id="rId2" Type="http://schemas.openxmlformats.org/officeDocument/2006/relationships/notesSlide" Target="../notesSlides/notesSlide2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8.xml"/><Relationship Id="rId2" Type="http://schemas.openxmlformats.org/officeDocument/2006/relationships/notesSlide" Target="../notesSlides/notesSlide30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2.xml"/><Relationship Id="rId2" Type="http://schemas.openxmlformats.org/officeDocument/2006/relationships/notesSlide" Target="../notesSlides/notesSlide3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2.xml"/><Relationship Id="rId2" Type="http://schemas.openxmlformats.org/officeDocument/2006/relationships/notesSlide" Target="../notesSlides/notesSlide3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5.xml"/><Relationship Id="rId2" Type="http://schemas.openxmlformats.org/officeDocument/2006/relationships/notesSlide" Target="../notesSlides/notesSlide3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2" name="Shape 1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3" name="Google Shape;1373;p11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Hubinta fahamka isku ekaanshaha (congruence)</a:t>
            </a:r>
            <a:endParaRPr/>
          </a:p>
        </p:txBody>
      </p:sp>
      <p:sp>
        <p:nvSpPr>
          <p:cNvPr id="1374" name="Google Shape;1374;p113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Sifooyinka joomatari (geometrical properties) iyo aragtida Pythagoras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378" name="Shape 1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9" name="Google Shape;1379;p114"/>
          <p:cNvSpPr txBox="1"/>
          <p:nvPr/>
        </p:nvSpPr>
        <p:spPr>
          <a:xfrm>
            <a:off x="5655175" y="953025"/>
            <a:ext cx="1928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 u="sng">
                <a:solidFill>
                  <a:srgbClr val="374CF1"/>
                </a:solidFill>
                <a:latin typeface="Lexend"/>
                <a:ea typeface="Lexend"/>
                <a:cs typeface="Lexend"/>
                <a:sym typeface="Lexend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Sida loo isticmaalo darasyada Oak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3" name="Shape 1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4" name="Google Shape;1384;p115"/>
          <p:cNvSpPr txBox="1"/>
          <p:nvPr>
            <p:ph idx="1" type="subTitle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Waxaan awoodaa inaan turjumo (translate), milicsado (reflect), iyo wareejiyo (rotate) qaab.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8" name="Shape 1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9" name="Google Shape;1389;p116"/>
          <p:cNvSpPr txBox="1"/>
          <p:nvPr>
            <p:ph idx="2" type="subTitle"/>
          </p:nvPr>
        </p:nvSpPr>
        <p:spPr>
          <a:xfrm>
            <a:off x="324000" y="2923288"/>
            <a:ext cx="8496000" cy="609000"/>
          </a:xfrm>
          <a:prstGeom prst="rect">
            <a:avLst/>
          </a:prstGeom>
          <a:noFill/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</a:rPr>
              <a:t>Shay ayaa la milicsadaa markii loo rogo khad go'an (loo yaqaan khadka milicsiga), iyada oo aan sawirka la jeedin ama cabbirkiisa aan la beddelin.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1390" name="Google Shape;1390;p116"/>
          <p:cNvSpPr txBox="1"/>
          <p:nvPr>
            <p:ph idx="1" type="subTitle"/>
          </p:nvPr>
        </p:nvSpPr>
        <p:spPr>
          <a:xfrm>
            <a:off x="324000" y="3704056"/>
            <a:ext cx="8496000" cy="609000"/>
          </a:xfrm>
          <a:prstGeom prst="rect">
            <a:avLst/>
          </a:prstGeom>
          <a:noFill/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solidFill>
                  <a:schemeClr val="dk1"/>
                </a:solidFill>
                <a:latin typeface="Lexend"/>
              </a:rPr>
              <a:t>Turjumaad (translation) waa isbeddel (transformation) kaas oo dhibic kasta oo qaabka u dhaqaaqo masaafo isku mid ah jihada isku mid ah.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1391" name="Google Shape;1391;p116"/>
          <p:cNvSpPr txBox="1"/>
          <p:nvPr>
            <p:ph idx="1" type="subTitle"/>
          </p:nvPr>
        </p:nvSpPr>
        <p:spPr>
          <a:xfrm>
            <a:off x="324000" y="1048850"/>
            <a:ext cx="8496000" cy="609000"/>
          </a:xfrm>
          <a:prstGeom prst="rect">
            <a:avLst/>
          </a:prstGeom>
          <a:noFill/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</a:rPr>
              <a:t>Haddii qaab uu si sax ah ugu habboonaado korka qaab kale iyadoo la adeegsanayo wareejin (rotation), milicsi (reflection), ama turjumaad (translation), markaas qaababku waa isku ekaansho (congruent).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1392" name="Google Shape;1392;p116"/>
          <p:cNvSpPr txBox="1"/>
          <p:nvPr>
            <p:ph idx="2" type="subTitle"/>
          </p:nvPr>
        </p:nvSpPr>
        <p:spPr>
          <a:xfrm>
            <a:off x="324000" y="1829619"/>
            <a:ext cx="8496000" cy="921900"/>
          </a:xfrm>
          <a:prstGeom prst="rect">
            <a:avLst/>
          </a:prstGeom>
          <a:noFill/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</a:rPr>
              <a:t>Wareejinta (rotation) shay waa u jeedinta shay qadar go'an iyo agagaar dhibic go'an (loo yaqaan xarunta wareejinta), iyada oo aan sawirka la jeedin ama cabbirkiisa aan la beddelin.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1393" name="Google Shape;1393;p116"/>
          <p:cNvSpPr txBox="1"/>
          <p:nvPr>
            <p:ph idx="4294967295" type="subTitle"/>
          </p:nvPr>
        </p:nvSpPr>
        <p:spPr>
          <a:xfrm>
            <a:off x="324000" y="4484825"/>
            <a:ext cx="8496000" cy="292500"/>
          </a:xfrm>
          <a:prstGeom prst="rect">
            <a:avLst/>
          </a:prstGeom>
          <a:noFill/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Weyneyn (enlargement) waa isbeddel (transformation) keena isbeddel cabbirka.</a:t>
            </a:r>
            <a:endParaRPr sz="18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7" name="Shape 1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8" name="Google Shape;1398;p117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Isbeddellada (transformations) ee isku ekaanshaha (congruence)</a:t>
            </a:r>
            <a:endParaRPr/>
          </a:p>
        </p:txBody>
      </p:sp>
      <p:sp>
        <p:nvSpPr>
          <p:cNvPr id="1399" name="Google Shape;1399;p117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400">
                <a:latin typeface="Lexend"/>
              </a:rPr>
              <a:t>Aqoonsiga macluumaadka maqan ee qaababka isku ekaanshaha (congruent)</a:t>
            </a:r>
            <a:endParaRPr/>
          </a:p>
        </p:txBody>
      </p:sp>
      <p:sp>
        <p:nvSpPr>
          <p:cNvPr id="1400" name="Google Shape;1400;p117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Hubinta fahamka isku ekaanshaha (congruence)</a:t>
            </a:r>
            <a:endParaRPr/>
          </a:p>
        </p:txBody>
      </p:sp>
      <p:pic>
        <p:nvPicPr>
          <p:cNvPr id="1401" name="Google Shape;1401;p1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9750" y="2052100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5" name="Shape 1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6" name="Google Shape;1406;p118"/>
          <p:cNvSpPr txBox="1"/>
          <p:nvPr>
            <p:ph idx="1" type="body"/>
          </p:nvPr>
        </p:nvSpPr>
        <p:spPr>
          <a:xfrm>
            <a:off x="324000" y="759300"/>
            <a:ext cx="8237700" cy="86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Laydi warqad ah ayaa la saaray miis. Cali, Isra, Yacquub, Layla iyo Suad waxay ka wada hadlaan waxa ay ku samayn karaan qaabka.</a:t>
            </a:r>
            <a:r>
              <a:rPr lang="en-GB" sz="1800">
                <a:latin typeface="Lexend"/>
              </a:rPr>
              <a:t/>
            </a:r>
            <a:endParaRPr sz="2000"/>
          </a:p>
        </p:txBody>
      </p:sp>
      <p:sp>
        <p:nvSpPr>
          <p:cNvPr id="1407" name="Google Shape;1407;p11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Isbeddellada (transformations) ee isku ekaanshaha (congruence)</a:t>
            </a:r>
            <a:endParaRPr/>
          </a:p>
        </p:txBody>
      </p:sp>
      <p:pic>
        <p:nvPicPr>
          <p:cNvPr id="1408" name="Google Shape;1408;p1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4000" y="1620002"/>
            <a:ext cx="5454985" cy="3056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2" name="Shape 1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3" name="Google Shape;1413;p119"/>
          <p:cNvPicPr preferRelativeResize="0"/>
          <p:nvPr/>
        </p:nvPicPr>
        <p:blipFill rotWithShape="1">
          <a:blip r:embed="rId3">
            <a:alphaModFix/>
          </a:blip>
          <a:srcRect b="43690" l="0" r="57905" t="0"/>
          <a:stretch/>
        </p:blipFill>
        <p:spPr>
          <a:xfrm>
            <a:off x="5869050" y="1654525"/>
            <a:ext cx="2434652" cy="1868924"/>
          </a:xfrm>
          <a:prstGeom prst="rect">
            <a:avLst/>
          </a:prstGeom>
          <a:noFill/>
          <a:ln>
            <a:noFill/>
          </a:ln>
        </p:spPr>
      </p:pic>
      <p:sp>
        <p:nvSpPr>
          <p:cNvPr id="1414" name="Google Shape;1414;p119"/>
          <p:cNvSpPr txBox="1"/>
          <p:nvPr>
            <p:ph idx="1" type="body"/>
          </p:nvPr>
        </p:nvSpPr>
        <p:spPr>
          <a:xfrm>
            <a:off x="324000" y="759300"/>
            <a:ext cx="8237700" cy="86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Laydi warqad ah ayaa la saaray miis. Cali, Isra, Yacquub, Layla iyo Suad waxay ka wada hadlaan waxa ay ku samayn karaan qaabka.</a:t>
            </a:r>
            <a:endParaRPr sz="2000"/>
          </a:p>
        </p:txBody>
      </p:sp>
      <p:sp>
        <p:nvSpPr>
          <p:cNvPr id="1415" name="Google Shape;1415;p11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Isbeddellada (transformations) ee isku ekaanshaha (congruence)</a:t>
            </a:r>
            <a:endParaRPr/>
          </a:p>
        </p:txBody>
      </p:sp>
      <p:pic>
        <p:nvPicPr>
          <p:cNvPr id="1416" name="Google Shape;1416;p1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100876" y="3279424"/>
            <a:ext cx="608188" cy="784251"/>
          </a:xfrm>
          <a:prstGeom prst="rect">
            <a:avLst/>
          </a:prstGeom>
          <a:noFill/>
          <a:ln>
            <a:noFill/>
          </a:ln>
        </p:spPr>
      </p:pic>
      <p:sp>
        <p:nvSpPr>
          <p:cNvPr id="1417" name="Google Shape;1417;p119"/>
          <p:cNvSpPr txBox="1"/>
          <p:nvPr>
            <p:ph idx="1" type="body"/>
          </p:nvPr>
        </p:nvSpPr>
        <p:spPr>
          <a:xfrm>
            <a:off x="5962800" y="1695494"/>
            <a:ext cx="2246400" cy="1548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Waxaan dhaqaajin karnaa laydiga.</a:t>
            </a:r>
            <a:r>
              <a:rPr lang="en-GB" sz="1400">
                <a:solidFill>
                  <a:schemeClr val="accent4"/>
                </a:solidFill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Tani waxay noqon doontaa turjumaad (translation).</a:t>
            </a:r>
            <a:r>
              <a:rPr lang="en-GB" sz="1400">
                <a:solidFill>
                  <a:schemeClr val="accent4"/>
                </a:solidFill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2000"/>
          </a:p>
        </p:txBody>
      </p:sp>
      <p:sp>
        <p:nvSpPr>
          <p:cNvPr id="1418" name="Google Shape;1418;p119"/>
          <p:cNvSpPr txBox="1"/>
          <p:nvPr/>
        </p:nvSpPr>
        <p:spPr>
          <a:xfrm>
            <a:off x="7899211" y="4027350"/>
            <a:ext cx="885300" cy="3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Cali</a:t>
            </a:r>
            <a:endParaRPr sz="16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419" name="Google Shape;1419;p119" title="Translate.mp4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24000" y="1620000"/>
            <a:ext cx="5450400" cy="3065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3" name="Shape 1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4" name="Google Shape;1424;p120"/>
          <p:cNvSpPr txBox="1"/>
          <p:nvPr>
            <p:ph idx="1" type="body"/>
          </p:nvPr>
        </p:nvSpPr>
        <p:spPr>
          <a:xfrm>
            <a:off x="324000" y="759300"/>
            <a:ext cx="8237700" cy="86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Laydi warqad ah ayaa la saaray miis. Cali, Isra, Yacquub, Layla iyo Suad waxay ka wada hadlaan waxa ay ku samayn karaan qaabka.</a:t>
            </a:r>
            <a:r>
              <a:rPr lang="en-GB" sz="1400">
                <a:latin typeface="Lexend"/>
              </a:rPr>
              <a:t/>
            </a:r>
            <a:endParaRPr sz="2000"/>
          </a:p>
        </p:txBody>
      </p:sp>
      <p:sp>
        <p:nvSpPr>
          <p:cNvPr id="1425" name="Google Shape;1425;p12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Isbeddellada (transformations) ee isku ekaanshaha (congruence)</a:t>
            </a:r>
            <a:endParaRPr/>
          </a:p>
        </p:txBody>
      </p:sp>
      <p:sp>
        <p:nvSpPr>
          <p:cNvPr id="1426" name="Google Shape;1426;p120"/>
          <p:cNvSpPr txBox="1"/>
          <p:nvPr/>
        </p:nvSpPr>
        <p:spPr>
          <a:xfrm>
            <a:off x="7899211" y="3951150"/>
            <a:ext cx="885300" cy="3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Isra</a:t>
            </a:r>
            <a:endParaRPr sz="16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427" name="Google Shape;1427;p12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932900" y="3114557"/>
            <a:ext cx="885299" cy="8567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8" name="Google Shape;1428;p120"/>
          <p:cNvPicPr preferRelativeResize="0"/>
          <p:nvPr/>
        </p:nvPicPr>
        <p:blipFill rotWithShape="1">
          <a:blip r:embed="rId4">
            <a:alphaModFix/>
          </a:blip>
          <a:srcRect b="43690" l="0" r="57905" t="0"/>
          <a:stretch/>
        </p:blipFill>
        <p:spPr>
          <a:xfrm>
            <a:off x="5869050" y="1654525"/>
            <a:ext cx="2434652" cy="1868924"/>
          </a:xfrm>
          <a:prstGeom prst="rect">
            <a:avLst/>
          </a:prstGeom>
          <a:noFill/>
          <a:ln>
            <a:noFill/>
          </a:ln>
        </p:spPr>
      </p:pic>
      <p:sp>
        <p:nvSpPr>
          <p:cNvPr id="1429" name="Google Shape;1429;p120"/>
          <p:cNvSpPr txBox="1"/>
          <p:nvPr>
            <p:ph idx="1" type="body"/>
          </p:nvPr>
        </p:nvSpPr>
        <p:spPr>
          <a:xfrm>
            <a:off x="5962800" y="1673700"/>
            <a:ext cx="2150100" cy="147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Waan rogi karnaa leydiga (rectangle).</a:t>
            </a:r>
            <a:r>
              <a:rPr lang="en-GB" sz="1400">
                <a:solidFill>
                  <a:schemeClr val="accent4"/>
                </a:solidFill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Tani waxay noqonaysaa milicsi (reflection).</a:t>
            </a:r>
            <a:r>
              <a:rPr lang="en-GB" sz="1400">
                <a:solidFill>
                  <a:schemeClr val="accent4"/>
                </a:solidFill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2000"/>
          </a:p>
        </p:txBody>
      </p:sp>
      <p:pic>
        <p:nvPicPr>
          <p:cNvPr id="1430" name="Google Shape;1430;p120" title="Reflect.mp4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24000" y="1620000"/>
            <a:ext cx="5450400" cy="30658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4" name="Shape 1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5" name="Google Shape;1435;p121"/>
          <p:cNvSpPr txBox="1"/>
          <p:nvPr>
            <p:ph idx="1" type="body"/>
          </p:nvPr>
        </p:nvSpPr>
        <p:spPr>
          <a:xfrm>
            <a:off x="324000" y="759300"/>
            <a:ext cx="8237700" cy="86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Leydi (rectangle) warqad ah ayaa miis la saaray. Cali, Isra, Yacquub, Layla iyo Suad ayaa ka hadlaya waxay ku samayn karaan qaabka.</a:t>
            </a:r>
            <a:r>
              <a:rPr lang="en-GB" sz="1400">
                <a:latin typeface="Lexend"/>
              </a:rPr>
              <a:t/>
            </a:r>
            <a:endParaRPr sz="2000"/>
          </a:p>
        </p:txBody>
      </p:sp>
      <p:sp>
        <p:nvSpPr>
          <p:cNvPr id="1436" name="Google Shape;1436;p12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Isbeddello (Transformations) leh isku ekaansho (congruence)</a:t>
            </a:r>
            <a:endParaRPr/>
          </a:p>
        </p:txBody>
      </p:sp>
      <p:sp>
        <p:nvSpPr>
          <p:cNvPr id="1437" name="Google Shape;1437;p121"/>
          <p:cNvSpPr txBox="1"/>
          <p:nvPr>
            <p:ph idx="1" type="body"/>
          </p:nvPr>
        </p:nvSpPr>
        <p:spPr>
          <a:xfrm>
            <a:off x="5962800" y="1686020"/>
            <a:ext cx="2067900" cy="156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Waan leexin karnaa leydiga (rectangle).</a:t>
            </a:r>
            <a:r>
              <a:rPr lang="en-GB" sz="1400">
                <a:solidFill>
                  <a:schemeClr val="accent4"/>
                </a:solidFill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Tani waxay noqonaysaa wareeg (rotation).</a:t>
            </a:r>
            <a:r>
              <a:rPr lang="en-GB" sz="1400">
                <a:solidFill>
                  <a:schemeClr val="accent4"/>
                </a:solidFill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2000"/>
          </a:p>
        </p:txBody>
      </p:sp>
      <p:sp>
        <p:nvSpPr>
          <p:cNvPr id="1438" name="Google Shape;1438;p121"/>
          <p:cNvSpPr txBox="1"/>
          <p:nvPr/>
        </p:nvSpPr>
        <p:spPr>
          <a:xfrm>
            <a:off x="7975411" y="3951150"/>
            <a:ext cx="885300" cy="3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Yacquub</a:t>
            </a:r>
            <a:endParaRPr sz="16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439" name="Google Shape;1439;p12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098838" y="3156845"/>
            <a:ext cx="667475" cy="8222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0" name="Google Shape;1440;p121"/>
          <p:cNvPicPr preferRelativeResize="0"/>
          <p:nvPr/>
        </p:nvPicPr>
        <p:blipFill rotWithShape="1">
          <a:blip r:embed="rId4">
            <a:alphaModFix/>
          </a:blip>
          <a:srcRect b="43690" l="0" r="57905" t="0"/>
          <a:stretch/>
        </p:blipFill>
        <p:spPr>
          <a:xfrm>
            <a:off x="5869050" y="1654525"/>
            <a:ext cx="2434652" cy="1868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1" name="Google Shape;1441;p121" title="Rotate.mp4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24000" y="1620000"/>
            <a:ext cx="5450400" cy="30658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5" name="Shape 1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6" name="Google Shape;1446;p122"/>
          <p:cNvSpPr txBox="1"/>
          <p:nvPr>
            <p:ph idx="1" type="body"/>
          </p:nvPr>
        </p:nvSpPr>
        <p:spPr>
          <a:xfrm>
            <a:off x="5877475" y="1676900"/>
            <a:ext cx="2942400" cy="1620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Waanu gooyn karnaa leydi (rectangle) yar oo la mid ah.</a:t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solidFill>
                  <a:schemeClr val="accent4"/>
                </a:solidFill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19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Tani waxay noqonaysaa weyneyn (enlargement).</a:t>
            </a:r>
            <a:r>
              <a:rPr lang="en-GB" sz="1400">
                <a:solidFill>
                  <a:schemeClr val="accent4"/>
                </a:solidFill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br>
              <a:rPr lang="en-GB" sz="2000"/>
            </a:br>
            <a:endParaRPr sz="2000"/>
          </a:p>
        </p:txBody>
      </p:sp>
      <p:pic>
        <p:nvPicPr>
          <p:cNvPr id="1447" name="Google Shape;1447;p122"/>
          <p:cNvPicPr preferRelativeResize="0"/>
          <p:nvPr/>
        </p:nvPicPr>
        <p:blipFill rotWithShape="1">
          <a:blip r:embed="rId3">
            <a:alphaModFix/>
          </a:blip>
          <a:srcRect b="43690" l="0" r="57905" t="0"/>
          <a:stretch/>
        </p:blipFill>
        <p:spPr>
          <a:xfrm>
            <a:off x="5815325" y="1654525"/>
            <a:ext cx="3202852" cy="1868924"/>
          </a:xfrm>
          <a:prstGeom prst="rect">
            <a:avLst/>
          </a:prstGeom>
          <a:noFill/>
          <a:ln>
            <a:noFill/>
          </a:ln>
        </p:spPr>
      </p:pic>
      <p:sp>
        <p:nvSpPr>
          <p:cNvPr id="1448" name="Google Shape;1448;p122"/>
          <p:cNvSpPr txBox="1"/>
          <p:nvPr>
            <p:ph idx="1" type="body"/>
          </p:nvPr>
        </p:nvSpPr>
        <p:spPr>
          <a:xfrm>
            <a:off x="324000" y="759300"/>
            <a:ext cx="8237700" cy="86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Leydi (rectangle) warqad ah ayaa miis la saaray. Cali, Isra, Yacquub, Layla iyo Suad ayaa ka hadlaya waxay ku samayn karaan qaabka.</a:t>
            </a:r>
            <a:r>
              <a:rPr lang="en-GB" sz="1800">
                <a:latin typeface="Lexend"/>
              </a:rPr>
              <a:t/>
            </a:r>
            <a:endParaRPr sz="2000"/>
          </a:p>
        </p:txBody>
      </p:sp>
      <p:sp>
        <p:nvSpPr>
          <p:cNvPr id="1449" name="Google Shape;1449;p12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Isbeddello (Transformations) leh isku ekaansho (congruence)</a:t>
            </a:r>
            <a:endParaRPr/>
          </a:p>
        </p:txBody>
      </p:sp>
      <p:sp>
        <p:nvSpPr>
          <p:cNvPr id="1450" name="Google Shape;1450;p122"/>
          <p:cNvSpPr txBox="1"/>
          <p:nvPr/>
        </p:nvSpPr>
        <p:spPr>
          <a:xfrm>
            <a:off x="7899211" y="4255950"/>
            <a:ext cx="885300" cy="3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Layla</a:t>
            </a:r>
            <a:endParaRPr sz="16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451" name="Google Shape;1451;p12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flipH="1">
            <a:off x="8003337" y="3476691"/>
            <a:ext cx="667476" cy="8741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2" name="Google Shape;1452;p122" title="Enlargement.mp4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24000" y="1610425"/>
            <a:ext cx="5450400" cy="30658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6" name="Shape 1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7" name="Google Shape;1457;p123"/>
          <p:cNvPicPr preferRelativeResize="0"/>
          <p:nvPr/>
        </p:nvPicPr>
        <p:blipFill rotWithShape="1">
          <a:blip r:embed="rId3">
            <a:alphaModFix/>
          </a:blip>
          <a:srcRect b="43690" l="0" r="57905" t="0"/>
          <a:stretch/>
        </p:blipFill>
        <p:spPr>
          <a:xfrm>
            <a:off x="5869050" y="1654525"/>
            <a:ext cx="2809523" cy="1868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8" name="Google Shape;1458;p12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100874" y="3450950"/>
            <a:ext cx="725649" cy="805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59" name="Google Shape;1459;p123"/>
          <p:cNvSpPr txBox="1"/>
          <p:nvPr>
            <p:ph idx="1" type="body"/>
          </p:nvPr>
        </p:nvSpPr>
        <p:spPr>
          <a:xfrm>
            <a:off x="324000" y="759300"/>
            <a:ext cx="8237700" cy="86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Leydi (rectangle) warqad ah ayaa miis la saaray. Cali, Isra, Yacquub, Layla iyo Suad ayaa ka hadlaya waxay ku samayn karaan qaabka.</a:t>
            </a:r>
            <a:r>
              <a:rPr lang="en-GB" sz="1400">
                <a:latin typeface="Lexend"/>
              </a:rPr>
              <a:t/>
            </a:r>
            <a:endParaRPr sz="2000"/>
          </a:p>
        </p:txBody>
      </p:sp>
      <p:sp>
        <p:nvSpPr>
          <p:cNvPr id="1460" name="Google Shape;1460;p12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Isbeddello (Transformations) leh isku ekaansho (congruence)</a:t>
            </a:r>
            <a:endParaRPr/>
          </a:p>
        </p:txBody>
      </p:sp>
      <p:sp>
        <p:nvSpPr>
          <p:cNvPr id="1461" name="Google Shape;1461;p123"/>
          <p:cNvSpPr txBox="1"/>
          <p:nvPr/>
        </p:nvSpPr>
        <p:spPr>
          <a:xfrm>
            <a:off x="7975411" y="4179750"/>
            <a:ext cx="885300" cy="3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Suad</a:t>
            </a:r>
            <a:endParaRPr sz="16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62" name="Google Shape;1462;p123"/>
          <p:cNvSpPr txBox="1"/>
          <p:nvPr>
            <p:ph idx="1" type="body"/>
          </p:nvPr>
        </p:nvSpPr>
        <p:spPr>
          <a:xfrm>
            <a:off x="5913977" y="1704271"/>
            <a:ext cx="2554800" cy="1490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Waanu gooyn karnaa qaab ka duwan.</a:t>
            </a:r>
            <a:r>
              <a:rPr lang="en-GB" sz="1400">
                <a:solidFill>
                  <a:schemeClr val="accent4"/>
                </a:solidFill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solidFill>
                  <a:schemeClr val="accent4"/>
                </a:solidFill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Tani ma aha isbeddel (transformation) caadi ah.</a:t>
            </a:r>
            <a:endParaRPr sz="2000"/>
          </a:p>
        </p:txBody>
      </p:sp>
      <p:pic>
        <p:nvPicPr>
          <p:cNvPr id="1463" name="Google Shape;1463;p123" title="Diagonal cut.mp4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24000" y="1620000"/>
            <a:ext cx="5450400" cy="30658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7" name="Shape 1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8" name="Google Shape;1468;p124"/>
          <p:cNvSpPr txBox="1"/>
          <p:nvPr>
            <p:ph idx="1" type="body"/>
          </p:nvPr>
        </p:nvSpPr>
        <p:spPr>
          <a:xfrm>
            <a:off x="324000" y="759300"/>
            <a:ext cx="8237700" cy="378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Cali wuxuu ka fikirayaa saamaynta ficil kasta uu ku yeesho qaabka.</a:t>
            </a:r>
            <a:r>
              <a:rPr lang="en-GB" sz="1800">
                <a:latin typeface="Lexend"/>
              </a:rPr>
              <a:t/>
            </a:r>
            <a:endParaRPr sz="2000"/>
          </a:p>
        </p:txBody>
      </p:sp>
      <p:sp>
        <p:nvSpPr>
          <p:cNvPr id="1469" name="Google Shape;1469;p12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Isbeddello (Transformations) leh isku ekaansho (congruence)</a:t>
            </a:r>
            <a:endParaRPr/>
          </a:p>
        </p:txBody>
      </p:sp>
      <p:sp>
        <p:nvSpPr>
          <p:cNvPr id="1470" name="Google Shape;1470;p124"/>
          <p:cNvSpPr/>
          <p:nvPr/>
        </p:nvSpPr>
        <p:spPr>
          <a:xfrm>
            <a:off x="356103" y="1824125"/>
            <a:ext cx="495600" cy="787200"/>
          </a:xfrm>
          <a:prstGeom prst="rect">
            <a:avLst/>
          </a:prstGeom>
          <a:solidFill>
            <a:schemeClr val="lt2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71" name="Google Shape;1471;p124"/>
          <p:cNvSpPr/>
          <p:nvPr/>
        </p:nvSpPr>
        <p:spPr>
          <a:xfrm>
            <a:off x="1457753" y="1590875"/>
            <a:ext cx="495600" cy="787200"/>
          </a:xfrm>
          <a:prstGeom prst="rect">
            <a:avLst/>
          </a:prstGeom>
          <a:solidFill>
            <a:schemeClr val="lt2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72" name="Google Shape;1472;p124"/>
          <p:cNvSpPr/>
          <p:nvPr/>
        </p:nvSpPr>
        <p:spPr>
          <a:xfrm>
            <a:off x="2912400" y="1788350"/>
            <a:ext cx="495600" cy="787200"/>
          </a:xfrm>
          <a:prstGeom prst="rect">
            <a:avLst/>
          </a:prstGeom>
          <a:solidFill>
            <a:schemeClr val="lt2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73" name="Google Shape;1473;p124"/>
          <p:cNvSpPr/>
          <p:nvPr/>
        </p:nvSpPr>
        <p:spPr>
          <a:xfrm>
            <a:off x="4014050" y="1783700"/>
            <a:ext cx="495600" cy="787200"/>
          </a:xfrm>
          <a:prstGeom prst="rect">
            <a:avLst/>
          </a:prstGeom>
          <a:solidFill>
            <a:schemeClr val="lt2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74" name="Google Shape;1474;p124"/>
          <p:cNvSpPr/>
          <p:nvPr/>
        </p:nvSpPr>
        <p:spPr>
          <a:xfrm>
            <a:off x="5799600" y="1786025"/>
            <a:ext cx="495600" cy="787200"/>
          </a:xfrm>
          <a:prstGeom prst="rect">
            <a:avLst/>
          </a:prstGeom>
          <a:solidFill>
            <a:schemeClr val="lt2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75" name="Google Shape;1475;p124"/>
          <p:cNvSpPr/>
          <p:nvPr/>
        </p:nvSpPr>
        <p:spPr>
          <a:xfrm rot="5400000">
            <a:off x="6813764" y="1652269"/>
            <a:ext cx="495600" cy="787200"/>
          </a:xfrm>
          <a:prstGeom prst="rect">
            <a:avLst/>
          </a:prstGeom>
          <a:solidFill>
            <a:schemeClr val="lt2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76" name="Google Shape;1476;p124"/>
          <p:cNvSpPr/>
          <p:nvPr/>
        </p:nvSpPr>
        <p:spPr>
          <a:xfrm>
            <a:off x="356103" y="3392764"/>
            <a:ext cx="495600" cy="787200"/>
          </a:xfrm>
          <a:prstGeom prst="rect">
            <a:avLst/>
          </a:prstGeom>
          <a:solidFill>
            <a:schemeClr val="lt2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77" name="Google Shape;1477;p124"/>
          <p:cNvSpPr/>
          <p:nvPr/>
        </p:nvSpPr>
        <p:spPr>
          <a:xfrm>
            <a:off x="1327259" y="3392770"/>
            <a:ext cx="237900" cy="378000"/>
          </a:xfrm>
          <a:prstGeom prst="rect">
            <a:avLst/>
          </a:prstGeom>
          <a:solidFill>
            <a:schemeClr val="lt2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78" name="Google Shape;1478;p124"/>
          <p:cNvSpPr/>
          <p:nvPr/>
        </p:nvSpPr>
        <p:spPr>
          <a:xfrm>
            <a:off x="2912400" y="3392764"/>
            <a:ext cx="495600" cy="787200"/>
          </a:xfrm>
          <a:prstGeom prst="rect">
            <a:avLst/>
          </a:prstGeom>
          <a:solidFill>
            <a:schemeClr val="lt2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79" name="Google Shape;1479;p124"/>
          <p:cNvSpPr/>
          <p:nvPr/>
        </p:nvSpPr>
        <p:spPr>
          <a:xfrm>
            <a:off x="3982225" y="3398675"/>
            <a:ext cx="505400" cy="797000"/>
          </a:xfrm>
          <a:custGeom>
            <a:rect b="b" l="l" r="r" t="t"/>
            <a:pathLst>
              <a:path extrusionOk="0" h="31880" w="20216">
                <a:moveTo>
                  <a:pt x="0" y="31880"/>
                </a:moveTo>
                <a:lnTo>
                  <a:pt x="20216" y="31880"/>
                </a:lnTo>
                <a:lnTo>
                  <a:pt x="20216" y="0"/>
                </a:lnTo>
                <a:close/>
              </a:path>
            </a:pathLst>
          </a:custGeom>
          <a:solidFill>
            <a:schemeClr val="lt2"/>
          </a:solidFill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cxnSp>
        <p:nvCxnSpPr>
          <p:cNvPr id="1480" name="Google Shape;1480;p124"/>
          <p:cNvCxnSpPr>
            <a:stCxn id="1470" idx="3"/>
            <a:endCxn id="1471" idx="1"/>
          </p:cNvCxnSpPr>
          <p:nvPr/>
        </p:nvCxnSpPr>
        <p:spPr>
          <a:xfrm flipH="1" rot="10800000">
            <a:off x="851703" y="1984625"/>
            <a:ext cx="606000" cy="2331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481" name="Google Shape;1481;p124"/>
          <p:cNvSpPr/>
          <p:nvPr/>
        </p:nvSpPr>
        <p:spPr>
          <a:xfrm>
            <a:off x="3099700" y="1872725"/>
            <a:ext cx="1261200" cy="301200"/>
          </a:xfrm>
          <a:prstGeom prst="curvedDownArrow">
            <a:avLst>
              <a:gd fmla="val 25000" name="adj1"/>
              <a:gd fmla="val 50000" name="adj2"/>
              <a:gd fmla="val 25000" name="adj3"/>
            </a:avLst>
          </a:prstGeom>
          <a:solidFill>
            <a:schemeClr val="accent4"/>
          </a:solidFill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82" name="Google Shape;1482;p124"/>
          <p:cNvSpPr/>
          <p:nvPr/>
        </p:nvSpPr>
        <p:spPr>
          <a:xfrm flipH="1" rot="6104438">
            <a:off x="5640128" y="1503081"/>
            <a:ext cx="1166198" cy="1166198"/>
          </a:xfrm>
          <a:prstGeom prst="arc">
            <a:avLst>
              <a:gd fmla="val 10790352" name="adj1"/>
              <a:gd fmla="val 16313781" name="adj2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triangl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483" name="Google Shape;1483;p124"/>
          <p:cNvCxnSpPr>
            <a:stCxn id="1476" idx="0"/>
          </p:cNvCxnSpPr>
          <p:nvPr/>
        </p:nvCxnSpPr>
        <p:spPr>
          <a:xfrm>
            <a:off x="603903" y="3392764"/>
            <a:ext cx="0" cy="7872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84" name="Google Shape;1484;p124"/>
          <p:cNvCxnSpPr>
            <a:stCxn id="1476" idx="1"/>
            <a:endCxn id="1476" idx="3"/>
          </p:cNvCxnSpPr>
          <p:nvPr/>
        </p:nvCxnSpPr>
        <p:spPr>
          <a:xfrm>
            <a:off x="356103" y="3786364"/>
            <a:ext cx="4956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85" name="Google Shape;1485;p124"/>
          <p:cNvCxnSpPr/>
          <p:nvPr/>
        </p:nvCxnSpPr>
        <p:spPr>
          <a:xfrm flipH="1">
            <a:off x="2912400" y="3404900"/>
            <a:ext cx="482400" cy="7860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86" name="Google Shape;1486;p124"/>
          <p:cNvSpPr txBox="1"/>
          <p:nvPr>
            <p:ph idx="1" type="body"/>
          </p:nvPr>
        </p:nvSpPr>
        <p:spPr>
          <a:xfrm>
            <a:off x="322450" y="1292700"/>
            <a:ext cx="1261200" cy="378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gudbin (translation)</a:t>
            </a:r>
            <a:endParaRPr sz="1800"/>
          </a:p>
        </p:txBody>
      </p:sp>
      <p:sp>
        <p:nvSpPr>
          <p:cNvPr id="1487" name="Google Shape;1487;p124"/>
          <p:cNvSpPr txBox="1"/>
          <p:nvPr>
            <p:ph idx="1" type="body"/>
          </p:nvPr>
        </p:nvSpPr>
        <p:spPr>
          <a:xfrm>
            <a:off x="2905072" y="1292700"/>
            <a:ext cx="1261200" cy="378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milicsi (reflection)</a:t>
            </a:r>
            <a:endParaRPr sz="1800"/>
          </a:p>
        </p:txBody>
      </p:sp>
      <p:sp>
        <p:nvSpPr>
          <p:cNvPr id="1488" name="Google Shape;1488;p124"/>
          <p:cNvSpPr txBox="1"/>
          <p:nvPr>
            <p:ph idx="1" type="body"/>
          </p:nvPr>
        </p:nvSpPr>
        <p:spPr>
          <a:xfrm>
            <a:off x="5790947" y="1292700"/>
            <a:ext cx="980400" cy="378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wareeg (rotation)</a:t>
            </a:r>
            <a:endParaRPr sz="1800"/>
          </a:p>
        </p:txBody>
      </p:sp>
      <p:sp>
        <p:nvSpPr>
          <p:cNvPr id="1489" name="Google Shape;1489;p124"/>
          <p:cNvSpPr txBox="1"/>
          <p:nvPr>
            <p:ph idx="1" type="body"/>
          </p:nvPr>
        </p:nvSpPr>
        <p:spPr>
          <a:xfrm>
            <a:off x="332154" y="3007975"/>
            <a:ext cx="1569300" cy="378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Weyneyn (Enlargement)</a:t>
            </a:r>
            <a:endParaRPr sz="1800"/>
          </a:p>
        </p:txBody>
      </p:sp>
      <p:sp>
        <p:nvSpPr>
          <p:cNvPr id="1490" name="Google Shape;1490;p124"/>
          <p:cNvSpPr txBox="1"/>
          <p:nvPr>
            <p:ph idx="1" type="body"/>
          </p:nvPr>
        </p:nvSpPr>
        <p:spPr>
          <a:xfrm>
            <a:off x="2895350" y="3007975"/>
            <a:ext cx="1782300" cy="378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Beddel qaabka</a:t>
            </a:r>
            <a:endParaRPr sz="1800"/>
          </a:p>
        </p:txBody>
      </p:sp>
      <p:pic>
        <p:nvPicPr>
          <p:cNvPr id="1491" name="Google Shape;1491;p12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980151" y="3928648"/>
            <a:ext cx="667470" cy="860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2" name="Google Shape;1492;p124"/>
          <p:cNvPicPr preferRelativeResize="0"/>
          <p:nvPr/>
        </p:nvPicPr>
        <p:blipFill rotWithShape="1">
          <a:blip r:embed="rId4">
            <a:alphaModFix/>
          </a:blip>
          <a:srcRect b="43690" l="0" r="57905" t="0"/>
          <a:stretch/>
        </p:blipFill>
        <p:spPr>
          <a:xfrm>
            <a:off x="5058575" y="2863983"/>
            <a:ext cx="3179827" cy="1286200"/>
          </a:xfrm>
          <a:prstGeom prst="rect">
            <a:avLst/>
          </a:prstGeom>
          <a:noFill/>
          <a:ln>
            <a:noFill/>
          </a:ln>
        </p:spPr>
      </p:pic>
      <p:sp>
        <p:nvSpPr>
          <p:cNvPr id="1493" name="Google Shape;1493;p124"/>
          <p:cNvSpPr txBox="1"/>
          <p:nvPr>
            <p:ph idx="1" type="body"/>
          </p:nvPr>
        </p:nvSpPr>
        <p:spPr>
          <a:xfrm>
            <a:off x="5116325" y="2937750"/>
            <a:ext cx="2997300" cy="941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Falalka qaarkood waxay beddelaan dhererka, qaarna waxay beddelaan xaglaha.</a:t>
            </a:r>
            <a:r>
              <a:rPr lang="en-GB" sz="1100">
                <a:solidFill>
                  <a:schemeClr val="accent4"/>
                </a:solidFill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solidFill>
                  <a:schemeClr val="accent4"/>
                </a:solidFill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  <p:sp>
        <p:nvSpPr>
          <p:cNvPr id="1494" name="Google Shape;1494;p124"/>
          <p:cNvSpPr txBox="1"/>
          <p:nvPr>
            <p:ph idx="1" type="body"/>
          </p:nvPr>
        </p:nvSpPr>
        <p:spPr>
          <a:xfrm>
            <a:off x="333719" y="4492145"/>
            <a:ext cx="7548600" cy="301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Falalkee ayaa ilaaliya dhererka iyo xaglaha labadaba?</a:t>
            </a:r>
            <a:r>
              <a:rPr lang="en-GB" sz="1100">
                <a:solidFill>
                  <a:schemeClr val="accent4"/>
                </a:solidFill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  <p:pic>
        <p:nvPicPr>
          <p:cNvPr id="1495" name="Google Shape;1495;p1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95101" y="1216051"/>
            <a:ext cx="357165" cy="37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6" name="Google Shape;1496;p1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33501" y="1216051"/>
            <a:ext cx="357165" cy="37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7" name="Google Shape;1497;p1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776701" y="1216051"/>
            <a:ext cx="357165" cy="37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1" name="Shape 1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2" name="Google Shape;1502;p125"/>
          <p:cNvSpPr txBox="1"/>
          <p:nvPr>
            <p:ph idx="1" type="body"/>
          </p:nvPr>
        </p:nvSpPr>
        <p:spPr>
          <a:xfrm>
            <a:off x="324000" y="759300"/>
            <a:ext cx="8496000" cy="42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Qaababka leh dherer iyo xaglo isku mid ah waa isku mid (congruent).</a:t>
            </a:r>
            <a:r>
              <a:rPr lang="en-GB" sz="1400">
                <a:solidFill>
                  <a:schemeClr val="accent4"/>
                </a:solidFill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solidFill>
                  <a:schemeClr val="accent4"/>
                </a:solidFill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solidFill>
                  <a:schemeClr val="accent4"/>
                </a:solidFill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2000"/>
          </a:p>
        </p:txBody>
      </p:sp>
      <p:sp>
        <p:nvSpPr>
          <p:cNvPr id="1503" name="Google Shape;1503;p12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Isbeddellada leh isku midnimo (congruence)</a:t>
            </a:r>
            <a:endParaRPr/>
          </a:p>
        </p:txBody>
      </p:sp>
      <p:sp>
        <p:nvSpPr>
          <p:cNvPr id="1504" name="Google Shape;1504;p125"/>
          <p:cNvSpPr/>
          <p:nvPr/>
        </p:nvSpPr>
        <p:spPr>
          <a:xfrm>
            <a:off x="364618" y="2152172"/>
            <a:ext cx="420300" cy="667500"/>
          </a:xfrm>
          <a:prstGeom prst="rect">
            <a:avLst/>
          </a:prstGeom>
          <a:solidFill>
            <a:schemeClr val="lt2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05" name="Google Shape;1505;p125"/>
          <p:cNvSpPr/>
          <p:nvPr/>
        </p:nvSpPr>
        <p:spPr>
          <a:xfrm>
            <a:off x="1298585" y="1954425"/>
            <a:ext cx="420300" cy="667500"/>
          </a:xfrm>
          <a:prstGeom prst="rect">
            <a:avLst/>
          </a:prstGeom>
          <a:solidFill>
            <a:schemeClr val="lt2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06" name="Google Shape;1506;p125"/>
          <p:cNvSpPr/>
          <p:nvPr/>
        </p:nvSpPr>
        <p:spPr>
          <a:xfrm>
            <a:off x="2240367" y="2926863"/>
            <a:ext cx="420300" cy="667500"/>
          </a:xfrm>
          <a:prstGeom prst="rect">
            <a:avLst/>
          </a:prstGeom>
          <a:solidFill>
            <a:schemeClr val="lt2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07" name="Google Shape;1507;p125"/>
          <p:cNvSpPr/>
          <p:nvPr/>
        </p:nvSpPr>
        <p:spPr>
          <a:xfrm>
            <a:off x="3174333" y="2922921"/>
            <a:ext cx="420300" cy="667500"/>
          </a:xfrm>
          <a:prstGeom prst="rect">
            <a:avLst/>
          </a:prstGeom>
          <a:solidFill>
            <a:schemeClr val="lt2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08" name="Google Shape;1508;p125"/>
          <p:cNvSpPr/>
          <p:nvPr/>
        </p:nvSpPr>
        <p:spPr>
          <a:xfrm>
            <a:off x="773847" y="4011516"/>
            <a:ext cx="420300" cy="667500"/>
          </a:xfrm>
          <a:prstGeom prst="rect">
            <a:avLst/>
          </a:prstGeom>
          <a:solidFill>
            <a:schemeClr val="lt2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09" name="Google Shape;1509;p125"/>
          <p:cNvSpPr/>
          <p:nvPr/>
        </p:nvSpPr>
        <p:spPr>
          <a:xfrm rot="5400000">
            <a:off x="1633516" y="3898128"/>
            <a:ext cx="420300" cy="667500"/>
          </a:xfrm>
          <a:prstGeom prst="rect">
            <a:avLst/>
          </a:prstGeom>
          <a:solidFill>
            <a:schemeClr val="lt2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10" name="Google Shape;1510;p125"/>
          <p:cNvSpPr/>
          <p:nvPr/>
        </p:nvSpPr>
        <p:spPr>
          <a:xfrm>
            <a:off x="5956893" y="2148612"/>
            <a:ext cx="420300" cy="667500"/>
          </a:xfrm>
          <a:prstGeom prst="rect">
            <a:avLst/>
          </a:prstGeom>
          <a:solidFill>
            <a:schemeClr val="lt2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11" name="Google Shape;1511;p125"/>
          <p:cNvSpPr/>
          <p:nvPr/>
        </p:nvSpPr>
        <p:spPr>
          <a:xfrm>
            <a:off x="6780228" y="2148617"/>
            <a:ext cx="201600" cy="320400"/>
          </a:xfrm>
          <a:prstGeom prst="rect">
            <a:avLst/>
          </a:prstGeom>
          <a:solidFill>
            <a:schemeClr val="lt2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12" name="Google Shape;1512;p125"/>
          <p:cNvSpPr/>
          <p:nvPr/>
        </p:nvSpPr>
        <p:spPr>
          <a:xfrm>
            <a:off x="5927642" y="3604637"/>
            <a:ext cx="420300" cy="667500"/>
          </a:xfrm>
          <a:prstGeom prst="rect">
            <a:avLst/>
          </a:prstGeom>
          <a:solidFill>
            <a:schemeClr val="lt2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13" name="Google Shape;1513;p125"/>
          <p:cNvSpPr/>
          <p:nvPr/>
        </p:nvSpPr>
        <p:spPr>
          <a:xfrm>
            <a:off x="6682228" y="3609649"/>
            <a:ext cx="428478" cy="675697"/>
          </a:xfrm>
          <a:custGeom>
            <a:rect b="b" l="l" r="r" t="t"/>
            <a:pathLst>
              <a:path extrusionOk="0" h="31880" w="20216">
                <a:moveTo>
                  <a:pt x="0" y="31880"/>
                </a:moveTo>
                <a:lnTo>
                  <a:pt x="20216" y="31880"/>
                </a:lnTo>
                <a:lnTo>
                  <a:pt x="20216" y="0"/>
                </a:lnTo>
                <a:close/>
              </a:path>
            </a:pathLst>
          </a:custGeom>
          <a:solidFill>
            <a:schemeClr val="lt2"/>
          </a:solidFill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cxnSp>
        <p:nvCxnSpPr>
          <p:cNvPr id="1514" name="Google Shape;1514;p125"/>
          <p:cNvCxnSpPr>
            <a:stCxn id="1504" idx="3"/>
            <a:endCxn id="1505" idx="1"/>
          </p:cNvCxnSpPr>
          <p:nvPr/>
        </p:nvCxnSpPr>
        <p:spPr>
          <a:xfrm flipH="1" rot="10800000">
            <a:off x="784918" y="2288222"/>
            <a:ext cx="513600" cy="1977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515" name="Google Shape;1515;p125"/>
          <p:cNvSpPr/>
          <p:nvPr/>
        </p:nvSpPr>
        <p:spPr>
          <a:xfrm>
            <a:off x="2399158" y="2998395"/>
            <a:ext cx="1069200" cy="255300"/>
          </a:xfrm>
          <a:prstGeom prst="curvedDownArrow">
            <a:avLst>
              <a:gd fmla="val 25000" name="adj1"/>
              <a:gd fmla="val 50000" name="adj2"/>
              <a:gd fmla="val 25000" name="adj3"/>
            </a:avLst>
          </a:prstGeom>
          <a:solidFill>
            <a:schemeClr val="accent4"/>
          </a:solidFill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16" name="Google Shape;1516;p125"/>
          <p:cNvSpPr/>
          <p:nvPr/>
        </p:nvSpPr>
        <p:spPr>
          <a:xfrm flipH="1" rot="6104778">
            <a:off x="638602" y="3771472"/>
            <a:ext cx="988807" cy="988807"/>
          </a:xfrm>
          <a:prstGeom prst="arc">
            <a:avLst>
              <a:gd fmla="val 10790352" name="adj1"/>
              <a:gd fmla="val 16313781" name="adj2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triangl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17" name="Google Shape;1517;p125"/>
          <p:cNvSpPr txBox="1"/>
          <p:nvPr>
            <p:ph idx="1" type="body"/>
          </p:nvPr>
        </p:nvSpPr>
        <p:spPr>
          <a:xfrm>
            <a:off x="324000" y="1391400"/>
            <a:ext cx="3343200" cy="378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lamaanaha qaababka isku midka ah:</a:t>
            </a:r>
            <a:r>
              <a:rPr lang="en-GB" sz="1400">
                <a:latin typeface="Lexend"/>
              </a:rPr>
              <a:t/>
            </a:r>
            <a:r>
              <a:rPr lang="en-GB" sz="1400">
                <a:solidFill>
                  <a:schemeClr val="accent4"/>
                </a:solidFill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2000"/>
          </a:p>
        </p:txBody>
      </p:sp>
      <p:sp>
        <p:nvSpPr>
          <p:cNvPr id="1518" name="Google Shape;1518;p125"/>
          <p:cNvSpPr txBox="1"/>
          <p:nvPr>
            <p:ph idx="1" type="body"/>
          </p:nvPr>
        </p:nvSpPr>
        <p:spPr>
          <a:xfrm>
            <a:off x="4829526" y="1391400"/>
            <a:ext cx="3675000" cy="378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lamaanaha qaababka aan isku midka ahayn:</a:t>
            </a:r>
            <a:r>
              <a:rPr lang="en-GB" sz="1400">
                <a:solidFill>
                  <a:schemeClr val="accent4"/>
                </a:solidFill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20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2" name="Shape 1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3" name="Google Shape;1523;p126"/>
          <p:cNvSpPr txBox="1"/>
          <p:nvPr>
            <p:ph idx="1" type="body"/>
          </p:nvPr>
        </p:nvSpPr>
        <p:spPr>
          <a:xfrm>
            <a:off x="324000" y="759300"/>
            <a:ext cx="8496000" cy="42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Qaababka leh dherer iyo xaglo isku mid ah waa isku mid (congruent).</a:t>
            </a:r>
            <a:r>
              <a:rPr lang="en-GB" sz="1400">
                <a:solidFill>
                  <a:schemeClr val="accent4"/>
                </a:solidFill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solidFill>
                  <a:schemeClr val="accent4"/>
                </a:solidFill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solidFill>
                  <a:schemeClr val="accent4"/>
                </a:solidFill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2000"/>
          </a:p>
        </p:txBody>
      </p:sp>
      <p:sp>
        <p:nvSpPr>
          <p:cNvPr id="1524" name="Google Shape;1524;p12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Isbeddellada leh isku midnimo (congruence)</a:t>
            </a:r>
            <a:endParaRPr/>
          </a:p>
        </p:txBody>
      </p:sp>
      <p:sp>
        <p:nvSpPr>
          <p:cNvPr id="1525" name="Google Shape;1525;p126"/>
          <p:cNvSpPr/>
          <p:nvPr/>
        </p:nvSpPr>
        <p:spPr>
          <a:xfrm>
            <a:off x="364618" y="2152172"/>
            <a:ext cx="420300" cy="667500"/>
          </a:xfrm>
          <a:prstGeom prst="rect">
            <a:avLst/>
          </a:prstGeom>
          <a:solidFill>
            <a:schemeClr val="lt2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26" name="Google Shape;1526;p126"/>
          <p:cNvSpPr/>
          <p:nvPr/>
        </p:nvSpPr>
        <p:spPr>
          <a:xfrm>
            <a:off x="1298585" y="1954425"/>
            <a:ext cx="420300" cy="667500"/>
          </a:xfrm>
          <a:prstGeom prst="rect">
            <a:avLst/>
          </a:prstGeom>
          <a:solidFill>
            <a:schemeClr val="lt2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27" name="Google Shape;1527;p126"/>
          <p:cNvSpPr/>
          <p:nvPr/>
        </p:nvSpPr>
        <p:spPr>
          <a:xfrm>
            <a:off x="2240367" y="2926863"/>
            <a:ext cx="420300" cy="667500"/>
          </a:xfrm>
          <a:prstGeom prst="rect">
            <a:avLst/>
          </a:prstGeom>
          <a:solidFill>
            <a:schemeClr val="lt2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28" name="Google Shape;1528;p126"/>
          <p:cNvSpPr/>
          <p:nvPr/>
        </p:nvSpPr>
        <p:spPr>
          <a:xfrm>
            <a:off x="3174333" y="2922921"/>
            <a:ext cx="420300" cy="667500"/>
          </a:xfrm>
          <a:prstGeom prst="rect">
            <a:avLst/>
          </a:prstGeom>
          <a:solidFill>
            <a:schemeClr val="lt2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29" name="Google Shape;1529;p126"/>
          <p:cNvSpPr/>
          <p:nvPr/>
        </p:nvSpPr>
        <p:spPr>
          <a:xfrm>
            <a:off x="773847" y="4011516"/>
            <a:ext cx="420300" cy="667500"/>
          </a:xfrm>
          <a:prstGeom prst="rect">
            <a:avLst/>
          </a:prstGeom>
          <a:solidFill>
            <a:schemeClr val="lt2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30" name="Google Shape;1530;p126"/>
          <p:cNvSpPr/>
          <p:nvPr/>
        </p:nvSpPr>
        <p:spPr>
          <a:xfrm rot="5400000">
            <a:off x="1633516" y="3898128"/>
            <a:ext cx="420300" cy="667500"/>
          </a:xfrm>
          <a:prstGeom prst="rect">
            <a:avLst/>
          </a:prstGeom>
          <a:solidFill>
            <a:schemeClr val="lt2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531" name="Google Shape;1531;p126"/>
          <p:cNvCxnSpPr>
            <a:stCxn id="1525" idx="3"/>
            <a:endCxn id="1526" idx="1"/>
          </p:cNvCxnSpPr>
          <p:nvPr/>
        </p:nvCxnSpPr>
        <p:spPr>
          <a:xfrm flipH="1" rot="10800000">
            <a:off x="784918" y="2288222"/>
            <a:ext cx="513600" cy="1977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532" name="Google Shape;1532;p126"/>
          <p:cNvSpPr/>
          <p:nvPr/>
        </p:nvSpPr>
        <p:spPr>
          <a:xfrm>
            <a:off x="2399158" y="2998395"/>
            <a:ext cx="1069200" cy="255300"/>
          </a:xfrm>
          <a:prstGeom prst="curvedDownArrow">
            <a:avLst>
              <a:gd fmla="val 25000" name="adj1"/>
              <a:gd fmla="val 50000" name="adj2"/>
              <a:gd fmla="val 25000" name="adj3"/>
            </a:avLst>
          </a:prstGeom>
          <a:solidFill>
            <a:schemeClr val="accent4"/>
          </a:solidFill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33" name="Google Shape;1533;p126"/>
          <p:cNvSpPr/>
          <p:nvPr/>
        </p:nvSpPr>
        <p:spPr>
          <a:xfrm flipH="1" rot="6104778">
            <a:off x="638602" y="3771472"/>
            <a:ext cx="988807" cy="988807"/>
          </a:xfrm>
          <a:prstGeom prst="arc">
            <a:avLst>
              <a:gd fmla="val 10790352" name="adj1"/>
              <a:gd fmla="val 16313781" name="adj2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triangl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34" name="Google Shape;1534;p126"/>
          <p:cNvSpPr txBox="1"/>
          <p:nvPr>
            <p:ph idx="1" type="body"/>
          </p:nvPr>
        </p:nvSpPr>
        <p:spPr>
          <a:xfrm>
            <a:off x="324000" y="1391400"/>
            <a:ext cx="3343200" cy="378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lamaanaha qaababka isku midka ah:</a:t>
            </a:r>
            <a:r>
              <a:rPr lang="en-GB" sz="1400">
                <a:solidFill>
                  <a:schemeClr val="accent4"/>
                </a:solidFill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2000"/>
          </a:p>
        </p:txBody>
      </p:sp>
      <p:sp>
        <p:nvSpPr>
          <p:cNvPr id="1535" name="Google Shape;1535;p126"/>
          <p:cNvSpPr txBox="1"/>
          <p:nvPr/>
        </p:nvSpPr>
        <p:spPr>
          <a:xfrm>
            <a:off x="7899211" y="4103550"/>
            <a:ext cx="885300" cy="3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Isra</a:t>
            </a:r>
            <a:endParaRPr sz="16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536" name="Google Shape;1536;p1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932900" y="3266957"/>
            <a:ext cx="885299" cy="8567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7" name="Google Shape;1537;p126"/>
          <p:cNvPicPr preferRelativeResize="0"/>
          <p:nvPr/>
        </p:nvPicPr>
        <p:blipFill rotWithShape="1">
          <a:blip r:embed="rId4">
            <a:alphaModFix/>
          </a:blip>
          <a:srcRect b="43690" l="0" r="57905" t="0"/>
          <a:stretch/>
        </p:blipFill>
        <p:spPr>
          <a:xfrm>
            <a:off x="4340825" y="1502125"/>
            <a:ext cx="4122701" cy="2145651"/>
          </a:xfrm>
          <a:prstGeom prst="rect">
            <a:avLst/>
          </a:prstGeom>
          <a:noFill/>
          <a:ln>
            <a:noFill/>
          </a:ln>
        </p:spPr>
      </p:pic>
      <p:sp>
        <p:nvSpPr>
          <p:cNvPr id="1538" name="Google Shape;1538;p126"/>
          <p:cNvSpPr txBox="1"/>
          <p:nvPr>
            <p:ph idx="1" type="body"/>
          </p:nvPr>
        </p:nvSpPr>
        <p:spPr>
          <a:xfrm>
            <a:off x="4453349" y="1673700"/>
            <a:ext cx="3696000" cy="1474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Tani waxay ka dhigan tahay in tarjumaad (translation), milicsi (reflection) iyo wareeg (rotation) ay had iyo jeer soo saaraan sawir isku mid ah shayga.</a:t>
            </a:r>
            <a:r>
              <a:rPr lang="en-GB" sz="1400">
                <a:solidFill>
                  <a:schemeClr val="accent4"/>
                </a:solidFill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solidFill>
                  <a:schemeClr val="accent4"/>
                </a:solidFill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solidFill>
                  <a:schemeClr val="accent4"/>
                </a:solidFill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solidFill>
                  <a:schemeClr val="accent4"/>
                </a:solidFill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20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2" name="Shape 1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3" name="Google Shape;1543;p127"/>
          <p:cNvSpPr txBox="1"/>
          <p:nvPr>
            <p:ph idx="1" type="subTitle"/>
          </p:nvPr>
        </p:nvSpPr>
        <p:spPr>
          <a:xfrm>
            <a:off x="980575" y="3190938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Qaababku waxay leeyihiin dherer isku mid ah.</a:t>
            </a:r>
            <a:r>
              <a:rPr lang="en-GB">
                <a:latin typeface="Lexend"/>
              </a:rPr>
              <a:t/>
            </a:r>
            <a:r>
              <a:rPr lang="en-GB">
                <a:solidFill>
                  <a:schemeClr val="accent4"/>
                </a:solidFill>
                <a:latin typeface="Lexend"/>
              </a:rPr>
              <a:t/>
            </a:r>
            <a:r>
              <a:rPr lang="en-GB">
                <a:solidFill>
                  <a:schemeClr val="accent4"/>
                </a:solidFill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1544" name="Google Shape;1544;p127"/>
          <p:cNvSpPr txBox="1"/>
          <p:nvPr>
            <p:ph idx="2" type="subTitle"/>
          </p:nvPr>
        </p:nvSpPr>
        <p:spPr>
          <a:xfrm>
            <a:off x="324000" y="1080000"/>
            <a:ext cx="4292700" cy="416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Labada qaab waa isku mid (congruent).</a:t>
            </a:r>
            <a:endParaRPr/>
          </a:p>
        </p:txBody>
      </p:sp>
      <p:sp>
        <p:nvSpPr>
          <p:cNvPr id="1545" name="Google Shape;1545;p127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Qaababku waxay leeyihiin xaglo kala duwan.</a:t>
            </a:r>
            <a:r>
              <a:rPr lang="en-GB">
                <a:solidFill>
                  <a:schemeClr val="accent4"/>
                </a:solidFill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1546" name="Google Shape;1546;p12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Isbeddellada leh isku midnimo (congruence)</a:t>
            </a:r>
            <a:endParaRPr/>
          </a:p>
        </p:txBody>
      </p:sp>
      <p:sp>
        <p:nvSpPr>
          <p:cNvPr id="1547" name="Google Shape;1547;p127"/>
          <p:cNvSpPr/>
          <p:nvPr/>
        </p:nvSpPr>
        <p:spPr>
          <a:xfrm>
            <a:off x="7329500" y="2251770"/>
            <a:ext cx="1459500" cy="617700"/>
          </a:xfrm>
          <a:prstGeom prst="parallelogram">
            <a:avLst>
              <a:gd fmla="val 25000" name="adj"/>
            </a:avLst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548" name="Google Shape;1548;p127"/>
          <p:cNvCxnSpPr/>
          <p:nvPr/>
        </p:nvCxnSpPr>
        <p:spPr>
          <a:xfrm>
            <a:off x="7343555" y="2955825"/>
            <a:ext cx="12975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549" name="Google Shape;1549;p127"/>
          <p:cNvSpPr txBox="1"/>
          <p:nvPr>
            <p:ph idx="2" type="subTitle"/>
          </p:nvPr>
        </p:nvSpPr>
        <p:spPr>
          <a:xfrm>
            <a:off x="7677247" y="2970213"/>
            <a:ext cx="644100" cy="296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5 cm</a:t>
            </a:r>
            <a:endParaRPr sz="1800"/>
          </a:p>
        </p:txBody>
      </p:sp>
      <p:cxnSp>
        <p:nvCxnSpPr>
          <p:cNvPr id="1550" name="Google Shape;1550;p127"/>
          <p:cNvCxnSpPr/>
          <p:nvPr/>
        </p:nvCxnSpPr>
        <p:spPr>
          <a:xfrm flipH="1">
            <a:off x="7230453" y="2232575"/>
            <a:ext cx="139200" cy="6543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551" name="Google Shape;1551;p127"/>
          <p:cNvSpPr txBox="1"/>
          <p:nvPr>
            <p:ph idx="2" type="subTitle"/>
          </p:nvPr>
        </p:nvSpPr>
        <p:spPr>
          <a:xfrm>
            <a:off x="6728625" y="2363996"/>
            <a:ext cx="644100" cy="296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3 cm</a:t>
            </a:r>
            <a:endParaRPr sz="1800"/>
          </a:p>
        </p:txBody>
      </p:sp>
      <p:pic>
        <p:nvPicPr>
          <p:cNvPr id="1552" name="Google Shape;1552;p1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05883" y="1950450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3" name="Google Shape;1553;p1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76408" y="4110450"/>
            <a:ext cx="396000" cy="419100"/>
          </a:xfrm>
          <a:prstGeom prst="rect">
            <a:avLst/>
          </a:prstGeom>
          <a:noFill/>
          <a:ln>
            <a:noFill/>
          </a:ln>
        </p:spPr>
      </p:pic>
      <p:sp>
        <p:nvSpPr>
          <p:cNvPr id="1554" name="Google Shape;1554;p127"/>
          <p:cNvSpPr/>
          <p:nvPr/>
        </p:nvSpPr>
        <p:spPr>
          <a:xfrm>
            <a:off x="7480209" y="835030"/>
            <a:ext cx="1294800" cy="7161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555" name="Google Shape;1555;p127"/>
          <p:cNvCxnSpPr/>
          <p:nvPr/>
        </p:nvCxnSpPr>
        <p:spPr>
          <a:xfrm>
            <a:off x="7338224" y="826150"/>
            <a:ext cx="0" cy="7365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556" name="Google Shape;1556;p127"/>
          <p:cNvCxnSpPr/>
          <p:nvPr/>
        </p:nvCxnSpPr>
        <p:spPr>
          <a:xfrm>
            <a:off x="7480209" y="1657806"/>
            <a:ext cx="12870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557" name="Google Shape;1557;p127"/>
          <p:cNvSpPr txBox="1"/>
          <p:nvPr>
            <p:ph idx="2" type="subTitle"/>
          </p:nvPr>
        </p:nvSpPr>
        <p:spPr>
          <a:xfrm>
            <a:off x="6728619" y="1050472"/>
            <a:ext cx="699600" cy="321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3 cm</a:t>
            </a:r>
            <a:endParaRPr sz="1800"/>
          </a:p>
        </p:txBody>
      </p:sp>
      <p:sp>
        <p:nvSpPr>
          <p:cNvPr id="1558" name="Google Shape;1558;p127"/>
          <p:cNvSpPr txBox="1"/>
          <p:nvPr>
            <p:ph idx="2" type="subTitle"/>
          </p:nvPr>
        </p:nvSpPr>
        <p:spPr>
          <a:xfrm>
            <a:off x="7795419" y="1707114"/>
            <a:ext cx="699600" cy="321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5 cm</a:t>
            </a:r>
            <a:endParaRPr sz="1800"/>
          </a:p>
        </p:txBody>
      </p:sp>
      <p:sp>
        <p:nvSpPr>
          <p:cNvPr id="1559" name="Google Shape;1559;p127"/>
          <p:cNvSpPr/>
          <p:nvPr/>
        </p:nvSpPr>
        <p:spPr>
          <a:xfrm>
            <a:off x="7489465" y="1430958"/>
            <a:ext cx="115200" cy="1152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60" name="Google Shape;1560;p127"/>
          <p:cNvSpPr/>
          <p:nvPr/>
        </p:nvSpPr>
        <p:spPr>
          <a:xfrm>
            <a:off x="7478998" y="830889"/>
            <a:ext cx="115200" cy="1152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61" name="Google Shape;1561;p127"/>
          <p:cNvSpPr/>
          <p:nvPr/>
        </p:nvSpPr>
        <p:spPr>
          <a:xfrm>
            <a:off x="8661802" y="830889"/>
            <a:ext cx="115200" cy="1152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62" name="Google Shape;1562;p127"/>
          <p:cNvSpPr/>
          <p:nvPr/>
        </p:nvSpPr>
        <p:spPr>
          <a:xfrm>
            <a:off x="8661802" y="1442156"/>
            <a:ext cx="115200" cy="1152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6" name="Shape 1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" name="Google Shape;1567;p128"/>
          <p:cNvSpPr txBox="1"/>
          <p:nvPr>
            <p:ph idx="1" type="subTitle"/>
          </p:nvPr>
        </p:nvSpPr>
        <p:spPr>
          <a:xfrm>
            <a:off x="827250" y="3196125"/>
            <a:ext cx="54297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Qaababku waxay leeyihiin dherer kala duwan.</a:t>
            </a:r>
            <a:r>
              <a:rPr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r>
              <a:rPr lang="en-GB">
                <a:solidFill>
                  <a:schemeClr val="accent4"/>
                </a:solidFill>
                <a:latin typeface="Lexend"/>
              </a:rPr>
              <a:t/>
            </a:r>
            <a:r>
              <a:rPr lang="en-GB">
                <a:solidFill>
                  <a:schemeClr val="accent4"/>
                </a:solidFill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1568" name="Google Shape;1568;p128"/>
          <p:cNvSpPr txBox="1"/>
          <p:nvPr>
            <p:ph idx="2" type="subTitle"/>
          </p:nvPr>
        </p:nvSpPr>
        <p:spPr>
          <a:xfrm>
            <a:off x="324000" y="1080000"/>
            <a:ext cx="4292700" cy="416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Labada qaab waa isku mid (congruent).</a:t>
            </a:r>
            <a:endParaRPr/>
          </a:p>
        </p:txBody>
      </p:sp>
      <p:sp>
        <p:nvSpPr>
          <p:cNvPr id="1569" name="Google Shape;1569;p128"/>
          <p:cNvSpPr txBox="1"/>
          <p:nvPr>
            <p:ph idx="3" type="subTitle"/>
          </p:nvPr>
        </p:nvSpPr>
        <p:spPr>
          <a:xfrm>
            <a:off x="827250" y="4040350"/>
            <a:ext cx="47625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Qaababku waxay leeyihiin xaglo isku mid ah.</a:t>
            </a:r>
            <a:r>
              <a:rPr lang="en-GB">
                <a:solidFill>
                  <a:schemeClr val="accent4"/>
                </a:solidFill>
                <a:latin typeface="Lexend"/>
              </a:rPr>
              <a:t/>
            </a:r>
            <a:r>
              <a:rPr lang="en-GB">
                <a:solidFill>
                  <a:schemeClr val="accent4"/>
                </a:solidFill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1570" name="Google Shape;1570;p12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Isbeddellada (Transformations) ee isku midnimada (congruence)</a:t>
            </a:r>
            <a:endParaRPr/>
          </a:p>
        </p:txBody>
      </p:sp>
      <p:sp>
        <p:nvSpPr>
          <p:cNvPr id="1571" name="Google Shape;1571;p128"/>
          <p:cNvSpPr/>
          <p:nvPr/>
        </p:nvSpPr>
        <p:spPr>
          <a:xfrm>
            <a:off x="7480209" y="835030"/>
            <a:ext cx="1294800" cy="7161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572" name="Google Shape;1572;p128"/>
          <p:cNvCxnSpPr/>
          <p:nvPr/>
        </p:nvCxnSpPr>
        <p:spPr>
          <a:xfrm>
            <a:off x="7338224" y="826150"/>
            <a:ext cx="0" cy="7365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573" name="Google Shape;1573;p128"/>
          <p:cNvCxnSpPr/>
          <p:nvPr/>
        </p:nvCxnSpPr>
        <p:spPr>
          <a:xfrm>
            <a:off x="7480209" y="1657806"/>
            <a:ext cx="12870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574" name="Google Shape;1574;p128"/>
          <p:cNvSpPr txBox="1"/>
          <p:nvPr>
            <p:ph idx="2" type="subTitle"/>
          </p:nvPr>
        </p:nvSpPr>
        <p:spPr>
          <a:xfrm>
            <a:off x="6728619" y="1050472"/>
            <a:ext cx="699600" cy="321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3 cm</a:t>
            </a:r>
            <a:endParaRPr sz="1800"/>
          </a:p>
        </p:txBody>
      </p:sp>
      <p:sp>
        <p:nvSpPr>
          <p:cNvPr id="1575" name="Google Shape;1575;p128"/>
          <p:cNvSpPr txBox="1"/>
          <p:nvPr>
            <p:ph idx="2" type="subTitle"/>
          </p:nvPr>
        </p:nvSpPr>
        <p:spPr>
          <a:xfrm>
            <a:off x="7795419" y="1707114"/>
            <a:ext cx="699600" cy="321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5 cm</a:t>
            </a:r>
            <a:endParaRPr sz="1800"/>
          </a:p>
        </p:txBody>
      </p:sp>
      <p:sp>
        <p:nvSpPr>
          <p:cNvPr id="1576" name="Google Shape;1576;p128"/>
          <p:cNvSpPr/>
          <p:nvPr/>
        </p:nvSpPr>
        <p:spPr>
          <a:xfrm>
            <a:off x="7489465" y="1430958"/>
            <a:ext cx="115200" cy="1152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77" name="Google Shape;1577;p128"/>
          <p:cNvSpPr/>
          <p:nvPr/>
        </p:nvSpPr>
        <p:spPr>
          <a:xfrm>
            <a:off x="7478998" y="830889"/>
            <a:ext cx="115200" cy="1152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78" name="Google Shape;1578;p128"/>
          <p:cNvSpPr/>
          <p:nvPr/>
        </p:nvSpPr>
        <p:spPr>
          <a:xfrm>
            <a:off x="8661802" y="830889"/>
            <a:ext cx="115200" cy="1152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79" name="Google Shape;1579;p128"/>
          <p:cNvSpPr/>
          <p:nvPr/>
        </p:nvSpPr>
        <p:spPr>
          <a:xfrm>
            <a:off x="8661802" y="1442156"/>
            <a:ext cx="115200" cy="1152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580" name="Google Shape;1580;p1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56808" y="1707125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1" name="Google Shape;1581;p1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80158" y="3219850"/>
            <a:ext cx="396000" cy="419100"/>
          </a:xfrm>
          <a:prstGeom prst="rect">
            <a:avLst/>
          </a:prstGeom>
          <a:noFill/>
          <a:ln>
            <a:noFill/>
          </a:ln>
        </p:spPr>
      </p:pic>
      <p:sp>
        <p:nvSpPr>
          <p:cNvPr id="1582" name="Google Shape;1582;p128"/>
          <p:cNvSpPr/>
          <p:nvPr/>
        </p:nvSpPr>
        <p:spPr>
          <a:xfrm>
            <a:off x="6627602" y="2406885"/>
            <a:ext cx="2166900" cy="11985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583" name="Google Shape;1583;p128"/>
          <p:cNvCxnSpPr/>
          <p:nvPr/>
        </p:nvCxnSpPr>
        <p:spPr>
          <a:xfrm>
            <a:off x="6501876" y="2392025"/>
            <a:ext cx="0" cy="12327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584" name="Google Shape;1584;p128"/>
          <p:cNvCxnSpPr/>
          <p:nvPr/>
        </p:nvCxnSpPr>
        <p:spPr>
          <a:xfrm>
            <a:off x="6627602" y="3711529"/>
            <a:ext cx="21534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585" name="Google Shape;1585;p128"/>
          <p:cNvSpPr txBox="1"/>
          <p:nvPr>
            <p:ph idx="2" type="subTitle"/>
          </p:nvPr>
        </p:nvSpPr>
        <p:spPr>
          <a:xfrm>
            <a:off x="5915532" y="2774250"/>
            <a:ext cx="570000" cy="321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6 cm</a:t>
            </a:r>
            <a:r>
              <a:rPr lang="en-GB" sz="1800">
                <a:latin typeface="Lexend"/>
              </a:rPr>
              <a:t/>
            </a:r>
            <a:endParaRPr sz="1800"/>
          </a:p>
        </p:txBody>
      </p:sp>
      <p:sp>
        <p:nvSpPr>
          <p:cNvPr id="1586" name="Google Shape;1586;p128"/>
          <p:cNvSpPr txBox="1"/>
          <p:nvPr>
            <p:ph idx="2" type="subTitle"/>
          </p:nvPr>
        </p:nvSpPr>
        <p:spPr>
          <a:xfrm>
            <a:off x="7338219" y="3764514"/>
            <a:ext cx="699600" cy="321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10 cm</a:t>
            </a:r>
            <a:r>
              <a:rPr lang="en-GB" sz="1800">
                <a:latin typeface="Lexend"/>
              </a:rPr>
              <a:t/>
            </a:r>
            <a:endParaRPr sz="1800"/>
          </a:p>
        </p:txBody>
      </p:sp>
      <p:sp>
        <p:nvSpPr>
          <p:cNvPr id="1587" name="Google Shape;1587;p128"/>
          <p:cNvSpPr/>
          <p:nvPr/>
        </p:nvSpPr>
        <p:spPr>
          <a:xfrm>
            <a:off x="6630331" y="2410155"/>
            <a:ext cx="115200" cy="1152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88" name="Google Shape;1588;p128"/>
          <p:cNvSpPr/>
          <p:nvPr/>
        </p:nvSpPr>
        <p:spPr>
          <a:xfrm>
            <a:off x="6630331" y="3476955"/>
            <a:ext cx="115200" cy="1152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89" name="Google Shape;1589;p128"/>
          <p:cNvSpPr/>
          <p:nvPr/>
        </p:nvSpPr>
        <p:spPr>
          <a:xfrm>
            <a:off x="8677264" y="3476955"/>
            <a:ext cx="115200" cy="1152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90" name="Google Shape;1590;p128"/>
          <p:cNvSpPr/>
          <p:nvPr/>
        </p:nvSpPr>
        <p:spPr>
          <a:xfrm>
            <a:off x="8677264" y="2410155"/>
            <a:ext cx="115200" cy="1152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4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5" name="Google Shape;1595;p129"/>
          <p:cNvSpPr txBox="1"/>
          <p:nvPr>
            <p:ph idx="1" type="subTitle"/>
          </p:nvPr>
        </p:nvSpPr>
        <p:spPr>
          <a:xfrm>
            <a:off x="980575" y="3093550"/>
            <a:ext cx="53544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Qaababku waxay leeyihiin dherer iyo xaglo isku mid ah.</a:t>
            </a:r>
            <a:r>
              <a:rPr lang="en-GB">
                <a:solidFill>
                  <a:schemeClr val="accent4"/>
                </a:solidFill>
                <a:latin typeface="Lexend"/>
              </a:rPr>
              <a:t/>
            </a:r>
            <a:r>
              <a:rPr lang="en-GB">
                <a:solidFill>
                  <a:schemeClr val="accent4"/>
                </a:solidFill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r>
              <a:rPr lang="en-GB">
                <a:solidFill>
                  <a:schemeClr val="accent4"/>
                </a:solidFill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1596" name="Google Shape;1596;p129"/>
          <p:cNvSpPr txBox="1"/>
          <p:nvPr>
            <p:ph idx="2" type="subTitle"/>
          </p:nvPr>
        </p:nvSpPr>
        <p:spPr>
          <a:xfrm>
            <a:off x="324000" y="1080000"/>
            <a:ext cx="4292700" cy="416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Labada qaab waa isku mid (congruent).</a:t>
            </a:r>
            <a:endParaRPr/>
          </a:p>
        </p:txBody>
      </p:sp>
      <p:sp>
        <p:nvSpPr>
          <p:cNvPr id="1597" name="Google Shape;1597;p129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Qaababku waxay ku jiraan jihooyin kala duwan.</a:t>
            </a:r>
            <a:r>
              <a:rPr lang="en-GB">
                <a:solidFill>
                  <a:schemeClr val="accent4"/>
                </a:solidFill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1598" name="Google Shape;1598;p12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Isbeddellada (Transformations) ee isku midnimada (congruence)</a:t>
            </a:r>
            <a:endParaRPr/>
          </a:p>
        </p:txBody>
      </p:sp>
      <p:sp>
        <p:nvSpPr>
          <p:cNvPr id="1599" name="Google Shape;1599;p129"/>
          <p:cNvSpPr txBox="1"/>
          <p:nvPr>
            <p:ph idx="2" type="subTitle"/>
          </p:nvPr>
        </p:nvSpPr>
        <p:spPr>
          <a:xfrm>
            <a:off x="6728619" y="1050472"/>
            <a:ext cx="699600" cy="321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3 cm</a:t>
            </a:r>
            <a:endParaRPr sz="1800"/>
          </a:p>
        </p:txBody>
      </p:sp>
      <p:sp>
        <p:nvSpPr>
          <p:cNvPr id="1600" name="Google Shape;1600;p129"/>
          <p:cNvSpPr txBox="1"/>
          <p:nvPr>
            <p:ph idx="2" type="subTitle"/>
          </p:nvPr>
        </p:nvSpPr>
        <p:spPr>
          <a:xfrm>
            <a:off x="7795419" y="1707114"/>
            <a:ext cx="699600" cy="321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5 cm</a:t>
            </a:r>
            <a:endParaRPr sz="1800"/>
          </a:p>
        </p:txBody>
      </p:sp>
      <p:grpSp>
        <p:nvGrpSpPr>
          <p:cNvPr id="1601" name="Google Shape;1601;p129"/>
          <p:cNvGrpSpPr/>
          <p:nvPr/>
        </p:nvGrpSpPr>
        <p:grpSpPr>
          <a:xfrm>
            <a:off x="7338224" y="826150"/>
            <a:ext cx="1438778" cy="831656"/>
            <a:chOff x="7338224" y="826150"/>
            <a:chExt cx="1438778" cy="831656"/>
          </a:xfrm>
        </p:grpSpPr>
        <p:sp>
          <p:nvSpPr>
            <p:cNvPr id="1602" name="Google Shape;1602;p129"/>
            <p:cNvSpPr/>
            <p:nvPr/>
          </p:nvSpPr>
          <p:spPr>
            <a:xfrm>
              <a:off x="7480209" y="835030"/>
              <a:ext cx="1294800" cy="716100"/>
            </a:xfrm>
            <a:prstGeom prst="rect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603" name="Google Shape;1603;p129"/>
            <p:cNvCxnSpPr/>
            <p:nvPr/>
          </p:nvCxnSpPr>
          <p:spPr>
            <a:xfrm>
              <a:off x="7338224" y="826150"/>
              <a:ext cx="0" cy="73650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1604" name="Google Shape;1604;p129"/>
            <p:cNvCxnSpPr/>
            <p:nvPr/>
          </p:nvCxnSpPr>
          <p:spPr>
            <a:xfrm>
              <a:off x="7480209" y="1657806"/>
              <a:ext cx="1287000" cy="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1605" name="Google Shape;1605;p129"/>
            <p:cNvSpPr/>
            <p:nvPr/>
          </p:nvSpPr>
          <p:spPr>
            <a:xfrm>
              <a:off x="7489465" y="1430958"/>
              <a:ext cx="115200" cy="1152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606" name="Google Shape;1606;p129"/>
            <p:cNvSpPr/>
            <p:nvPr/>
          </p:nvSpPr>
          <p:spPr>
            <a:xfrm>
              <a:off x="7478998" y="830889"/>
              <a:ext cx="115200" cy="1152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607" name="Google Shape;1607;p129"/>
            <p:cNvSpPr/>
            <p:nvPr/>
          </p:nvSpPr>
          <p:spPr>
            <a:xfrm>
              <a:off x="8661802" y="830889"/>
              <a:ext cx="115200" cy="1152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608" name="Google Shape;1608;p129"/>
            <p:cNvSpPr/>
            <p:nvPr/>
          </p:nvSpPr>
          <p:spPr>
            <a:xfrm>
              <a:off x="8661802" y="1442156"/>
              <a:ext cx="115200" cy="1152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609" name="Google Shape;1609;p1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13333" y="1740900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0" name="Google Shape;1610;p1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84408" y="3405250"/>
            <a:ext cx="396000" cy="4191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11" name="Google Shape;1611;p129"/>
          <p:cNvGrpSpPr/>
          <p:nvPr/>
        </p:nvGrpSpPr>
        <p:grpSpPr>
          <a:xfrm rot="5400000">
            <a:off x="7643024" y="2883550"/>
            <a:ext cx="1438778" cy="831656"/>
            <a:chOff x="7338224" y="826150"/>
            <a:chExt cx="1438778" cy="831656"/>
          </a:xfrm>
        </p:grpSpPr>
        <p:sp>
          <p:nvSpPr>
            <p:cNvPr id="1612" name="Google Shape;1612;p129"/>
            <p:cNvSpPr/>
            <p:nvPr/>
          </p:nvSpPr>
          <p:spPr>
            <a:xfrm>
              <a:off x="7480209" y="835030"/>
              <a:ext cx="1294800" cy="716100"/>
            </a:xfrm>
            <a:prstGeom prst="rect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613" name="Google Shape;1613;p129"/>
            <p:cNvCxnSpPr/>
            <p:nvPr/>
          </p:nvCxnSpPr>
          <p:spPr>
            <a:xfrm>
              <a:off x="7338224" y="826150"/>
              <a:ext cx="0" cy="73650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1614" name="Google Shape;1614;p129"/>
            <p:cNvCxnSpPr/>
            <p:nvPr/>
          </p:nvCxnSpPr>
          <p:spPr>
            <a:xfrm>
              <a:off x="7480209" y="1657806"/>
              <a:ext cx="1287000" cy="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1615" name="Google Shape;1615;p129"/>
            <p:cNvSpPr/>
            <p:nvPr/>
          </p:nvSpPr>
          <p:spPr>
            <a:xfrm>
              <a:off x="7489465" y="1430958"/>
              <a:ext cx="115200" cy="1152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616" name="Google Shape;1616;p129"/>
            <p:cNvSpPr/>
            <p:nvPr/>
          </p:nvSpPr>
          <p:spPr>
            <a:xfrm>
              <a:off x="7478998" y="830889"/>
              <a:ext cx="115200" cy="1152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617" name="Google Shape;1617;p129"/>
            <p:cNvSpPr/>
            <p:nvPr/>
          </p:nvSpPr>
          <p:spPr>
            <a:xfrm>
              <a:off x="8661802" y="830889"/>
              <a:ext cx="115200" cy="1152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618" name="Google Shape;1618;p129"/>
            <p:cNvSpPr/>
            <p:nvPr/>
          </p:nvSpPr>
          <p:spPr>
            <a:xfrm>
              <a:off x="8661802" y="1442156"/>
              <a:ext cx="115200" cy="1152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619" name="Google Shape;1619;p129"/>
          <p:cNvSpPr txBox="1"/>
          <p:nvPr>
            <p:ph idx="2" type="subTitle"/>
          </p:nvPr>
        </p:nvSpPr>
        <p:spPr>
          <a:xfrm>
            <a:off x="8165952" y="2248738"/>
            <a:ext cx="699600" cy="321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3 cm</a:t>
            </a:r>
            <a:endParaRPr sz="1800"/>
          </a:p>
        </p:txBody>
      </p:sp>
      <p:sp>
        <p:nvSpPr>
          <p:cNvPr id="1620" name="Google Shape;1620;p129"/>
          <p:cNvSpPr txBox="1"/>
          <p:nvPr>
            <p:ph idx="2" type="subTitle"/>
          </p:nvPr>
        </p:nvSpPr>
        <p:spPr>
          <a:xfrm>
            <a:off x="7369620" y="3231114"/>
            <a:ext cx="699600" cy="321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5 cm</a:t>
            </a:r>
            <a:endParaRPr sz="18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4" name="Shape 1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5" name="Google Shape;1625;p130"/>
          <p:cNvSpPr txBox="1"/>
          <p:nvPr>
            <p:ph type="title"/>
          </p:nvPr>
        </p:nvSpPr>
        <p:spPr>
          <a:xfrm>
            <a:off x="324000" y="810007"/>
            <a:ext cx="8179200" cy="810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Isbeddellada (Transformations) kee ayaa had iyo jeer keena sawir (image) la mid ah (congruent) shayga asalka ah?</a:t>
            </a:r>
            <a:r>
              <a:rPr lang="en-GB">
                <a:solidFill>
                  <a:schemeClr val="accent4"/>
                </a:solidFill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1626" name="Google Shape;1626;p130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Isbeddellada (Transformations) ee isku midnimada (congruence)</a:t>
            </a:r>
            <a:endParaRPr/>
          </a:p>
        </p:txBody>
      </p:sp>
      <p:sp>
        <p:nvSpPr>
          <p:cNvPr id="1627" name="Google Shape;1627;p130"/>
          <p:cNvSpPr txBox="1"/>
          <p:nvPr>
            <p:ph idx="1" type="subTitle"/>
          </p:nvPr>
        </p:nvSpPr>
        <p:spPr>
          <a:xfrm>
            <a:off x="1034425" y="1685375"/>
            <a:ext cx="3285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Weyneyn (Enlargement)</a:t>
            </a:r>
            <a:endParaRPr/>
          </a:p>
        </p:txBody>
      </p:sp>
      <p:sp>
        <p:nvSpPr>
          <p:cNvPr id="1628" name="Google Shape;1628;p130"/>
          <p:cNvSpPr txBox="1"/>
          <p:nvPr>
            <p:ph idx="3" type="subTitle"/>
          </p:nvPr>
        </p:nvSpPr>
        <p:spPr>
          <a:xfrm>
            <a:off x="1034425" y="2489443"/>
            <a:ext cx="3285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Milicsi (Reflection)</a:t>
            </a:r>
            <a:endParaRPr/>
          </a:p>
        </p:txBody>
      </p:sp>
      <p:sp>
        <p:nvSpPr>
          <p:cNvPr id="1629" name="Google Shape;1629;p130"/>
          <p:cNvSpPr txBox="1"/>
          <p:nvPr>
            <p:ph idx="4" type="subTitle"/>
          </p:nvPr>
        </p:nvSpPr>
        <p:spPr>
          <a:xfrm>
            <a:off x="1034425" y="3309758"/>
            <a:ext cx="32673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Wareejin (Rotation)</a:t>
            </a:r>
            <a:endParaRPr/>
          </a:p>
        </p:txBody>
      </p:sp>
      <p:sp>
        <p:nvSpPr>
          <p:cNvPr id="1630" name="Google Shape;1630;p130"/>
          <p:cNvSpPr txBox="1"/>
          <p:nvPr>
            <p:ph idx="5" type="subTitle"/>
          </p:nvPr>
        </p:nvSpPr>
        <p:spPr>
          <a:xfrm>
            <a:off x="1034425" y="4113827"/>
            <a:ext cx="3285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Gudbin (Translation)</a:t>
            </a:r>
            <a:endParaRPr/>
          </a:p>
        </p:txBody>
      </p:sp>
      <p:pic>
        <p:nvPicPr>
          <p:cNvPr id="1631" name="Google Shape;1631;p1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53933" y="2450313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2" name="Google Shape;1632;p1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81858" y="3282063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3" name="Google Shape;1633;p1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62008" y="4065538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7" name="Shape 1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" name="Google Shape;1638;p131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Soo saar qaab isku mid ah (congruent) adoo gudbinaya (translating) shayga .</a:t>
            </a:r>
            <a:r>
              <a:rPr lang="en-GB" sz="1400">
                <a:solidFill>
                  <a:schemeClr val="accent4"/>
                </a:solidFill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1639" name="Google Shape;1639;p131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400">
                <a:latin typeface="Lexend"/>
              </a:rPr>
              <a:t>Soo saar qaab isku mid ah (congruent) adigoo u guurinaya shayga (object) .</a:t>
            </a:r>
            <a:r>
              <a:rPr lang="en-GB" sz="1400">
                <a:solidFill>
                  <a:schemeClr val="accent4"/>
                </a:solidFill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1640" name="Google Shape;1640;p131"/>
          <p:cNvSpPr txBox="1"/>
          <p:nvPr>
            <p:ph type="title"/>
          </p:nvPr>
        </p:nvSpPr>
        <p:spPr>
          <a:xfrm>
            <a:off x="324000" y="0"/>
            <a:ext cx="74505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400">
                <a:latin typeface="Lexend"/>
              </a:rPr>
              <a:t>Isbeddellada (Transformations) ee isku midnimada (congruence)</a:t>
            </a:r>
            <a:endParaRPr/>
          </a:p>
        </p:txBody>
      </p:sp>
      <p:pic>
        <p:nvPicPr>
          <p:cNvPr descr="&lt;math xmlns=&quot;http://www.w3.org/1998/Math/MathML&quot; display=&quot;block&quot; data-is-equatio=&quot;1&quot; data-latex=&quot;\left(\begin{matrix}-2\\&amp;#13;&amp;#10;2\end{matrix}\right)&quot;&gt;&lt;mrow data-mjx-texclass=&quot;INNER&quot;&gt;&lt;mo data-mjx-texclass=&quot;OPEN&quot;&gt;(&lt;/mo&gt;&lt;mtable columnspacing=&quot;1em&quot; rowspacing=&quot;4pt&quot;&gt;&lt;mtr&gt;&lt;mtd&gt;&lt;mo&gt;−&lt;/mo&gt;&lt;mn&gt;2&lt;/mn&gt;&lt;/mtd&gt;&lt;/mtr&gt;&lt;mtr&gt;&lt;mtd&gt;&lt;mn&gt;2&lt;/mn&gt;&lt;/mtd&gt;&lt;/mtr&gt;&lt;/mtable&gt;&lt;mo data-mjx-texclass=&quot;CLOSE&quot;&gt;)&lt;/mo&gt;&lt;/mrow&gt;&lt;/math&gt;" id="1641" name="Google Shape;1641;p131" title="the 2 by 1 column matrix negative 2 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40281" y="1081898"/>
            <a:ext cx="495655" cy="46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2" name="Google Shape;1642;p131"/>
          <p:cNvPicPr preferRelativeResize="0"/>
          <p:nvPr/>
        </p:nvPicPr>
        <p:blipFill rotWithShape="1">
          <a:blip r:embed="rId4">
            <a:alphaModFix/>
          </a:blip>
          <a:srcRect b="351" l="124" r="62274" t="35664"/>
          <a:stretch/>
        </p:blipFill>
        <p:spPr>
          <a:xfrm>
            <a:off x="718925" y="1683650"/>
            <a:ext cx="3051724" cy="3049750"/>
          </a:xfrm>
          <a:prstGeom prst="rect">
            <a:avLst/>
          </a:prstGeom>
          <a:noFill/>
          <a:ln>
            <a:noFill/>
          </a:ln>
        </p:spPr>
      </p:pic>
      <p:sp>
        <p:nvSpPr>
          <p:cNvPr id="1643" name="Google Shape;1643;p131"/>
          <p:cNvSpPr/>
          <p:nvPr/>
        </p:nvSpPr>
        <p:spPr>
          <a:xfrm>
            <a:off x="1062703" y="2380466"/>
            <a:ext cx="677100" cy="999600"/>
          </a:xfrm>
          <a:prstGeom prst="rtTriangle">
            <a:avLst/>
          </a:prstGeom>
          <a:solidFill>
            <a:srgbClr val="EBEDFE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44" name="Google Shape;1644;p131"/>
          <p:cNvSpPr/>
          <p:nvPr/>
        </p:nvSpPr>
        <p:spPr>
          <a:xfrm>
            <a:off x="2418559" y="3386809"/>
            <a:ext cx="677100" cy="999600"/>
          </a:xfrm>
          <a:prstGeom prst="rtTriangle">
            <a:avLst/>
          </a:prstGeom>
          <a:solidFill>
            <a:srgbClr val="EBEDFE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descr="&lt;math xmlns=&quot;http://www.w3.org/1998/Math/MathML&quot; display=&quot;block&quot; data-is-equatio=&quot;1&quot; data-latex=&quot;\left(\begin{matrix}4\\&amp;#13;&amp;#10;-3\end{matrix}\right)&quot;&gt;&lt;mrow data-mjx-texclass=&quot;INNER&quot;&gt;&lt;mo data-mjx-texclass=&quot;OPEN&quot;&gt;(&lt;/mo&gt;&lt;mtable columnspacing=&quot;1em&quot; rowspacing=&quot;4pt&quot;&gt;&lt;mtr&gt;&lt;mtd&gt;&lt;mn&gt;4&lt;/mn&gt;&lt;/mtd&gt;&lt;/mtr&gt;&lt;mtr&gt;&lt;mtd&gt;&lt;mo&gt;−&lt;/mo&gt;&lt;mn&gt;3&lt;/mn&gt;&lt;/mtd&gt;&lt;/mtr&gt;&lt;/mtable&gt;&lt;mo data-mjx-texclass=&quot;CLOSE&quot;&gt;)&lt;/mo&gt;&lt;/mrow&gt;&lt;/math&gt;" id="1645" name="Google Shape;1645;p131" title="the 2 by 1 column matrix 4 negative 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76466" y="1098360"/>
            <a:ext cx="449500" cy="416278"/>
          </a:xfrm>
          <a:prstGeom prst="rect">
            <a:avLst/>
          </a:prstGeom>
          <a:noFill/>
          <a:ln>
            <a:noFill/>
          </a:ln>
        </p:spPr>
      </p:pic>
      <p:sp>
        <p:nvSpPr>
          <p:cNvPr id="1646" name="Google Shape;1646;p131"/>
          <p:cNvSpPr/>
          <p:nvPr/>
        </p:nvSpPr>
        <p:spPr>
          <a:xfrm>
            <a:off x="991875" y="2306475"/>
            <a:ext cx="141600" cy="141600"/>
          </a:xfrm>
          <a:prstGeom prst="ellipse">
            <a:avLst/>
          </a:prstGeom>
          <a:solidFill>
            <a:schemeClr val="accent4"/>
          </a:solidFill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47" name="Google Shape;1647;p131"/>
          <p:cNvSpPr/>
          <p:nvPr/>
        </p:nvSpPr>
        <p:spPr>
          <a:xfrm>
            <a:off x="2340800" y="3309025"/>
            <a:ext cx="141600" cy="141600"/>
          </a:xfrm>
          <a:prstGeom prst="ellipse">
            <a:avLst/>
          </a:prstGeom>
          <a:solidFill>
            <a:schemeClr val="accent4"/>
          </a:solidFill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48" name="Google Shape;1648;p131"/>
          <p:cNvSpPr/>
          <p:nvPr/>
        </p:nvSpPr>
        <p:spPr>
          <a:xfrm>
            <a:off x="1648075" y="3309025"/>
            <a:ext cx="141600" cy="141600"/>
          </a:xfrm>
          <a:prstGeom prst="ellipse">
            <a:avLst/>
          </a:prstGeom>
          <a:solidFill>
            <a:schemeClr val="accent4"/>
          </a:solidFill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49" name="Google Shape;1649;p131"/>
          <p:cNvSpPr/>
          <p:nvPr/>
        </p:nvSpPr>
        <p:spPr>
          <a:xfrm>
            <a:off x="991875" y="3309025"/>
            <a:ext cx="141600" cy="141600"/>
          </a:xfrm>
          <a:prstGeom prst="ellipse">
            <a:avLst/>
          </a:prstGeom>
          <a:solidFill>
            <a:schemeClr val="accent4"/>
          </a:solidFill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50" name="Google Shape;1650;p131"/>
          <p:cNvSpPr/>
          <p:nvPr/>
        </p:nvSpPr>
        <p:spPr>
          <a:xfrm>
            <a:off x="3014400" y="4320000"/>
            <a:ext cx="141600" cy="141600"/>
          </a:xfrm>
          <a:prstGeom prst="ellipse">
            <a:avLst/>
          </a:prstGeom>
          <a:solidFill>
            <a:schemeClr val="accent4"/>
          </a:solidFill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51" name="Google Shape;1651;p131"/>
          <p:cNvSpPr/>
          <p:nvPr/>
        </p:nvSpPr>
        <p:spPr>
          <a:xfrm>
            <a:off x="2358200" y="4320000"/>
            <a:ext cx="141600" cy="141600"/>
          </a:xfrm>
          <a:prstGeom prst="ellipse">
            <a:avLst/>
          </a:prstGeom>
          <a:solidFill>
            <a:schemeClr val="accent4"/>
          </a:solidFill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652" name="Google Shape;1652;p131"/>
          <p:cNvPicPr preferRelativeResize="0"/>
          <p:nvPr/>
        </p:nvPicPr>
        <p:blipFill rotWithShape="1">
          <a:blip r:embed="rId4">
            <a:alphaModFix/>
          </a:blip>
          <a:srcRect b="351" l="124" r="62274" t="35664"/>
          <a:stretch/>
        </p:blipFill>
        <p:spPr>
          <a:xfrm>
            <a:off x="5290925" y="1683650"/>
            <a:ext cx="3051724" cy="3049750"/>
          </a:xfrm>
          <a:prstGeom prst="rect">
            <a:avLst/>
          </a:prstGeom>
          <a:noFill/>
          <a:ln>
            <a:noFill/>
          </a:ln>
        </p:spPr>
      </p:pic>
      <p:sp>
        <p:nvSpPr>
          <p:cNvPr id="1653" name="Google Shape;1653;p131"/>
          <p:cNvSpPr/>
          <p:nvPr/>
        </p:nvSpPr>
        <p:spPr>
          <a:xfrm rot="5400000">
            <a:off x="6988574" y="3050737"/>
            <a:ext cx="677100" cy="1357200"/>
          </a:xfrm>
          <a:prstGeom prst="rtTriangle">
            <a:avLst/>
          </a:prstGeom>
          <a:solidFill>
            <a:srgbClr val="EBEDFE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54" name="Google Shape;1654;p131"/>
          <p:cNvSpPr/>
          <p:nvPr/>
        </p:nvSpPr>
        <p:spPr>
          <a:xfrm rot="5400000">
            <a:off x="6318518" y="2380681"/>
            <a:ext cx="677100" cy="1357200"/>
          </a:xfrm>
          <a:prstGeom prst="rtTriangle">
            <a:avLst/>
          </a:prstGeom>
          <a:solidFill>
            <a:srgbClr val="EBEDFE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8" name="Shape 1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9" name="Google Shape;1659;p132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Soo saar qaab isku mid ah (congruent) adigoo ka milicsanaya shayga (object) khadka.</a:t>
            </a:r>
            <a:r>
              <a:rPr lang="en-GB" sz="1400">
                <a:solidFill>
                  <a:schemeClr val="accent4"/>
                </a:solidFill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1660" name="Google Shape;1660;p132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Soo saar qaab isku mid ah (congruent) adigoo ka milicsanaya shayga (object) khadka.</a:t>
            </a:r>
            <a:r>
              <a:rPr lang="en-GB" sz="1400">
                <a:solidFill>
                  <a:schemeClr val="accent4"/>
                </a:solidFill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1661" name="Google Shape;1661;p132"/>
          <p:cNvSpPr txBox="1"/>
          <p:nvPr>
            <p:ph type="title"/>
          </p:nvPr>
        </p:nvSpPr>
        <p:spPr>
          <a:xfrm>
            <a:off x="324000" y="0"/>
            <a:ext cx="74505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Isbeddellada (Transformations) ee isku midnimada (congruence)</a:t>
            </a:r>
            <a:endParaRPr/>
          </a:p>
        </p:txBody>
      </p:sp>
      <p:pic>
        <p:nvPicPr>
          <p:cNvPr id="1662" name="Google Shape;1662;p132"/>
          <p:cNvPicPr preferRelativeResize="0"/>
          <p:nvPr/>
        </p:nvPicPr>
        <p:blipFill rotWithShape="1">
          <a:blip r:embed="rId3">
            <a:alphaModFix/>
          </a:blip>
          <a:srcRect b="351" l="124" r="62274" t="35664"/>
          <a:stretch/>
        </p:blipFill>
        <p:spPr>
          <a:xfrm>
            <a:off x="718925" y="1683650"/>
            <a:ext cx="3051724" cy="3049750"/>
          </a:xfrm>
          <a:prstGeom prst="rect">
            <a:avLst/>
          </a:prstGeom>
          <a:noFill/>
          <a:ln>
            <a:noFill/>
          </a:ln>
        </p:spPr>
      </p:pic>
      <p:sp>
        <p:nvSpPr>
          <p:cNvPr id="1663" name="Google Shape;1663;p132"/>
          <p:cNvSpPr/>
          <p:nvPr/>
        </p:nvSpPr>
        <p:spPr>
          <a:xfrm>
            <a:off x="1062703" y="2380466"/>
            <a:ext cx="677100" cy="999600"/>
          </a:xfrm>
          <a:prstGeom prst="rtTriangle">
            <a:avLst/>
          </a:prstGeom>
          <a:solidFill>
            <a:srgbClr val="EBEDFE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64" name="Google Shape;1664;p132"/>
          <p:cNvSpPr/>
          <p:nvPr/>
        </p:nvSpPr>
        <p:spPr>
          <a:xfrm flipH="1">
            <a:off x="3096487" y="2372594"/>
            <a:ext cx="677100" cy="999600"/>
          </a:xfrm>
          <a:prstGeom prst="rtTriangle">
            <a:avLst/>
          </a:prstGeom>
          <a:solidFill>
            <a:srgbClr val="EBEDFE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65" name="Google Shape;1665;p132"/>
          <p:cNvSpPr/>
          <p:nvPr/>
        </p:nvSpPr>
        <p:spPr>
          <a:xfrm>
            <a:off x="991875" y="2306475"/>
            <a:ext cx="141600" cy="141600"/>
          </a:xfrm>
          <a:prstGeom prst="ellipse">
            <a:avLst/>
          </a:prstGeom>
          <a:solidFill>
            <a:schemeClr val="accent4"/>
          </a:solidFill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66" name="Google Shape;1666;p132"/>
          <p:cNvSpPr/>
          <p:nvPr/>
        </p:nvSpPr>
        <p:spPr>
          <a:xfrm>
            <a:off x="3692328" y="2306475"/>
            <a:ext cx="141600" cy="141600"/>
          </a:xfrm>
          <a:prstGeom prst="ellipse">
            <a:avLst/>
          </a:prstGeom>
          <a:solidFill>
            <a:schemeClr val="accent4"/>
          </a:solidFill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67" name="Google Shape;1667;p132"/>
          <p:cNvSpPr/>
          <p:nvPr/>
        </p:nvSpPr>
        <p:spPr>
          <a:xfrm>
            <a:off x="1648075" y="3309025"/>
            <a:ext cx="141600" cy="141600"/>
          </a:xfrm>
          <a:prstGeom prst="ellipse">
            <a:avLst/>
          </a:prstGeom>
          <a:solidFill>
            <a:schemeClr val="accent4"/>
          </a:solidFill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68" name="Google Shape;1668;p132"/>
          <p:cNvSpPr/>
          <p:nvPr/>
        </p:nvSpPr>
        <p:spPr>
          <a:xfrm>
            <a:off x="991875" y="3309025"/>
            <a:ext cx="141600" cy="141600"/>
          </a:xfrm>
          <a:prstGeom prst="ellipse">
            <a:avLst/>
          </a:prstGeom>
          <a:solidFill>
            <a:schemeClr val="accent4"/>
          </a:solidFill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69" name="Google Shape;1669;p132"/>
          <p:cNvSpPr/>
          <p:nvPr/>
        </p:nvSpPr>
        <p:spPr>
          <a:xfrm>
            <a:off x="3011511" y="3309025"/>
            <a:ext cx="141600" cy="141600"/>
          </a:xfrm>
          <a:prstGeom prst="ellipse">
            <a:avLst/>
          </a:prstGeom>
          <a:solidFill>
            <a:schemeClr val="accent4"/>
          </a:solidFill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70" name="Google Shape;1670;p132"/>
          <p:cNvSpPr/>
          <p:nvPr/>
        </p:nvSpPr>
        <p:spPr>
          <a:xfrm>
            <a:off x="3688278" y="3309025"/>
            <a:ext cx="141600" cy="141600"/>
          </a:xfrm>
          <a:prstGeom prst="ellipse">
            <a:avLst/>
          </a:prstGeom>
          <a:solidFill>
            <a:schemeClr val="accent4"/>
          </a:solidFill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671" name="Google Shape;1671;p132"/>
          <p:cNvPicPr preferRelativeResize="0"/>
          <p:nvPr/>
        </p:nvPicPr>
        <p:blipFill rotWithShape="1">
          <a:blip r:embed="rId3">
            <a:alphaModFix/>
          </a:blip>
          <a:srcRect b="351" l="124" r="62274" t="35664"/>
          <a:stretch/>
        </p:blipFill>
        <p:spPr>
          <a:xfrm>
            <a:off x="5290925" y="1683650"/>
            <a:ext cx="3051724" cy="3049750"/>
          </a:xfrm>
          <a:prstGeom prst="rect">
            <a:avLst/>
          </a:prstGeom>
          <a:noFill/>
          <a:ln>
            <a:noFill/>
          </a:ln>
        </p:spPr>
      </p:pic>
      <p:sp>
        <p:nvSpPr>
          <p:cNvPr id="1672" name="Google Shape;1672;p132"/>
          <p:cNvSpPr/>
          <p:nvPr/>
        </p:nvSpPr>
        <p:spPr>
          <a:xfrm rot="5400000">
            <a:off x="6988574" y="3050737"/>
            <a:ext cx="677100" cy="1357200"/>
          </a:xfrm>
          <a:prstGeom prst="rtTriangle">
            <a:avLst/>
          </a:prstGeom>
          <a:solidFill>
            <a:srgbClr val="EBEDFE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73" name="Google Shape;1673;p132"/>
          <p:cNvSpPr/>
          <p:nvPr/>
        </p:nvSpPr>
        <p:spPr>
          <a:xfrm flipH="1" rot="5400000">
            <a:off x="6988574" y="1679137"/>
            <a:ext cx="677100" cy="1357200"/>
          </a:xfrm>
          <a:prstGeom prst="rtTriangle">
            <a:avLst/>
          </a:prstGeom>
          <a:solidFill>
            <a:srgbClr val="EBEDFE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674" name="Google Shape;1674;p132"/>
          <p:cNvCxnSpPr/>
          <p:nvPr/>
        </p:nvCxnSpPr>
        <p:spPr>
          <a:xfrm>
            <a:off x="2408803" y="1700325"/>
            <a:ext cx="0" cy="30228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1675" name="Google Shape;1675;p132"/>
          <p:cNvCxnSpPr/>
          <p:nvPr/>
        </p:nvCxnSpPr>
        <p:spPr>
          <a:xfrm rot="10800000">
            <a:off x="5313550" y="3050325"/>
            <a:ext cx="30291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dash"/>
            <a:round/>
            <a:headEnd len="med" w="med" type="none"/>
            <a:tailEnd len="med" w="med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9" name="Shape 1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0" name="Google Shape;1680;p133"/>
          <p:cNvPicPr preferRelativeResize="0"/>
          <p:nvPr/>
        </p:nvPicPr>
        <p:blipFill rotWithShape="1">
          <a:blip r:embed="rId3">
            <a:alphaModFix/>
          </a:blip>
          <a:srcRect b="353" l="124" r="62273" t="42702"/>
          <a:stretch/>
        </p:blipFill>
        <p:spPr>
          <a:xfrm>
            <a:off x="718925" y="2019175"/>
            <a:ext cx="3051724" cy="2714224"/>
          </a:xfrm>
          <a:prstGeom prst="rect">
            <a:avLst/>
          </a:prstGeom>
          <a:noFill/>
          <a:ln>
            <a:noFill/>
          </a:ln>
        </p:spPr>
      </p:pic>
      <p:sp>
        <p:nvSpPr>
          <p:cNvPr id="1681" name="Google Shape;1681;p133"/>
          <p:cNvSpPr/>
          <p:nvPr/>
        </p:nvSpPr>
        <p:spPr>
          <a:xfrm>
            <a:off x="1062703" y="2380466"/>
            <a:ext cx="677100" cy="999600"/>
          </a:xfrm>
          <a:prstGeom prst="rtTriangle">
            <a:avLst/>
          </a:prstGeom>
          <a:solidFill>
            <a:srgbClr val="EBEDFE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>
                <a:latin typeface="Lexend"/>
              </a:rPr>
              <a:t/>
            </a:r>
            <a:endParaRPr b="0" i="0" sz="1400" u="none" cap="none" strike="noStrike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82" name="Google Shape;1682;p133"/>
          <p:cNvSpPr/>
          <p:nvPr/>
        </p:nvSpPr>
        <p:spPr>
          <a:xfrm>
            <a:off x="1648075" y="3309025"/>
            <a:ext cx="141600" cy="141600"/>
          </a:xfrm>
          <a:prstGeom prst="ellipse">
            <a:avLst/>
          </a:prstGeom>
          <a:solidFill>
            <a:schemeClr val="accent4"/>
          </a:solidFill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>
                <a:latin typeface="Lexend"/>
              </a:rPr>
              <a:t/>
            </a:r>
            <a:endParaRPr b="0" i="0" sz="1400" u="none" cap="none" strike="noStrike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683" name="Google Shape;1683;p133"/>
          <p:cNvGrpSpPr/>
          <p:nvPr/>
        </p:nvGrpSpPr>
        <p:grpSpPr>
          <a:xfrm>
            <a:off x="724378" y="2011287"/>
            <a:ext cx="2201100" cy="1894200"/>
            <a:chOff x="724378" y="2011287"/>
            <a:chExt cx="2201100" cy="1894200"/>
          </a:xfrm>
        </p:grpSpPr>
        <p:sp>
          <p:nvSpPr>
            <p:cNvPr id="1684" name="Google Shape;1684;p133"/>
            <p:cNvSpPr/>
            <p:nvPr/>
          </p:nvSpPr>
          <p:spPr>
            <a:xfrm>
              <a:off x="724378" y="2011287"/>
              <a:ext cx="2201100" cy="1894200"/>
            </a:xfrm>
            <a:prstGeom prst="rect">
              <a:avLst/>
            </a:prstGeom>
            <a:solidFill>
              <a:srgbClr val="FDF3CB">
                <a:alpha val="490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5" name="Google Shape;1685;p133"/>
            <p:cNvSpPr/>
            <p:nvPr/>
          </p:nvSpPr>
          <p:spPr>
            <a:xfrm>
              <a:off x="1062703" y="2380466"/>
              <a:ext cx="677100" cy="999600"/>
            </a:xfrm>
            <a:prstGeom prst="rtTriangle">
              <a:avLst/>
            </a:prstGeom>
            <a:noFill/>
            <a:ln cap="flat" cmpd="sng" w="3810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686" name="Google Shape;1686;p133"/>
          <p:cNvSpPr txBox="1"/>
          <p:nvPr>
            <p:ph idx="1" type="subTitle"/>
          </p:nvPr>
        </p:nvSpPr>
        <p:spPr>
          <a:xfrm>
            <a:off x="337825" y="810000"/>
            <a:ext cx="4078200" cy="10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</a:rPr>
              <a:t>Soo saar qaab isku mid ah (congruent) adigoo wareejinaya shayga (object) 90° saacad (clockwise) agagaarka barta.</a:t>
            </a:r>
            <a:r>
              <a:rPr lang="en-GB" sz="1100">
                <a:solidFill>
                  <a:schemeClr val="accent4"/>
                </a:solidFill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1687" name="Google Shape;1687;p133"/>
          <p:cNvSpPr txBox="1"/>
          <p:nvPr>
            <p:ph idx="2" type="subTitle"/>
          </p:nvPr>
        </p:nvSpPr>
        <p:spPr>
          <a:xfrm>
            <a:off x="4742304" y="810000"/>
            <a:ext cx="4063800" cy="401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</a:rPr>
              <a:t>Soo saar qaab isku mid ah (congruent) adigoo wareejinaya shayga (object) 90° ka soo horjeeda saacadda (anticlockwise) agagaarka barta.</a:t>
            </a:r>
            <a:r>
              <a:rPr lang="en-GB" sz="1100">
                <a:solidFill>
                  <a:schemeClr val="accent4"/>
                </a:solidFill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1688" name="Google Shape;1688;p133"/>
          <p:cNvSpPr txBox="1"/>
          <p:nvPr>
            <p:ph type="title"/>
          </p:nvPr>
        </p:nvSpPr>
        <p:spPr>
          <a:xfrm>
            <a:off x="324000" y="0"/>
            <a:ext cx="7450500" cy="6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pPr>
            <a:r>
              <a:rPr lang="en-GB" sz="1100">
                <a:latin typeface="Lexend"/>
              </a:rPr>
              <a:t>Isbeddellada (Transformations) ee isku midnimada (congruence)</a:t>
            </a:r>
            <a:endParaRPr/>
          </a:p>
        </p:txBody>
      </p:sp>
      <p:pic>
        <p:nvPicPr>
          <p:cNvPr id="1689" name="Google Shape;1689;p133"/>
          <p:cNvPicPr preferRelativeResize="0"/>
          <p:nvPr/>
        </p:nvPicPr>
        <p:blipFill rotWithShape="1">
          <a:blip r:embed="rId3">
            <a:alphaModFix/>
          </a:blip>
          <a:srcRect b="353" l="124" r="62273" t="42702"/>
          <a:stretch/>
        </p:blipFill>
        <p:spPr>
          <a:xfrm>
            <a:off x="5290925" y="2019175"/>
            <a:ext cx="3051724" cy="2714224"/>
          </a:xfrm>
          <a:prstGeom prst="rect">
            <a:avLst/>
          </a:prstGeom>
          <a:noFill/>
          <a:ln>
            <a:noFill/>
          </a:ln>
        </p:spPr>
      </p:pic>
      <p:sp>
        <p:nvSpPr>
          <p:cNvPr id="1690" name="Google Shape;1690;p133"/>
          <p:cNvSpPr/>
          <p:nvPr/>
        </p:nvSpPr>
        <p:spPr>
          <a:xfrm rot="5400000">
            <a:off x="6988574" y="3050737"/>
            <a:ext cx="677100" cy="1357200"/>
          </a:xfrm>
          <a:prstGeom prst="rtTriangle">
            <a:avLst/>
          </a:prstGeom>
          <a:solidFill>
            <a:srgbClr val="EBEDFE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>
                <a:latin typeface="Lexend"/>
              </a:rPr>
              <a:t/>
            </a:r>
            <a:endParaRPr b="0" i="0" sz="1400" u="none" cap="none" strike="noStrike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91" name="Google Shape;1691;p133"/>
          <p:cNvSpPr/>
          <p:nvPr/>
        </p:nvSpPr>
        <p:spPr>
          <a:xfrm>
            <a:off x="6648524" y="2021412"/>
            <a:ext cx="677100" cy="1357200"/>
          </a:xfrm>
          <a:prstGeom prst="rtTriangle">
            <a:avLst/>
          </a:prstGeom>
          <a:solidFill>
            <a:srgbClr val="EBEDFE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>
                <a:latin typeface="Lexend"/>
              </a:rPr>
              <a:t/>
            </a:r>
            <a:endParaRPr b="0" i="0" sz="1400" u="none" cap="none" strike="noStrike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692" name="Google Shape;1692;p133"/>
          <p:cNvGrpSpPr/>
          <p:nvPr/>
        </p:nvGrpSpPr>
        <p:grpSpPr>
          <a:xfrm rot="1499186">
            <a:off x="868800" y="2082126"/>
            <a:ext cx="2201081" cy="1894184"/>
            <a:chOff x="724378" y="2011287"/>
            <a:chExt cx="2201100" cy="1894200"/>
          </a:xfrm>
        </p:grpSpPr>
        <p:sp>
          <p:nvSpPr>
            <p:cNvPr id="1693" name="Google Shape;1693;p133"/>
            <p:cNvSpPr/>
            <p:nvPr/>
          </p:nvSpPr>
          <p:spPr>
            <a:xfrm>
              <a:off x="724378" y="2011287"/>
              <a:ext cx="2201100" cy="1894200"/>
            </a:xfrm>
            <a:prstGeom prst="rect">
              <a:avLst/>
            </a:prstGeom>
            <a:solidFill>
              <a:srgbClr val="FDF3CB">
                <a:alpha val="490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4" name="Google Shape;1694;p133"/>
            <p:cNvSpPr/>
            <p:nvPr/>
          </p:nvSpPr>
          <p:spPr>
            <a:xfrm>
              <a:off x="1062703" y="2380466"/>
              <a:ext cx="677100" cy="999600"/>
            </a:xfrm>
            <a:prstGeom prst="rtTriangle">
              <a:avLst/>
            </a:prstGeom>
            <a:noFill/>
            <a:ln cap="flat" cmpd="sng" w="3810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695" name="Google Shape;1695;p133"/>
          <p:cNvGrpSpPr/>
          <p:nvPr/>
        </p:nvGrpSpPr>
        <p:grpSpPr>
          <a:xfrm rot="2852710">
            <a:off x="974052" y="2210921"/>
            <a:ext cx="2201071" cy="1894175"/>
            <a:chOff x="724378" y="2011287"/>
            <a:chExt cx="2201100" cy="1894200"/>
          </a:xfrm>
        </p:grpSpPr>
        <p:sp>
          <p:nvSpPr>
            <p:cNvPr id="1696" name="Google Shape;1696;p133"/>
            <p:cNvSpPr/>
            <p:nvPr/>
          </p:nvSpPr>
          <p:spPr>
            <a:xfrm>
              <a:off x="724378" y="2011287"/>
              <a:ext cx="2201100" cy="1894200"/>
            </a:xfrm>
            <a:prstGeom prst="rect">
              <a:avLst/>
            </a:prstGeom>
            <a:solidFill>
              <a:srgbClr val="FDF3CB">
                <a:alpha val="490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7" name="Google Shape;1697;p133"/>
            <p:cNvSpPr/>
            <p:nvPr/>
          </p:nvSpPr>
          <p:spPr>
            <a:xfrm>
              <a:off x="1062703" y="2380466"/>
              <a:ext cx="677100" cy="999600"/>
            </a:xfrm>
            <a:prstGeom prst="rtTriangle">
              <a:avLst/>
            </a:prstGeom>
            <a:noFill/>
            <a:ln cap="flat" cmpd="sng" w="3810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698" name="Google Shape;1698;p133"/>
          <p:cNvGrpSpPr/>
          <p:nvPr/>
        </p:nvGrpSpPr>
        <p:grpSpPr>
          <a:xfrm rot="4490030">
            <a:off x="1047480" y="2410392"/>
            <a:ext cx="2200938" cy="1894060"/>
            <a:chOff x="724378" y="2011287"/>
            <a:chExt cx="2201100" cy="1894200"/>
          </a:xfrm>
        </p:grpSpPr>
        <p:sp>
          <p:nvSpPr>
            <p:cNvPr id="1699" name="Google Shape;1699;p133"/>
            <p:cNvSpPr/>
            <p:nvPr/>
          </p:nvSpPr>
          <p:spPr>
            <a:xfrm>
              <a:off x="724378" y="2011287"/>
              <a:ext cx="2201100" cy="1894200"/>
            </a:xfrm>
            <a:prstGeom prst="rect">
              <a:avLst/>
            </a:prstGeom>
            <a:solidFill>
              <a:srgbClr val="FDF3CB">
                <a:alpha val="490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0" name="Google Shape;1700;p133"/>
            <p:cNvSpPr/>
            <p:nvPr/>
          </p:nvSpPr>
          <p:spPr>
            <a:xfrm>
              <a:off x="1062703" y="2380466"/>
              <a:ext cx="677100" cy="999600"/>
            </a:xfrm>
            <a:prstGeom prst="rtTriangle">
              <a:avLst/>
            </a:prstGeom>
            <a:noFill/>
            <a:ln cap="flat" cmpd="sng" w="3810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701" name="Google Shape;1701;p133"/>
          <p:cNvGrpSpPr/>
          <p:nvPr/>
        </p:nvGrpSpPr>
        <p:grpSpPr>
          <a:xfrm rot="5400000">
            <a:off x="1061876" y="2517722"/>
            <a:ext cx="2200880" cy="1894011"/>
            <a:chOff x="724378" y="2011287"/>
            <a:chExt cx="2201100" cy="1894200"/>
          </a:xfrm>
        </p:grpSpPr>
        <p:sp>
          <p:nvSpPr>
            <p:cNvPr id="1702" name="Google Shape;1702;p133"/>
            <p:cNvSpPr/>
            <p:nvPr/>
          </p:nvSpPr>
          <p:spPr>
            <a:xfrm>
              <a:off x="724378" y="2011287"/>
              <a:ext cx="2201100" cy="1894200"/>
            </a:xfrm>
            <a:prstGeom prst="rect">
              <a:avLst/>
            </a:prstGeom>
            <a:solidFill>
              <a:srgbClr val="FDF3CB">
                <a:alpha val="490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3" name="Google Shape;1703;p133"/>
            <p:cNvSpPr/>
            <p:nvPr/>
          </p:nvSpPr>
          <p:spPr>
            <a:xfrm>
              <a:off x="1062703" y="2380466"/>
              <a:ext cx="677100" cy="999600"/>
            </a:xfrm>
            <a:prstGeom prst="rtTriangle">
              <a:avLst/>
            </a:prstGeom>
            <a:noFill/>
            <a:ln cap="flat" cmpd="sng" w="3810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704" name="Google Shape;1704;p133"/>
          <p:cNvPicPr preferRelativeResize="0"/>
          <p:nvPr/>
        </p:nvPicPr>
        <p:blipFill rotWithShape="1">
          <a:blip r:embed="rId4">
            <a:alphaModFix/>
          </a:blip>
          <a:srcRect b="52355" l="46456" r="47349" t="10323"/>
          <a:stretch/>
        </p:blipFill>
        <p:spPr>
          <a:xfrm rot="10800000">
            <a:off x="1632573" y="2761872"/>
            <a:ext cx="215465" cy="654608"/>
          </a:xfrm>
          <a:prstGeom prst="rect">
            <a:avLst/>
          </a:prstGeom>
          <a:noFill/>
          <a:ln>
            <a:noFill/>
          </a:ln>
        </p:spPr>
      </p:pic>
      <p:sp>
        <p:nvSpPr>
          <p:cNvPr id="1705" name="Google Shape;1705;p133"/>
          <p:cNvSpPr/>
          <p:nvPr/>
        </p:nvSpPr>
        <p:spPr>
          <a:xfrm>
            <a:off x="6582203" y="3305488"/>
            <a:ext cx="141600" cy="141600"/>
          </a:xfrm>
          <a:prstGeom prst="ellipse">
            <a:avLst/>
          </a:prstGeom>
          <a:solidFill>
            <a:schemeClr val="accent4"/>
          </a:solidFill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>
                <a:latin typeface="Lexend"/>
              </a:rPr>
              <a:t/>
            </a:r>
            <a:endParaRPr b="0" i="0" sz="1400" u="none" cap="none" strike="noStrike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06" name="Google Shape;1706;p133"/>
          <p:cNvSpPr/>
          <p:nvPr/>
        </p:nvSpPr>
        <p:spPr>
          <a:xfrm rot="5400000">
            <a:off x="1910661" y="2512408"/>
            <a:ext cx="677100" cy="1040400"/>
          </a:xfrm>
          <a:prstGeom prst="rtTriangle">
            <a:avLst/>
          </a:prstGeom>
          <a:solidFill>
            <a:srgbClr val="EBEDFE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>
                <a:latin typeface="Lexend"/>
              </a:rPr>
              <a:t/>
            </a:r>
            <a:endParaRPr b="0" i="0" sz="1400" u="none" cap="none" strike="noStrike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xit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"/>
                            </p:stCondLst>
                            <p:childTnLst>
                              <p:par>
                                <p:cTn fill="hold" nodeType="afterEffect" presetClass="exit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"/>
                            </p:stCondLst>
                            <p:childTnLst>
                              <p:par>
                                <p:cTn fill="hold" nodeType="afterEffect" presetClass="exit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0" name="Shape 17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&lt;math xmlns=&quot;http://www.w3.org/1998/Math/MathML&quot; display=&quot;block&quot; data-is-equatio=&quot;1&quot; data-latex=&quot;\left(\begin{matrix}-15\\&amp;#13;&amp;#10;-7\end{matrix}\right)&quot;&gt;&lt;mrow data-mjx-texclass=&quot;INNER&quot;&gt;&lt;mo data-mjx-texclass=&quot;OPEN&quot;&gt;(&lt;/mo&gt;&lt;mtable columnspacing=&quot;1em&quot; rowspacing=&quot;4pt&quot;&gt;&lt;mtr&gt;&lt;mtd&gt;&lt;mo&gt;−&lt;/mo&gt;&lt;mn&gt;15&lt;/mn&gt;&lt;/mtd&gt;&lt;/mtr&gt;&lt;mtr&gt;&lt;mtd&gt;&lt;mo&gt;−&lt;/mo&gt;&lt;mn&gt;7&lt;/mn&gt;&lt;/mtd&gt;&lt;/mtr&gt;&lt;/mtable&gt;&lt;mo data-mjx-texclass=&quot;CLOSE&quot;&gt;)&lt;/mo&gt;&lt;/mrow&gt;&lt;/math&gt;" id="1711" name="Google Shape;1711;p134" title="the 2 by 1 column matrix negative 15 negative 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37374" y="1115700"/>
            <a:ext cx="449213" cy="352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2" name="Google Shape;1712;p134"/>
          <p:cNvPicPr preferRelativeResize="0"/>
          <p:nvPr/>
        </p:nvPicPr>
        <p:blipFill rotWithShape="1">
          <a:blip r:embed="rId4">
            <a:alphaModFix/>
          </a:blip>
          <a:srcRect b="248" l="0" r="59" t="308"/>
          <a:stretch/>
        </p:blipFill>
        <p:spPr>
          <a:xfrm>
            <a:off x="350977" y="1934027"/>
            <a:ext cx="8136646" cy="2871615"/>
          </a:xfrm>
          <a:prstGeom prst="rect">
            <a:avLst/>
          </a:prstGeom>
          <a:noFill/>
          <a:ln>
            <a:noFill/>
          </a:ln>
        </p:spPr>
      </p:pic>
      <p:sp>
        <p:nvSpPr>
          <p:cNvPr id="1713" name="Google Shape;1713;p13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Isbeddellada (Transformations) ee isku midnimada (congruence)</a:t>
            </a:r>
            <a:endParaRPr/>
          </a:p>
        </p:txBody>
      </p:sp>
      <p:sp>
        <p:nvSpPr>
          <p:cNvPr id="1714" name="Google Shape;1714;p134"/>
          <p:cNvSpPr txBox="1"/>
          <p:nvPr/>
        </p:nvSpPr>
        <p:spPr>
          <a:xfrm>
            <a:off x="969559" y="2818220"/>
            <a:ext cx="3687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6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15" name="Google Shape;1715;p134"/>
          <p:cNvSpPr txBox="1"/>
          <p:nvPr/>
        </p:nvSpPr>
        <p:spPr>
          <a:xfrm>
            <a:off x="2011531" y="2226870"/>
            <a:ext cx="3687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6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16" name="Google Shape;1716;p134"/>
          <p:cNvSpPr txBox="1"/>
          <p:nvPr/>
        </p:nvSpPr>
        <p:spPr>
          <a:xfrm>
            <a:off x="1951827" y="3447952"/>
            <a:ext cx="3687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C</a:t>
            </a:r>
            <a:endParaRPr sz="16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17" name="Google Shape;1717;p134"/>
          <p:cNvSpPr txBox="1"/>
          <p:nvPr/>
        </p:nvSpPr>
        <p:spPr>
          <a:xfrm>
            <a:off x="1951827" y="4208463"/>
            <a:ext cx="3687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D</a:t>
            </a:r>
            <a:endParaRPr sz="16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18" name="Google Shape;1718;p134"/>
          <p:cNvSpPr txBox="1"/>
          <p:nvPr/>
        </p:nvSpPr>
        <p:spPr>
          <a:xfrm>
            <a:off x="6682635" y="3025762"/>
            <a:ext cx="3687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sz="16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19" name="Google Shape;1719;p134"/>
          <p:cNvSpPr txBox="1"/>
          <p:nvPr/>
        </p:nvSpPr>
        <p:spPr>
          <a:xfrm>
            <a:off x="7443147" y="2398873"/>
            <a:ext cx="3687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E</a:t>
            </a:r>
            <a:endParaRPr sz="16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20" name="Google Shape;1720;p134"/>
          <p:cNvSpPr txBox="1"/>
          <p:nvPr/>
        </p:nvSpPr>
        <p:spPr>
          <a:xfrm>
            <a:off x="7428932" y="4172925"/>
            <a:ext cx="3687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G</a:t>
            </a:r>
            <a:endParaRPr sz="16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21" name="Google Shape;1721;p134"/>
          <p:cNvSpPr txBox="1"/>
          <p:nvPr/>
        </p:nvSpPr>
        <p:spPr>
          <a:xfrm>
            <a:off x="2821792" y="1844200"/>
            <a:ext cx="3687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22" name="Google Shape;1722;p134"/>
          <p:cNvSpPr txBox="1"/>
          <p:nvPr/>
        </p:nvSpPr>
        <p:spPr>
          <a:xfrm>
            <a:off x="6126818" y="1844200"/>
            <a:ext cx="3687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23" name="Google Shape;1723;p134"/>
          <p:cNvSpPr txBox="1"/>
          <p:nvPr/>
        </p:nvSpPr>
        <p:spPr>
          <a:xfrm>
            <a:off x="6229168" y="3913927"/>
            <a:ext cx="3687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24" name="Google Shape;1724;p134"/>
          <p:cNvSpPr txBox="1"/>
          <p:nvPr/>
        </p:nvSpPr>
        <p:spPr>
          <a:xfrm>
            <a:off x="6126818" y="4505278"/>
            <a:ext cx="3687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25" name="Google Shape;1725;p134"/>
          <p:cNvSpPr txBox="1"/>
          <p:nvPr/>
        </p:nvSpPr>
        <p:spPr>
          <a:xfrm>
            <a:off x="2817527" y="4505278"/>
            <a:ext cx="3687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26" name="Google Shape;1726;p134"/>
          <p:cNvSpPr txBox="1"/>
          <p:nvPr/>
        </p:nvSpPr>
        <p:spPr>
          <a:xfrm>
            <a:off x="2705227" y="2826468"/>
            <a:ext cx="3687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27" name="Google Shape;1727;p134"/>
          <p:cNvSpPr txBox="1"/>
          <p:nvPr/>
        </p:nvSpPr>
        <p:spPr>
          <a:xfrm>
            <a:off x="652100" y="711475"/>
            <a:ext cx="2460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a) Milicsi A korka PT.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28" name="Google Shape;1728;p134"/>
          <p:cNvSpPr txBox="1"/>
          <p:nvPr/>
        </p:nvSpPr>
        <p:spPr>
          <a:xfrm>
            <a:off x="3112475" y="711475"/>
            <a:ext cx="3345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b) Wareeji B 180° agagaarka U.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29" name="Google Shape;1729;p134"/>
          <p:cNvSpPr txBox="1"/>
          <p:nvPr/>
        </p:nvSpPr>
        <p:spPr>
          <a:xfrm>
            <a:off x="6457600" y="714100"/>
            <a:ext cx="2268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c) Guuri C 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descr="&lt;math xmlns=&quot;http://www.w3.org/1998/Math/MathML&quot; display=&quot;block&quot; data-is-equatio=&quot;1&quot; data-latex=&quot;\left(\begin{matrix}6\\&amp;#13;&amp;#10;-3\end{matrix}\right)&quot;&gt;&lt;mrow data-mjx-texclass=&quot;INNER&quot;&gt;&lt;mo data-mjx-texclass=&quot;OPEN&quot;&gt;(&lt;/mo&gt;&lt;mtable columnspacing=&quot;1em&quot; rowspacing=&quot;4pt&quot;&gt;&lt;mtr&gt;&lt;mtd&gt;&lt;mn&gt;6&lt;/mn&gt;&lt;/mtd&gt;&lt;/mtr&gt;&lt;mtr&gt;&lt;mtd&gt;&lt;mo&gt;−&lt;/mo&gt;&lt;mn&gt;3&lt;/mn&gt;&lt;/mtd&gt;&lt;/mtr&gt;&lt;/mtable&gt;&lt;mo data-mjx-texclass=&quot;CLOSE&quot;&gt;)&lt;/mo&gt;&lt;/mrow&gt;&lt;/math&gt;" id="1730" name="Google Shape;1730;p134" title="the 2 by 1 column matrix 6 negative 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113015" y="760110"/>
            <a:ext cx="362982" cy="336150"/>
          </a:xfrm>
          <a:prstGeom prst="rect">
            <a:avLst/>
          </a:prstGeom>
          <a:noFill/>
          <a:ln>
            <a:noFill/>
          </a:ln>
        </p:spPr>
      </p:pic>
      <p:sp>
        <p:nvSpPr>
          <p:cNvPr id="1731" name="Google Shape;1731;p134"/>
          <p:cNvSpPr txBox="1"/>
          <p:nvPr/>
        </p:nvSpPr>
        <p:spPr>
          <a:xfrm>
            <a:off x="652100" y="1092475"/>
            <a:ext cx="2534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d) Milicsi D korka PT.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32" name="Google Shape;1732;p134"/>
          <p:cNvSpPr txBox="1"/>
          <p:nvPr/>
        </p:nvSpPr>
        <p:spPr>
          <a:xfrm>
            <a:off x="3257200" y="1095100"/>
            <a:ext cx="2460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e) Guuri E 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33" name="Google Shape;1733;p134"/>
          <p:cNvSpPr txBox="1"/>
          <p:nvPr/>
        </p:nvSpPr>
        <p:spPr>
          <a:xfrm>
            <a:off x="674075" y="1441225"/>
            <a:ext cx="4560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f) Wareeji F 90° ka soo horjeeda saacadda (anticlockwise) agagaarka R.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34" name="Google Shape;1734;p134"/>
          <p:cNvSpPr txBox="1"/>
          <p:nvPr/>
        </p:nvSpPr>
        <p:spPr>
          <a:xfrm>
            <a:off x="5444200" y="1389150"/>
            <a:ext cx="2586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g) Milicsi G korka QS.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35" name="Google Shape;1735;p134"/>
          <p:cNvSpPr txBox="1"/>
          <p:nvPr/>
        </p:nvSpPr>
        <p:spPr>
          <a:xfrm>
            <a:off x="271100" y="711475"/>
            <a:ext cx="380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</a:t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)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9" name="Shape 1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" name="Google Shape;1740;p135"/>
          <p:cNvPicPr preferRelativeResize="0"/>
          <p:nvPr/>
        </p:nvPicPr>
        <p:blipFill rotWithShape="1">
          <a:blip r:embed="rId3">
            <a:alphaModFix/>
          </a:blip>
          <a:srcRect b="248" l="0" r="59" t="308"/>
          <a:stretch/>
        </p:blipFill>
        <p:spPr>
          <a:xfrm>
            <a:off x="350977" y="1934027"/>
            <a:ext cx="8136646" cy="28716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1" name="Google Shape;1741;p135"/>
          <p:cNvPicPr preferRelativeResize="0"/>
          <p:nvPr/>
        </p:nvPicPr>
        <p:blipFill rotWithShape="1">
          <a:blip r:embed="rId4">
            <a:alphaModFix/>
          </a:blip>
          <a:srcRect b="139" l="69" r="59" t="308"/>
          <a:stretch/>
        </p:blipFill>
        <p:spPr>
          <a:xfrm>
            <a:off x="353126" y="1934027"/>
            <a:ext cx="8146675" cy="2874928"/>
          </a:xfrm>
          <a:prstGeom prst="rect">
            <a:avLst/>
          </a:prstGeom>
          <a:noFill/>
          <a:ln>
            <a:noFill/>
          </a:ln>
        </p:spPr>
      </p:pic>
      <p:sp>
        <p:nvSpPr>
          <p:cNvPr id="1742" name="Google Shape;1742;p135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Isbeddellada (Transformations) ee isku midnimada (congruence)</a:t>
            </a:r>
            <a:endParaRPr/>
          </a:p>
        </p:txBody>
      </p:sp>
      <p:sp>
        <p:nvSpPr>
          <p:cNvPr id="1743" name="Google Shape;1743;p135"/>
          <p:cNvSpPr txBox="1"/>
          <p:nvPr/>
        </p:nvSpPr>
        <p:spPr>
          <a:xfrm>
            <a:off x="969559" y="2818220"/>
            <a:ext cx="3687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6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44" name="Google Shape;1744;p135"/>
          <p:cNvSpPr txBox="1"/>
          <p:nvPr/>
        </p:nvSpPr>
        <p:spPr>
          <a:xfrm>
            <a:off x="2011531" y="2226870"/>
            <a:ext cx="3687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6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45" name="Google Shape;1745;p135"/>
          <p:cNvSpPr txBox="1"/>
          <p:nvPr/>
        </p:nvSpPr>
        <p:spPr>
          <a:xfrm>
            <a:off x="1951827" y="3447952"/>
            <a:ext cx="3687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C</a:t>
            </a:r>
            <a:endParaRPr sz="16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46" name="Google Shape;1746;p135"/>
          <p:cNvSpPr txBox="1"/>
          <p:nvPr/>
        </p:nvSpPr>
        <p:spPr>
          <a:xfrm>
            <a:off x="1951827" y="4208463"/>
            <a:ext cx="3687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D</a:t>
            </a:r>
            <a:endParaRPr sz="16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47" name="Google Shape;1747;p135"/>
          <p:cNvSpPr txBox="1"/>
          <p:nvPr/>
        </p:nvSpPr>
        <p:spPr>
          <a:xfrm>
            <a:off x="6682635" y="3025762"/>
            <a:ext cx="3687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sz="16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48" name="Google Shape;1748;p135"/>
          <p:cNvSpPr txBox="1"/>
          <p:nvPr/>
        </p:nvSpPr>
        <p:spPr>
          <a:xfrm>
            <a:off x="7443147" y="2398873"/>
            <a:ext cx="3687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E</a:t>
            </a:r>
            <a:endParaRPr sz="16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49" name="Google Shape;1749;p135"/>
          <p:cNvSpPr txBox="1"/>
          <p:nvPr/>
        </p:nvSpPr>
        <p:spPr>
          <a:xfrm>
            <a:off x="7428932" y="4172925"/>
            <a:ext cx="3687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G</a:t>
            </a:r>
            <a:endParaRPr sz="16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50" name="Google Shape;1750;p135"/>
          <p:cNvSpPr txBox="1"/>
          <p:nvPr/>
        </p:nvSpPr>
        <p:spPr>
          <a:xfrm>
            <a:off x="2821792" y="1844200"/>
            <a:ext cx="3687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51" name="Google Shape;1751;p135"/>
          <p:cNvSpPr txBox="1"/>
          <p:nvPr/>
        </p:nvSpPr>
        <p:spPr>
          <a:xfrm>
            <a:off x="6126818" y="1844200"/>
            <a:ext cx="3687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52" name="Google Shape;1752;p135"/>
          <p:cNvSpPr txBox="1"/>
          <p:nvPr/>
        </p:nvSpPr>
        <p:spPr>
          <a:xfrm>
            <a:off x="6229168" y="3913927"/>
            <a:ext cx="3687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53" name="Google Shape;1753;p135"/>
          <p:cNvSpPr txBox="1"/>
          <p:nvPr/>
        </p:nvSpPr>
        <p:spPr>
          <a:xfrm>
            <a:off x="6126818" y="4505278"/>
            <a:ext cx="3687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54" name="Google Shape;1754;p135"/>
          <p:cNvSpPr txBox="1"/>
          <p:nvPr/>
        </p:nvSpPr>
        <p:spPr>
          <a:xfrm>
            <a:off x="2817527" y="4505278"/>
            <a:ext cx="3687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55" name="Google Shape;1755;p135"/>
          <p:cNvSpPr txBox="1"/>
          <p:nvPr/>
        </p:nvSpPr>
        <p:spPr>
          <a:xfrm>
            <a:off x="2705227" y="2826468"/>
            <a:ext cx="3687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descr="&lt;math xmlns=&quot;http://www.w3.org/1998/Math/MathML&quot; display=&quot;block&quot; data-is-equatio=&quot;1&quot; data-latex=&quot;\left(\begin{matrix}-15\\&amp;#13;&amp;#10;-7\end{matrix}\right)&quot;&gt;&lt;mrow data-mjx-texclass=&quot;INNER&quot;&gt;&lt;mo data-mjx-texclass=&quot;OPEN&quot;&gt;(&lt;/mo&gt;&lt;mtable columnspacing=&quot;1em&quot; rowspacing=&quot;4pt&quot;&gt;&lt;mtr&gt;&lt;mtd&gt;&lt;mo&gt;−&lt;/mo&gt;&lt;mn&gt;15&lt;/mn&gt;&lt;/mtd&gt;&lt;/mtr&gt;&lt;mtr&gt;&lt;mtd&gt;&lt;mo&gt;−&lt;/mo&gt;&lt;mn&gt;7&lt;/mn&gt;&lt;/mtd&gt;&lt;/mtr&gt;&lt;/mtable&gt;&lt;mo data-mjx-texclass=&quot;CLOSE&quot;&gt;)&lt;/mo&gt;&lt;/mrow&gt;&lt;/math&gt;" id="1756" name="Google Shape;1756;p135" title="the 2 by 1 column matrix negative 15 negative 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61174" y="1115700"/>
            <a:ext cx="449213" cy="352050"/>
          </a:xfrm>
          <a:prstGeom prst="rect">
            <a:avLst/>
          </a:prstGeom>
          <a:noFill/>
          <a:ln>
            <a:noFill/>
          </a:ln>
        </p:spPr>
      </p:pic>
      <p:sp>
        <p:nvSpPr>
          <p:cNvPr id="1757" name="Google Shape;1757;p135"/>
          <p:cNvSpPr txBox="1"/>
          <p:nvPr/>
        </p:nvSpPr>
        <p:spPr>
          <a:xfrm>
            <a:off x="652100" y="711475"/>
            <a:ext cx="2460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a) Milicsi A korka PT.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58" name="Google Shape;1758;p135"/>
          <p:cNvSpPr txBox="1"/>
          <p:nvPr/>
        </p:nvSpPr>
        <p:spPr>
          <a:xfrm>
            <a:off x="3112475" y="711475"/>
            <a:ext cx="3345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b) Wareeji B 180° agagaarka U.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59" name="Google Shape;1759;p135"/>
          <p:cNvSpPr txBox="1"/>
          <p:nvPr/>
        </p:nvSpPr>
        <p:spPr>
          <a:xfrm>
            <a:off x="6457600" y="714100"/>
            <a:ext cx="2268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c) Guuri C 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60" name="Google Shape;1760;p135"/>
          <p:cNvSpPr txBox="1"/>
          <p:nvPr/>
        </p:nvSpPr>
        <p:spPr>
          <a:xfrm>
            <a:off x="652100" y="1092475"/>
            <a:ext cx="2534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d) Milicsi D korka PT.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61" name="Google Shape;1761;p135"/>
          <p:cNvSpPr txBox="1"/>
          <p:nvPr/>
        </p:nvSpPr>
        <p:spPr>
          <a:xfrm>
            <a:off x="3181000" y="1095100"/>
            <a:ext cx="2460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e) Guuri E 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62" name="Google Shape;1762;p135"/>
          <p:cNvSpPr txBox="1"/>
          <p:nvPr/>
        </p:nvSpPr>
        <p:spPr>
          <a:xfrm>
            <a:off x="674075" y="1441225"/>
            <a:ext cx="4560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f) Wareeji F 90° saacad-darro ah oo ku wareegsan R.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63" name="Google Shape;1763;p135"/>
          <p:cNvSpPr txBox="1"/>
          <p:nvPr/>
        </p:nvSpPr>
        <p:spPr>
          <a:xfrm>
            <a:off x="5444200" y="1389150"/>
            <a:ext cx="2586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g) Ka milicsan G korka QS.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64" name="Google Shape;1764;p135"/>
          <p:cNvSpPr txBox="1"/>
          <p:nvPr/>
        </p:nvSpPr>
        <p:spPr>
          <a:xfrm>
            <a:off x="271100" y="711475"/>
            <a:ext cx="380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1)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8" name="Shape 17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9" name="Google Shape;1769;p136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Isbeddellada (Transformations) oo leh isku-ekaansho (congruence)</a:t>
            </a:r>
            <a:endParaRPr/>
          </a:p>
        </p:txBody>
      </p:sp>
      <p:sp>
        <p:nvSpPr>
          <p:cNvPr id="1770" name="Google Shape;1770;p136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400">
                <a:latin typeface="Lexend"/>
              </a:rPr>
              <a:t>Aqoonsashada macluumaadka maqan ee qaababka isku-ekaanshaha (congruent)</a:t>
            </a:r>
            <a:endParaRPr/>
          </a:p>
        </p:txBody>
      </p:sp>
      <p:sp>
        <p:nvSpPr>
          <p:cNvPr id="1771" name="Google Shape;1771;p136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Hubinta fahamka isku-ekaanshaha (congruence)</a:t>
            </a:r>
            <a:endParaRPr/>
          </a:p>
        </p:txBody>
      </p:sp>
      <p:pic>
        <p:nvPicPr>
          <p:cNvPr id="1772" name="Google Shape;1772;p1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7200" y="2988375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6" name="Shape 1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7" name="Google Shape;1777;p137"/>
          <p:cNvSpPr txBox="1"/>
          <p:nvPr>
            <p:ph idx="1" type="body"/>
          </p:nvPr>
        </p:nvSpPr>
        <p:spPr>
          <a:xfrm>
            <a:off x="324000" y="759300"/>
            <a:ext cx="8237700" cy="86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Milicsiga (Reflection), wareejinta (rotation) iyo turjumaadda (translation) had iyo jeer waxay soo saaraan sawir la mid ah (congruent) shayga.</a:t>
            </a:r>
            <a:r>
              <a:rPr lang="en-GB" sz="1400">
                <a:solidFill>
                  <a:schemeClr val="accent5"/>
                </a:solidFill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1778" name="Google Shape;1778;p13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Aqoonsashada macluumaadka maqan ee qaababka isku-ekaanshaha (congruent)</a:t>
            </a:r>
            <a:endParaRPr/>
          </a:p>
        </p:txBody>
      </p:sp>
      <p:sp>
        <p:nvSpPr>
          <p:cNvPr id="1779" name="Google Shape;1779;p137"/>
          <p:cNvSpPr txBox="1"/>
          <p:nvPr>
            <p:ph idx="1" type="body"/>
          </p:nvPr>
        </p:nvSpPr>
        <p:spPr>
          <a:xfrm>
            <a:off x="324000" y="1826100"/>
            <a:ext cx="8237700" cy="86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Marka laba qaab isku-ekaansho (congruent) yihiin, dhererkooda iyo xaglohooduba waa isku mid.</a:t>
            </a:r>
            <a:r>
              <a:rPr lang="en-GB" sz="1400">
                <a:solidFill>
                  <a:schemeClr val="accent5"/>
                </a:solidFill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solidFill>
                  <a:schemeClr val="accent5"/>
                </a:solidFill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solidFill>
                  <a:schemeClr val="accent5"/>
                </a:solidFill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1780" name="Google Shape;1780;p137"/>
          <p:cNvSpPr txBox="1"/>
          <p:nvPr>
            <p:ph idx="1" type="body"/>
          </p:nvPr>
        </p:nvSpPr>
        <p:spPr>
          <a:xfrm>
            <a:off x="324000" y="2892900"/>
            <a:ext cx="8237700" cy="1225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Boo'aha (positions) iyo jihada (orientation) dhererka iyo xaglaha way kala duwanaan karaan, laakiin weli waxay ilaalinayaan isku nidaamka.</a:t>
            </a:r>
            <a:r>
              <a:rPr lang="en-GB" sz="1400">
                <a:solidFill>
                  <a:schemeClr val="accent5"/>
                </a:solidFill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4" name="Shape 1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5" name="Google Shape;1785;p138"/>
          <p:cNvSpPr txBox="1"/>
          <p:nvPr>
            <p:ph idx="1" type="subTitle"/>
          </p:nvPr>
        </p:nvSpPr>
        <p:spPr>
          <a:xfrm>
            <a:off x="337825" y="810000"/>
            <a:ext cx="3982200" cy="270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Qaababka A iyo B waa isku-ekaansho (congruent).</a:t>
            </a:r>
            <a:endParaRPr/>
          </a:p>
        </p:txBody>
      </p:sp>
      <p:sp>
        <p:nvSpPr>
          <p:cNvPr id="1786" name="Google Shape;1786;p138"/>
          <p:cNvSpPr txBox="1"/>
          <p:nvPr>
            <p:ph idx="2" type="subTitle"/>
          </p:nvPr>
        </p:nvSpPr>
        <p:spPr>
          <a:xfrm>
            <a:off x="4824000" y="810000"/>
            <a:ext cx="3982200" cy="30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Qaababka C iyo D waa isku-ekaansho (congruent).</a:t>
            </a:r>
            <a:endParaRPr/>
          </a:p>
        </p:txBody>
      </p:sp>
      <p:sp>
        <p:nvSpPr>
          <p:cNvPr id="1787" name="Google Shape;1787;p13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Aqoonsashada macluumaadka maqan ee qaababka isku-ekaanshaha (congruent)</a:t>
            </a:r>
            <a:endParaRPr/>
          </a:p>
        </p:txBody>
      </p:sp>
      <p:sp>
        <p:nvSpPr>
          <p:cNvPr id="1788" name="Google Shape;1788;p138"/>
          <p:cNvSpPr txBox="1"/>
          <p:nvPr>
            <p:ph idx="1" type="subTitle"/>
          </p:nvPr>
        </p:nvSpPr>
        <p:spPr>
          <a:xfrm>
            <a:off x="337825" y="4136425"/>
            <a:ext cx="3982200" cy="613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Ku calaamadee qaabka B dhererkiisa iyo xaglaha maqan.</a:t>
            </a:r>
            <a:endParaRPr/>
          </a:p>
        </p:txBody>
      </p:sp>
      <p:sp>
        <p:nvSpPr>
          <p:cNvPr id="1789" name="Google Shape;1789;p138"/>
          <p:cNvSpPr txBox="1"/>
          <p:nvPr>
            <p:ph idx="1" type="subTitle"/>
          </p:nvPr>
        </p:nvSpPr>
        <p:spPr>
          <a:xfrm>
            <a:off x="337825" y="3531219"/>
            <a:ext cx="4175700" cy="35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Waa maxay isbeddelka (transformation) uu A ugu qoro B?</a:t>
            </a:r>
            <a:endParaRPr/>
          </a:p>
        </p:txBody>
      </p:sp>
      <p:grpSp>
        <p:nvGrpSpPr>
          <p:cNvPr id="1790" name="Google Shape;1790;p138"/>
          <p:cNvGrpSpPr/>
          <p:nvPr/>
        </p:nvGrpSpPr>
        <p:grpSpPr>
          <a:xfrm flipH="1" rot="5400000">
            <a:off x="523355" y="1517313"/>
            <a:ext cx="1753691" cy="1503493"/>
            <a:chOff x="370955" y="1669713"/>
            <a:chExt cx="1753691" cy="1503493"/>
          </a:xfrm>
        </p:grpSpPr>
        <p:cxnSp>
          <p:nvCxnSpPr>
            <p:cNvPr id="1791" name="Google Shape;1791;p138"/>
            <p:cNvCxnSpPr/>
            <p:nvPr/>
          </p:nvCxnSpPr>
          <p:spPr>
            <a:xfrm>
              <a:off x="495373" y="1873525"/>
              <a:ext cx="0" cy="1201500"/>
            </a:xfrm>
            <a:prstGeom prst="straightConnector1">
              <a:avLst/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1792" name="Google Shape;1792;p138"/>
            <p:cNvCxnSpPr/>
            <p:nvPr/>
          </p:nvCxnSpPr>
          <p:spPr>
            <a:xfrm rot="10800000">
              <a:off x="600983" y="3173206"/>
              <a:ext cx="1380300" cy="0"/>
            </a:xfrm>
            <a:prstGeom prst="straightConnector1">
              <a:avLst/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1793" name="Google Shape;1793;p138"/>
            <p:cNvCxnSpPr/>
            <p:nvPr/>
          </p:nvCxnSpPr>
          <p:spPr>
            <a:xfrm rot="10800000">
              <a:off x="650673" y="1764944"/>
              <a:ext cx="1411200" cy="743100"/>
            </a:xfrm>
            <a:prstGeom prst="straightConnector1">
              <a:avLst/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1794" name="Google Shape;1794;p138"/>
            <p:cNvCxnSpPr/>
            <p:nvPr/>
          </p:nvCxnSpPr>
          <p:spPr>
            <a:xfrm rot="10800000">
              <a:off x="2101435" y="2576975"/>
              <a:ext cx="0" cy="505500"/>
            </a:xfrm>
            <a:prstGeom prst="straightConnector1">
              <a:avLst/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1795" name="Google Shape;1795;p138"/>
            <p:cNvSpPr/>
            <p:nvPr/>
          </p:nvSpPr>
          <p:spPr>
            <a:xfrm>
              <a:off x="586225" y="2921273"/>
              <a:ext cx="153900" cy="153900"/>
            </a:xfrm>
            <a:prstGeom prst="rect">
              <a:avLst/>
            </a:prstGeom>
            <a:noFill/>
            <a:ln cap="flat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796" name="Google Shape;1796;p138"/>
            <p:cNvSpPr/>
            <p:nvPr/>
          </p:nvSpPr>
          <p:spPr>
            <a:xfrm>
              <a:off x="1842060" y="2921273"/>
              <a:ext cx="153900" cy="153900"/>
            </a:xfrm>
            <a:prstGeom prst="rect">
              <a:avLst/>
            </a:prstGeom>
            <a:noFill/>
            <a:ln cap="flat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797" name="Google Shape;1797;p138"/>
            <p:cNvSpPr/>
            <p:nvPr/>
          </p:nvSpPr>
          <p:spPr>
            <a:xfrm>
              <a:off x="370955" y="1669713"/>
              <a:ext cx="431700" cy="431700"/>
            </a:xfrm>
            <a:prstGeom prst="arc">
              <a:avLst>
                <a:gd fmla="val 1539927" name="adj1"/>
                <a:gd fmla="val 5331018" name="adj2"/>
              </a:avLst>
            </a:prstGeom>
            <a:noFill/>
            <a:ln cap="flat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798" name="Google Shape;1798;p138"/>
            <p:cNvSpPr/>
            <p:nvPr/>
          </p:nvSpPr>
          <p:spPr>
            <a:xfrm>
              <a:off x="1842046" y="2459398"/>
              <a:ext cx="282600" cy="282600"/>
            </a:xfrm>
            <a:prstGeom prst="arc">
              <a:avLst>
                <a:gd fmla="val 5257006" name="adj1"/>
                <a:gd fmla="val 12493005" name="adj2"/>
              </a:avLst>
            </a:prstGeom>
            <a:noFill/>
            <a:ln cap="flat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799" name="Google Shape;1799;p138"/>
            <p:cNvSpPr/>
            <p:nvPr/>
          </p:nvSpPr>
          <p:spPr>
            <a:xfrm>
              <a:off x="589175" y="1858850"/>
              <a:ext cx="1413248" cy="1216257"/>
            </a:xfrm>
            <a:custGeom>
              <a:rect b="b" l="l" r="r" t="t"/>
              <a:pathLst>
                <a:path extrusionOk="0" h="83234" w="96715">
                  <a:moveTo>
                    <a:pt x="0" y="0"/>
                  </a:moveTo>
                  <a:lnTo>
                    <a:pt x="0" y="83234"/>
                  </a:lnTo>
                  <a:lnTo>
                    <a:pt x="96715" y="83234"/>
                  </a:lnTo>
                  <a:lnTo>
                    <a:pt x="96715" y="50703"/>
                  </a:lnTo>
                  <a:close/>
                </a:path>
              </a:pathLst>
            </a:cu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/>
            <a:p/>
          </p:txBody>
        </p:sp>
      </p:grpSp>
      <p:grpSp>
        <p:nvGrpSpPr>
          <p:cNvPr id="1800" name="Google Shape;1800;p138"/>
          <p:cNvGrpSpPr/>
          <p:nvPr/>
        </p:nvGrpSpPr>
        <p:grpSpPr>
          <a:xfrm flipH="1" rot="5400000">
            <a:off x="2580755" y="1517313"/>
            <a:ext cx="1753691" cy="1503493"/>
            <a:chOff x="370955" y="1669713"/>
            <a:chExt cx="1753691" cy="1503493"/>
          </a:xfrm>
        </p:grpSpPr>
        <p:cxnSp>
          <p:nvCxnSpPr>
            <p:cNvPr id="1801" name="Google Shape;1801;p138"/>
            <p:cNvCxnSpPr/>
            <p:nvPr/>
          </p:nvCxnSpPr>
          <p:spPr>
            <a:xfrm>
              <a:off x="495373" y="1873525"/>
              <a:ext cx="0" cy="1201500"/>
            </a:xfrm>
            <a:prstGeom prst="straightConnector1">
              <a:avLst/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1802" name="Google Shape;1802;p138"/>
            <p:cNvCxnSpPr/>
            <p:nvPr/>
          </p:nvCxnSpPr>
          <p:spPr>
            <a:xfrm rot="10800000">
              <a:off x="600983" y="3173206"/>
              <a:ext cx="1380300" cy="0"/>
            </a:xfrm>
            <a:prstGeom prst="straightConnector1">
              <a:avLst/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1803" name="Google Shape;1803;p138"/>
            <p:cNvCxnSpPr/>
            <p:nvPr/>
          </p:nvCxnSpPr>
          <p:spPr>
            <a:xfrm rot="10800000">
              <a:off x="650673" y="1764944"/>
              <a:ext cx="1411200" cy="743100"/>
            </a:xfrm>
            <a:prstGeom prst="straightConnector1">
              <a:avLst/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1804" name="Google Shape;1804;p138"/>
            <p:cNvCxnSpPr/>
            <p:nvPr/>
          </p:nvCxnSpPr>
          <p:spPr>
            <a:xfrm rot="10800000">
              <a:off x="2101435" y="2576975"/>
              <a:ext cx="0" cy="505500"/>
            </a:xfrm>
            <a:prstGeom prst="straightConnector1">
              <a:avLst/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1805" name="Google Shape;1805;p138"/>
            <p:cNvSpPr/>
            <p:nvPr/>
          </p:nvSpPr>
          <p:spPr>
            <a:xfrm>
              <a:off x="586225" y="2921273"/>
              <a:ext cx="153900" cy="153900"/>
            </a:xfrm>
            <a:prstGeom prst="rect">
              <a:avLst/>
            </a:prstGeom>
            <a:noFill/>
            <a:ln cap="flat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06" name="Google Shape;1806;p138"/>
            <p:cNvSpPr/>
            <p:nvPr/>
          </p:nvSpPr>
          <p:spPr>
            <a:xfrm>
              <a:off x="1842060" y="2921273"/>
              <a:ext cx="153900" cy="153900"/>
            </a:xfrm>
            <a:prstGeom prst="rect">
              <a:avLst/>
            </a:prstGeom>
            <a:noFill/>
            <a:ln cap="flat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07" name="Google Shape;1807;p138"/>
            <p:cNvSpPr/>
            <p:nvPr/>
          </p:nvSpPr>
          <p:spPr>
            <a:xfrm>
              <a:off x="370955" y="1669713"/>
              <a:ext cx="431700" cy="431700"/>
            </a:xfrm>
            <a:prstGeom prst="arc">
              <a:avLst>
                <a:gd fmla="val 1539927" name="adj1"/>
                <a:gd fmla="val 5331018" name="adj2"/>
              </a:avLst>
            </a:prstGeom>
            <a:noFill/>
            <a:ln cap="flat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08" name="Google Shape;1808;p138"/>
            <p:cNvSpPr/>
            <p:nvPr/>
          </p:nvSpPr>
          <p:spPr>
            <a:xfrm>
              <a:off x="1842046" y="2459398"/>
              <a:ext cx="282600" cy="282600"/>
            </a:xfrm>
            <a:prstGeom prst="arc">
              <a:avLst>
                <a:gd fmla="val 5257006" name="adj1"/>
                <a:gd fmla="val 12493005" name="adj2"/>
              </a:avLst>
            </a:prstGeom>
            <a:noFill/>
            <a:ln cap="flat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09" name="Google Shape;1809;p138"/>
            <p:cNvSpPr/>
            <p:nvPr/>
          </p:nvSpPr>
          <p:spPr>
            <a:xfrm>
              <a:off x="589175" y="1858850"/>
              <a:ext cx="1413248" cy="1216257"/>
            </a:xfrm>
            <a:custGeom>
              <a:rect b="b" l="l" r="r" t="t"/>
              <a:pathLst>
                <a:path extrusionOk="0" h="83234" w="96715">
                  <a:moveTo>
                    <a:pt x="0" y="0"/>
                  </a:moveTo>
                  <a:lnTo>
                    <a:pt x="0" y="83234"/>
                  </a:lnTo>
                  <a:lnTo>
                    <a:pt x="96715" y="83234"/>
                  </a:lnTo>
                  <a:lnTo>
                    <a:pt x="96715" y="50703"/>
                  </a:lnTo>
                  <a:close/>
                </a:path>
              </a:pathLst>
            </a:cu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/>
            <a:p/>
          </p:txBody>
        </p:sp>
      </p:grpSp>
      <p:sp>
        <p:nvSpPr>
          <p:cNvPr id="1810" name="Google Shape;1810;p138"/>
          <p:cNvSpPr txBox="1"/>
          <p:nvPr>
            <p:ph idx="1" type="subTitle"/>
          </p:nvPr>
        </p:nvSpPr>
        <p:spPr>
          <a:xfrm>
            <a:off x="414025" y="2120055"/>
            <a:ext cx="293700" cy="30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15</a:t>
            </a:r>
            <a:endParaRPr sz="1600"/>
          </a:p>
        </p:txBody>
      </p:sp>
      <p:sp>
        <p:nvSpPr>
          <p:cNvPr id="1811" name="Google Shape;1811;p138"/>
          <p:cNvSpPr txBox="1"/>
          <p:nvPr>
            <p:ph idx="1" type="subTitle"/>
          </p:nvPr>
        </p:nvSpPr>
        <p:spPr>
          <a:xfrm>
            <a:off x="1252225" y="3034455"/>
            <a:ext cx="293700" cy="30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13</a:t>
            </a:r>
            <a:endParaRPr sz="1600"/>
          </a:p>
        </p:txBody>
      </p:sp>
      <p:sp>
        <p:nvSpPr>
          <p:cNvPr id="1812" name="Google Shape;1812;p138"/>
          <p:cNvSpPr txBox="1"/>
          <p:nvPr>
            <p:ph idx="1" type="subTitle"/>
          </p:nvPr>
        </p:nvSpPr>
        <p:spPr>
          <a:xfrm>
            <a:off x="1709425" y="1967655"/>
            <a:ext cx="293700" cy="30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17</a:t>
            </a:r>
            <a:endParaRPr sz="1600"/>
          </a:p>
        </p:txBody>
      </p:sp>
      <p:sp>
        <p:nvSpPr>
          <p:cNvPr id="1813" name="Google Shape;1813;p138"/>
          <p:cNvSpPr txBox="1"/>
          <p:nvPr>
            <p:ph idx="1" type="subTitle"/>
          </p:nvPr>
        </p:nvSpPr>
        <p:spPr>
          <a:xfrm>
            <a:off x="947425" y="1129455"/>
            <a:ext cx="293700" cy="30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5</a:t>
            </a:r>
            <a:endParaRPr sz="1600"/>
          </a:p>
        </p:txBody>
      </p:sp>
      <p:sp>
        <p:nvSpPr>
          <p:cNvPr id="1814" name="Google Shape;1814;p138"/>
          <p:cNvSpPr txBox="1"/>
          <p:nvPr>
            <p:ph idx="1" type="subTitle"/>
          </p:nvPr>
        </p:nvSpPr>
        <p:spPr>
          <a:xfrm>
            <a:off x="926912" y="1686892"/>
            <a:ext cx="541500" cy="30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118°</a:t>
            </a:r>
            <a:endParaRPr sz="1600"/>
          </a:p>
        </p:txBody>
      </p:sp>
      <p:sp>
        <p:nvSpPr>
          <p:cNvPr id="1815" name="Google Shape;1815;p138"/>
          <p:cNvSpPr txBox="1"/>
          <p:nvPr>
            <p:ph idx="1" type="subTitle"/>
          </p:nvPr>
        </p:nvSpPr>
        <p:spPr>
          <a:xfrm>
            <a:off x="1435400" y="2623273"/>
            <a:ext cx="541500" cy="30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62°</a:t>
            </a:r>
            <a:endParaRPr sz="1600"/>
          </a:p>
        </p:txBody>
      </p:sp>
      <p:sp>
        <p:nvSpPr>
          <p:cNvPr id="1816" name="Google Shape;1816;p138"/>
          <p:cNvSpPr txBox="1"/>
          <p:nvPr>
            <p:ph idx="1" type="subTitle"/>
          </p:nvPr>
        </p:nvSpPr>
        <p:spPr>
          <a:xfrm>
            <a:off x="2471425" y="2120055"/>
            <a:ext cx="293700" cy="30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15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817" name="Google Shape;1817;p138"/>
          <p:cNvSpPr txBox="1"/>
          <p:nvPr>
            <p:ph idx="1" type="subTitle"/>
          </p:nvPr>
        </p:nvSpPr>
        <p:spPr>
          <a:xfrm>
            <a:off x="3309625" y="3034455"/>
            <a:ext cx="293700" cy="30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13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818" name="Google Shape;1818;p138"/>
          <p:cNvSpPr txBox="1"/>
          <p:nvPr>
            <p:ph idx="1" type="subTitle"/>
          </p:nvPr>
        </p:nvSpPr>
        <p:spPr>
          <a:xfrm>
            <a:off x="3766825" y="1967655"/>
            <a:ext cx="293700" cy="30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17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819" name="Google Shape;1819;p138"/>
          <p:cNvSpPr txBox="1"/>
          <p:nvPr>
            <p:ph idx="1" type="subTitle"/>
          </p:nvPr>
        </p:nvSpPr>
        <p:spPr>
          <a:xfrm>
            <a:off x="3004825" y="1129455"/>
            <a:ext cx="293700" cy="30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5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820" name="Google Shape;1820;p138"/>
          <p:cNvSpPr txBox="1"/>
          <p:nvPr>
            <p:ph idx="1" type="subTitle"/>
          </p:nvPr>
        </p:nvSpPr>
        <p:spPr>
          <a:xfrm>
            <a:off x="2984312" y="1686892"/>
            <a:ext cx="541500" cy="30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118°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821" name="Google Shape;1821;p138"/>
          <p:cNvSpPr txBox="1"/>
          <p:nvPr>
            <p:ph idx="1" type="subTitle"/>
          </p:nvPr>
        </p:nvSpPr>
        <p:spPr>
          <a:xfrm>
            <a:off x="3492800" y="2623273"/>
            <a:ext cx="541500" cy="30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62°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822" name="Google Shape;1822;p138"/>
          <p:cNvSpPr txBox="1"/>
          <p:nvPr>
            <p:ph idx="1" type="subTitle"/>
          </p:nvPr>
        </p:nvSpPr>
        <p:spPr>
          <a:xfrm>
            <a:off x="337825" y="3825758"/>
            <a:ext cx="1318200" cy="30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turjumaad (translation)</a:t>
            </a:r>
            <a:endParaRPr sz="19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823" name="Google Shape;1823;p138"/>
          <p:cNvSpPr txBox="1"/>
          <p:nvPr>
            <p:ph idx="1" type="subTitle"/>
          </p:nvPr>
        </p:nvSpPr>
        <p:spPr>
          <a:xfrm>
            <a:off x="1099825" y="2174274"/>
            <a:ext cx="217500" cy="270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A</a:t>
            </a:r>
            <a:endParaRPr/>
          </a:p>
        </p:txBody>
      </p:sp>
      <p:sp>
        <p:nvSpPr>
          <p:cNvPr id="1824" name="Google Shape;1824;p138"/>
          <p:cNvSpPr txBox="1"/>
          <p:nvPr>
            <p:ph idx="1" type="subTitle"/>
          </p:nvPr>
        </p:nvSpPr>
        <p:spPr>
          <a:xfrm>
            <a:off x="3103006" y="2174274"/>
            <a:ext cx="217500" cy="270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B</a:t>
            </a:r>
            <a:endParaRPr/>
          </a:p>
        </p:txBody>
      </p:sp>
      <p:cxnSp>
        <p:nvCxnSpPr>
          <p:cNvPr id="1825" name="Google Shape;1825;p138"/>
          <p:cNvCxnSpPr/>
          <p:nvPr/>
        </p:nvCxnSpPr>
        <p:spPr>
          <a:xfrm rot="10800000">
            <a:off x="5785778" y="2084043"/>
            <a:ext cx="1817700" cy="0"/>
          </a:xfrm>
          <a:prstGeom prst="straightConnector1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826" name="Google Shape;1826;p138"/>
          <p:cNvSpPr/>
          <p:nvPr/>
        </p:nvSpPr>
        <p:spPr>
          <a:xfrm flipH="1" rot="5400000">
            <a:off x="7464448" y="1834453"/>
            <a:ext cx="147300" cy="147300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27" name="Google Shape;1827;p138"/>
          <p:cNvSpPr/>
          <p:nvPr/>
        </p:nvSpPr>
        <p:spPr>
          <a:xfrm flipH="1" rot="5400000">
            <a:off x="7445022" y="1188574"/>
            <a:ext cx="217800" cy="217800"/>
          </a:xfrm>
          <a:prstGeom prst="arc">
            <a:avLst>
              <a:gd fmla="val 5257006" name="adj1"/>
              <a:gd fmla="val 12493005" name="adj2"/>
            </a:avLst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828" name="Google Shape;1828;p138"/>
          <p:cNvCxnSpPr/>
          <p:nvPr/>
        </p:nvCxnSpPr>
        <p:spPr>
          <a:xfrm>
            <a:off x="7700302" y="1207083"/>
            <a:ext cx="0" cy="794400"/>
          </a:xfrm>
          <a:prstGeom prst="straightConnector1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829" name="Google Shape;1829;p138"/>
          <p:cNvSpPr/>
          <p:nvPr/>
        </p:nvSpPr>
        <p:spPr>
          <a:xfrm flipH="1" rot="5400000">
            <a:off x="5439358" y="1611272"/>
            <a:ext cx="726900" cy="726900"/>
          </a:xfrm>
          <a:prstGeom prst="arc">
            <a:avLst>
              <a:gd fmla="val 16133616" name="adj1"/>
              <a:gd fmla="val 17384932" name="adj2"/>
            </a:avLst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830" name="Google Shape;1830;p138"/>
          <p:cNvCxnSpPr/>
          <p:nvPr/>
        </p:nvCxnSpPr>
        <p:spPr>
          <a:xfrm flipH="1">
            <a:off x="5733373" y="1139436"/>
            <a:ext cx="1805400" cy="773700"/>
          </a:xfrm>
          <a:prstGeom prst="straightConnector1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831" name="Google Shape;1831;p138"/>
          <p:cNvSpPr/>
          <p:nvPr/>
        </p:nvSpPr>
        <p:spPr>
          <a:xfrm rot="-5400000">
            <a:off x="6322117" y="701583"/>
            <a:ext cx="773700" cy="1805400"/>
          </a:xfrm>
          <a:prstGeom prst="rtTriangl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832" name="Google Shape;1832;p138"/>
          <p:cNvCxnSpPr/>
          <p:nvPr/>
        </p:nvCxnSpPr>
        <p:spPr>
          <a:xfrm rot="10800000">
            <a:off x="5785778" y="3251492"/>
            <a:ext cx="1817700" cy="0"/>
          </a:xfrm>
          <a:prstGeom prst="straightConnector1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833" name="Google Shape;1833;p138"/>
          <p:cNvSpPr/>
          <p:nvPr/>
        </p:nvSpPr>
        <p:spPr>
          <a:xfrm flipH="1" rot="5400000">
            <a:off x="7464448" y="3001901"/>
            <a:ext cx="147300" cy="147300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34" name="Google Shape;1834;p138"/>
          <p:cNvSpPr/>
          <p:nvPr/>
        </p:nvSpPr>
        <p:spPr>
          <a:xfrm flipH="1" rot="5400000">
            <a:off x="7445022" y="2356023"/>
            <a:ext cx="217800" cy="217800"/>
          </a:xfrm>
          <a:prstGeom prst="arc">
            <a:avLst>
              <a:gd fmla="val 5257006" name="adj1"/>
              <a:gd fmla="val 12493005" name="adj2"/>
            </a:avLst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835" name="Google Shape;1835;p138"/>
          <p:cNvCxnSpPr/>
          <p:nvPr/>
        </p:nvCxnSpPr>
        <p:spPr>
          <a:xfrm>
            <a:off x="7700302" y="2374532"/>
            <a:ext cx="0" cy="794400"/>
          </a:xfrm>
          <a:prstGeom prst="straightConnector1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836" name="Google Shape;1836;p138"/>
          <p:cNvSpPr/>
          <p:nvPr/>
        </p:nvSpPr>
        <p:spPr>
          <a:xfrm flipH="1" rot="5400000">
            <a:off x="5439358" y="2778721"/>
            <a:ext cx="726900" cy="726900"/>
          </a:xfrm>
          <a:prstGeom prst="arc">
            <a:avLst>
              <a:gd fmla="val 16133616" name="adj1"/>
              <a:gd fmla="val 17384932" name="adj2"/>
            </a:avLst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837" name="Google Shape;1837;p138"/>
          <p:cNvCxnSpPr/>
          <p:nvPr/>
        </p:nvCxnSpPr>
        <p:spPr>
          <a:xfrm flipH="1">
            <a:off x="5733373" y="2306885"/>
            <a:ext cx="1805400" cy="773700"/>
          </a:xfrm>
          <a:prstGeom prst="straightConnector1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838" name="Google Shape;1838;p138"/>
          <p:cNvSpPr/>
          <p:nvPr/>
        </p:nvSpPr>
        <p:spPr>
          <a:xfrm rot="-5400000">
            <a:off x="6322117" y="1869032"/>
            <a:ext cx="773700" cy="1805400"/>
          </a:xfrm>
          <a:prstGeom prst="rtTriangl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39" name="Google Shape;1839;p138"/>
          <p:cNvSpPr txBox="1"/>
          <p:nvPr>
            <p:ph idx="1" type="subTitle"/>
          </p:nvPr>
        </p:nvSpPr>
        <p:spPr>
          <a:xfrm>
            <a:off x="6908987" y="1602647"/>
            <a:ext cx="208200" cy="25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C</a:t>
            </a:r>
            <a:endParaRPr/>
          </a:p>
        </p:txBody>
      </p:sp>
      <p:sp>
        <p:nvSpPr>
          <p:cNvPr id="1840" name="Google Shape;1840;p138"/>
          <p:cNvSpPr txBox="1"/>
          <p:nvPr>
            <p:ph idx="1" type="subTitle"/>
          </p:nvPr>
        </p:nvSpPr>
        <p:spPr>
          <a:xfrm>
            <a:off x="6951699" y="2778833"/>
            <a:ext cx="208200" cy="25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D</a:t>
            </a:r>
            <a:endParaRPr/>
          </a:p>
        </p:txBody>
      </p:sp>
      <p:sp>
        <p:nvSpPr>
          <p:cNvPr id="1841" name="Google Shape;1841;p138"/>
          <p:cNvSpPr txBox="1"/>
          <p:nvPr>
            <p:ph idx="1" type="subTitle"/>
          </p:nvPr>
        </p:nvSpPr>
        <p:spPr>
          <a:xfrm>
            <a:off x="7261194" y="1397415"/>
            <a:ext cx="371700" cy="295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67°</a:t>
            </a:r>
            <a:endParaRPr sz="1600"/>
          </a:p>
        </p:txBody>
      </p:sp>
      <p:sp>
        <p:nvSpPr>
          <p:cNvPr id="1842" name="Google Shape;1842;p138"/>
          <p:cNvSpPr txBox="1"/>
          <p:nvPr>
            <p:ph idx="1" type="subTitle"/>
          </p:nvPr>
        </p:nvSpPr>
        <p:spPr>
          <a:xfrm>
            <a:off x="6246689" y="1761621"/>
            <a:ext cx="371700" cy="295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23°</a:t>
            </a:r>
            <a:endParaRPr sz="1600"/>
          </a:p>
        </p:txBody>
      </p:sp>
      <p:sp>
        <p:nvSpPr>
          <p:cNvPr id="1843" name="Google Shape;1843;p138"/>
          <p:cNvSpPr txBox="1"/>
          <p:nvPr>
            <p:ph idx="1" type="subTitle"/>
          </p:nvPr>
        </p:nvSpPr>
        <p:spPr>
          <a:xfrm>
            <a:off x="7261194" y="2564864"/>
            <a:ext cx="371700" cy="295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67°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844" name="Google Shape;1844;p138"/>
          <p:cNvSpPr txBox="1"/>
          <p:nvPr>
            <p:ph idx="1" type="subTitle"/>
          </p:nvPr>
        </p:nvSpPr>
        <p:spPr>
          <a:xfrm>
            <a:off x="6246689" y="2907089"/>
            <a:ext cx="371700" cy="295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23°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845" name="Google Shape;1845;p138"/>
          <p:cNvSpPr txBox="1"/>
          <p:nvPr>
            <p:ph idx="1" type="subTitle"/>
          </p:nvPr>
        </p:nvSpPr>
        <p:spPr>
          <a:xfrm>
            <a:off x="6439521" y="1322473"/>
            <a:ext cx="281100" cy="295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13</a:t>
            </a:r>
            <a:endParaRPr sz="1600"/>
          </a:p>
        </p:txBody>
      </p:sp>
      <p:sp>
        <p:nvSpPr>
          <p:cNvPr id="1846" name="Google Shape;1846;p138"/>
          <p:cNvSpPr txBox="1"/>
          <p:nvPr>
            <p:ph idx="1" type="subTitle"/>
          </p:nvPr>
        </p:nvSpPr>
        <p:spPr>
          <a:xfrm>
            <a:off x="6439521" y="2489921"/>
            <a:ext cx="281100" cy="295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13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847" name="Google Shape;1847;p138"/>
          <p:cNvSpPr txBox="1"/>
          <p:nvPr>
            <p:ph idx="1" type="subTitle"/>
          </p:nvPr>
        </p:nvSpPr>
        <p:spPr>
          <a:xfrm>
            <a:off x="6703320" y="2073176"/>
            <a:ext cx="281100" cy="295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12</a:t>
            </a:r>
            <a:endParaRPr sz="1600"/>
          </a:p>
        </p:txBody>
      </p:sp>
      <p:sp>
        <p:nvSpPr>
          <p:cNvPr id="1848" name="Google Shape;1848;p138"/>
          <p:cNvSpPr txBox="1"/>
          <p:nvPr>
            <p:ph idx="1" type="subTitle"/>
          </p:nvPr>
        </p:nvSpPr>
        <p:spPr>
          <a:xfrm>
            <a:off x="6703320" y="3240625"/>
            <a:ext cx="281100" cy="295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12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849" name="Google Shape;1849;p138"/>
          <p:cNvSpPr txBox="1"/>
          <p:nvPr>
            <p:ph idx="1" type="subTitle"/>
          </p:nvPr>
        </p:nvSpPr>
        <p:spPr>
          <a:xfrm>
            <a:off x="7745889" y="1485242"/>
            <a:ext cx="281100" cy="295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5</a:t>
            </a:r>
            <a:endParaRPr sz="1600"/>
          </a:p>
        </p:txBody>
      </p:sp>
      <p:sp>
        <p:nvSpPr>
          <p:cNvPr id="1850" name="Google Shape;1850;p138"/>
          <p:cNvSpPr txBox="1"/>
          <p:nvPr>
            <p:ph idx="1" type="subTitle"/>
          </p:nvPr>
        </p:nvSpPr>
        <p:spPr>
          <a:xfrm>
            <a:off x="7745889" y="2652691"/>
            <a:ext cx="281100" cy="295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5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851" name="Google Shape;1851;p138"/>
          <p:cNvSpPr txBox="1"/>
          <p:nvPr>
            <p:ph idx="1" type="subTitle"/>
          </p:nvPr>
        </p:nvSpPr>
        <p:spPr>
          <a:xfrm>
            <a:off x="4681225" y="4136425"/>
            <a:ext cx="3972600" cy="613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Ku calaamadee qaabka D dhererkiisa iyo xaglaha maqan.</a:t>
            </a:r>
            <a:endParaRPr/>
          </a:p>
        </p:txBody>
      </p:sp>
      <p:sp>
        <p:nvSpPr>
          <p:cNvPr id="1852" name="Google Shape;1852;p138"/>
          <p:cNvSpPr txBox="1"/>
          <p:nvPr>
            <p:ph idx="1" type="subTitle"/>
          </p:nvPr>
        </p:nvSpPr>
        <p:spPr>
          <a:xfrm>
            <a:off x="4689500" y="3531225"/>
            <a:ext cx="4116600" cy="35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Waa maxay isbeddelka (transformation) uu C ugu qoro D?</a:t>
            </a:r>
            <a:endParaRPr/>
          </a:p>
        </p:txBody>
      </p:sp>
      <p:sp>
        <p:nvSpPr>
          <p:cNvPr id="1853" name="Google Shape;1853;p138"/>
          <p:cNvSpPr txBox="1"/>
          <p:nvPr>
            <p:ph idx="1" type="subTitle"/>
          </p:nvPr>
        </p:nvSpPr>
        <p:spPr>
          <a:xfrm>
            <a:off x="5115300" y="3825758"/>
            <a:ext cx="1318200" cy="30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turjumaad (translation)</a:t>
            </a:r>
            <a:endParaRPr sz="1900"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7" name="Shape 1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8" name="Google Shape;1858;p139"/>
          <p:cNvSpPr txBox="1"/>
          <p:nvPr>
            <p:ph idx="1" type="subTitle"/>
          </p:nvPr>
        </p:nvSpPr>
        <p:spPr>
          <a:xfrm>
            <a:off x="337825" y="810000"/>
            <a:ext cx="3982200" cy="270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Qaababka A iyo B waa isku-ekaansho (congruent).</a:t>
            </a:r>
            <a:endParaRPr/>
          </a:p>
        </p:txBody>
      </p:sp>
      <p:sp>
        <p:nvSpPr>
          <p:cNvPr id="1859" name="Google Shape;1859;p139"/>
          <p:cNvSpPr txBox="1"/>
          <p:nvPr>
            <p:ph idx="2" type="subTitle"/>
          </p:nvPr>
        </p:nvSpPr>
        <p:spPr>
          <a:xfrm>
            <a:off x="4824000" y="810000"/>
            <a:ext cx="3982200" cy="30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Qaababka C iyo D waa isku-ekaansho (congruent).</a:t>
            </a:r>
            <a:endParaRPr/>
          </a:p>
        </p:txBody>
      </p:sp>
      <p:sp>
        <p:nvSpPr>
          <p:cNvPr id="1860" name="Google Shape;1860;p13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Aqoonsashada macluumaadka maqan ee qaababka isku-ekaanshaha (congruent)</a:t>
            </a:r>
            <a:endParaRPr/>
          </a:p>
        </p:txBody>
      </p:sp>
      <p:sp>
        <p:nvSpPr>
          <p:cNvPr id="1861" name="Google Shape;1861;p139"/>
          <p:cNvSpPr txBox="1"/>
          <p:nvPr>
            <p:ph idx="1" type="subTitle"/>
          </p:nvPr>
        </p:nvSpPr>
        <p:spPr>
          <a:xfrm>
            <a:off x="337825" y="4136425"/>
            <a:ext cx="3982200" cy="613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Ku calaamadee qaabka B dhererkiisa iyo xaglaha maqan.</a:t>
            </a:r>
            <a:endParaRPr/>
          </a:p>
        </p:txBody>
      </p:sp>
      <p:sp>
        <p:nvSpPr>
          <p:cNvPr id="1862" name="Google Shape;1862;p139"/>
          <p:cNvSpPr txBox="1"/>
          <p:nvPr>
            <p:ph idx="1" type="subTitle"/>
          </p:nvPr>
        </p:nvSpPr>
        <p:spPr>
          <a:xfrm>
            <a:off x="337825" y="3531219"/>
            <a:ext cx="4175700" cy="35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Waa beddelkeedee (transformation) oo A ku saabsan B?</a:t>
            </a:r>
            <a:endParaRPr/>
          </a:p>
        </p:txBody>
      </p:sp>
      <p:grpSp>
        <p:nvGrpSpPr>
          <p:cNvPr id="1863" name="Google Shape;1863;p139"/>
          <p:cNvGrpSpPr/>
          <p:nvPr/>
        </p:nvGrpSpPr>
        <p:grpSpPr>
          <a:xfrm flipH="1" rot="5400000">
            <a:off x="523355" y="1517313"/>
            <a:ext cx="1753691" cy="1503493"/>
            <a:chOff x="370955" y="1669713"/>
            <a:chExt cx="1753691" cy="1503493"/>
          </a:xfrm>
        </p:grpSpPr>
        <p:cxnSp>
          <p:nvCxnSpPr>
            <p:cNvPr id="1864" name="Google Shape;1864;p139"/>
            <p:cNvCxnSpPr/>
            <p:nvPr/>
          </p:nvCxnSpPr>
          <p:spPr>
            <a:xfrm>
              <a:off x="495373" y="1873525"/>
              <a:ext cx="0" cy="1201500"/>
            </a:xfrm>
            <a:prstGeom prst="straightConnector1">
              <a:avLst/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1865" name="Google Shape;1865;p139"/>
            <p:cNvCxnSpPr/>
            <p:nvPr/>
          </p:nvCxnSpPr>
          <p:spPr>
            <a:xfrm rot="10800000">
              <a:off x="600983" y="3173206"/>
              <a:ext cx="1380300" cy="0"/>
            </a:xfrm>
            <a:prstGeom prst="straightConnector1">
              <a:avLst/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1866" name="Google Shape;1866;p139"/>
            <p:cNvCxnSpPr/>
            <p:nvPr/>
          </p:nvCxnSpPr>
          <p:spPr>
            <a:xfrm rot="10800000">
              <a:off x="650673" y="1764944"/>
              <a:ext cx="1411200" cy="743100"/>
            </a:xfrm>
            <a:prstGeom prst="straightConnector1">
              <a:avLst/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1867" name="Google Shape;1867;p139"/>
            <p:cNvCxnSpPr/>
            <p:nvPr/>
          </p:nvCxnSpPr>
          <p:spPr>
            <a:xfrm rot="10800000">
              <a:off x="2101435" y="2576975"/>
              <a:ext cx="0" cy="505500"/>
            </a:xfrm>
            <a:prstGeom prst="straightConnector1">
              <a:avLst/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1868" name="Google Shape;1868;p139"/>
            <p:cNvSpPr/>
            <p:nvPr/>
          </p:nvSpPr>
          <p:spPr>
            <a:xfrm>
              <a:off x="586225" y="2921273"/>
              <a:ext cx="153900" cy="153900"/>
            </a:xfrm>
            <a:prstGeom prst="rect">
              <a:avLst/>
            </a:prstGeom>
            <a:noFill/>
            <a:ln cap="flat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69" name="Google Shape;1869;p139"/>
            <p:cNvSpPr/>
            <p:nvPr/>
          </p:nvSpPr>
          <p:spPr>
            <a:xfrm>
              <a:off x="1842060" y="2921273"/>
              <a:ext cx="153900" cy="153900"/>
            </a:xfrm>
            <a:prstGeom prst="rect">
              <a:avLst/>
            </a:prstGeom>
            <a:noFill/>
            <a:ln cap="flat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70" name="Google Shape;1870;p139"/>
            <p:cNvSpPr/>
            <p:nvPr/>
          </p:nvSpPr>
          <p:spPr>
            <a:xfrm>
              <a:off x="370955" y="1669713"/>
              <a:ext cx="431700" cy="431700"/>
            </a:xfrm>
            <a:prstGeom prst="arc">
              <a:avLst>
                <a:gd fmla="val 1539927" name="adj1"/>
                <a:gd fmla="val 5331018" name="adj2"/>
              </a:avLst>
            </a:prstGeom>
            <a:noFill/>
            <a:ln cap="flat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71" name="Google Shape;1871;p139"/>
            <p:cNvSpPr/>
            <p:nvPr/>
          </p:nvSpPr>
          <p:spPr>
            <a:xfrm>
              <a:off x="1842046" y="2459398"/>
              <a:ext cx="282600" cy="282600"/>
            </a:xfrm>
            <a:prstGeom prst="arc">
              <a:avLst>
                <a:gd fmla="val 5257006" name="adj1"/>
                <a:gd fmla="val 12493005" name="adj2"/>
              </a:avLst>
            </a:prstGeom>
            <a:noFill/>
            <a:ln cap="flat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72" name="Google Shape;1872;p139"/>
            <p:cNvSpPr/>
            <p:nvPr/>
          </p:nvSpPr>
          <p:spPr>
            <a:xfrm>
              <a:off x="589175" y="1858850"/>
              <a:ext cx="1413248" cy="1216257"/>
            </a:xfrm>
            <a:custGeom>
              <a:rect b="b" l="l" r="r" t="t"/>
              <a:pathLst>
                <a:path extrusionOk="0" h="83234" w="96715">
                  <a:moveTo>
                    <a:pt x="0" y="0"/>
                  </a:moveTo>
                  <a:lnTo>
                    <a:pt x="0" y="83234"/>
                  </a:lnTo>
                  <a:lnTo>
                    <a:pt x="96715" y="83234"/>
                  </a:lnTo>
                  <a:lnTo>
                    <a:pt x="96715" y="50703"/>
                  </a:lnTo>
                  <a:close/>
                </a:path>
              </a:pathLst>
            </a:cu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/>
            <a:p/>
          </p:txBody>
        </p:sp>
      </p:grpSp>
      <p:grpSp>
        <p:nvGrpSpPr>
          <p:cNvPr id="1873" name="Google Shape;1873;p139"/>
          <p:cNvGrpSpPr/>
          <p:nvPr/>
        </p:nvGrpSpPr>
        <p:grpSpPr>
          <a:xfrm rot="-5400000">
            <a:off x="2346326" y="1517313"/>
            <a:ext cx="1753691" cy="1503493"/>
            <a:chOff x="370955" y="1669713"/>
            <a:chExt cx="1753691" cy="1503493"/>
          </a:xfrm>
        </p:grpSpPr>
        <p:cxnSp>
          <p:nvCxnSpPr>
            <p:cNvPr id="1874" name="Google Shape;1874;p139"/>
            <p:cNvCxnSpPr/>
            <p:nvPr/>
          </p:nvCxnSpPr>
          <p:spPr>
            <a:xfrm>
              <a:off x="495373" y="1873525"/>
              <a:ext cx="0" cy="1201500"/>
            </a:xfrm>
            <a:prstGeom prst="straightConnector1">
              <a:avLst/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1875" name="Google Shape;1875;p139"/>
            <p:cNvCxnSpPr/>
            <p:nvPr/>
          </p:nvCxnSpPr>
          <p:spPr>
            <a:xfrm rot="10800000">
              <a:off x="600983" y="3173206"/>
              <a:ext cx="1380300" cy="0"/>
            </a:xfrm>
            <a:prstGeom prst="straightConnector1">
              <a:avLst/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1876" name="Google Shape;1876;p139"/>
            <p:cNvCxnSpPr/>
            <p:nvPr/>
          </p:nvCxnSpPr>
          <p:spPr>
            <a:xfrm rot="10800000">
              <a:off x="650673" y="1764944"/>
              <a:ext cx="1411200" cy="743100"/>
            </a:xfrm>
            <a:prstGeom prst="straightConnector1">
              <a:avLst/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1877" name="Google Shape;1877;p139"/>
            <p:cNvCxnSpPr/>
            <p:nvPr/>
          </p:nvCxnSpPr>
          <p:spPr>
            <a:xfrm rot="10800000">
              <a:off x="2101435" y="2576975"/>
              <a:ext cx="0" cy="505500"/>
            </a:xfrm>
            <a:prstGeom prst="straightConnector1">
              <a:avLst/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1878" name="Google Shape;1878;p139"/>
            <p:cNvSpPr/>
            <p:nvPr/>
          </p:nvSpPr>
          <p:spPr>
            <a:xfrm>
              <a:off x="586225" y="2921273"/>
              <a:ext cx="153900" cy="153900"/>
            </a:xfrm>
            <a:prstGeom prst="rect">
              <a:avLst/>
            </a:prstGeom>
            <a:noFill/>
            <a:ln cap="flat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79" name="Google Shape;1879;p139"/>
            <p:cNvSpPr/>
            <p:nvPr/>
          </p:nvSpPr>
          <p:spPr>
            <a:xfrm>
              <a:off x="1842060" y="2921273"/>
              <a:ext cx="153900" cy="153900"/>
            </a:xfrm>
            <a:prstGeom prst="rect">
              <a:avLst/>
            </a:prstGeom>
            <a:noFill/>
            <a:ln cap="flat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80" name="Google Shape;1880;p139"/>
            <p:cNvSpPr/>
            <p:nvPr/>
          </p:nvSpPr>
          <p:spPr>
            <a:xfrm>
              <a:off x="370955" y="1669713"/>
              <a:ext cx="431700" cy="431700"/>
            </a:xfrm>
            <a:prstGeom prst="arc">
              <a:avLst>
                <a:gd fmla="val 1539927" name="adj1"/>
                <a:gd fmla="val 5331018" name="adj2"/>
              </a:avLst>
            </a:prstGeom>
            <a:noFill/>
            <a:ln cap="flat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81" name="Google Shape;1881;p139"/>
            <p:cNvSpPr/>
            <p:nvPr/>
          </p:nvSpPr>
          <p:spPr>
            <a:xfrm>
              <a:off x="1842046" y="2459398"/>
              <a:ext cx="282600" cy="282600"/>
            </a:xfrm>
            <a:prstGeom prst="arc">
              <a:avLst>
                <a:gd fmla="val 5257006" name="adj1"/>
                <a:gd fmla="val 12493005" name="adj2"/>
              </a:avLst>
            </a:prstGeom>
            <a:noFill/>
            <a:ln cap="flat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82" name="Google Shape;1882;p139"/>
            <p:cNvSpPr/>
            <p:nvPr/>
          </p:nvSpPr>
          <p:spPr>
            <a:xfrm>
              <a:off x="589175" y="1858850"/>
              <a:ext cx="1413248" cy="1216257"/>
            </a:xfrm>
            <a:custGeom>
              <a:rect b="b" l="l" r="r" t="t"/>
              <a:pathLst>
                <a:path extrusionOk="0" h="83234" w="96715">
                  <a:moveTo>
                    <a:pt x="0" y="0"/>
                  </a:moveTo>
                  <a:lnTo>
                    <a:pt x="0" y="83234"/>
                  </a:lnTo>
                  <a:lnTo>
                    <a:pt x="96715" y="83234"/>
                  </a:lnTo>
                  <a:lnTo>
                    <a:pt x="96715" y="50703"/>
                  </a:lnTo>
                  <a:close/>
                </a:path>
              </a:pathLst>
            </a:cu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/>
            <a:p/>
          </p:txBody>
        </p:sp>
      </p:grpSp>
      <p:sp>
        <p:nvSpPr>
          <p:cNvPr id="1883" name="Google Shape;1883;p139"/>
          <p:cNvSpPr txBox="1"/>
          <p:nvPr>
            <p:ph idx="1" type="subTitle"/>
          </p:nvPr>
        </p:nvSpPr>
        <p:spPr>
          <a:xfrm>
            <a:off x="414025" y="2120055"/>
            <a:ext cx="293700" cy="30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15</a:t>
            </a:r>
            <a:endParaRPr sz="1600"/>
          </a:p>
        </p:txBody>
      </p:sp>
      <p:sp>
        <p:nvSpPr>
          <p:cNvPr id="1884" name="Google Shape;1884;p139"/>
          <p:cNvSpPr txBox="1"/>
          <p:nvPr>
            <p:ph idx="1" type="subTitle"/>
          </p:nvPr>
        </p:nvSpPr>
        <p:spPr>
          <a:xfrm>
            <a:off x="1252225" y="3034455"/>
            <a:ext cx="293700" cy="30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13</a:t>
            </a:r>
            <a:endParaRPr sz="1600"/>
          </a:p>
        </p:txBody>
      </p:sp>
      <p:sp>
        <p:nvSpPr>
          <p:cNvPr id="1885" name="Google Shape;1885;p139"/>
          <p:cNvSpPr txBox="1"/>
          <p:nvPr>
            <p:ph idx="1" type="subTitle"/>
          </p:nvPr>
        </p:nvSpPr>
        <p:spPr>
          <a:xfrm>
            <a:off x="1709425" y="1967655"/>
            <a:ext cx="293700" cy="30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17</a:t>
            </a:r>
            <a:endParaRPr sz="1600"/>
          </a:p>
        </p:txBody>
      </p:sp>
      <p:sp>
        <p:nvSpPr>
          <p:cNvPr id="1886" name="Google Shape;1886;p139"/>
          <p:cNvSpPr txBox="1"/>
          <p:nvPr>
            <p:ph idx="1" type="subTitle"/>
          </p:nvPr>
        </p:nvSpPr>
        <p:spPr>
          <a:xfrm>
            <a:off x="947425" y="1129455"/>
            <a:ext cx="293700" cy="30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5</a:t>
            </a:r>
            <a:endParaRPr sz="1600"/>
          </a:p>
        </p:txBody>
      </p:sp>
      <p:sp>
        <p:nvSpPr>
          <p:cNvPr id="1887" name="Google Shape;1887;p139"/>
          <p:cNvSpPr txBox="1"/>
          <p:nvPr>
            <p:ph idx="1" type="subTitle"/>
          </p:nvPr>
        </p:nvSpPr>
        <p:spPr>
          <a:xfrm>
            <a:off x="926912" y="1686892"/>
            <a:ext cx="541500" cy="30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118°</a:t>
            </a:r>
            <a:endParaRPr sz="1600"/>
          </a:p>
        </p:txBody>
      </p:sp>
      <p:sp>
        <p:nvSpPr>
          <p:cNvPr id="1888" name="Google Shape;1888;p139"/>
          <p:cNvSpPr txBox="1"/>
          <p:nvPr>
            <p:ph idx="1" type="subTitle"/>
          </p:nvPr>
        </p:nvSpPr>
        <p:spPr>
          <a:xfrm>
            <a:off x="1435400" y="2623273"/>
            <a:ext cx="541500" cy="30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62°</a:t>
            </a:r>
            <a:endParaRPr sz="1600"/>
          </a:p>
        </p:txBody>
      </p:sp>
      <p:sp>
        <p:nvSpPr>
          <p:cNvPr id="1889" name="Google Shape;1889;p139"/>
          <p:cNvSpPr txBox="1"/>
          <p:nvPr>
            <p:ph idx="1" type="subTitle"/>
          </p:nvPr>
        </p:nvSpPr>
        <p:spPr>
          <a:xfrm flipH="1">
            <a:off x="3991847" y="2120055"/>
            <a:ext cx="293700" cy="30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15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890" name="Google Shape;1890;p139"/>
          <p:cNvSpPr txBox="1"/>
          <p:nvPr>
            <p:ph idx="1" type="subTitle"/>
          </p:nvPr>
        </p:nvSpPr>
        <p:spPr>
          <a:xfrm flipH="1">
            <a:off x="3153647" y="3034455"/>
            <a:ext cx="293700" cy="30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13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891" name="Google Shape;1891;p139"/>
          <p:cNvSpPr txBox="1"/>
          <p:nvPr>
            <p:ph idx="1" type="subTitle"/>
          </p:nvPr>
        </p:nvSpPr>
        <p:spPr>
          <a:xfrm flipH="1">
            <a:off x="2696447" y="1967655"/>
            <a:ext cx="293700" cy="30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17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892" name="Google Shape;1892;p139"/>
          <p:cNvSpPr txBox="1"/>
          <p:nvPr>
            <p:ph idx="1" type="subTitle"/>
          </p:nvPr>
        </p:nvSpPr>
        <p:spPr>
          <a:xfrm flipH="1">
            <a:off x="3534647" y="1129455"/>
            <a:ext cx="293700" cy="30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5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893" name="Google Shape;1893;p139"/>
          <p:cNvSpPr txBox="1"/>
          <p:nvPr>
            <p:ph idx="1" type="subTitle"/>
          </p:nvPr>
        </p:nvSpPr>
        <p:spPr>
          <a:xfrm flipH="1">
            <a:off x="3307360" y="1686892"/>
            <a:ext cx="541500" cy="30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118°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894" name="Google Shape;1894;p139"/>
          <p:cNvSpPr txBox="1"/>
          <p:nvPr>
            <p:ph idx="1" type="subTitle"/>
          </p:nvPr>
        </p:nvSpPr>
        <p:spPr>
          <a:xfrm flipH="1">
            <a:off x="2875072" y="2623273"/>
            <a:ext cx="541500" cy="30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62°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895" name="Google Shape;1895;p139"/>
          <p:cNvSpPr txBox="1"/>
          <p:nvPr>
            <p:ph idx="1" type="subTitle"/>
          </p:nvPr>
        </p:nvSpPr>
        <p:spPr>
          <a:xfrm>
            <a:off x="337825" y="3825758"/>
            <a:ext cx="1318200" cy="30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milicsi (reflection)</a:t>
            </a:r>
            <a:endParaRPr sz="19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896" name="Google Shape;1896;p139"/>
          <p:cNvSpPr txBox="1"/>
          <p:nvPr>
            <p:ph idx="1" type="subTitle"/>
          </p:nvPr>
        </p:nvSpPr>
        <p:spPr>
          <a:xfrm>
            <a:off x="1099825" y="2174274"/>
            <a:ext cx="217500" cy="270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A</a:t>
            </a:r>
            <a:endParaRPr/>
          </a:p>
        </p:txBody>
      </p:sp>
      <p:sp>
        <p:nvSpPr>
          <p:cNvPr id="1897" name="Google Shape;1897;p139"/>
          <p:cNvSpPr txBox="1"/>
          <p:nvPr>
            <p:ph idx="1" type="subTitle"/>
          </p:nvPr>
        </p:nvSpPr>
        <p:spPr>
          <a:xfrm flipH="1">
            <a:off x="3360266" y="2174274"/>
            <a:ext cx="217500" cy="270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B</a:t>
            </a:r>
            <a:endParaRPr/>
          </a:p>
        </p:txBody>
      </p:sp>
      <p:cxnSp>
        <p:nvCxnSpPr>
          <p:cNvPr id="1898" name="Google Shape;1898;p139"/>
          <p:cNvCxnSpPr/>
          <p:nvPr/>
        </p:nvCxnSpPr>
        <p:spPr>
          <a:xfrm rot="10800000">
            <a:off x="5785778" y="2084043"/>
            <a:ext cx="1817700" cy="0"/>
          </a:xfrm>
          <a:prstGeom prst="straightConnector1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899" name="Google Shape;1899;p139"/>
          <p:cNvSpPr/>
          <p:nvPr/>
        </p:nvSpPr>
        <p:spPr>
          <a:xfrm flipH="1" rot="5400000">
            <a:off x="7464448" y="1834453"/>
            <a:ext cx="147300" cy="147300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00" name="Google Shape;1900;p139"/>
          <p:cNvSpPr/>
          <p:nvPr/>
        </p:nvSpPr>
        <p:spPr>
          <a:xfrm flipH="1" rot="5400000">
            <a:off x="7445022" y="1188574"/>
            <a:ext cx="217800" cy="217800"/>
          </a:xfrm>
          <a:prstGeom prst="arc">
            <a:avLst>
              <a:gd fmla="val 5257006" name="adj1"/>
              <a:gd fmla="val 12493005" name="adj2"/>
            </a:avLst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901" name="Google Shape;1901;p139"/>
          <p:cNvCxnSpPr/>
          <p:nvPr/>
        </p:nvCxnSpPr>
        <p:spPr>
          <a:xfrm>
            <a:off x="7700302" y="1207083"/>
            <a:ext cx="0" cy="794400"/>
          </a:xfrm>
          <a:prstGeom prst="straightConnector1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902" name="Google Shape;1902;p139"/>
          <p:cNvSpPr/>
          <p:nvPr/>
        </p:nvSpPr>
        <p:spPr>
          <a:xfrm flipH="1" rot="5400000">
            <a:off x="5439358" y="1611272"/>
            <a:ext cx="726900" cy="726900"/>
          </a:xfrm>
          <a:prstGeom prst="arc">
            <a:avLst>
              <a:gd fmla="val 16133616" name="adj1"/>
              <a:gd fmla="val 17384932" name="adj2"/>
            </a:avLst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903" name="Google Shape;1903;p139"/>
          <p:cNvCxnSpPr/>
          <p:nvPr/>
        </p:nvCxnSpPr>
        <p:spPr>
          <a:xfrm flipH="1">
            <a:off x="5733373" y="1139436"/>
            <a:ext cx="1805400" cy="773700"/>
          </a:xfrm>
          <a:prstGeom prst="straightConnector1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904" name="Google Shape;1904;p139"/>
          <p:cNvSpPr/>
          <p:nvPr/>
        </p:nvSpPr>
        <p:spPr>
          <a:xfrm rot="-5400000">
            <a:off x="6322117" y="701583"/>
            <a:ext cx="773700" cy="1805400"/>
          </a:xfrm>
          <a:prstGeom prst="rtTriangl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905" name="Google Shape;1905;p139"/>
          <p:cNvCxnSpPr/>
          <p:nvPr/>
        </p:nvCxnSpPr>
        <p:spPr>
          <a:xfrm rot="10800000">
            <a:off x="5785778" y="2591518"/>
            <a:ext cx="1817700" cy="0"/>
          </a:xfrm>
          <a:prstGeom prst="straightConnector1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906" name="Google Shape;1906;p139"/>
          <p:cNvSpPr/>
          <p:nvPr/>
        </p:nvSpPr>
        <p:spPr>
          <a:xfrm rot="5400000">
            <a:off x="7464448" y="2693808"/>
            <a:ext cx="147300" cy="147300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07" name="Google Shape;1907;p139"/>
          <p:cNvSpPr/>
          <p:nvPr/>
        </p:nvSpPr>
        <p:spPr>
          <a:xfrm rot="5400000">
            <a:off x="7445022" y="3269186"/>
            <a:ext cx="217800" cy="217800"/>
          </a:xfrm>
          <a:prstGeom prst="arc">
            <a:avLst>
              <a:gd fmla="val 5257006" name="adj1"/>
              <a:gd fmla="val 12493005" name="adj2"/>
            </a:avLst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908" name="Google Shape;1908;p139"/>
          <p:cNvCxnSpPr/>
          <p:nvPr/>
        </p:nvCxnSpPr>
        <p:spPr>
          <a:xfrm rot="10800000">
            <a:off x="7700302" y="2674078"/>
            <a:ext cx="0" cy="794400"/>
          </a:xfrm>
          <a:prstGeom prst="straightConnector1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909" name="Google Shape;1909;p139"/>
          <p:cNvSpPr/>
          <p:nvPr/>
        </p:nvSpPr>
        <p:spPr>
          <a:xfrm rot="5400000">
            <a:off x="5439358" y="2337389"/>
            <a:ext cx="726900" cy="726900"/>
          </a:xfrm>
          <a:prstGeom prst="arc">
            <a:avLst>
              <a:gd fmla="val 16133616" name="adj1"/>
              <a:gd fmla="val 17384932" name="adj2"/>
            </a:avLst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910" name="Google Shape;1910;p139"/>
          <p:cNvCxnSpPr/>
          <p:nvPr/>
        </p:nvCxnSpPr>
        <p:spPr>
          <a:xfrm rot="10800000">
            <a:off x="5733373" y="2762425"/>
            <a:ext cx="1805400" cy="773700"/>
          </a:xfrm>
          <a:prstGeom prst="straightConnector1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911" name="Google Shape;1911;p139"/>
          <p:cNvSpPr/>
          <p:nvPr/>
        </p:nvSpPr>
        <p:spPr>
          <a:xfrm flipH="1" rot="-5400000">
            <a:off x="6322117" y="2168578"/>
            <a:ext cx="773700" cy="1805400"/>
          </a:xfrm>
          <a:prstGeom prst="rtTriangl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12" name="Google Shape;1912;p139"/>
          <p:cNvSpPr txBox="1"/>
          <p:nvPr>
            <p:ph idx="1" type="subTitle"/>
          </p:nvPr>
        </p:nvSpPr>
        <p:spPr>
          <a:xfrm>
            <a:off x="6908987" y="1602647"/>
            <a:ext cx="208200" cy="25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C</a:t>
            </a:r>
            <a:endParaRPr/>
          </a:p>
        </p:txBody>
      </p:sp>
      <p:sp>
        <p:nvSpPr>
          <p:cNvPr id="1913" name="Google Shape;1913;p139"/>
          <p:cNvSpPr txBox="1"/>
          <p:nvPr>
            <p:ph idx="1" type="subTitle"/>
          </p:nvPr>
        </p:nvSpPr>
        <p:spPr>
          <a:xfrm>
            <a:off x="6951699" y="2805576"/>
            <a:ext cx="208200" cy="25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D</a:t>
            </a:r>
            <a:endParaRPr/>
          </a:p>
        </p:txBody>
      </p:sp>
      <p:sp>
        <p:nvSpPr>
          <p:cNvPr id="1914" name="Google Shape;1914;p139"/>
          <p:cNvSpPr txBox="1"/>
          <p:nvPr>
            <p:ph idx="1" type="subTitle"/>
          </p:nvPr>
        </p:nvSpPr>
        <p:spPr>
          <a:xfrm>
            <a:off x="7261194" y="1397415"/>
            <a:ext cx="371700" cy="295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67°</a:t>
            </a:r>
            <a:endParaRPr sz="1600"/>
          </a:p>
        </p:txBody>
      </p:sp>
      <p:sp>
        <p:nvSpPr>
          <p:cNvPr id="1915" name="Google Shape;1915;p139"/>
          <p:cNvSpPr txBox="1"/>
          <p:nvPr>
            <p:ph idx="1" type="subTitle"/>
          </p:nvPr>
        </p:nvSpPr>
        <p:spPr>
          <a:xfrm>
            <a:off x="6246689" y="1761621"/>
            <a:ext cx="371700" cy="295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23°</a:t>
            </a:r>
            <a:endParaRPr sz="1600"/>
          </a:p>
        </p:txBody>
      </p:sp>
      <p:sp>
        <p:nvSpPr>
          <p:cNvPr id="1916" name="Google Shape;1916;p139"/>
          <p:cNvSpPr txBox="1"/>
          <p:nvPr>
            <p:ph idx="1" type="subTitle"/>
          </p:nvPr>
        </p:nvSpPr>
        <p:spPr>
          <a:xfrm>
            <a:off x="7261194" y="2982646"/>
            <a:ext cx="371700" cy="295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67°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917" name="Google Shape;1917;p139"/>
          <p:cNvSpPr txBox="1"/>
          <p:nvPr>
            <p:ph idx="1" type="subTitle"/>
          </p:nvPr>
        </p:nvSpPr>
        <p:spPr>
          <a:xfrm>
            <a:off x="6261343" y="2662402"/>
            <a:ext cx="371700" cy="295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23°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918" name="Google Shape;1918;p139"/>
          <p:cNvSpPr txBox="1"/>
          <p:nvPr>
            <p:ph idx="1" type="subTitle"/>
          </p:nvPr>
        </p:nvSpPr>
        <p:spPr>
          <a:xfrm>
            <a:off x="6439521" y="1322473"/>
            <a:ext cx="281100" cy="295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13</a:t>
            </a:r>
            <a:endParaRPr sz="1600"/>
          </a:p>
        </p:txBody>
      </p:sp>
      <p:sp>
        <p:nvSpPr>
          <p:cNvPr id="1919" name="Google Shape;1919;p139"/>
          <p:cNvSpPr txBox="1"/>
          <p:nvPr>
            <p:ph idx="1" type="subTitle"/>
          </p:nvPr>
        </p:nvSpPr>
        <p:spPr>
          <a:xfrm>
            <a:off x="6439521" y="3101550"/>
            <a:ext cx="281100" cy="295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13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920" name="Google Shape;1920;p139"/>
          <p:cNvSpPr txBox="1"/>
          <p:nvPr>
            <p:ph idx="1" type="subTitle"/>
          </p:nvPr>
        </p:nvSpPr>
        <p:spPr>
          <a:xfrm>
            <a:off x="6703320" y="2073176"/>
            <a:ext cx="281100" cy="295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12</a:t>
            </a:r>
            <a:endParaRPr sz="1600"/>
          </a:p>
        </p:txBody>
      </p:sp>
      <p:sp>
        <p:nvSpPr>
          <p:cNvPr id="1921" name="Google Shape;1921;p139"/>
          <p:cNvSpPr txBox="1"/>
          <p:nvPr>
            <p:ph idx="1" type="subTitle"/>
          </p:nvPr>
        </p:nvSpPr>
        <p:spPr>
          <a:xfrm>
            <a:off x="6703320" y="2306885"/>
            <a:ext cx="281100" cy="295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12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922" name="Google Shape;1922;p139"/>
          <p:cNvSpPr txBox="1"/>
          <p:nvPr>
            <p:ph idx="1" type="subTitle"/>
          </p:nvPr>
        </p:nvSpPr>
        <p:spPr>
          <a:xfrm>
            <a:off x="7745889" y="1485242"/>
            <a:ext cx="281100" cy="295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5</a:t>
            </a:r>
            <a:endParaRPr sz="1600"/>
          </a:p>
        </p:txBody>
      </p:sp>
      <p:sp>
        <p:nvSpPr>
          <p:cNvPr id="1923" name="Google Shape;1923;p139"/>
          <p:cNvSpPr txBox="1"/>
          <p:nvPr>
            <p:ph idx="1" type="subTitle"/>
          </p:nvPr>
        </p:nvSpPr>
        <p:spPr>
          <a:xfrm>
            <a:off x="7745889" y="2894819"/>
            <a:ext cx="281100" cy="295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5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924" name="Google Shape;1924;p139"/>
          <p:cNvSpPr txBox="1"/>
          <p:nvPr>
            <p:ph idx="1" type="subTitle"/>
          </p:nvPr>
        </p:nvSpPr>
        <p:spPr>
          <a:xfrm>
            <a:off x="4833625" y="4212625"/>
            <a:ext cx="3982200" cy="613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Ku calaamadee qaabka D dhererkiisa iyo xaglaha ka maqan.</a:t>
            </a:r>
            <a:endParaRPr/>
          </a:p>
        </p:txBody>
      </p:sp>
      <p:sp>
        <p:nvSpPr>
          <p:cNvPr id="1925" name="Google Shape;1925;p139"/>
          <p:cNvSpPr txBox="1"/>
          <p:nvPr>
            <p:ph idx="1" type="subTitle"/>
          </p:nvPr>
        </p:nvSpPr>
        <p:spPr>
          <a:xfrm>
            <a:off x="4833625" y="3607425"/>
            <a:ext cx="3982200" cy="35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Waa beddelkeedee (transformation) oo C ku saabsan D?</a:t>
            </a:r>
            <a:endParaRPr/>
          </a:p>
        </p:txBody>
      </p:sp>
      <p:sp>
        <p:nvSpPr>
          <p:cNvPr id="1926" name="Google Shape;1926;p139"/>
          <p:cNvSpPr txBox="1"/>
          <p:nvPr>
            <p:ph idx="1" type="subTitle"/>
          </p:nvPr>
        </p:nvSpPr>
        <p:spPr>
          <a:xfrm>
            <a:off x="5314850" y="3907083"/>
            <a:ext cx="1318200" cy="30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milicsi (reflection)</a:t>
            </a:r>
            <a:endParaRPr sz="1900"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0" name="Shape 19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1" name="Google Shape;1931;p140"/>
          <p:cNvSpPr txBox="1"/>
          <p:nvPr>
            <p:ph idx="1" type="subTitle"/>
          </p:nvPr>
        </p:nvSpPr>
        <p:spPr>
          <a:xfrm>
            <a:off x="337825" y="810000"/>
            <a:ext cx="3982200" cy="270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Qaababka A iyo B waa isku mid (congruent).</a:t>
            </a:r>
            <a:endParaRPr/>
          </a:p>
        </p:txBody>
      </p:sp>
      <p:sp>
        <p:nvSpPr>
          <p:cNvPr id="1932" name="Google Shape;1932;p140"/>
          <p:cNvSpPr txBox="1"/>
          <p:nvPr>
            <p:ph idx="2" type="subTitle"/>
          </p:nvPr>
        </p:nvSpPr>
        <p:spPr>
          <a:xfrm>
            <a:off x="4824000" y="810000"/>
            <a:ext cx="3982200" cy="30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Qaababka C iyo D waa isku mid (congruent).</a:t>
            </a:r>
            <a:endParaRPr/>
          </a:p>
        </p:txBody>
      </p:sp>
      <p:sp>
        <p:nvSpPr>
          <p:cNvPr id="1933" name="Google Shape;1933;p14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Aqoonsiga macluumaadka ka maqan ee qaababka isku midka ah</a:t>
            </a:r>
            <a:endParaRPr/>
          </a:p>
        </p:txBody>
      </p:sp>
      <p:sp>
        <p:nvSpPr>
          <p:cNvPr id="1934" name="Google Shape;1934;p140"/>
          <p:cNvSpPr txBox="1"/>
          <p:nvPr>
            <p:ph idx="1" type="subTitle"/>
          </p:nvPr>
        </p:nvSpPr>
        <p:spPr>
          <a:xfrm>
            <a:off x="337825" y="4136425"/>
            <a:ext cx="3982200" cy="613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Ku calaamadee qaabka B dhererkiisa iyo xaglaha ka maqan.</a:t>
            </a:r>
            <a:endParaRPr/>
          </a:p>
        </p:txBody>
      </p:sp>
      <p:sp>
        <p:nvSpPr>
          <p:cNvPr id="1935" name="Google Shape;1935;p140"/>
          <p:cNvSpPr txBox="1"/>
          <p:nvPr>
            <p:ph idx="1" type="subTitle"/>
          </p:nvPr>
        </p:nvSpPr>
        <p:spPr>
          <a:xfrm>
            <a:off x="337825" y="3531219"/>
            <a:ext cx="4175700" cy="35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Waa beddelkeedee (transformation) oo A ku saabsan B?</a:t>
            </a:r>
            <a:endParaRPr/>
          </a:p>
        </p:txBody>
      </p:sp>
      <p:grpSp>
        <p:nvGrpSpPr>
          <p:cNvPr id="1936" name="Google Shape;1936;p140"/>
          <p:cNvGrpSpPr/>
          <p:nvPr/>
        </p:nvGrpSpPr>
        <p:grpSpPr>
          <a:xfrm flipH="1" rot="5400000">
            <a:off x="523355" y="1517313"/>
            <a:ext cx="1753691" cy="1503493"/>
            <a:chOff x="370955" y="1669713"/>
            <a:chExt cx="1753691" cy="1503493"/>
          </a:xfrm>
        </p:grpSpPr>
        <p:cxnSp>
          <p:nvCxnSpPr>
            <p:cNvPr id="1937" name="Google Shape;1937;p140"/>
            <p:cNvCxnSpPr/>
            <p:nvPr/>
          </p:nvCxnSpPr>
          <p:spPr>
            <a:xfrm>
              <a:off x="495373" y="1873525"/>
              <a:ext cx="0" cy="1201500"/>
            </a:xfrm>
            <a:prstGeom prst="straightConnector1">
              <a:avLst/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1938" name="Google Shape;1938;p140"/>
            <p:cNvCxnSpPr/>
            <p:nvPr/>
          </p:nvCxnSpPr>
          <p:spPr>
            <a:xfrm rot="10800000">
              <a:off x="600983" y="3173206"/>
              <a:ext cx="1380300" cy="0"/>
            </a:xfrm>
            <a:prstGeom prst="straightConnector1">
              <a:avLst/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1939" name="Google Shape;1939;p140"/>
            <p:cNvCxnSpPr/>
            <p:nvPr/>
          </p:nvCxnSpPr>
          <p:spPr>
            <a:xfrm rot="10800000">
              <a:off x="650673" y="1764944"/>
              <a:ext cx="1411200" cy="743100"/>
            </a:xfrm>
            <a:prstGeom prst="straightConnector1">
              <a:avLst/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1940" name="Google Shape;1940;p140"/>
            <p:cNvCxnSpPr/>
            <p:nvPr/>
          </p:nvCxnSpPr>
          <p:spPr>
            <a:xfrm rot="10800000">
              <a:off x="2101435" y="2576975"/>
              <a:ext cx="0" cy="505500"/>
            </a:xfrm>
            <a:prstGeom prst="straightConnector1">
              <a:avLst/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1941" name="Google Shape;1941;p140"/>
            <p:cNvSpPr/>
            <p:nvPr/>
          </p:nvSpPr>
          <p:spPr>
            <a:xfrm>
              <a:off x="586225" y="2921273"/>
              <a:ext cx="153900" cy="153900"/>
            </a:xfrm>
            <a:prstGeom prst="rect">
              <a:avLst/>
            </a:prstGeom>
            <a:noFill/>
            <a:ln cap="flat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942" name="Google Shape;1942;p140"/>
            <p:cNvSpPr/>
            <p:nvPr/>
          </p:nvSpPr>
          <p:spPr>
            <a:xfrm>
              <a:off x="1842060" y="2921273"/>
              <a:ext cx="153900" cy="153900"/>
            </a:xfrm>
            <a:prstGeom prst="rect">
              <a:avLst/>
            </a:prstGeom>
            <a:noFill/>
            <a:ln cap="flat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943" name="Google Shape;1943;p140"/>
            <p:cNvSpPr/>
            <p:nvPr/>
          </p:nvSpPr>
          <p:spPr>
            <a:xfrm>
              <a:off x="370955" y="1669713"/>
              <a:ext cx="431700" cy="431700"/>
            </a:xfrm>
            <a:prstGeom prst="arc">
              <a:avLst>
                <a:gd fmla="val 1539927" name="adj1"/>
                <a:gd fmla="val 5331018" name="adj2"/>
              </a:avLst>
            </a:prstGeom>
            <a:noFill/>
            <a:ln cap="flat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944" name="Google Shape;1944;p140"/>
            <p:cNvSpPr/>
            <p:nvPr/>
          </p:nvSpPr>
          <p:spPr>
            <a:xfrm>
              <a:off x="1842046" y="2459398"/>
              <a:ext cx="282600" cy="282600"/>
            </a:xfrm>
            <a:prstGeom prst="arc">
              <a:avLst>
                <a:gd fmla="val 5257006" name="adj1"/>
                <a:gd fmla="val 12493005" name="adj2"/>
              </a:avLst>
            </a:prstGeom>
            <a:noFill/>
            <a:ln cap="flat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945" name="Google Shape;1945;p140"/>
            <p:cNvSpPr/>
            <p:nvPr/>
          </p:nvSpPr>
          <p:spPr>
            <a:xfrm>
              <a:off x="589175" y="1858850"/>
              <a:ext cx="1413248" cy="1216257"/>
            </a:xfrm>
            <a:custGeom>
              <a:rect b="b" l="l" r="r" t="t"/>
              <a:pathLst>
                <a:path extrusionOk="0" h="83234" w="96715">
                  <a:moveTo>
                    <a:pt x="0" y="0"/>
                  </a:moveTo>
                  <a:lnTo>
                    <a:pt x="0" y="83234"/>
                  </a:lnTo>
                  <a:lnTo>
                    <a:pt x="96715" y="83234"/>
                  </a:lnTo>
                  <a:lnTo>
                    <a:pt x="96715" y="50703"/>
                  </a:lnTo>
                  <a:close/>
                </a:path>
              </a:pathLst>
            </a:cu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/>
            <a:p/>
          </p:txBody>
        </p:sp>
      </p:grpSp>
      <p:grpSp>
        <p:nvGrpSpPr>
          <p:cNvPr id="1946" name="Google Shape;1946;p140"/>
          <p:cNvGrpSpPr/>
          <p:nvPr/>
        </p:nvGrpSpPr>
        <p:grpSpPr>
          <a:xfrm flipH="1" rot="10800000">
            <a:off x="2430786" y="1373173"/>
            <a:ext cx="1753691" cy="1503493"/>
            <a:chOff x="370955" y="1669713"/>
            <a:chExt cx="1753691" cy="1503493"/>
          </a:xfrm>
        </p:grpSpPr>
        <p:cxnSp>
          <p:nvCxnSpPr>
            <p:cNvPr id="1947" name="Google Shape;1947;p140"/>
            <p:cNvCxnSpPr/>
            <p:nvPr/>
          </p:nvCxnSpPr>
          <p:spPr>
            <a:xfrm>
              <a:off x="495373" y="1873525"/>
              <a:ext cx="0" cy="1201500"/>
            </a:xfrm>
            <a:prstGeom prst="straightConnector1">
              <a:avLst/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1948" name="Google Shape;1948;p140"/>
            <p:cNvCxnSpPr/>
            <p:nvPr/>
          </p:nvCxnSpPr>
          <p:spPr>
            <a:xfrm rot="10800000">
              <a:off x="600983" y="3173206"/>
              <a:ext cx="1380300" cy="0"/>
            </a:xfrm>
            <a:prstGeom prst="straightConnector1">
              <a:avLst/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1949" name="Google Shape;1949;p140"/>
            <p:cNvCxnSpPr/>
            <p:nvPr/>
          </p:nvCxnSpPr>
          <p:spPr>
            <a:xfrm rot="10800000">
              <a:off x="650673" y="1764944"/>
              <a:ext cx="1411200" cy="743100"/>
            </a:xfrm>
            <a:prstGeom prst="straightConnector1">
              <a:avLst/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1950" name="Google Shape;1950;p140"/>
            <p:cNvCxnSpPr/>
            <p:nvPr/>
          </p:nvCxnSpPr>
          <p:spPr>
            <a:xfrm rot="10800000">
              <a:off x="2101435" y="2576975"/>
              <a:ext cx="0" cy="505500"/>
            </a:xfrm>
            <a:prstGeom prst="straightConnector1">
              <a:avLst/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1951" name="Google Shape;1951;p140"/>
            <p:cNvSpPr/>
            <p:nvPr/>
          </p:nvSpPr>
          <p:spPr>
            <a:xfrm>
              <a:off x="586225" y="2921273"/>
              <a:ext cx="153900" cy="153900"/>
            </a:xfrm>
            <a:prstGeom prst="rect">
              <a:avLst/>
            </a:prstGeom>
            <a:noFill/>
            <a:ln cap="flat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952" name="Google Shape;1952;p140"/>
            <p:cNvSpPr/>
            <p:nvPr/>
          </p:nvSpPr>
          <p:spPr>
            <a:xfrm>
              <a:off x="1842060" y="2921273"/>
              <a:ext cx="153900" cy="153900"/>
            </a:xfrm>
            <a:prstGeom prst="rect">
              <a:avLst/>
            </a:prstGeom>
            <a:noFill/>
            <a:ln cap="flat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953" name="Google Shape;1953;p140"/>
            <p:cNvSpPr/>
            <p:nvPr/>
          </p:nvSpPr>
          <p:spPr>
            <a:xfrm>
              <a:off x="370955" y="1669713"/>
              <a:ext cx="431700" cy="431700"/>
            </a:xfrm>
            <a:prstGeom prst="arc">
              <a:avLst>
                <a:gd fmla="val 1539927" name="adj1"/>
                <a:gd fmla="val 5331018" name="adj2"/>
              </a:avLst>
            </a:prstGeom>
            <a:noFill/>
            <a:ln cap="flat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954" name="Google Shape;1954;p140"/>
            <p:cNvSpPr/>
            <p:nvPr/>
          </p:nvSpPr>
          <p:spPr>
            <a:xfrm>
              <a:off x="1842046" y="2459398"/>
              <a:ext cx="282600" cy="282600"/>
            </a:xfrm>
            <a:prstGeom prst="arc">
              <a:avLst>
                <a:gd fmla="val 5257006" name="adj1"/>
                <a:gd fmla="val 12493005" name="adj2"/>
              </a:avLst>
            </a:prstGeom>
            <a:noFill/>
            <a:ln cap="flat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955" name="Google Shape;1955;p140"/>
            <p:cNvSpPr/>
            <p:nvPr/>
          </p:nvSpPr>
          <p:spPr>
            <a:xfrm>
              <a:off x="589175" y="1858850"/>
              <a:ext cx="1413248" cy="1216257"/>
            </a:xfrm>
            <a:custGeom>
              <a:rect b="b" l="l" r="r" t="t"/>
              <a:pathLst>
                <a:path extrusionOk="0" h="83234" w="96715">
                  <a:moveTo>
                    <a:pt x="0" y="0"/>
                  </a:moveTo>
                  <a:lnTo>
                    <a:pt x="0" y="83234"/>
                  </a:lnTo>
                  <a:lnTo>
                    <a:pt x="96715" y="83234"/>
                  </a:lnTo>
                  <a:lnTo>
                    <a:pt x="96715" y="50703"/>
                  </a:lnTo>
                  <a:close/>
                </a:path>
              </a:pathLst>
            </a:cu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/>
            <a:p/>
          </p:txBody>
        </p:sp>
      </p:grpSp>
      <p:sp>
        <p:nvSpPr>
          <p:cNvPr id="1956" name="Google Shape;1956;p140"/>
          <p:cNvSpPr txBox="1"/>
          <p:nvPr>
            <p:ph idx="1" type="subTitle"/>
          </p:nvPr>
        </p:nvSpPr>
        <p:spPr>
          <a:xfrm>
            <a:off x="414025" y="2120055"/>
            <a:ext cx="293700" cy="30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15</a:t>
            </a:r>
            <a:endParaRPr sz="1600"/>
          </a:p>
        </p:txBody>
      </p:sp>
      <p:sp>
        <p:nvSpPr>
          <p:cNvPr id="1957" name="Google Shape;1957;p140"/>
          <p:cNvSpPr txBox="1"/>
          <p:nvPr>
            <p:ph idx="1" type="subTitle"/>
          </p:nvPr>
        </p:nvSpPr>
        <p:spPr>
          <a:xfrm>
            <a:off x="1252225" y="3034455"/>
            <a:ext cx="293700" cy="30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13</a:t>
            </a:r>
            <a:endParaRPr sz="1600"/>
          </a:p>
        </p:txBody>
      </p:sp>
      <p:sp>
        <p:nvSpPr>
          <p:cNvPr id="1958" name="Google Shape;1958;p140"/>
          <p:cNvSpPr txBox="1"/>
          <p:nvPr>
            <p:ph idx="1" type="subTitle"/>
          </p:nvPr>
        </p:nvSpPr>
        <p:spPr>
          <a:xfrm>
            <a:off x="1709425" y="1967655"/>
            <a:ext cx="293700" cy="30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17</a:t>
            </a:r>
            <a:endParaRPr sz="1600"/>
          </a:p>
        </p:txBody>
      </p:sp>
      <p:sp>
        <p:nvSpPr>
          <p:cNvPr id="1959" name="Google Shape;1959;p140"/>
          <p:cNvSpPr txBox="1"/>
          <p:nvPr>
            <p:ph idx="1" type="subTitle"/>
          </p:nvPr>
        </p:nvSpPr>
        <p:spPr>
          <a:xfrm>
            <a:off x="947425" y="1129455"/>
            <a:ext cx="293700" cy="30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5</a:t>
            </a:r>
            <a:endParaRPr sz="1600"/>
          </a:p>
        </p:txBody>
      </p:sp>
      <p:sp>
        <p:nvSpPr>
          <p:cNvPr id="1960" name="Google Shape;1960;p140"/>
          <p:cNvSpPr txBox="1"/>
          <p:nvPr>
            <p:ph idx="1" type="subTitle"/>
          </p:nvPr>
        </p:nvSpPr>
        <p:spPr>
          <a:xfrm>
            <a:off x="926912" y="1686892"/>
            <a:ext cx="541500" cy="30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118°</a:t>
            </a:r>
            <a:endParaRPr sz="1600"/>
          </a:p>
        </p:txBody>
      </p:sp>
      <p:sp>
        <p:nvSpPr>
          <p:cNvPr id="1961" name="Google Shape;1961;p140"/>
          <p:cNvSpPr txBox="1"/>
          <p:nvPr>
            <p:ph idx="1" type="subTitle"/>
          </p:nvPr>
        </p:nvSpPr>
        <p:spPr>
          <a:xfrm>
            <a:off x="1435400" y="2623273"/>
            <a:ext cx="541500" cy="30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62°</a:t>
            </a:r>
            <a:endParaRPr sz="1600"/>
          </a:p>
        </p:txBody>
      </p:sp>
      <p:sp>
        <p:nvSpPr>
          <p:cNvPr id="1962" name="Google Shape;1962;p140"/>
          <p:cNvSpPr txBox="1"/>
          <p:nvPr>
            <p:ph idx="1" type="subTitle"/>
          </p:nvPr>
        </p:nvSpPr>
        <p:spPr>
          <a:xfrm>
            <a:off x="3155436" y="1131244"/>
            <a:ext cx="293700" cy="30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15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963" name="Google Shape;1963;p140"/>
          <p:cNvSpPr txBox="1"/>
          <p:nvPr>
            <p:ph idx="1" type="subTitle"/>
          </p:nvPr>
        </p:nvSpPr>
        <p:spPr>
          <a:xfrm>
            <a:off x="2317236" y="1969444"/>
            <a:ext cx="293700" cy="30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13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964" name="Google Shape;1964;p140"/>
          <p:cNvSpPr txBox="1"/>
          <p:nvPr>
            <p:ph idx="1" type="subTitle"/>
          </p:nvPr>
        </p:nvSpPr>
        <p:spPr>
          <a:xfrm>
            <a:off x="3384036" y="2350444"/>
            <a:ext cx="293700" cy="30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17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965" name="Google Shape;1965;p140"/>
          <p:cNvSpPr txBox="1"/>
          <p:nvPr>
            <p:ph idx="1" type="subTitle"/>
          </p:nvPr>
        </p:nvSpPr>
        <p:spPr>
          <a:xfrm>
            <a:off x="4222236" y="1588444"/>
            <a:ext cx="293700" cy="30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5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966" name="Google Shape;1966;p140"/>
          <p:cNvSpPr txBox="1"/>
          <p:nvPr>
            <p:ph idx="1" type="subTitle"/>
          </p:nvPr>
        </p:nvSpPr>
        <p:spPr>
          <a:xfrm>
            <a:off x="3540898" y="1768031"/>
            <a:ext cx="541500" cy="30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118°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967" name="Google Shape;1967;p140"/>
          <p:cNvSpPr txBox="1"/>
          <p:nvPr>
            <p:ph idx="1" type="subTitle"/>
          </p:nvPr>
        </p:nvSpPr>
        <p:spPr>
          <a:xfrm>
            <a:off x="2756918" y="2200319"/>
            <a:ext cx="541500" cy="30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62°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968" name="Google Shape;1968;p140"/>
          <p:cNvSpPr txBox="1"/>
          <p:nvPr>
            <p:ph idx="1" type="subTitle"/>
          </p:nvPr>
        </p:nvSpPr>
        <p:spPr>
          <a:xfrm>
            <a:off x="337825" y="3825758"/>
            <a:ext cx="1318200" cy="30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wareeg (rotation)</a:t>
            </a:r>
            <a:endParaRPr sz="19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969" name="Google Shape;1969;p140"/>
          <p:cNvSpPr txBox="1"/>
          <p:nvPr>
            <p:ph idx="1" type="subTitle"/>
          </p:nvPr>
        </p:nvSpPr>
        <p:spPr>
          <a:xfrm>
            <a:off x="1099825" y="2174274"/>
            <a:ext cx="217500" cy="270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A</a:t>
            </a:r>
            <a:endParaRPr/>
          </a:p>
        </p:txBody>
      </p:sp>
      <p:sp>
        <p:nvSpPr>
          <p:cNvPr id="1970" name="Google Shape;1970;p140"/>
          <p:cNvSpPr txBox="1"/>
          <p:nvPr>
            <p:ph idx="1" type="subTitle"/>
          </p:nvPr>
        </p:nvSpPr>
        <p:spPr>
          <a:xfrm>
            <a:off x="3158667" y="1744075"/>
            <a:ext cx="217500" cy="270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B</a:t>
            </a:r>
            <a:endParaRPr/>
          </a:p>
        </p:txBody>
      </p:sp>
      <p:cxnSp>
        <p:nvCxnSpPr>
          <p:cNvPr id="1971" name="Google Shape;1971;p140"/>
          <p:cNvCxnSpPr/>
          <p:nvPr/>
        </p:nvCxnSpPr>
        <p:spPr>
          <a:xfrm rot="10800000">
            <a:off x="5785778" y="2084043"/>
            <a:ext cx="1817700" cy="0"/>
          </a:xfrm>
          <a:prstGeom prst="straightConnector1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972" name="Google Shape;1972;p140"/>
          <p:cNvSpPr/>
          <p:nvPr/>
        </p:nvSpPr>
        <p:spPr>
          <a:xfrm flipH="1" rot="5400000">
            <a:off x="7464448" y="1834453"/>
            <a:ext cx="147300" cy="147300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73" name="Google Shape;1973;p140"/>
          <p:cNvSpPr/>
          <p:nvPr/>
        </p:nvSpPr>
        <p:spPr>
          <a:xfrm flipH="1" rot="5400000">
            <a:off x="7445022" y="1188574"/>
            <a:ext cx="217800" cy="217800"/>
          </a:xfrm>
          <a:prstGeom prst="arc">
            <a:avLst>
              <a:gd fmla="val 5257006" name="adj1"/>
              <a:gd fmla="val 12493005" name="adj2"/>
            </a:avLst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974" name="Google Shape;1974;p140"/>
          <p:cNvCxnSpPr/>
          <p:nvPr/>
        </p:nvCxnSpPr>
        <p:spPr>
          <a:xfrm>
            <a:off x="7700302" y="1207083"/>
            <a:ext cx="0" cy="794400"/>
          </a:xfrm>
          <a:prstGeom prst="straightConnector1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975" name="Google Shape;1975;p140"/>
          <p:cNvSpPr/>
          <p:nvPr/>
        </p:nvSpPr>
        <p:spPr>
          <a:xfrm flipH="1" rot="5400000">
            <a:off x="5439358" y="1611272"/>
            <a:ext cx="726900" cy="726900"/>
          </a:xfrm>
          <a:prstGeom prst="arc">
            <a:avLst>
              <a:gd fmla="val 16133616" name="adj1"/>
              <a:gd fmla="val 17384932" name="adj2"/>
            </a:avLst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976" name="Google Shape;1976;p140"/>
          <p:cNvCxnSpPr/>
          <p:nvPr/>
        </p:nvCxnSpPr>
        <p:spPr>
          <a:xfrm flipH="1">
            <a:off x="5733373" y="1139436"/>
            <a:ext cx="1805400" cy="773700"/>
          </a:xfrm>
          <a:prstGeom prst="straightConnector1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977" name="Google Shape;1977;p140"/>
          <p:cNvSpPr/>
          <p:nvPr/>
        </p:nvSpPr>
        <p:spPr>
          <a:xfrm rot="-5400000">
            <a:off x="6322117" y="701583"/>
            <a:ext cx="773700" cy="1805400"/>
          </a:xfrm>
          <a:prstGeom prst="rtTriangl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978" name="Google Shape;1978;p140"/>
          <p:cNvCxnSpPr/>
          <p:nvPr/>
        </p:nvCxnSpPr>
        <p:spPr>
          <a:xfrm>
            <a:off x="5862869" y="2591518"/>
            <a:ext cx="1817700" cy="0"/>
          </a:xfrm>
          <a:prstGeom prst="straightConnector1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979" name="Google Shape;1979;p140"/>
          <p:cNvSpPr/>
          <p:nvPr/>
        </p:nvSpPr>
        <p:spPr>
          <a:xfrm flipH="1" rot="-5400000">
            <a:off x="5854599" y="2693808"/>
            <a:ext cx="147300" cy="147300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80" name="Google Shape;1980;p140"/>
          <p:cNvSpPr/>
          <p:nvPr/>
        </p:nvSpPr>
        <p:spPr>
          <a:xfrm flipH="1" rot="-5400000">
            <a:off x="5803525" y="3269186"/>
            <a:ext cx="217800" cy="217800"/>
          </a:xfrm>
          <a:prstGeom prst="arc">
            <a:avLst>
              <a:gd fmla="val 5257006" name="adj1"/>
              <a:gd fmla="val 12493005" name="adj2"/>
            </a:avLst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981" name="Google Shape;1981;p140"/>
          <p:cNvCxnSpPr/>
          <p:nvPr/>
        </p:nvCxnSpPr>
        <p:spPr>
          <a:xfrm rot="10800000">
            <a:off x="5766045" y="2674078"/>
            <a:ext cx="0" cy="794400"/>
          </a:xfrm>
          <a:prstGeom prst="straightConnector1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982" name="Google Shape;1982;p140"/>
          <p:cNvSpPr/>
          <p:nvPr/>
        </p:nvSpPr>
        <p:spPr>
          <a:xfrm flipH="1" rot="-5400000">
            <a:off x="7300089" y="2337389"/>
            <a:ext cx="726900" cy="726900"/>
          </a:xfrm>
          <a:prstGeom prst="arc">
            <a:avLst>
              <a:gd fmla="val 16133616" name="adj1"/>
              <a:gd fmla="val 17384932" name="adj2"/>
            </a:avLst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983" name="Google Shape;1983;p140"/>
          <p:cNvCxnSpPr/>
          <p:nvPr/>
        </p:nvCxnSpPr>
        <p:spPr>
          <a:xfrm flipH="1" rot="10800000">
            <a:off x="5927574" y="2762425"/>
            <a:ext cx="1805400" cy="773700"/>
          </a:xfrm>
          <a:prstGeom prst="straightConnector1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984" name="Google Shape;1984;p140"/>
          <p:cNvSpPr/>
          <p:nvPr/>
        </p:nvSpPr>
        <p:spPr>
          <a:xfrm rot="5400000">
            <a:off x="6370530" y="2168578"/>
            <a:ext cx="773700" cy="1805400"/>
          </a:xfrm>
          <a:prstGeom prst="rtTriangl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85" name="Google Shape;1985;p140"/>
          <p:cNvSpPr txBox="1"/>
          <p:nvPr>
            <p:ph idx="1" type="subTitle"/>
          </p:nvPr>
        </p:nvSpPr>
        <p:spPr>
          <a:xfrm>
            <a:off x="6908987" y="1602647"/>
            <a:ext cx="208200" cy="25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C</a:t>
            </a:r>
            <a:endParaRPr/>
          </a:p>
        </p:txBody>
      </p:sp>
      <p:sp>
        <p:nvSpPr>
          <p:cNvPr id="1986" name="Google Shape;1986;p140"/>
          <p:cNvSpPr txBox="1"/>
          <p:nvPr>
            <p:ph idx="1" type="subTitle"/>
          </p:nvPr>
        </p:nvSpPr>
        <p:spPr>
          <a:xfrm>
            <a:off x="6306448" y="2805576"/>
            <a:ext cx="208200" cy="25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D</a:t>
            </a:r>
            <a:endParaRPr/>
          </a:p>
        </p:txBody>
      </p:sp>
      <p:sp>
        <p:nvSpPr>
          <p:cNvPr id="1987" name="Google Shape;1987;p140"/>
          <p:cNvSpPr txBox="1"/>
          <p:nvPr>
            <p:ph idx="1" type="subTitle"/>
          </p:nvPr>
        </p:nvSpPr>
        <p:spPr>
          <a:xfrm>
            <a:off x="7261194" y="1397415"/>
            <a:ext cx="371700" cy="295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67°</a:t>
            </a:r>
            <a:endParaRPr sz="1600"/>
          </a:p>
        </p:txBody>
      </p:sp>
      <p:sp>
        <p:nvSpPr>
          <p:cNvPr id="1988" name="Google Shape;1988;p140"/>
          <p:cNvSpPr txBox="1"/>
          <p:nvPr>
            <p:ph idx="1" type="subTitle"/>
          </p:nvPr>
        </p:nvSpPr>
        <p:spPr>
          <a:xfrm>
            <a:off x="6246689" y="1761621"/>
            <a:ext cx="371700" cy="295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23°</a:t>
            </a:r>
            <a:endParaRPr sz="1600"/>
          </a:p>
        </p:txBody>
      </p:sp>
      <p:sp>
        <p:nvSpPr>
          <p:cNvPr id="1989" name="Google Shape;1989;p140"/>
          <p:cNvSpPr txBox="1"/>
          <p:nvPr>
            <p:ph idx="1" type="subTitle"/>
          </p:nvPr>
        </p:nvSpPr>
        <p:spPr>
          <a:xfrm>
            <a:off x="5909653" y="3029538"/>
            <a:ext cx="371700" cy="295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67°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990" name="Google Shape;1990;p140"/>
          <p:cNvSpPr txBox="1"/>
          <p:nvPr>
            <p:ph idx="1" type="subTitle"/>
          </p:nvPr>
        </p:nvSpPr>
        <p:spPr>
          <a:xfrm>
            <a:off x="6847958" y="2677055"/>
            <a:ext cx="371700" cy="295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23°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991" name="Google Shape;1991;p140"/>
          <p:cNvSpPr txBox="1"/>
          <p:nvPr>
            <p:ph idx="1" type="subTitle"/>
          </p:nvPr>
        </p:nvSpPr>
        <p:spPr>
          <a:xfrm>
            <a:off x="6439521" y="1322473"/>
            <a:ext cx="281100" cy="295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13</a:t>
            </a:r>
            <a:endParaRPr sz="1600"/>
          </a:p>
        </p:txBody>
      </p:sp>
      <p:sp>
        <p:nvSpPr>
          <p:cNvPr id="1992" name="Google Shape;1992;p140"/>
          <p:cNvSpPr txBox="1"/>
          <p:nvPr>
            <p:ph idx="1" type="subTitle"/>
          </p:nvPr>
        </p:nvSpPr>
        <p:spPr>
          <a:xfrm>
            <a:off x="6745726" y="3133788"/>
            <a:ext cx="281100" cy="295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13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993" name="Google Shape;1993;p140"/>
          <p:cNvSpPr txBox="1"/>
          <p:nvPr>
            <p:ph idx="1" type="subTitle"/>
          </p:nvPr>
        </p:nvSpPr>
        <p:spPr>
          <a:xfrm>
            <a:off x="6703320" y="2073176"/>
            <a:ext cx="281100" cy="295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12</a:t>
            </a:r>
            <a:endParaRPr sz="1600"/>
          </a:p>
        </p:txBody>
      </p:sp>
      <p:sp>
        <p:nvSpPr>
          <p:cNvPr id="1994" name="Google Shape;1994;p140"/>
          <p:cNvSpPr txBox="1"/>
          <p:nvPr>
            <p:ph idx="1" type="subTitle"/>
          </p:nvPr>
        </p:nvSpPr>
        <p:spPr>
          <a:xfrm>
            <a:off x="6481927" y="2306885"/>
            <a:ext cx="281100" cy="295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12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995" name="Google Shape;1995;p140"/>
          <p:cNvSpPr txBox="1"/>
          <p:nvPr>
            <p:ph idx="1" type="subTitle"/>
          </p:nvPr>
        </p:nvSpPr>
        <p:spPr>
          <a:xfrm>
            <a:off x="7745889" y="1485242"/>
            <a:ext cx="281100" cy="295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5</a:t>
            </a:r>
            <a:endParaRPr sz="1600"/>
          </a:p>
        </p:txBody>
      </p:sp>
      <p:sp>
        <p:nvSpPr>
          <p:cNvPr id="1996" name="Google Shape;1996;p140"/>
          <p:cNvSpPr txBox="1"/>
          <p:nvPr>
            <p:ph idx="1" type="subTitle"/>
          </p:nvPr>
        </p:nvSpPr>
        <p:spPr>
          <a:xfrm>
            <a:off x="5591758" y="2894819"/>
            <a:ext cx="281100" cy="295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5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997" name="Google Shape;1997;p140"/>
          <p:cNvSpPr txBox="1"/>
          <p:nvPr>
            <p:ph idx="1" type="subTitle"/>
          </p:nvPr>
        </p:nvSpPr>
        <p:spPr>
          <a:xfrm>
            <a:off x="4833625" y="4212625"/>
            <a:ext cx="3982200" cy="613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Ku calaamadee qaabka D dhererkiisa iyo xaglaha ka maqan.</a:t>
            </a:r>
            <a:endParaRPr/>
          </a:p>
        </p:txBody>
      </p:sp>
      <p:sp>
        <p:nvSpPr>
          <p:cNvPr id="1998" name="Google Shape;1998;p140"/>
          <p:cNvSpPr txBox="1"/>
          <p:nvPr>
            <p:ph idx="1" type="subTitle"/>
          </p:nvPr>
        </p:nvSpPr>
        <p:spPr>
          <a:xfrm>
            <a:off x="4833625" y="3607425"/>
            <a:ext cx="3982200" cy="35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Waa beddelkeedee (transformation) oo C ku saabsan D?</a:t>
            </a:r>
            <a:endParaRPr/>
          </a:p>
        </p:txBody>
      </p:sp>
      <p:sp>
        <p:nvSpPr>
          <p:cNvPr id="1999" name="Google Shape;1999;p140"/>
          <p:cNvSpPr txBox="1"/>
          <p:nvPr>
            <p:ph idx="1" type="subTitle"/>
          </p:nvPr>
        </p:nvSpPr>
        <p:spPr>
          <a:xfrm>
            <a:off x="5253325" y="3915058"/>
            <a:ext cx="1318200" cy="30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wareeg (rotation)</a:t>
            </a:r>
            <a:endParaRPr sz="1900"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3" name="Shape 20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4" name="Google Shape;2004;p141"/>
          <p:cNvSpPr txBox="1"/>
          <p:nvPr>
            <p:ph idx="1" type="body"/>
          </p:nvPr>
        </p:nvSpPr>
        <p:spPr>
          <a:xfrm>
            <a:off x="324000" y="759300"/>
            <a:ext cx="81120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1) Shanta saddexagal waa isku mid (congruent).</a:t>
            </a:r>
            <a:endParaRPr sz="1800"/>
          </a:p>
        </p:txBody>
      </p:sp>
      <p:sp>
        <p:nvSpPr>
          <p:cNvPr id="2005" name="Google Shape;2005;p14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Aqoonsiga macluumaadka ka maqan ee qaababka isku midka ah</a:t>
            </a:r>
            <a:endParaRPr/>
          </a:p>
        </p:txBody>
      </p:sp>
      <p:cxnSp>
        <p:nvCxnSpPr>
          <p:cNvPr id="2006" name="Google Shape;2006;p141"/>
          <p:cNvCxnSpPr/>
          <p:nvPr/>
        </p:nvCxnSpPr>
        <p:spPr>
          <a:xfrm flipH="1">
            <a:off x="5487947" y="1182584"/>
            <a:ext cx="5100" cy="1343100"/>
          </a:xfrm>
          <a:prstGeom prst="straightConnector1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2007" name="Google Shape;2007;p141"/>
          <p:cNvSpPr txBox="1"/>
          <p:nvPr/>
        </p:nvSpPr>
        <p:spPr>
          <a:xfrm>
            <a:off x="234625" y="4420675"/>
            <a:ext cx="67302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f) Ku calaamadee dhererka iyo xaglaha ka maqan ee saddexagallada B ilaa E.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/>
          </a:p>
        </p:txBody>
      </p:sp>
      <p:sp>
        <p:nvSpPr>
          <p:cNvPr id="2008" name="Google Shape;2008;p141"/>
          <p:cNvSpPr txBox="1"/>
          <p:nvPr/>
        </p:nvSpPr>
        <p:spPr>
          <a:xfrm>
            <a:off x="234625" y="1138725"/>
            <a:ext cx="4628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a) Waa beddelkeedee (transformation) oo A ku saabsan B?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/>
          </a:p>
        </p:txBody>
      </p:sp>
      <p:sp>
        <p:nvSpPr>
          <p:cNvPr id="2009" name="Google Shape;2009;p141"/>
          <p:cNvSpPr txBox="1"/>
          <p:nvPr/>
        </p:nvSpPr>
        <p:spPr>
          <a:xfrm>
            <a:off x="234625" y="1801675"/>
            <a:ext cx="4628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b) Waa beddelkeedee (transformation) oo B ku saabsan C?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/>
          </a:p>
        </p:txBody>
      </p:sp>
      <p:sp>
        <p:nvSpPr>
          <p:cNvPr id="2010" name="Google Shape;2010;p141"/>
          <p:cNvSpPr txBox="1"/>
          <p:nvPr/>
        </p:nvSpPr>
        <p:spPr>
          <a:xfrm>
            <a:off x="234625" y="2464600"/>
            <a:ext cx="4628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c) Waa beddelkeedee (transformation) oo C ku saabsan D?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/>
          </a:p>
        </p:txBody>
      </p:sp>
      <p:sp>
        <p:nvSpPr>
          <p:cNvPr id="2011" name="Google Shape;2011;p141"/>
          <p:cNvSpPr txBox="1"/>
          <p:nvPr/>
        </p:nvSpPr>
        <p:spPr>
          <a:xfrm>
            <a:off x="234625" y="3127550"/>
            <a:ext cx="4726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d) Waa beddelkeedee (transformation) oo D ku saabsan E?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/>
          </a:p>
        </p:txBody>
      </p:sp>
      <p:sp>
        <p:nvSpPr>
          <p:cNvPr id="2012" name="Google Shape;2012;p141"/>
          <p:cNvSpPr txBox="1"/>
          <p:nvPr/>
        </p:nvSpPr>
        <p:spPr>
          <a:xfrm>
            <a:off x="234625" y="3790475"/>
            <a:ext cx="4628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e) Waa beddelkeedee (transformation) oo E ku saabsan A?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/>
          </a:p>
        </p:txBody>
      </p:sp>
      <p:cxnSp>
        <p:nvCxnSpPr>
          <p:cNvPr id="2013" name="Google Shape;2013;p141"/>
          <p:cNvCxnSpPr/>
          <p:nvPr/>
        </p:nvCxnSpPr>
        <p:spPr>
          <a:xfrm>
            <a:off x="5675526" y="1123184"/>
            <a:ext cx="782400" cy="1326300"/>
          </a:xfrm>
          <a:prstGeom prst="straightConnector1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2014" name="Google Shape;2014;p141"/>
          <p:cNvCxnSpPr/>
          <p:nvPr/>
        </p:nvCxnSpPr>
        <p:spPr>
          <a:xfrm rot="10800000">
            <a:off x="5594226" y="2634122"/>
            <a:ext cx="787500" cy="0"/>
          </a:xfrm>
          <a:prstGeom prst="straightConnector1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2015" name="Google Shape;2015;p141"/>
          <p:cNvCxnSpPr/>
          <p:nvPr/>
        </p:nvCxnSpPr>
        <p:spPr>
          <a:xfrm>
            <a:off x="7152411" y="1199273"/>
            <a:ext cx="0" cy="796500"/>
          </a:xfrm>
          <a:prstGeom prst="straightConnector1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2016" name="Google Shape;2016;p141"/>
          <p:cNvCxnSpPr/>
          <p:nvPr/>
        </p:nvCxnSpPr>
        <p:spPr>
          <a:xfrm>
            <a:off x="7152411" y="2233834"/>
            <a:ext cx="0" cy="796500"/>
          </a:xfrm>
          <a:prstGeom prst="straightConnector1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2017" name="Google Shape;2017;p141"/>
          <p:cNvCxnSpPr/>
          <p:nvPr/>
        </p:nvCxnSpPr>
        <p:spPr>
          <a:xfrm>
            <a:off x="7152411" y="3315288"/>
            <a:ext cx="0" cy="796500"/>
          </a:xfrm>
          <a:prstGeom prst="straightConnector1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2018" name="Google Shape;2018;p141"/>
          <p:cNvCxnSpPr/>
          <p:nvPr/>
        </p:nvCxnSpPr>
        <p:spPr>
          <a:xfrm>
            <a:off x="6466611" y="3315288"/>
            <a:ext cx="0" cy="796500"/>
          </a:xfrm>
          <a:prstGeom prst="straightConnector1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2019" name="Google Shape;2019;p141"/>
          <p:cNvCxnSpPr/>
          <p:nvPr/>
        </p:nvCxnSpPr>
        <p:spPr>
          <a:xfrm>
            <a:off x="7248365" y="1117419"/>
            <a:ext cx="1336800" cy="0"/>
          </a:xfrm>
          <a:prstGeom prst="straightConnector1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2020" name="Google Shape;2020;p141"/>
          <p:cNvCxnSpPr/>
          <p:nvPr/>
        </p:nvCxnSpPr>
        <p:spPr>
          <a:xfrm>
            <a:off x="7248365" y="3105946"/>
            <a:ext cx="1336800" cy="0"/>
          </a:xfrm>
          <a:prstGeom prst="straightConnector1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2021" name="Google Shape;2021;p141"/>
          <p:cNvCxnSpPr/>
          <p:nvPr/>
        </p:nvCxnSpPr>
        <p:spPr>
          <a:xfrm>
            <a:off x="7248365" y="4204984"/>
            <a:ext cx="1336800" cy="0"/>
          </a:xfrm>
          <a:prstGeom prst="straightConnector1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2022" name="Google Shape;2022;p141"/>
          <p:cNvCxnSpPr/>
          <p:nvPr/>
        </p:nvCxnSpPr>
        <p:spPr>
          <a:xfrm rot="-5400000">
            <a:off x="7573199" y="1000092"/>
            <a:ext cx="782400" cy="1326300"/>
          </a:xfrm>
          <a:prstGeom prst="straightConnector1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2023" name="Google Shape;2023;p141"/>
          <p:cNvCxnSpPr/>
          <p:nvPr/>
        </p:nvCxnSpPr>
        <p:spPr>
          <a:xfrm flipH="1" rot="5400000">
            <a:off x="7580526" y="1885184"/>
            <a:ext cx="782400" cy="1326300"/>
          </a:xfrm>
          <a:prstGeom prst="straightConnector1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2024" name="Google Shape;2024;p141"/>
          <p:cNvCxnSpPr/>
          <p:nvPr/>
        </p:nvCxnSpPr>
        <p:spPr>
          <a:xfrm flipH="1" rot="5400000">
            <a:off x="7580526" y="2984222"/>
            <a:ext cx="782400" cy="1326300"/>
          </a:xfrm>
          <a:prstGeom prst="straightConnector1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2025" name="Google Shape;2025;p141"/>
          <p:cNvCxnSpPr/>
          <p:nvPr/>
        </p:nvCxnSpPr>
        <p:spPr>
          <a:xfrm rot="-5400000">
            <a:off x="5232980" y="2984222"/>
            <a:ext cx="782400" cy="1326300"/>
          </a:xfrm>
          <a:prstGeom prst="straightConnector1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2026" name="Google Shape;2026;p141"/>
          <p:cNvCxnSpPr/>
          <p:nvPr/>
        </p:nvCxnSpPr>
        <p:spPr>
          <a:xfrm rot="10800000">
            <a:off x="5061599" y="4190361"/>
            <a:ext cx="1312800" cy="0"/>
          </a:xfrm>
          <a:prstGeom prst="straightConnector1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med" w="med" type="triangle"/>
            <a:tailEnd len="med" w="med" type="triangle"/>
          </a:ln>
        </p:spPr>
      </p:cxnSp>
      <p:grpSp>
        <p:nvGrpSpPr>
          <p:cNvPr id="2027" name="Google Shape;2027;p141"/>
          <p:cNvGrpSpPr/>
          <p:nvPr/>
        </p:nvGrpSpPr>
        <p:grpSpPr>
          <a:xfrm>
            <a:off x="5404193" y="1010935"/>
            <a:ext cx="1082931" cy="1644050"/>
            <a:chOff x="5251793" y="1431500"/>
            <a:chExt cx="1082931" cy="1644050"/>
          </a:xfrm>
        </p:grpSpPr>
        <p:sp>
          <p:nvSpPr>
            <p:cNvPr id="2028" name="Google Shape;2028;p141"/>
            <p:cNvSpPr/>
            <p:nvPr/>
          </p:nvSpPr>
          <p:spPr>
            <a:xfrm>
              <a:off x="5251793" y="1431500"/>
              <a:ext cx="408600" cy="408600"/>
            </a:xfrm>
            <a:prstGeom prst="arc">
              <a:avLst>
                <a:gd fmla="val 3596057" name="adj1"/>
                <a:gd fmla="val 5735893" name="adj2"/>
              </a:avLst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029" name="Google Shape;2029;p141"/>
            <p:cNvSpPr/>
            <p:nvPr/>
          </p:nvSpPr>
          <p:spPr>
            <a:xfrm>
              <a:off x="6046125" y="2786950"/>
              <a:ext cx="288600" cy="288600"/>
            </a:xfrm>
            <a:prstGeom prst="arc">
              <a:avLst>
                <a:gd fmla="val 10685781" name="adj1"/>
                <a:gd fmla="val 14894571" name="adj2"/>
              </a:avLst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030" name="Google Shape;2030;p141"/>
            <p:cNvSpPr/>
            <p:nvPr/>
          </p:nvSpPr>
          <p:spPr>
            <a:xfrm>
              <a:off x="5440950" y="2849150"/>
              <a:ext cx="97500" cy="97500"/>
            </a:xfrm>
            <a:prstGeom prst="rect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031" name="Google Shape;2031;p141"/>
          <p:cNvGrpSpPr/>
          <p:nvPr/>
        </p:nvGrpSpPr>
        <p:grpSpPr>
          <a:xfrm rot="5400000">
            <a:off x="7392720" y="742769"/>
            <a:ext cx="1082931" cy="1644050"/>
            <a:chOff x="5251793" y="1431500"/>
            <a:chExt cx="1082931" cy="1644050"/>
          </a:xfrm>
        </p:grpSpPr>
        <p:sp>
          <p:nvSpPr>
            <p:cNvPr id="2032" name="Google Shape;2032;p141"/>
            <p:cNvSpPr/>
            <p:nvPr/>
          </p:nvSpPr>
          <p:spPr>
            <a:xfrm>
              <a:off x="5251793" y="1431500"/>
              <a:ext cx="408600" cy="408600"/>
            </a:xfrm>
            <a:prstGeom prst="arc">
              <a:avLst>
                <a:gd fmla="val 3596057" name="adj1"/>
                <a:gd fmla="val 5735893" name="adj2"/>
              </a:avLst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033" name="Google Shape;2033;p141"/>
            <p:cNvSpPr/>
            <p:nvPr/>
          </p:nvSpPr>
          <p:spPr>
            <a:xfrm>
              <a:off x="6046125" y="2786950"/>
              <a:ext cx="288600" cy="288600"/>
            </a:xfrm>
            <a:prstGeom prst="arc">
              <a:avLst>
                <a:gd fmla="val 10685781" name="adj1"/>
                <a:gd fmla="val 14894571" name="adj2"/>
              </a:avLst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034" name="Google Shape;2034;p141"/>
            <p:cNvSpPr/>
            <p:nvPr/>
          </p:nvSpPr>
          <p:spPr>
            <a:xfrm>
              <a:off x="5440950" y="2849150"/>
              <a:ext cx="97500" cy="97500"/>
            </a:xfrm>
            <a:prstGeom prst="rect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035" name="Google Shape;2035;p141"/>
          <p:cNvGrpSpPr/>
          <p:nvPr/>
        </p:nvGrpSpPr>
        <p:grpSpPr>
          <a:xfrm flipH="1" rot="5400000">
            <a:off x="7392720" y="1838877"/>
            <a:ext cx="1082931" cy="1644050"/>
            <a:chOff x="5251793" y="1431500"/>
            <a:chExt cx="1082931" cy="1644050"/>
          </a:xfrm>
        </p:grpSpPr>
        <p:sp>
          <p:nvSpPr>
            <p:cNvPr id="2036" name="Google Shape;2036;p141"/>
            <p:cNvSpPr/>
            <p:nvPr/>
          </p:nvSpPr>
          <p:spPr>
            <a:xfrm>
              <a:off x="5251793" y="1431500"/>
              <a:ext cx="408600" cy="408600"/>
            </a:xfrm>
            <a:prstGeom prst="arc">
              <a:avLst>
                <a:gd fmla="val 3596057" name="adj1"/>
                <a:gd fmla="val 5735893" name="adj2"/>
              </a:avLst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037" name="Google Shape;2037;p141"/>
            <p:cNvSpPr/>
            <p:nvPr/>
          </p:nvSpPr>
          <p:spPr>
            <a:xfrm>
              <a:off x="6046125" y="2786950"/>
              <a:ext cx="288600" cy="288600"/>
            </a:xfrm>
            <a:prstGeom prst="arc">
              <a:avLst>
                <a:gd fmla="val 10685781" name="adj1"/>
                <a:gd fmla="val 14894571" name="adj2"/>
              </a:avLst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038" name="Google Shape;2038;p141"/>
            <p:cNvSpPr/>
            <p:nvPr/>
          </p:nvSpPr>
          <p:spPr>
            <a:xfrm>
              <a:off x="5440950" y="2849150"/>
              <a:ext cx="97500" cy="97500"/>
            </a:xfrm>
            <a:prstGeom prst="rect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039" name="Google Shape;2039;p141"/>
          <p:cNvGrpSpPr/>
          <p:nvPr/>
        </p:nvGrpSpPr>
        <p:grpSpPr>
          <a:xfrm flipH="1" rot="5400000">
            <a:off x="7400047" y="2920331"/>
            <a:ext cx="1082931" cy="1644050"/>
            <a:chOff x="5251793" y="1431500"/>
            <a:chExt cx="1082931" cy="1644050"/>
          </a:xfrm>
        </p:grpSpPr>
        <p:sp>
          <p:nvSpPr>
            <p:cNvPr id="2040" name="Google Shape;2040;p141"/>
            <p:cNvSpPr/>
            <p:nvPr/>
          </p:nvSpPr>
          <p:spPr>
            <a:xfrm>
              <a:off x="5251793" y="1431500"/>
              <a:ext cx="408600" cy="408600"/>
            </a:xfrm>
            <a:prstGeom prst="arc">
              <a:avLst>
                <a:gd fmla="val 3596057" name="adj1"/>
                <a:gd fmla="val 5735893" name="adj2"/>
              </a:avLst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041" name="Google Shape;2041;p141"/>
            <p:cNvSpPr/>
            <p:nvPr/>
          </p:nvSpPr>
          <p:spPr>
            <a:xfrm>
              <a:off x="6046125" y="2786950"/>
              <a:ext cx="288600" cy="288600"/>
            </a:xfrm>
            <a:prstGeom prst="arc">
              <a:avLst>
                <a:gd fmla="val 10685781" name="adj1"/>
                <a:gd fmla="val 14894571" name="adj2"/>
              </a:avLst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042" name="Google Shape;2042;p141"/>
            <p:cNvSpPr/>
            <p:nvPr/>
          </p:nvSpPr>
          <p:spPr>
            <a:xfrm>
              <a:off x="5440950" y="2849150"/>
              <a:ext cx="97500" cy="97500"/>
            </a:xfrm>
            <a:prstGeom prst="rect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043" name="Google Shape;2043;p141"/>
          <p:cNvGrpSpPr/>
          <p:nvPr/>
        </p:nvGrpSpPr>
        <p:grpSpPr>
          <a:xfrm rot="-5400000">
            <a:off x="5143355" y="2920331"/>
            <a:ext cx="1082931" cy="1644050"/>
            <a:chOff x="5251793" y="1431500"/>
            <a:chExt cx="1082931" cy="1644050"/>
          </a:xfrm>
        </p:grpSpPr>
        <p:sp>
          <p:nvSpPr>
            <p:cNvPr id="2044" name="Google Shape;2044;p141"/>
            <p:cNvSpPr/>
            <p:nvPr/>
          </p:nvSpPr>
          <p:spPr>
            <a:xfrm>
              <a:off x="5251793" y="1431500"/>
              <a:ext cx="408600" cy="408600"/>
            </a:xfrm>
            <a:prstGeom prst="arc">
              <a:avLst>
                <a:gd fmla="val 3596057" name="adj1"/>
                <a:gd fmla="val 5735893" name="adj2"/>
              </a:avLst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045" name="Google Shape;2045;p141"/>
            <p:cNvSpPr/>
            <p:nvPr/>
          </p:nvSpPr>
          <p:spPr>
            <a:xfrm>
              <a:off x="6046125" y="2786950"/>
              <a:ext cx="288600" cy="288600"/>
            </a:xfrm>
            <a:prstGeom prst="arc">
              <a:avLst>
                <a:gd fmla="val 10685781" name="adj1"/>
                <a:gd fmla="val 14894571" name="adj2"/>
              </a:avLst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046" name="Google Shape;2046;p141"/>
            <p:cNvSpPr/>
            <p:nvPr/>
          </p:nvSpPr>
          <p:spPr>
            <a:xfrm>
              <a:off x="5440950" y="2849150"/>
              <a:ext cx="97500" cy="97500"/>
            </a:xfrm>
            <a:prstGeom prst="rect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2047" name="Google Shape;2047;p141"/>
          <p:cNvSpPr/>
          <p:nvPr/>
        </p:nvSpPr>
        <p:spPr>
          <a:xfrm>
            <a:off x="5594226" y="1183784"/>
            <a:ext cx="787500" cy="1341900"/>
          </a:xfrm>
          <a:prstGeom prst="rtTriangle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48" name="Google Shape;2048;p141"/>
          <p:cNvSpPr/>
          <p:nvPr/>
        </p:nvSpPr>
        <p:spPr>
          <a:xfrm rot="5400000">
            <a:off x="7520465" y="931073"/>
            <a:ext cx="787500" cy="1341900"/>
          </a:xfrm>
          <a:prstGeom prst="rtTriangle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49" name="Google Shape;2049;p141"/>
          <p:cNvSpPr/>
          <p:nvPr/>
        </p:nvSpPr>
        <p:spPr>
          <a:xfrm flipH="1" rot="5400000">
            <a:off x="7520465" y="3032278"/>
            <a:ext cx="787500" cy="1341900"/>
          </a:xfrm>
          <a:prstGeom prst="rtTriangle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50" name="Google Shape;2050;p141"/>
          <p:cNvSpPr/>
          <p:nvPr/>
        </p:nvSpPr>
        <p:spPr>
          <a:xfrm rot="-5400000">
            <a:off x="5311835" y="3032278"/>
            <a:ext cx="787500" cy="1341900"/>
          </a:xfrm>
          <a:prstGeom prst="rtTriangle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51" name="Google Shape;2051;p141"/>
          <p:cNvSpPr/>
          <p:nvPr/>
        </p:nvSpPr>
        <p:spPr>
          <a:xfrm flipH="1" rot="5400000">
            <a:off x="7520465" y="1954626"/>
            <a:ext cx="787500" cy="1341900"/>
          </a:xfrm>
          <a:prstGeom prst="rtTriangle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52" name="Google Shape;2052;p141"/>
          <p:cNvSpPr txBox="1"/>
          <p:nvPr/>
        </p:nvSpPr>
        <p:spPr>
          <a:xfrm>
            <a:off x="5848244" y="2554680"/>
            <a:ext cx="2355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</a:t>
            </a:r>
            <a:endParaRPr/>
          </a:p>
        </p:txBody>
      </p:sp>
      <p:sp>
        <p:nvSpPr>
          <p:cNvPr id="2053" name="Google Shape;2053;p141"/>
          <p:cNvSpPr txBox="1"/>
          <p:nvPr/>
        </p:nvSpPr>
        <p:spPr>
          <a:xfrm>
            <a:off x="5209337" y="1684241"/>
            <a:ext cx="2355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4</a:t>
            </a:r>
            <a:endParaRPr/>
          </a:p>
        </p:txBody>
      </p:sp>
      <p:sp>
        <p:nvSpPr>
          <p:cNvPr id="2054" name="Google Shape;2054;p141"/>
          <p:cNvSpPr txBox="1"/>
          <p:nvPr/>
        </p:nvSpPr>
        <p:spPr>
          <a:xfrm>
            <a:off x="6040210" y="1539168"/>
            <a:ext cx="2355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5</a:t>
            </a:r>
            <a:endParaRPr/>
          </a:p>
        </p:txBody>
      </p:sp>
      <p:sp>
        <p:nvSpPr>
          <p:cNvPr id="2055" name="Google Shape;2055;p141"/>
          <p:cNvSpPr txBox="1"/>
          <p:nvPr/>
        </p:nvSpPr>
        <p:spPr>
          <a:xfrm>
            <a:off x="5750054" y="1039463"/>
            <a:ext cx="6012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37°</a:t>
            </a:r>
            <a:endParaRPr/>
          </a:p>
        </p:txBody>
      </p:sp>
      <p:sp>
        <p:nvSpPr>
          <p:cNvPr id="2056" name="Google Shape;2056;p141"/>
          <p:cNvSpPr txBox="1"/>
          <p:nvPr/>
        </p:nvSpPr>
        <p:spPr>
          <a:xfrm>
            <a:off x="5843838" y="2175137"/>
            <a:ext cx="6012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53°</a:t>
            </a:r>
            <a:endParaRPr/>
          </a:p>
        </p:txBody>
      </p:sp>
      <p:cxnSp>
        <p:nvCxnSpPr>
          <p:cNvPr id="2057" name="Google Shape;2057;p141"/>
          <p:cNvCxnSpPr/>
          <p:nvPr/>
        </p:nvCxnSpPr>
        <p:spPr>
          <a:xfrm flipH="1">
            <a:off x="5627800" y="1296260"/>
            <a:ext cx="213000" cy="615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058" name="Google Shape;2058;p141"/>
          <p:cNvSpPr txBox="1"/>
          <p:nvPr/>
        </p:nvSpPr>
        <p:spPr>
          <a:xfrm>
            <a:off x="5703171" y="1836641"/>
            <a:ext cx="2355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/>
          </a:p>
        </p:txBody>
      </p:sp>
      <p:sp>
        <p:nvSpPr>
          <p:cNvPr id="2059" name="Google Shape;2059;p141"/>
          <p:cNvSpPr txBox="1"/>
          <p:nvPr/>
        </p:nvSpPr>
        <p:spPr>
          <a:xfrm>
            <a:off x="7455771" y="1234368"/>
            <a:ext cx="2355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/>
          </a:p>
        </p:txBody>
      </p:sp>
      <p:sp>
        <p:nvSpPr>
          <p:cNvPr id="2060" name="Google Shape;2060;p141"/>
          <p:cNvSpPr txBox="1"/>
          <p:nvPr/>
        </p:nvSpPr>
        <p:spPr>
          <a:xfrm>
            <a:off x="7455771" y="2529768"/>
            <a:ext cx="2355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</a:t>
            </a:r>
            <a:endParaRPr/>
          </a:p>
        </p:txBody>
      </p:sp>
      <p:sp>
        <p:nvSpPr>
          <p:cNvPr id="2061" name="Google Shape;2061;p141"/>
          <p:cNvSpPr txBox="1"/>
          <p:nvPr/>
        </p:nvSpPr>
        <p:spPr>
          <a:xfrm>
            <a:off x="7455771" y="3596568"/>
            <a:ext cx="2355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</a:t>
            </a:r>
            <a:endParaRPr/>
          </a:p>
        </p:txBody>
      </p:sp>
      <p:sp>
        <p:nvSpPr>
          <p:cNvPr id="2062" name="Google Shape;2062;p141"/>
          <p:cNvSpPr txBox="1"/>
          <p:nvPr/>
        </p:nvSpPr>
        <p:spPr>
          <a:xfrm>
            <a:off x="5761787" y="3647857"/>
            <a:ext cx="2355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E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6" name="Shape 20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7" name="Google Shape;2067;p142"/>
          <p:cNvSpPr/>
          <p:nvPr/>
        </p:nvSpPr>
        <p:spPr>
          <a:xfrm flipH="1">
            <a:off x="800161" y="1785216"/>
            <a:ext cx="910835" cy="1211099"/>
          </a:xfrm>
          <a:custGeom>
            <a:rect b="b" l="l" r="r" t="t"/>
            <a:pathLst>
              <a:path extrusionOk="0" h="112739" w="84788">
                <a:moveTo>
                  <a:pt x="781" y="0"/>
                </a:moveTo>
                <a:lnTo>
                  <a:pt x="0" y="112739"/>
                </a:lnTo>
                <a:lnTo>
                  <a:pt x="84632" y="112582"/>
                </a:lnTo>
                <a:lnTo>
                  <a:pt x="84788" y="0"/>
                </a:lnTo>
                <a:close/>
              </a:path>
            </a:pathLst>
          </a:cu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2068" name="Google Shape;2068;p142"/>
          <p:cNvSpPr txBox="1"/>
          <p:nvPr>
            <p:ph idx="1" type="body"/>
          </p:nvPr>
        </p:nvSpPr>
        <p:spPr>
          <a:xfrm>
            <a:off x="324000" y="759300"/>
            <a:ext cx="8496000" cy="613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2) Afarta geesoodle (quadrilaterals) waa isku qaab (congruent). Isbeddellada (transformations) qaab kasta u beddelaya qaabka xiga ayaa hoos ku qoran.</a:t>
            </a:r>
            <a:endParaRPr sz="1800"/>
          </a:p>
        </p:txBody>
      </p:sp>
      <p:sp>
        <p:nvSpPr>
          <p:cNvPr id="2069" name="Google Shape;2069;p14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Aqoonsashada macluumaadka maqan ee qaababka isku qaabka ah (congruent shapes)</a:t>
            </a:r>
            <a:endParaRPr/>
          </a:p>
        </p:txBody>
      </p:sp>
      <p:sp>
        <p:nvSpPr>
          <p:cNvPr id="2070" name="Google Shape;2070;p142"/>
          <p:cNvSpPr/>
          <p:nvPr/>
        </p:nvSpPr>
        <p:spPr>
          <a:xfrm flipH="1">
            <a:off x="1613630" y="2899351"/>
            <a:ext cx="168600" cy="168600"/>
          </a:xfrm>
          <a:prstGeom prst="arc">
            <a:avLst>
              <a:gd fmla="val 16200000" name="adj1"/>
              <a:gd fmla="val 0" name="adj2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071" name="Google Shape;2071;p142"/>
          <p:cNvCxnSpPr/>
          <p:nvPr/>
        </p:nvCxnSpPr>
        <p:spPr>
          <a:xfrm>
            <a:off x="1778071" y="1785116"/>
            <a:ext cx="9000" cy="1208700"/>
          </a:xfrm>
          <a:prstGeom prst="straightConnector1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2072" name="Google Shape;2072;p142"/>
          <p:cNvCxnSpPr/>
          <p:nvPr/>
        </p:nvCxnSpPr>
        <p:spPr>
          <a:xfrm flipH="1">
            <a:off x="720071" y="1781616"/>
            <a:ext cx="5100" cy="1212300"/>
          </a:xfrm>
          <a:prstGeom prst="straightConnector1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2073" name="Google Shape;2073;p142"/>
          <p:cNvCxnSpPr/>
          <p:nvPr/>
        </p:nvCxnSpPr>
        <p:spPr>
          <a:xfrm rot="10800000">
            <a:off x="797796" y="1708416"/>
            <a:ext cx="904200" cy="1800"/>
          </a:xfrm>
          <a:prstGeom prst="straightConnector1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2074" name="Google Shape;2074;p142"/>
          <p:cNvCxnSpPr/>
          <p:nvPr/>
        </p:nvCxnSpPr>
        <p:spPr>
          <a:xfrm rot="10800000">
            <a:off x="807996" y="3075516"/>
            <a:ext cx="894000" cy="6300"/>
          </a:xfrm>
          <a:prstGeom prst="straightConnector1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2075" name="Google Shape;2075;p142"/>
          <p:cNvSpPr/>
          <p:nvPr/>
        </p:nvSpPr>
        <p:spPr>
          <a:xfrm>
            <a:off x="729677" y="2899351"/>
            <a:ext cx="168600" cy="168600"/>
          </a:xfrm>
          <a:prstGeom prst="arc">
            <a:avLst>
              <a:gd fmla="val 16200000" name="adj1"/>
              <a:gd fmla="val 0" name="adj2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76" name="Google Shape;2076;p142"/>
          <p:cNvSpPr/>
          <p:nvPr/>
        </p:nvSpPr>
        <p:spPr>
          <a:xfrm rot="10800000">
            <a:off x="1609471" y="1711346"/>
            <a:ext cx="168600" cy="168600"/>
          </a:xfrm>
          <a:prstGeom prst="arc">
            <a:avLst>
              <a:gd fmla="val 16200000" name="adj1"/>
              <a:gd fmla="val 0" name="adj2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77" name="Google Shape;2077;p142"/>
          <p:cNvSpPr/>
          <p:nvPr/>
        </p:nvSpPr>
        <p:spPr>
          <a:xfrm flipH="1" rot="10800000">
            <a:off x="725518" y="1711346"/>
            <a:ext cx="168600" cy="168600"/>
          </a:xfrm>
          <a:prstGeom prst="arc">
            <a:avLst>
              <a:gd fmla="val 16200000" name="adj1"/>
              <a:gd fmla="val 0" name="adj2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78" name="Google Shape;2078;p142"/>
          <p:cNvSpPr txBox="1"/>
          <p:nvPr>
            <p:ph idx="1" type="body"/>
          </p:nvPr>
        </p:nvSpPr>
        <p:spPr>
          <a:xfrm>
            <a:off x="833906" y="2703877"/>
            <a:ext cx="372300" cy="312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88°</a:t>
            </a:r>
            <a:endParaRPr sz="1600"/>
          </a:p>
        </p:txBody>
      </p:sp>
      <p:sp>
        <p:nvSpPr>
          <p:cNvPr id="2079" name="Google Shape;2079;p142"/>
          <p:cNvSpPr txBox="1"/>
          <p:nvPr>
            <p:ph idx="1" type="body"/>
          </p:nvPr>
        </p:nvSpPr>
        <p:spPr>
          <a:xfrm>
            <a:off x="1377332" y="2693619"/>
            <a:ext cx="372300" cy="312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91°</a:t>
            </a:r>
            <a:endParaRPr sz="1600"/>
          </a:p>
        </p:txBody>
      </p:sp>
      <p:sp>
        <p:nvSpPr>
          <p:cNvPr id="2080" name="Google Shape;2080;p142"/>
          <p:cNvSpPr txBox="1"/>
          <p:nvPr>
            <p:ph idx="1" type="body"/>
          </p:nvPr>
        </p:nvSpPr>
        <p:spPr>
          <a:xfrm>
            <a:off x="851259" y="1826343"/>
            <a:ext cx="372300" cy="312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89°</a:t>
            </a:r>
            <a:endParaRPr sz="1600"/>
          </a:p>
        </p:txBody>
      </p:sp>
      <p:sp>
        <p:nvSpPr>
          <p:cNvPr id="2081" name="Google Shape;2081;p142"/>
          <p:cNvSpPr txBox="1"/>
          <p:nvPr>
            <p:ph idx="1" type="body"/>
          </p:nvPr>
        </p:nvSpPr>
        <p:spPr>
          <a:xfrm>
            <a:off x="1336302" y="1826343"/>
            <a:ext cx="372300" cy="312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92°</a:t>
            </a:r>
            <a:endParaRPr sz="1600"/>
          </a:p>
        </p:txBody>
      </p:sp>
      <p:sp>
        <p:nvSpPr>
          <p:cNvPr id="2082" name="Google Shape;2082;p142"/>
          <p:cNvSpPr txBox="1"/>
          <p:nvPr>
            <p:ph idx="1" type="body"/>
          </p:nvPr>
        </p:nvSpPr>
        <p:spPr>
          <a:xfrm>
            <a:off x="1797657" y="2275743"/>
            <a:ext cx="235500" cy="312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4</a:t>
            </a:r>
            <a:endParaRPr sz="1600"/>
          </a:p>
        </p:txBody>
      </p:sp>
      <p:sp>
        <p:nvSpPr>
          <p:cNvPr id="2083" name="Google Shape;2083;p142"/>
          <p:cNvSpPr txBox="1"/>
          <p:nvPr>
            <p:ph idx="1" type="body"/>
          </p:nvPr>
        </p:nvSpPr>
        <p:spPr>
          <a:xfrm>
            <a:off x="1045052" y="1458507"/>
            <a:ext cx="495600" cy="312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2.99</a:t>
            </a:r>
            <a:endParaRPr sz="1600"/>
          </a:p>
        </p:txBody>
      </p:sp>
      <p:sp>
        <p:nvSpPr>
          <p:cNvPr id="2084" name="Google Shape;2084;p142"/>
          <p:cNvSpPr txBox="1"/>
          <p:nvPr>
            <p:ph idx="1" type="body"/>
          </p:nvPr>
        </p:nvSpPr>
        <p:spPr>
          <a:xfrm>
            <a:off x="1213271" y="3043469"/>
            <a:ext cx="235500" cy="312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3</a:t>
            </a:r>
            <a:endParaRPr sz="1600"/>
          </a:p>
        </p:txBody>
      </p:sp>
      <p:sp>
        <p:nvSpPr>
          <p:cNvPr id="2085" name="Google Shape;2085;p142"/>
          <p:cNvSpPr txBox="1"/>
          <p:nvPr>
            <p:ph idx="1" type="body"/>
          </p:nvPr>
        </p:nvSpPr>
        <p:spPr>
          <a:xfrm>
            <a:off x="309731" y="2260654"/>
            <a:ext cx="495600" cy="312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3.99</a:t>
            </a:r>
            <a:endParaRPr sz="1600"/>
          </a:p>
        </p:txBody>
      </p:sp>
      <p:sp>
        <p:nvSpPr>
          <p:cNvPr id="2086" name="Google Shape;2086;p142"/>
          <p:cNvSpPr txBox="1"/>
          <p:nvPr>
            <p:ph idx="1" type="body"/>
          </p:nvPr>
        </p:nvSpPr>
        <p:spPr>
          <a:xfrm>
            <a:off x="511275" y="3350100"/>
            <a:ext cx="2087400" cy="270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A ↦ B: guur (translation)</a:t>
            </a:r>
            <a:endParaRPr sz="1800"/>
          </a:p>
        </p:txBody>
      </p:sp>
      <p:sp>
        <p:nvSpPr>
          <p:cNvPr id="2087" name="Google Shape;2087;p142"/>
          <p:cNvSpPr txBox="1"/>
          <p:nvPr>
            <p:ph idx="1" type="body"/>
          </p:nvPr>
        </p:nvSpPr>
        <p:spPr>
          <a:xfrm>
            <a:off x="3344475" y="3350100"/>
            <a:ext cx="1824900" cy="270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B ↦ C: milicsi (reflection)</a:t>
            </a:r>
            <a:endParaRPr sz="1800"/>
          </a:p>
        </p:txBody>
      </p:sp>
      <p:sp>
        <p:nvSpPr>
          <p:cNvPr id="2088" name="Google Shape;2088;p142"/>
          <p:cNvSpPr txBox="1"/>
          <p:nvPr>
            <p:ph idx="1" type="body"/>
          </p:nvPr>
        </p:nvSpPr>
        <p:spPr>
          <a:xfrm>
            <a:off x="1152667" y="2250540"/>
            <a:ext cx="168600" cy="270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A </a:t>
            </a:r>
            <a:endParaRPr sz="1600"/>
          </a:p>
        </p:txBody>
      </p:sp>
      <p:sp>
        <p:nvSpPr>
          <p:cNvPr id="2089" name="Google Shape;2089;p142"/>
          <p:cNvSpPr txBox="1"/>
          <p:nvPr>
            <p:ph idx="1" type="body"/>
          </p:nvPr>
        </p:nvSpPr>
        <p:spPr>
          <a:xfrm>
            <a:off x="5932425" y="3356375"/>
            <a:ext cx="27564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C ↦ D: wareeg (rotation) 180°</a:t>
            </a:r>
            <a:endParaRPr sz="1800"/>
          </a:p>
        </p:txBody>
      </p:sp>
      <p:sp>
        <p:nvSpPr>
          <p:cNvPr id="2090" name="Google Shape;2090;p142"/>
          <p:cNvSpPr/>
          <p:nvPr/>
        </p:nvSpPr>
        <p:spPr>
          <a:xfrm flipH="1">
            <a:off x="2933761" y="1785216"/>
            <a:ext cx="910835" cy="1211099"/>
          </a:xfrm>
          <a:custGeom>
            <a:rect b="b" l="l" r="r" t="t"/>
            <a:pathLst>
              <a:path extrusionOk="0" h="112739" w="84788">
                <a:moveTo>
                  <a:pt x="781" y="0"/>
                </a:moveTo>
                <a:lnTo>
                  <a:pt x="0" y="112739"/>
                </a:lnTo>
                <a:lnTo>
                  <a:pt x="84632" y="112582"/>
                </a:lnTo>
                <a:lnTo>
                  <a:pt x="84788" y="0"/>
                </a:lnTo>
                <a:close/>
              </a:path>
            </a:pathLst>
          </a:cu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2091" name="Google Shape;2091;p142"/>
          <p:cNvSpPr/>
          <p:nvPr/>
        </p:nvSpPr>
        <p:spPr>
          <a:xfrm flipH="1">
            <a:off x="3747230" y="2899351"/>
            <a:ext cx="168600" cy="168600"/>
          </a:xfrm>
          <a:prstGeom prst="arc">
            <a:avLst>
              <a:gd fmla="val 16200000" name="adj1"/>
              <a:gd fmla="val 0" name="adj2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092" name="Google Shape;2092;p142"/>
          <p:cNvCxnSpPr/>
          <p:nvPr/>
        </p:nvCxnSpPr>
        <p:spPr>
          <a:xfrm>
            <a:off x="3911671" y="1785116"/>
            <a:ext cx="9000" cy="1208700"/>
          </a:xfrm>
          <a:prstGeom prst="straightConnector1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2093" name="Google Shape;2093;p142"/>
          <p:cNvCxnSpPr/>
          <p:nvPr/>
        </p:nvCxnSpPr>
        <p:spPr>
          <a:xfrm flipH="1">
            <a:off x="2853671" y="1781616"/>
            <a:ext cx="5100" cy="1212300"/>
          </a:xfrm>
          <a:prstGeom prst="straightConnector1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2094" name="Google Shape;2094;p142"/>
          <p:cNvCxnSpPr/>
          <p:nvPr/>
        </p:nvCxnSpPr>
        <p:spPr>
          <a:xfrm rot="10800000">
            <a:off x="2931396" y="1708416"/>
            <a:ext cx="904200" cy="1800"/>
          </a:xfrm>
          <a:prstGeom prst="straightConnector1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2095" name="Google Shape;2095;p142"/>
          <p:cNvCxnSpPr/>
          <p:nvPr/>
        </p:nvCxnSpPr>
        <p:spPr>
          <a:xfrm rot="10800000">
            <a:off x="2941596" y="3075516"/>
            <a:ext cx="894000" cy="6300"/>
          </a:xfrm>
          <a:prstGeom prst="straightConnector1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2096" name="Google Shape;2096;p142"/>
          <p:cNvSpPr/>
          <p:nvPr/>
        </p:nvSpPr>
        <p:spPr>
          <a:xfrm>
            <a:off x="2863277" y="2899351"/>
            <a:ext cx="168600" cy="168600"/>
          </a:xfrm>
          <a:prstGeom prst="arc">
            <a:avLst>
              <a:gd fmla="val 16200000" name="adj1"/>
              <a:gd fmla="val 0" name="adj2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97" name="Google Shape;2097;p142"/>
          <p:cNvSpPr/>
          <p:nvPr/>
        </p:nvSpPr>
        <p:spPr>
          <a:xfrm rot="10800000">
            <a:off x="3743071" y="1711346"/>
            <a:ext cx="168600" cy="168600"/>
          </a:xfrm>
          <a:prstGeom prst="arc">
            <a:avLst>
              <a:gd fmla="val 16200000" name="adj1"/>
              <a:gd fmla="val 0" name="adj2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98" name="Google Shape;2098;p142"/>
          <p:cNvSpPr/>
          <p:nvPr/>
        </p:nvSpPr>
        <p:spPr>
          <a:xfrm flipH="1" rot="10800000">
            <a:off x="2859118" y="1711346"/>
            <a:ext cx="168600" cy="168600"/>
          </a:xfrm>
          <a:prstGeom prst="arc">
            <a:avLst>
              <a:gd fmla="val 16200000" name="adj1"/>
              <a:gd fmla="val 0" name="adj2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99" name="Google Shape;2099;p142"/>
          <p:cNvSpPr txBox="1"/>
          <p:nvPr>
            <p:ph idx="1" type="body"/>
          </p:nvPr>
        </p:nvSpPr>
        <p:spPr>
          <a:xfrm>
            <a:off x="3286267" y="2250540"/>
            <a:ext cx="168600" cy="270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B </a:t>
            </a:r>
            <a:endParaRPr sz="1600"/>
          </a:p>
        </p:txBody>
      </p:sp>
      <p:grpSp>
        <p:nvGrpSpPr>
          <p:cNvPr id="2100" name="Google Shape;2100;p142"/>
          <p:cNvGrpSpPr/>
          <p:nvPr/>
        </p:nvGrpSpPr>
        <p:grpSpPr>
          <a:xfrm flipH="1">
            <a:off x="5063471" y="1708416"/>
            <a:ext cx="1067000" cy="1373400"/>
            <a:chOff x="5063471" y="2795269"/>
            <a:chExt cx="1067000" cy="1373400"/>
          </a:xfrm>
        </p:grpSpPr>
        <p:sp>
          <p:nvSpPr>
            <p:cNvPr id="2101" name="Google Shape;2101;p142"/>
            <p:cNvSpPr/>
            <p:nvPr/>
          </p:nvSpPr>
          <p:spPr>
            <a:xfrm flipH="1">
              <a:off x="5143561" y="2872069"/>
              <a:ext cx="910835" cy="1211099"/>
            </a:xfrm>
            <a:custGeom>
              <a:rect b="b" l="l" r="r" t="t"/>
              <a:pathLst>
                <a:path extrusionOk="0" h="112739" w="84788">
                  <a:moveTo>
                    <a:pt x="781" y="0"/>
                  </a:moveTo>
                  <a:lnTo>
                    <a:pt x="0" y="112739"/>
                  </a:lnTo>
                  <a:lnTo>
                    <a:pt x="84632" y="112582"/>
                  </a:lnTo>
                  <a:lnTo>
                    <a:pt x="84788" y="0"/>
                  </a:lnTo>
                  <a:close/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/>
            <a:p/>
          </p:txBody>
        </p:sp>
        <p:sp>
          <p:nvSpPr>
            <p:cNvPr id="2102" name="Google Shape;2102;p142"/>
            <p:cNvSpPr/>
            <p:nvPr/>
          </p:nvSpPr>
          <p:spPr>
            <a:xfrm flipH="1">
              <a:off x="5957030" y="3986203"/>
              <a:ext cx="168600" cy="168600"/>
            </a:xfrm>
            <a:prstGeom prst="arc">
              <a:avLst>
                <a:gd fmla="val 16200000" name="adj1"/>
                <a:gd fmla="val 0" name="adj2"/>
              </a:avLst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2103" name="Google Shape;2103;p142"/>
            <p:cNvCxnSpPr/>
            <p:nvPr/>
          </p:nvCxnSpPr>
          <p:spPr>
            <a:xfrm>
              <a:off x="6121471" y="2871969"/>
              <a:ext cx="9000" cy="120870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2104" name="Google Shape;2104;p142"/>
            <p:cNvCxnSpPr/>
            <p:nvPr/>
          </p:nvCxnSpPr>
          <p:spPr>
            <a:xfrm flipH="1">
              <a:off x="5063471" y="2868469"/>
              <a:ext cx="5100" cy="121230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2105" name="Google Shape;2105;p142"/>
            <p:cNvCxnSpPr/>
            <p:nvPr/>
          </p:nvCxnSpPr>
          <p:spPr>
            <a:xfrm rot="10800000">
              <a:off x="5141196" y="2795269"/>
              <a:ext cx="904200" cy="180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2106" name="Google Shape;2106;p142"/>
            <p:cNvCxnSpPr/>
            <p:nvPr/>
          </p:nvCxnSpPr>
          <p:spPr>
            <a:xfrm rot="10800000">
              <a:off x="5151396" y="4162369"/>
              <a:ext cx="894000" cy="630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2107" name="Google Shape;2107;p142"/>
            <p:cNvSpPr/>
            <p:nvPr/>
          </p:nvSpPr>
          <p:spPr>
            <a:xfrm>
              <a:off x="5073077" y="3986203"/>
              <a:ext cx="168600" cy="168600"/>
            </a:xfrm>
            <a:prstGeom prst="arc">
              <a:avLst>
                <a:gd fmla="val 16200000" name="adj1"/>
                <a:gd fmla="val 0" name="adj2"/>
              </a:avLst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108" name="Google Shape;2108;p142"/>
            <p:cNvSpPr/>
            <p:nvPr/>
          </p:nvSpPr>
          <p:spPr>
            <a:xfrm rot="10800000">
              <a:off x="5952871" y="2798199"/>
              <a:ext cx="168600" cy="168600"/>
            </a:xfrm>
            <a:prstGeom prst="arc">
              <a:avLst>
                <a:gd fmla="val 16200000" name="adj1"/>
                <a:gd fmla="val 0" name="adj2"/>
              </a:avLst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109" name="Google Shape;2109;p142"/>
            <p:cNvSpPr/>
            <p:nvPr/>
          </p:nvSpPr>
          <p:spPr>
            <a:xfrm flipH="1" rot="10800000">
              <a:off x="5068918" y="2798199"/>
              <a:ext cx="168600" cy="168600"/>
            </a:xfrm>
            <a:prstGeom prst="arc">
              <a:avLst>
                <a:gd fmla="val 16200000" name="adj1"/>
                <a:gd fmla="val 0" name="adj2"/>
              </a:avLst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2110" name="Google Shape;2110;p142"/>
          <p:cNvSpPr txBox="1"/>
          <p:nvPr>
            <p:ph idx="1" type="body"/>
          </p:nvPr>
        </p:nvSpPr>
        <p:spPr>
          <a:xfrm>
            <a:off x="5496067" y="2250540"/>
            <a:ext cx="168600" cy="270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C </a:t>
            </a:r>
            <a:endParaRPr sz="1600"/>
          </a:p>
        </p:txBody>
      </p:sp>
      <p:grpSp>
        <p:nvGrpSpPr>
          <p:cNvPr id="2111" name="Google Shape;2111;p142"/>
          <p:cNvGrpSpPr/>
          <p:nvPr/>
        </p:nvGrpSpPr>
        <p:grpSpPr>
          <a:xfrm flipH="1" rot="10800000">
            <a:off x="7369117" y="1702980"/>
            <a:ext cx="1067000" cy="1373400"/>
            <a:chOff x="5063471" y="2795269"/>
            <a:chExt cx="1067000" cy="1373400"/>
          </a:xfrm>
        </p:grpSpPr>
        <p:sp>
          <p:nvSpPr>
            <p:cNvPr id="2112" name="Google Shape;2112;p142"/>
            <p:cNvSpPr/>
            <p:nvPr/>
          </p:nvSpPr>
          <p:spPr>
            <a:xfrm flipH="1">
              <a:off x="5143561" y="2872069"/>
              <a:ext cx="910835" cy="1211099"/>
            </a:xfrm>
            <a:custGeom>
              <a:rect b="b" l="l" r="r" t="t"/>
              <a:pathLst>
                <a:path extrusionOk="0" h="112739" w="84788">
                  <a:moveTo>
                    <a:pt x="781" y="0"/>
                  </a:moveTo>
                  <a:lnTo>
                    <a:pt x="0" y="112739"/>
                  </a:lnTo>
                  <a:lnTo>
                    <a:pt x="84632" y="112582"/>
                  </a:lnTo>
                  <a:lnTo>
                    <a:pt x="84788" y="0"/>
                  </a:lnTo>
                  <a:close/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/>
            <a:p/>
          </p:txBody>
        </p:sp>
        <p:sp>
          <p:nvSpPr>
            <p:cNvPr id="2113" name="Google Shape;2113;p142"/>
            <p:cNvSpPr/>
            <p:nvPr/>
          </p:nvSpPr>
          <p:spPr>
            <a:xfrm flipH="1">
              <a:off x="5957030" y="3986203"/>
              <a:ext cx="168600" cy="168600"/>
            </a:xfrm>
            <a:prstGeom prst="arc">
              <a:avLst>
                <a:gd fmla="val 16200000" name="adj1"/>
                <a:gd fmla="val 0" name="adj2"/>
              </a:avLst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2114" name="Google Shape;2114;p142"/>
            <p:cNvCxnSpPr/>
            <p:nvPr/>
          </p:nvCxnSpPr>
          <p:spPr>
            <a:xfrm>
              <a:off x="6121471" y="2871969"/>
              <a:ext cx="9000" cy="120870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2115" name="Google Shape;2115;p142"/>
            <p:cNvCxnSpPr/>
            <p:nvPr/>
          </p:nvCxnSpPr>
          <p:spPr>
            <a:xfrm flipH="1">
              <a:off x="5063471" y="2868469"/>
              <a:ext cx="5100" cy="121230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2116" name="Google Shape;2116;p142"/>
            <p:cNvCxnSpPr/>
            <p:nvPr/>
          </p:nvCxnSpPr>
          <p:spPr>
            <a:xfrm rot="10800000">
              <a:off x="5141196" y="2795269"/>
              <a:ext cx="904200" cy="180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2117" name="Google Shape;2117;p142"/>
            <p:cNvCxnSpPr/>
            <p:nvPr/>
          </p:nvCxnSpPr>
          <p:spPr>
            <a:xfrm rot="10800000">
              <a:off x="5151396" y="4162369"/>
              <a:ext cx="894000" cy="630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2118" name="Google Shape;2118;p142"/>
            <p:cNvSpPr/>
            <p:nvPr/>
          </p:nvSpPr>
          <p:spPr>
            <a:xfrm>
              <a:off x="5073077" y="3986203"/>
              <a:ext cx="168600" cy="168600"/>
            </a:xfrm>
            <a:prstGeom prst="arc">
              <a:avLst>
                <a:gd fmla="val 16200000" name="adj1"/>
                <a:gd fmla="val 0" name="adj2"/>
              </a:avLst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119" name="Google Shape;2119;p142"/>
            <p:cNvSpPr/>
            <p:nvPr/>
          </p:nvSpPr>
          <p:spPr>
            <a:xfrm rot="10800000">
              <a:off x="5952871" y="2798199"/>
              <a:ext cx="168600" cy="168600"/>
            </a:xfrm>
            <a:prstGeom prst="arc">
              <a:avLst>
                <a:gd fmla="val 16200000" name="adj1"/>
                <a:gd fmla="val 0" name="adj2"/>
              </a:avLst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120" name="Google Shape;2120;p142"/>
            <p:cNvSpPr/>
            <p:nvPr/>
          </p:nvSpPr>
          <p:spPr>
            <a:xfrm flipH="1" rot="10800000">
              <a:off x="5068918" y="2798199"/>
              <a:ext cx="168600" cy="168600"/>
            </a:xfrm>
            <a:prstGeom prst="arc">
              <a:avLst>
                <a:gd fmla="val 16200000" name="adj1"/>
                <a:gd fmla="val 0" name="adj2"/>
              </a:avLst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2121" name="Google Shape;2121;p142"/>
          <p:cNvSpPr txBox="1"/>
          <p:nvPr>
            <p:ph idx="1" type="body"/>
          </p:nvPr>
        </p:nvSpPr>
        <p:spPr>
          <a:xfrm>
            <a:off x="7834921" y="2264257"/>
            <a:ext cx="168600" cy="270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D </a:t>
            </a:r>
            <a:endParaRPr sz="1600"/>
          </a:p>
        </p:txBody>
      </p:sp>
      <p:sp>
        <p:nvSpPr>
          <p:cNvPr id="2122" name="Google Shape;2122;p142"/>
          <p:cNvSpPr txBox="1"/>
          <p:nvPr/>
        </p:nvSpPr>
        <p:spPr>
          <a:xfrm>
            <a:off x="234627" y="3753850"/>
            <a:ext cx="75522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a) Ku calaamadee dhererka (lengths) iyo xaglaha (angles) maqan ee qaababka B ilaa D.</a:t>
            </a:r>
            <a:endParaRPr sz="1800"/>
          </a:p>
        </p:txBody>
      </p:sp>
      <p:sp>
        <p:nvSpPr>
          <p:cNvPr id="2123" name="Google Shape;2123;p142"/>
          <p:cNvSpPr txBox="1"/>
          <p:nvPr/>
        </p:nvSpPr>
        <p:spPr>
          <a:xfrm>
            <a:off x="234628" y="4134850"/>
            <a:ext cx="8585400" cy="78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b) Waa maxay isbeddel (transformation) lagu dabaqi karo qaabka D si loo abuuro sawir (image) la jihaysan (orientation) la mid ah qaabka A?</a:t>
            </a:r>
            <a:endParaRPr sz="160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7" name="Shape 2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8" name="Google Shape;2128;p14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Aqoonsashada macluumaadka maqan ee qaababka isku qaabka ah (congruent shapes)</a:t>
            </a:r>
            <a:endParaRPr/>
          </a:p>
        </p:txBody>
      </p:sp>
      <p:cxnSp>
        <p:nvCxnSpPr>
          <p:cNvPr id="2129" name="Google Shape;2129;p143"/>
          <p:cNvCxnSpPr/>
          <p:nvPr/>
        </p:nvCxnSpPr>
        <p:spPr>
          <a:xfrm flipH="1">
            <a:off x="5487947" y="1182584"/>
            <a:ext cx="5100" cy="1343100"/>
          </a:xfrm>
          <a:prstGeom prst="straightConnector1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2130" name="Google Shape;2130;p143"/>
          <p:cNvCxnSpPr/>
          <p:nvPr/>
        </p:nvCxnSpPr>
        <p:spPr>
          <a:xfrm>
            <a:off x="5675526" y="1123184"/>
            <a:ext cx="782400" cy="1326300"/>
          </a:xfrm>
          <a:prstGeom prst="straightConnector1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2131" name="Google Shape;2131;p143"/>
          <p:cNvCxnSpPr/>
          <p:nvPr/>
        </p:nvCxnSpPr>
        <p:spPr>
          <a:xfrm rot="10800000">
            <a:off x="5594226" y="2634122"/>
            <a:ext cx="787500" cy="0"/>
          </a:xfrm>
          <a:prstGeom prst="straightConnector1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2132" name="Google Shape;2132;p143"/>
          <p:cNvCxnSpPr/>
          <p:nvPr/>
        </p:nvCxnSpPr>
        <p:spPr>
          <a:xfrm>
            <a:off x="7152411" y="1199273"/>
            <a:ext cx="0" cy="796500"/>
          </a:xfrm>
          <a:prstGeom prst="straightConnector1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2133" name="Google Shape;2133;p143"/>
          <p:cNvCxnSpPr/>
          <p:nvPr/>
        </p:nvCxnSpPr>
        <p:spPr>
          <a:xfrm>
            <a:off x="7152411" y="2233834"/>
            <a:ext cx="0" cy="796500"/>
          </a:xfrm>
          <a:prstGeom prst="straightConnector1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2134" name="Google Shape;2134;p143"/>
          <p:cNvCxnSpPr/>
          <p:nvPr/>
        </p:nvCxnSpPr>
        <p:spPr>
          <a:xfrm>
            <a:off x="7152411" y="3315288"/>
            <a:ext cx="0" cy="796500"/>
          </a:xfrm>
          <a:prstGeom prst="straightConnector1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2135" name="Google Shape;2135;p143"/>
          <p:cNvCxnSpPr/>
          <p:nvPr/>
        </p:nvCxnSpPr>
        <p:spPr>
          <a:xfrm>
            <a:off x="6466611" y="3315288"/>
            <a:ext cx="0" cy="796500"/>
          </a:xfrm>
          <a:prstGeom prst="straightConnector1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2136" name="Google Shape;2136;p143"/>
          <p:cNvCxnSpPr/>
          <p:nvPr/>
        </p:nvCxnSpPr>
        <p:spPr>
          <a:xfrm>
            <a:off x="7248365" y="1117419"/>
            <a:ext cx="1336800" cy="0"/>
          </a:xfrm>
          <a:prstGeom prst="straightConnector1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2137" name="Google Shape;2137;p143"/>
          <p:cNvCxnSpPr/>
          <p:nvPr/>
        </p:nvCxnSpPr>
        <p:spPr>
          <a:xfrm>
            <a:off x="7248365" y="3105946"/>
            <a:ext cx="1336800" cy="0"/>
          </a:xfrm>
          <a:prstGeom prst="straightConnector1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2138" name="Google Shape;2138;p143"/>
          <p:cNvCxnSpPr/>
          <p:nvPr/>
        </p:nvCxnSpPr>
        <p:spPr>
          <a:xfrm>
            <a:off x="7248365" y="4204984"/>
            <a:ext cx="1336800" cy="0"/>
          </a:xfrm>
          <a:prstGeom prst="straightConnector1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2139" name="Google Shape;2139;p143"/>
          <p:cNvCxnSpPr/>
          <p:nvPr/>
        </p:nvCxnSpPr>
        <p:spPr>
          <a:xfrm rot="-5400000">
            <a:off x="7573199" y="1000092"/>
            <a:ext cx="782400" cy="1326300"/>
          </a:xfrm>
          <a:prstGeom prst="straightConnector1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2140" name="Google Shape;2140;p143"/>
          <p:cNvCxnSpPr/>
          <p:nvPr/>
        </p:nvCxnSpPr>
        <p:spPr>
          <a:xfrm flipH="1" rot="5400000">
            <a:off x="7580526" y="1885184"/>
            <a:ext cx="782400" cy="1326300"/>
          </a:xfrm>
          <a:prstGeom prst="straightConnector1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2141" name="Google Shape;2141;p143"/>
          <p:cNvCxnSpPr/>
          <p:nvPr/>
        </p:nvCxnSpPr>
        <p:spPr>
          <a:xfrm flipH="1" rot="5400000">
            <a:off x="7580526" y="2984222"/>
            <a:ext cx="782400" cy="1326300"/>
          </a:xfrm>
          <a:prstGeom prst="straightConnector1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2142" name="Google Shape;2142;p143"/>
          <p:cNvCxnSpPr/>
          <p:nvPr/>
        </p:nvCxnSpPr>
        <p:spPr>
          <a:xfrm rot="-5400000">
            <a:off x="5232980" y="2984222"/>
            <a:ext cx="782400" cy="1326300"/>
          </a:xfrm>
          <a:prstGeom prst="straightConnector1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2143" name="Google Shape;2143;p143"/>
          <p:cNvCxnSpPr/>
          <p:nvPr/>
        </p:nvCxnSpPr>
        <p:spPr>
          <a:xfrm rot="10800000">
            <a:off x="5061599" y="4190361"/>
            <a:ext cx="1312800" cy="0"/>
          </a:xfrm>
          <a:prstGeom prst="straightConnector1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med" w="med" type="triangle"/>
            <a:tailEnd len="med" w="med" type="triangle"/>
          </a:ln>
        </p:spPr>
      </p:cxnSp>
      <p:grpSp>
        <p:nvGrpSpPr>
          <p:cNvPr id="2144" name="Google Shape;2144;p143"/>
          <p:cNvGrpSpPr/>
          <p:nvPr/>
        </p:nvGrpSpPr>
        <p:grpSpPr>
          <a:xfrm>
            <a:off x="5404193" y="1010935"/>
            <a:ext cx="1082931" cy="1644050"/>
            <a:chOff x="5251793" y="1431500"/>
            <a:chExt cx="1082931" cy="1644050"/>
          </a:xfrm>
        </p:grpSpPr>
        <p:sp>
          <p:nvSpPr>
            <p:cNvPr id="2145" name="Google Shape;2145;p143"/>
            <p:cNvSpPr/>
            <p:nvPr/>
          </p:nvSpPr>
          <p:spPr>
            <a:xfrm>
              <a:off x="5251793" y="1431500"/>
              <a:ext cx="408600" cy="408600"/>
            </a:xfrm>
            <a:prstGeom prst="arc">
              <a:avLst>
                <a:gd fmla="val 3596057" name="adj1"/>
                <a:gd fmla="val 5735893" name="adj2"/>
              </a:avLst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146" name="Google Shape;2146;p143"/>
            <p:cNvSpPr/>
            <p:nvPr/>
          </p:nvSpPr>
          <p:spPr>
            <a:xfrm>
              <a:off x="6046125" y="2786950"/>
              <a:ext cx="288600" cy="288600"/>
            </a:xfrm>
            <a:prstGeom prst="arc">
              <a:avLst>
                <a:gd fmla="val 10685781" name="adj1"/>
                <a:gd fmla="val 14894571" name="adj2"/>
              </a:avLst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147" name="Google Shape;2147;p143"/>
            <p:cNvSpPr/>
            <p:nvPr/>
          </p:nvSpPr>
          <p:spPr>
            <a:xfrm>
              <a:off x="5440950" y="2849150"/>
              <a:ext cx="97500" cy="97500"/>
            </a:xfrm>
            <a:prstGeom prst="rect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148" name="Google Shape;2148;p143"/>
          <p:cNvGrpSpPr/>
          <p:nvPr/>
        </p:nvGrpSpPr>
        <p:grpSpPr>
          <a:xfrm rot="5400000">
            <a:off x="7392720" y="742769"/>
            <a:ext cx="1082931" cy="1644050"/>
            <a:chOff x="5251793" y="1431500"/>
            <a:chExt cx="1082931" cy="1644050"/>
          </a:xfrm>
        </p:grpSpPr>
        <p:sp>
          <p:nvSpPr>
            <p:cNvPr id="2149" name="Google Shape;2149;p143"/>
            <p:cNvSpPr/>
            <p:nvPr/>
          </p:nvSpPr>
          <p:spPr>
            <a:xfrm>
              <a:off x="5251793" y="1431500"/>
              <a:ext cx="408600" cy="408600"/>
            </a:xfrm>
            <a:prstGeom prst="arc">
              <a:avLst>
                <a:gd fmla="val 3596057" name="adj1"/>
                <a:gd fmla="val 5735893" name="adj2"/>
              </a:avLst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150" name="Google Shape;2150;p143"/>
            <p:cNvSpPr/>
            <p:nvPr/>
          </p:nvSpPr>
          <p:spPr>
            <a:xfrm>
              <a:off x="6046125" y="2786950"/>
              <a:ext cx="288600" cy="288600"/>
            </a:xfrm>
            <a:prstGeom prst="arc">
              <a:avLst>
                <a:gd fmla="val 10685781" name="adj1"/>
                <a:gd fmla="val 14894571" name="adj2"/>
              </a:avLst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151" name="Google Shape;2151;p143"/>
            <p:cNvSpPr/>
            <p:nvPr/>
          </p:nvSpPr>
          <p:spPr>
            <a:xfrm>
              <a:off x="5440950" y="2849150"/>
              <a:ext cx="97500" cy="97500"/>
            </a:xfrm>
            <a:prstGeom prst="rect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152" name="Google Shape;2152;p143"/>
          <p:cNvGrpSpPr/>
          <p:nvPr/>
        </p:nvGrpSpPr>
        <p:grpSpPr>
          <a:xfrm flipH="1" rot="5400000">
            <a:off x="7392720" y="1838877"/>
            <a:ext cx="1082931" cy="1644050"/>
            <a:chOff x="5251793" y="1431500"/>
            <a:chExt cx="1082931" cy="1644050"/>
          </a:xfrm>
        </p:grpSpPr>
        <p:sp>
          <p:nvSpPr>
            <p:cNvPr id="2153" name="Google Shape;2153;p143"/>
            <p:cNvSpPr/>
            <p:nvPr/>
          </p:nvSpPr>
          <p:spPr>
            <a:xfrm>
              <a:off x="5251793" y="1431500"/>
              <a:ext cx="408600" cy="408600"/>
            </a:xfrm>
            <a:prstGeom prst="arc">
              <a:avLst>
                <a:gd fmla="val 3596057" name="adj1"/>
                <a:gd fmla="val 5735893" name="adj2"/>
              </a:avLst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154" name="Google Shape;2154;p143"/>
            <p:cNvSpPr/>
            <p:nvPr/>
          </p:nvSpPr>
          <p:spPr>
            <a:xfrm>
              <a:off x="6046125" y="2786950"/>
              <a:ext cx="288600" cy="288600"/>
            </a:xfrm>
            <a:prstGeom prst="arc">
              <a:avLst>
                <a:gd fmla="val 10685781" name="adj1"/>
                <a:gd fmla="val 14894571" name="adj2"/>
              </a:avLst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155" name="Google Shape;2155;p143"/>
            <p:cNvSpPr/>
            <p:nvPr/>
          </p:nvSpPr>
          <p:spPr>
            <a:xfrm>
              <a:off x="5440950" y="2849150"/>
              <a:ext cx="97500" cy="97500"/>
            </a:xfrm>
            <a:prstGeom prst="rect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156" name="Google Shape;2156;p143"/>
          <p:cNvGrpSpPr/>
          <p:nvPr/>
        </p:nvGrpSpPr>
        <p:grpSpPr>
          <a:xfrm flipH="1" rot="5400000">
            <a:off x="7400047" y="2920331"/>
            <a:ext cx="1082931" cy="1644050"/>
            <a:chOff x="5251793" y="1431500"/>
            <a:chExt cx="1082931" cy="1644050"/>
          </a:xfrm>
        </p:grpSpPr>
        <p:sp>
          <p:nvSpPr>
            <p:cNvPr id="2157" name="Google Shape;2157;p143"/>
            <p:cNvSpPr/>
            <p:nvPr/>
          </p:nvSpPr>
          <p:spPr>
            <a:xfrm>
              <a:off x="5251793" y="1431500"/>
              <a:ext cx="408600" cy="408600"/>
            </a:xfrm>
            <a:prstGeom prst="arc">
              <a:avLst>
                <a:gd fmla="val 3596057" name="adj1"/>
                <a:gd fmla="val 5735893" name="adj2"/>
              </a:avLst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158" name="Google Shape;2158;p143"/>
            <p:cNvSpPr/>
            <p:nvPr/>
          </p:nvSpPr>
          <p:spPr>
            <a:xfrm>
              <a:off x="6046125" y="2786950"/>
              <a:ext cx="288600" cy="288600"/>
            </a:xfrm>
            <a:prstGeom prst="arc">
              <a:avLst>
                <a:gd fmla="val 10685781" name="adj1"/>
                <a:gd fmla="val 14894571" name="adj2"/>
              </a:avLst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159" name="Google Shape;2159;p143"/>
            <p:cNvSpPr/>
            <p:nvPr/>
          </p:nvSpPr>
          <p:spPr>
            <a:xfrm>
              <a:off x="5440950" y="2849150"/>
              <a:ext cx="97500" cy="97500"/>
            </a:xfrm>
            <a:prstGeom prst="rect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160" name="Google Shape;2160;p143"/>
          <p:cNvGrpSpPr/>
          <p:nvPr/>
        </p:nvGrpSpPr>
        <p:grpSpPr>
          <a:xfrm rot="-5400000">
            <a:off x="5143355" y="2920331"/>
            <a:ext cx="1082931" cy="1644050"/>
            <a:chOff x="5251793" y="1431500"/>
            <a:chExt cx="1082931" cy="1644050"/>
          </a:xfrm>
        </p:grpSpPr>
        <p:sp>
          <p:nvSpPr>
            <p:cNvPr id="2161" name="Google Shape;2161;p143"/>
            <p:cNvSpPr/>
            <p:nvPr/>
          </p:nvSpPr>
          <p:spPr>
            <a:xfrm>
              <a:off x="5251793" y="1431500"/>
              <a:ext cx="408600" cy="408600"/>
            </a:xfrm>
            <a:prstGeom prst="arc">
              <a:avLst>
                <a:gd fmla="val 3596057" name="adj1"/>
                <a:gd fmla="val 5735893" name="adj2"/>
              </a:avLst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162" name="Google Shape;2162;p143"/>
            <p:cNvSpPr/>
            <p:nvPr/>
          </p:nvSpPr>
          <p:spPr>
            <a:xfrm>
              <a:off x="6046125" y="2786950"/>
              <a:ext cx="288600" cy="288600"/>
            </a:xfrm>
            <a:prstGeom prst="arc">
              <a:avLst>
                <a:gd fmla="val 10685781" name="adj1"/>
                <a:gd fmla="val 14894571" name="adj2"/>
              </a:avLst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163" name="Google Shape;2163;p143"/>
            <p:cNvSpPr/>
            <p:nvPr/>
          </p:nvSpPr>
          <p:spPr>
            <a:xfrm>
              <a:off x="5440950" y="2849150"/>
              <a:ext cx="97500" cy="97500"/>
            </a:xfrm>
            <a:prstGeom prst="rect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2164" name="Google Shape;2164;p143"/>
          <p:cNvSpPr/>
          <p:nvPr/>
        </p:nvSpPr>
        <p:spPr>
          <a:xfrm>
            <a:off x="5594226" y="1183784"/>
            <a:ext cx="787500" cy="1341900"/>
          </a:xfrm>
          <a:prstGeom prst="rtTriangle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65" name="Google Shape;2165;p143"/>
          <p:cNvSpPr/>
          <p:nvPr/>
        </p:nvSpPr>
        <p:spPr>
          <a:xfrm rot="5400000">
            <a:off x="7520465" y="931073"/>
            <a:ext cx="787500" cy="1341900"/>
          </a:xfrm>
          <a:prstGeom prst="rtTriangle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66" name="Google Shape;2166;p143"/>
          <p:cNvSpPr/>
          <p:nvPr/>
        </p:nvSpPr>
        <p:spPr>
          <a:xfrm flipH="1" rot="5400000">
            <a:off x="7520465" y="3032278"/>
            <a:ext cx="787500" cy="1341900"/>
          </a:xfrm>
          <a:prstGeom prst="rtTriangle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67" name="Google Shape;2167;p143"/>
          <p:cNvSpPr/>
          <p:nvPr/>
        </p:nvSpPr>
        <p:spPr>
          <a:xfrm rot="-5400000">
            <a:off x="5311835" y="3032278"/>
            <a:ext cx="787500" cy="1341900"/>
          </a:xfrm>
          <a:prstGeom prst="rtTriangle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68" name="Google Shape;2168;p143"/>
          <p:cNvSpPr/>
          <p:nvPr/>
        </p:nvSpPr>
        <p:spPr>
          <a:xfrm flipH="1" rot="5400000">
            <a:off x="7520465" y="1954626"/>
            <a:ext cx="787500" cy="1341900"/>
          </a:xfrm>
          <a:prstGeom prst="rtTriangle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69" name="Google Shape;2169;p143"/>
          <p:cNvSpPr txBox="1"/>
          <p:nvPr/>
        </p:nvSpPr>
        <p:spPr>
          <a:xfrm>
            <a:off x="5848244" y="2554680"/>
            <a:ext cx="2355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</a:t>
            </a:r>
            <a:endParaRPr/>
          </a:p>
        </p:txBody>
      </p:sp>
      <p:sp>
        <p:nvSpPr>
          <p:cNvPr id="2170" name="Google Shape;2170;p143"/>
          <p:cNvSpPr txBox="1"/>
          <p:nvPr/>
        </p:nvSpPr>
        <p:spPr>
          <a:xfrm>
            <a:off x="5209337" y="1684241"/>
            <a:ext cx="2355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4</a:t>
            </a:r>
            <a:endParaRPr/>
          </a:p>
        </p:txBody>
      </p:sp>
      <p:sp>
        <p:nvSpPr>
          <p:cNvPr id="2171" name="Google Shape;2171;p143"/>
          <p:cNvSpPr txBox="1"/>
          <p:nvPr/>
        </p:nvSpPr>
        <p:spPr>
          <a:xfrm>
            <a:off x="6040210" y="1539168"/>
            <a:ext cx="2355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5</a:t>
            </a:r>
            <a:endParaRPr/>
          </a:p>
        </p:txBody>
      </p:sp>
      <p:sp>
        <p:nvSpPr>
          <p:cNvPr id="2172" name="Google Shape;2172;p143"/>
          <p:cNvSpPr txBox="1"/>
          <p:nvPr/>
        </p:nvSpPr>
        <p:spPr>
          <a:xfrm>
            <a:off x="5750054" y="1039463"/>
            <a:ext cx="6012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37°</a:t>
            </a:r>
            <a:endParaRPr/>
          </a:p>
        </p:txBody>
      </p:sp>
      <p:sp>
        <p:nvSpPr>
          <p:cNvPr id="2173" name="Google Shape;2173;p143"/>
          <p:cNvSpPr txBox="1"/>
          <p:nvPr/>
        </p:nvSpPr>
        <p:spPr>
          <a:xfrm>
            <a:off x="5843838" y="2175137"/>
            <a:ext cx="6012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53°</a:t>
            </a:r>
            <a:endParaRPr/>
          </a:p>
        </p:txBody>
      </p:sp>
      <p:cxnSp>
        <p:nvCxnSpPr>
          <p:cNvPr id="2174" name="Google Shape;2174;p143"/>
          <p:cNvCxnSpPr/>
          <p:nvPr/>
        </p:nvCxnSpPr>
        <p:spPr>
          <a:xfrm flipH="1">
            <a:off x="5627800" y="1296260"/>
            <a:ext cx="213000" cy="615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175" name="Google Shape;2175;p143"/>
          <p:cNvSpPr txBox="1"/>
          <p:nvPr/>
        </p:nvSpPr>
        <p:spPr>
          <a:xfrm>
            <a:off x="6899044" y="1365070"/>
            <a:ext cx="235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3</a:t>
            </a:r>
            <a:endParaRPr sz="16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176" name="Google Shape;2176;p143"/>
          <p:cNvSpPr txBox="1"/>
          <p:nvPr/>
        </p:nvSpPr>
        <p:spPr>
          <a:xfrm>
            <a:off x="7662649" y="765941"/>
            <a:ext cx="235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4</a:t>
            </a:r>
            <a:endParaRPr sz="16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177" name="Google Shape;2177;p143"/>
          <p:cNvSpPr txBox="1"/>
          <p:nvPr/>
        </p:nvSpPr>
        <p:spPr>
          <a:xfrm>
            <a:off x="7852885" y="1513293"/>
            <a:ext cx="235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5</a:t>
            </a:r>
            <a:endParaRPr sz="16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178" name="Google Shape;2178;p143"/>
          <p:cNvSpPr txBox="1"/>
          <p:nvPr/>
        </p:nvSpPr>
        <p:spPr>
          <a:xfrm>
            <a:off x="7908565" y="1086356"/>
            <a:ext cx="6012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37°</a:t>
            </a:r>
            <a:endParaRPr sz="16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179" name="Google Shape;2179;p143"/>
          <p:cNvSpPr txBox="1"/>
          <p:nvPr/>
        </p:nvSpPr>
        <p:spPr>
          <a:xfrm>
            <a:off x="7188338" y="1499887"/>
            <a:ext cx="6012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53°</a:t>
            </a:r>
            <a:endParaRPr sz="16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180" name="Google Shape;2180;p143"/>
          <p:cNvSpPr txBox="1"/>
          <p:nvPr/>
        </p:nvSpPr>
        <p:spPr>
          <a:xfrm>
            <a:off x="7852885" y="2199093"/>
            <a:ext cx="235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5</a:t>
            </a:r>
            <a:endParaRPr sz="16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181" name="Google Shape;2181;p143"/>
          <p:cNvSpPr txBox="1"/>
          <p:nvPr/>
        </p:nvSpPr>
        <p:spPr>
          <a:xfrm>
            <a:off x="7852885" y="3305459"/>
            <a:ext cx="235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5</a:t>
            </a:r>
            <a:endParaRPr sz="16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182" name="Google Shape;2182;p143"/>
          <p:cNvSpPr txBox="1"/>
          <p:nvPr/>
        </p:nvSpPr>
        <p:spPr>
          <a:xfrm>
            <a:off x="5414485" y="3305459"/>
            <a:ext cx="235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5</a:t>
            </a:r>
            <a:endParaRPr sz="16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183" name="Google Shape;2183;p143"/>
          <p:cNvSpPr txBox="1"/>
          <p:nvPr/>
        </p:nvSpPr>
        <p:spPr>
          <a:xfrm>
            <a:off x="7694888" y="2975741"/>
            <a:ext cx="235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4</a:t>
            </a:r>
            <a:endParaRPr sz="16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184" name="Google Shape;2184;p143"/>
          <p:cNvSpPr txBox="1"/>
          <p:nvPr/>
        </p:nvSpPr>
        <p:spPr>
          <a:xfrm>
            <a:off x="7694888" y="4082107"/>
            <a:ext cx="235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4</a:t>
            </a:r>
            <a:endParaRPr sz="16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185" name="Google Shape;2185;p143"/>
          <p:cNvSpPr txBox="1"/>
          <p:nvPr/>
        </p:nvSpPr>
        <p:spPr>
          <a:xfrm>
            <a:off x="5637488" y="4082107"/>
            <a:ext cx="235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4</a:t>
            </a:r>
            <a:endParaRPr sz="16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186" name="Google Shape;2186;p143"/>
          <p:cNvSpPr txBox="1"/>
          <p:nvPr/>
        </p:nvSpPr>
        <p:spPr>
          <a:xfrm>
            <a:off x="6899044" y="2431870"/>
            <a:ext cx="235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3</a:t>
            </a:r>
            <a:endParaRPr sz="16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187" name="Google Shape;2187;p143"/>
          <p:cNvSpPr txBox="1"/>
          <p:nvPr/>
        </p:nvSpPr>
        <p:spPr>
          <a:xfrm>
            <a:off x="6899044" y="3498670"/>
            <a:ext cx="235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3</a:t>
            </a:r>
            <a:endParaRPr sz="16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188" name="Google Shape;2188;p143"/>
          <p:cNvSpPr txBox="1"/>
          <p:nvPr/>
        </p:nvSpPr>
        <p:spPr>
          <a:xfrm>
            <a:off x="6394952" y="3498670"/>
            <a:ext cx="235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3</a:t>
            </a:r>
            <a:endParaRPr sz="16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189" name="Google Shape;2189;p143"/>
          <p:cNvSpPr txBox="1"/>
          <p:nvPr/>
        </p:nvSpPr>
        <p:spPr>
          <a:xfrm>
            <a:off x="7857277" y="2693883"/>
            <a:ext cx="6012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37°</a:t>
            </a:r>
            <a:endParaRPr sz="16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190" name="Google Shape;2190;p143"/>
          <p:cNvSpPr txBox="1"/>
          <p:nvPr/>
        </p:nvSpPr>
        <p:spPr>
          <a:xfrm>
            <a:off x="7166358" y="2298521"/>
            <a:ext cx="6012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53°</a:t>
            </a:r>
            <a:endParaRPr sz="16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191" name="Google Shape;2191;p143"/>
          <p:cNvSpPr txBox="1"/>
          <p:nvPr/>
        </p:nvSpPr>
        <p:spPr>
          <a:xfrm>
            <a:off x="7857277" y="3768010"/>
            <a:ext cx="6012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37°</a:t>
            </a:r>
            <a:endParaRPr sz="16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192" name="Google Shape;2192;p143"/>
          <p:cNvSpPr txBox="1"/>
          <p:nvPr/>
        </p:nvSpPr>
        <p:spPr>
          <a:xfrm>
            <a:off x="7166358" y="3372648"/>
            <a:ext cx="6012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53°</a:t>
            </a:r>
            <a:endParaRPr sz="16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193" name="Google Shape;2193;p143"/>
          <p:cNvSpPr txBox="1"/>
          <p:nvPr/>
        </p:nvSpPr>
        <p:spPr>
          <a:xfrm>
            <a:off x="5222515" y="3760683"/>
            <a:ext cx="6012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37°</a:t>
            </a:r>
            <a:endParaRPr sz="16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194" name="Google Shape;2194;p143"/>
          <p:cNvSpPr txBox="1"/>
          <p:nvPr/>
        </p:nvSpPr>
        <p:spPr>
          <a:xfrm>
            <a:off x="5932504" y="3372648"/>
            <a:ext cx="6012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53°</a:t>
            </a:r>
            <a:endParaRPr sz="16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195" name="Google Shape;2195;p143"/>
          <p:cNvSpPr txBox="1"/>
          <p:nvPr/>
        </p:nvSpPr>
        <p:spPr>
          <a:xfrm>
            <a:off x="5703171" y="1836641"/>
            <a:ext cx="2355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/>
          </a:p>
        </p:txBody>
      </p:sp>
      <p:sp>
        <p:nvSpPr>
          <p:cNvPr id="2196" name="Google Shape;2196;p143"/>
          <p:cNvSpPr txBox="1"/>
          <p:nvPr/>
        </p:nvSpPr>
        <p:spPr>
          <a:xfrm>
            <a:off x="7455771" y="1234368"/>
            <a:ext cx="2355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/>
          </a:p>
        </p:txBody>
      </p:sp>
      <p:sp>
        <p:nvSpPr>
          <p:cNvPr id="2197" name="Google Shape;2197;p143"/>
          <p:cNvSpPr txBox="1"/>
          <p:nvPr/>
        </p:nvSpPr>
        <p:spPr>
          <a:xfrm>
            <a:off x="7455771" y="2529768"/>
            <a:ext cx="2355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</a:t>
            </a:r>
            <a:endParaRPr/>
          </a:p>
        </p:txBody>
      </p:sp>
      <p:sp>
        <p:nvSpPr>
          <p:cNvPr id="2198" name="Google Shape;2198;p143"/>
          <p:cNvSpPr txBox="1"/>
          <p:nvPr/>
        </p:nvSpPr>
        <p:spPr>
          <a:xfrm>
            <a:off x="7455771" y="3596568"/>
            <a:ext cx="2355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</a:t>
            </a:r>
            <a:endParaRPr/>
          </a:p>
        </p:txBody>
      </p:sp>
      <p:sp>
        <p:nvSpPr>
          <p:cNvPr id="2199" name="Google Shape;2199;p143"/>
          <p:cNvSpPr txBox="1"/>
          <p:nvPr/>
        </p:nvSpPr>
        <p:spPr>
          <a:xfrm>
            <a:off x="5761787" y="3647857"/>
            <a:ext cx="2355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E</a:t>
            </a:r>
            <a:endParaRPr/>
          </a:p>
        </p:txBody>
      </p:sp>
      <p:sp>
        <p:nvSpPr>
          <p:cNvPr id="2200" name="Google Shape;2200;p143"/>
          <p:cNvSpPr txBox="1"/>
          <p:nvPr/>
        </p:nvSpPr>
        <p:spPr>
          <a:xfrm>
            <a:off x="498269" y="1426606"/>
            <a:ext cx="1029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wareeg (rotation)</a:t>
            </a:r>
            <a:endParaRPr sz="16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201" name="Google Shape;2201;p143"/>
          <p:cNvSpPr txBox="1"/>
          <p:nvPr/>
        </p:nvSpPr>
        <p:spPr>
          <a:xfrm>
            <a:off x="498278" y="2112410"/>
            <a:ext cx="1465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milicsi (reflection)</a:t>
            </a:r>
            <a:endParaRPr sz="16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202" name="Google Shape;2202;p143"/>
          <p:cNvSpPr txBox="1"/>
          <p:nvPr/>
        </p:nvSpPr>
        <p:spPr>
          <a:xfrm>
            <a:off x="498277" y="2743985"/>
            <a:ext cx="1377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guur (translation)</a:t>
            </a:r>
            <a:endParaRPr sz="16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203" name="Google Shape;2203;p143"/>
          <p:cNvSpPr txBox="1"/>
          <p:nvPr/>
        </p:nvSpPr>
        <p:spPr>
          <a:xfrm>
            <a:off x="498276" y="3415135"/>
            <a:ext cx="126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milicsi (reflection)</a:t>
            </a:r>
            <a:endParaRPr sz="16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204" name="Google Shape;2204;p143"/>
          <p:cNvSpPr txBox="1"/>
          <p:nvPr/>
        </p:nvSpPr>
        <p:spPr>
          <a:xfrm>
            <a:off x="498269" y="4068694"/>
            <a:ext cx="1029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wareeg (rotation)</a:t>
            </a:r>
            <a:endParaRPr sz="16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205" name="Google Shape;2205;p143"/>
          <p:cNvSpPr txBox="1"/>
          <p:nvPr>
            <p:ph idx="1" type="body"/>
          </p:nvPr>
        </p:nvSpPr>
        <p:spPr>
          <a:xfrm>
            <a:off x="324000" y="759300"/>
            <a:ext cx="81120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1) Shanta saddex-xagal (triangles) waa isku qaab (congruent).</a:t>
            </a:r>
            <a:endParaRPr sz="1800"/>
          </a:p>
        </p:txBody>
      </p:sp>
      <p:sp>
        <p:nvSpPr>
          <p:cNvPr id="2206" name="Google Shape;2206;p143"/>
          <p:cNvSpPr txBox="1"/>
          <p:nvPr/>
        </p:nvSpPr>
        <p:spPr>
          <a:xfrm>
            <a:off x="234625" y="4420675"/>
            <a:ext cx="67302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f) Ku calaamadee dhererka (lengths) iyo xaglaha (angles) maqan ee saddex-xagallada B ilaa E.</a:t>
            </a:r>
            <a:endParaRPr sz="1800"/>
          </a:p>
        </p:txBody>
      </p:sp>
      <p:sp>
        <p:nvSpPr>
          <p:cNvPr id="2207" name="Google Shape;2207;p143"/>
          <p:cNvSpPr txBox="1"/>
          <p:nvPr/>
        </p:nvSpPr>
        <p:spPr>
          <a:xfrm>
            <a:off x="234625" y="1138725"/>
            <a:ext cx="4628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a) Waa maxay isbeddel (transformation) A u beddelaya B?</a:t>
            </a:r>
            <a:endParaRPr sz="1800"/>
          </a:p>
        </p:txBody>
      </p:sp>
      <p:sp>
        <p:nvSpPr>
          <p:cNvPr id="2208" name="Google Shape;2208;p143"/>
          <p:cNvSpPr txBox="1"/>
          <p:nvPr/>
        </p:nvSpPr>
        <p:spPr>
          <a:xfrm>
            <a:off x="234625" y="1801675"/>
            <a:ext cx="4628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b) Waa maxay isbeddel (transformation) B u beddelaya C?</a:t>
            </a:r>
            <a:endParaRPr sz="1800"/>
          </a:p>
        </p:txBody>
      </p:sp>
      <p:sp>
        <p:nvSpPr>
          <p:cNvPr id="2209" name="Google Shape;2209;p143"/>
          <p:cNvSpPr txBox="1"/>
          <p:nvPr/>
        </p:nvSpPr>
        <p:spPr>
          <a:xfrm>
            <a:off x="234625" y="2464600"/>
            <a:ext cx="4628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c) Waa maxay isbeddel (transformation) C u beddelaya D?</a:t>
            </a:r>
            <a:endParaRPr sz="1800"/>
          </a:p>
        </p:txBody>
      </p:sp>
      <p:sp>
        <p:nvSpPr>
          <p:cNvPr id="2210" name="Google Shape;2210;p143"/>
          <p:cNvSpPr txBox="1"/>
          <p:nvPr/>
        </p:nvSpPr>
        <p:spPr>
          <a:xfrm>
            <a:off x="234625" y="3127550"/>
            <a:ext cx="4726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d) Waa maxay isbeddel (transformation) D u beddelaya E?</a:t>
            </a:r>
            <a:endParaRPr sz="1800"/>
          </a:p>
        </p:txBody>
      </p:sp>
      <p:sp>
        <p:nvSpPr>
          <p:cNvPr id="2211" name="Google Shape;2211;p143"/>
          <p:cNvSpPr txBox="1"/>
          <p:nvPr/>
        </p:nvSpPr>
        <p:spPr>
          <a:xfrm>
            <a:off x="234625" y="3790475"/>
            <a:ext cx="4628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e) Waa maxay isbeddel (transformation) E u beddelaya A?</a:t>
            </a:r>
            <a:endParaRPr sz="18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5" name="Shape 2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6" name="Google Shape;2216;p144"/>
          <p:cNvSpPr/>
          <p:nvPr/>
        </p:nvSpPr>
        <p:spPr>
          <a:xfrm flipH="1">
            <a:off x="800161" y="1785216"/>
            <a:ext cx="910835" cy="1211099"/>
          </a:xfrm>
          <a:custGeom>
            <a:rect b="b" l="l" r="r" t="t"/>
            <a:pathLst>
              <a:path extrusionOk="0" h="112739" w="84788">
                <a:moveTo>
                  <a:pt x="781" y="0"/>
                </a:moveTo>
                <a:lnTo>
                  <a:pt x="0" y="112739"/>
                </a:lnTo>
                <a:lnTo>
                  <a:pt x="84632" y="112582"/>
                </a:lnTo>
                <a:lnTo>
                  <a:pt x="84788" y="0"/>
                </a:lnTo>
                <a:close/>
              </a:path>
            </a:pathLst>
          </a:cu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2217" name="Google Shape;2217;p144"/>
          <p:cNvSpPr txBox="1"/>
          <p:nvPr>
            <p:ph idx="1" type="body"/>
          </p:nvPr>
        </p:nvSpPr>
        <p:spPr>
          <a:xfrm>
            <a:off x="324000" y="759300"/>
            <a:ext cx="8496000" cy="618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2) Afarta geesoodle (quadrilaterals) waa isku qaab (congruent). Isbeddellada (transformations) qaab kasta u beddelaya qaabka xiga ayaa hoos ku qoran.</a:t>
            </a:r>
            <a:endParaRPr sz="1800"/>
          </a:p>
        </p:txBody>
      </p:sp>
      <p:sp>
        <p:nvSpPr>
          <p:cNvPr id="2218" name="Google Shape;2218;p14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Aqoonsashada macluumaadka maqan ee qaababka isku qaabka ah (congruent shapes)</a:t>
            </a:r>
            <a:endParaRPr/>
          </a:p>
        </p:txBody>
      </p:sp>
      <p:sp>
        <p:nvSpPr>
          <p:cNvPr id="2219" name="Google Shape;2219;p144"/>
          <p:cNvSpPr/>
          <p:nvPr/>
        </p:nvSpPr>
        <p:spPr>
          <a:xfrm flipH="1">
            <a:off x="1613630" y="2899351"/>
            <a:ext cx="168600" cy="168600"/>
          </a:xfrm>
          <a:prstGeom prst="arc">
            <a:avLst>
              <a:gd fmla="val 16200000" name="adj1"/>
              <a:gd fmla="val 0" name="adj2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220" name="Google Shape;2220;p144"/>
          <p:cNvCxnSpPr/>
          <p:nvPr/>
        </p:nvCxnSpPr>
        <p:spPr>
          <a:xfrm>
            <a:off x="1778071" y="1785116"/>
            <a:ext cx="9000" cy="1208700"/>
          </a:xfrm>
          <a:prstGeom prst="straightConnector1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2221" name="Google Shape;2221;p144"/>
          <p:cNvCxnSpPr/>
          <p:nvPr/>
        </p:nvCxnSpPr>
        <p:spPr>
          <a:xfrm flipH="1">
            <a:off x="720071" y="1781616"/>
            <a:ext cx="5100" cy="1212300"/>
          </a:xfrm>
          <a:prstGeom prst="straightConnector1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2222" name="Google Shape;2222;p144"/>
          <p:cNvCxnSpPr/>
          <p:nvPr/>
        </p:nvCxnSpPr>
        <p:spPr>
          <a:xfrm rot="10800000">
            <a:off x="797796" y="1708416"/>
            <a:ext cx="904200" cy="1800"/>
          </a:xfrm>
          <a:prstGeom prst="straightConnector1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2223" name="Google Shape;2223;p144"/>
          <p:cNvCxnSpPr/>
          <p:nvPr/>
        </p:nvCxnSpPr>
        <p:spPr>
          <a:xfrm rot="10800000">
            <a:off x="807996" y="3075516"/>
            <a:ext cx="894000" cy="6300"/>
          </a:xfrm>
          <a:prstGeom prst="straightConnector1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2224" name="Google Shape;2224;p144"/>
          <p:cNvSpPr/>
          <p:nvPr/>
        </p:nvSpPr>
        <p:spPr>
          <a:xfrm>
            <a:off x="729677" y="2899351"/>
            <a:ext cx="168600" cy="168600"/>
          </a:xfrm>
          <a:prstGeom prst="arc">
            <a:avLst>
              <a:gd fmla="val 16200000" name="adj1"/>
              <a:gd fmla="val 0" name="adj2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25" name="Google Shape;2225;p144"/>
          <p:cNvSpPr/>
          <p:nvPr/>
        </p:nvSpPr>
        <p:spPr>
          <a:xfrm rot="10800000">
            <a:off x="1609471" y="1711346"/>
            <a:ext cx="168600" cy="168600"/>
          </a:xfrm>
          <a:prstGeom prst="arc">
            <a:avLst>
              <a:gd fmla="val 16200000" name="adj1"/>
              <a:gd fmla="val 0" name="adj2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26" name="Google Shape;2226;p144"/>
          <p:cNvSpPr/>
          <p:nvPr/>
        </p:nvSpPr>
        <p:spPr>
          <a:xfrm flipH="1" rot="10800000">
            <a:off x="725518" y="1711346"/>
            <a:ext cx="168600" cy="168600"/>
          </a:xfrm>
          <a:prstGeom prst="arc">
            <a:avLst>
              <a:gd fmla="val 16200000" name="adj1"/>
              <a:gd fmla="val 0" name="adj2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27" name="Google Shape;2227;p144"/>
          <p:cNvSpPr txBox="1"/>
          <p:nvPr>
            <p:ph idx="1" type="body"/>
          </p:nvPr>
        </p:nvSpPr>
        <p:spPr>
          <a:xfrm>
            <a:off x="833906" y="2703877"/>
            <a:ext cx="372300" cy="312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88°</a:t>
            </a:r>
            <a:endParaRPr sz="1600"/>
          </a:p>
        </p:txBody>
      </p:sp>
      <p:sp>
        <p:nvSpPr>
          <p:cNvPr id="2228" name="Google Shape;2228;p144"/>
          <p:cNvSpPr txBox="1"/>
          <p:nvPr>
            <p:ph idx="1" type="body"/>
          </p:nvPr>
        </p:nvSpPr>
        <p:spPr>
          <a:xfrm>
            <a:off x="1377332" y="2693619"/>
            <a:ext cx="372300" cy="312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91°</a:t>
            </a:r>
            <a:endParaRPr sz="1600"/>
          </a:p>
        </p:txBody>
      </p:sp>
      <p:sp>
        <p:nvSpPr>
          <p:cNvPr id="2229" name="Google Shape;2229;p144"/>
          <p:cNvSpPr txBox="1"/>
          <p:nvPr>
            <p:ph idx="1" type="body"/>
          </p:nvPr>
        </p:nvSpPr>
        <p:spPr>
          <a:xfrm>
            <a:off x="851259" y="1826343"/>
            <a:ext cx="372300" cy="312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89°</a:t>
            </a:r>
            <a:endParaRPr sz="1600"/>
          </a:p>
        </p:txBody>
      </p:sp>
      <p:sp>
        <p:nvSpPr>
          <p:cNvPr id="2230" name="Google Shape;2230;p144"/>
          <p:cNvSpPr txBox="1"/>
          <p:nvPr>
            <p:ph idx="1" type="body"/>
          </p:nvPr>
        </p:nvSpPr>
        <p:spPr>
          <a:xfrm>
            <a:off x="1336302" y="1826343"/>
            <a:ext cx="372300" cy="312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92°</a:t>
            </a:r>
            <a:endParaRPr sz="1600"/>
          </a:p>
        </p:txBody>
      </p:sp>
      <p:sp>
        <p:nvSpPr>
          <p:cNvPr id="2231" name="Google Shape;2231;p144"/>
          <p:cNvSpPr txBox="1"/>
          <p:nvPr>
            <p:ph idx="1" type="body"/>
          </p:nvPr>
        </p:nvSpPr>
        <p:spPr>
          <a:xfrm>
            <a:off x="1797657" y="2275743"/>
            <a:ext cx="235500" cy="312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4</a:t>
            </a:r>
            <a:endParaRPr sz="1600"/>
          </a:p>
        </p:txBody>
      </p:sp>
      <p:sp>
        <p:nvSpPr>
          <p:cNvPr id="2232" name="Google Shape;2232;p144"/>
          <p:cNvSpPr txBox="1"/>
          <p:nvPr>
            <p:ph idx="1" type="body"/>
          </p:nvPr>
        </p:nvSpPr>
        <p:spPr>
          <a:xfrm>
            <a:off x="1045052" y="1458507"/>
            <a:ext cx="495600" cy="312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2.99</a:t>
            </a:r>
            <a:endParaRPr sz="1600"/>
          </a:p>
        </p:txBody>
      </p:sp>
      <p:sp>
        <p:nvSpPr>
          <p:cNvPr id="2233" name="Google Shape;2233;p144"/>
          <p:cNvSpPr txBox="1"/>
          <p:nvPr>
            <p:ph idx="1" type="body"/>
          </p:nvPr>
        </p:nvSpPr>
        <p:spPr>
          <a:xfrm>
            <a:off x="1213271" y="3043469"/>
            <a:ext cx="235500" cy="312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3</a:t>
            </a:r>
            <a:endParaRPr sz="1600"/>
          </a:p>
        </p:txBody>
      </p:sp>
      <p:sp>
        <p:nvSpPr>
          <p:cNvPr id="2234" name="Google Shape;2234;p144"/>
          <p:cNvSpPr txBox="1"/>
          <p:nvPr>
            <p:ph idx="1" type="body"/>
          </p:nvPr>
        </p:nvSpPr>
        <p:spPr>
          <a:xfrm>
            <a:off x="309731" y="2260654"/>
            <a:ext cx="495600" cy="312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3.99</a:t>
            </a:r>
            <a:endParaRPr sz="1600"/>
          </a:p>
        </p:txBody>
      </p:sp>
      <p:sp>
        <p:nvSpPr>
          <p:cNvPr id="2235" name="Google Shape;2235;p144"/>
          <p:cNvSpPr txBox="1"/>
          <p:nvPr>
            <p:ph idx="1" type="body"/>
          </p:nvPr>
        </p:nvSpPr>
        <p:spPr>
          <a:xfrm>
            <a:off x="1152667" y="2250540"/>
            <a:ext cx="168600" cy="270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A </a:t>
            </a:r>
            <a:endParaRPr sz="1600"/>
          </a:p>
        </p:txBody>
      </p:sp>
      <p:sp>
        <p:nvSpPr>
          <p:cNvPr id="2236" name="Google Shape;2236;p144"/>
          <p:cNvSpPr/>
          <p:nvPr/>
        </p:nvSpPr>
        <p:spPr>
          <a:xfrm flipH="1">
            <a:off x="2933761" y="1785216"/>
            <a:ext cx="910835" cy="1211099"/>
          </a:xfrm>
          <a:custGeom>
            <a:rect b="b" l="l" r="r" t="t"/>
            <a:pathLst>
              <a:path extrusionOk="0" h="112739" w="84788">
                <a:moveTo>
                  <a:pt x="781" y="0"/>
                </a:moveTo>
                <a:lnTo>
                  <a:pt x="0" y="112739"/>
                </a:lnTo>
                <a:lnTo>
                  <a:pt x="84632" y="112582"/>
                </a:lnTo>
                <a:lnTo>
                  <a:pt x="84788" y="0"/>
                </a:lnTo>
                <a:close/>
              </a:path>
            </a:pathLst>
          </a:cu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2237" name="Google Shape;2237;p144"/>
          <p:cNvSpPr/>
          <p:nvPr/>
        </p:nvSpPr>
        <p:spPr>
          <a:xfrm flipH="1">
            <a:off x="3747230" y="2899351"/>
            <a:ext cx="168600" cy="168600"/>
          </a:xfrm>
          <a:prstGeom prst="arc">
            <a:avLst>
              <a:gd fmla="val 16200000" name="adj1"/>
              <a:gd fmla="val 0" name="adj2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238" name="Google Shape;2238;p144"/>
          <p:cNvCxnSpPr/>
          <p:nvPr/>
        </p:nvCxnSpPr>
        <p:spPr>
          <a:xfrm>
            <a:off x="3911671" y="1785116"/>
            <a:ext cx="9000" cy="1208700"/>
          </a:xfrm>
          <a:prstGeom prst="straightConnector1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2239" name="Google Shape;2239;p144"/>
          <p:cNvCxnSpPr/>
          <p:nvPr/>
        </p:nvCxnSpPr>
        <p:spPr>
          <a:xfrm flipH="1">
            <a:off x="2853671" y="1781616"/>
            <a:ext cx="5100" cy="1212300"/>
          </a:xfrm>
          <a:prstGeom prst="straightConnector1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2240" name="Google Shape;2240;p144"/>
          <p:cNvCxnSpPr/>
          <p:nvPr/>
        </p:nvCxnSpPr>
        <p:spPr>
          <a:xfrm rot="10800000">
            <a:off x="2931396" y="1708416"/>
            <a:ext cx="904200" cy="1800"/>
          </a:xfrm>
          <a:prstGeom prst="straightConnector1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2241" name="Google Shape;2241;p144"/>
          <p:cNvCxnSpPr/>
          <p:nvPr/>
        </p:nvCxnSpPr>
        <p:spPr>
          <a:xfrm rot="10800000">
            <a:off x="2941596" y="3075516"/>
            <a:ext cx="894000" cy="6300"/>
          </a:xfrm>
          <a:prstGeom prst="straightConnector1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2242" name="Google Shape;2242;p144"/>
          <p:cNvSpPr/>
          <p:nvPr/>
        </p:nvSpPr>
        <p:spPr>
          <a:xfrm>
            <a:off x="2863277" y="2899351"/>
            <a:ext cx="168600" cy="168600"/>
          </a:xfrm>
          <a:prstGeom prst="arc">
            <a:avLst>
              <a:gd fmla="val 16200000" name="adj1"/>
              <a:gd fmla="val 0" name="adj2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43" name="Google Shape;2243;p144"/>
          <p:cNvSpPr/>
          <p:nvPr/>
        </p:nvSpPr>
        <p:spPr>
          <a:xfrm rot="10800000">
            <a:off x="3743071" y="1711346"/>
            <a:ext cx="168600" cy="168600"/>
          </a:xfrm>
          <a:prstGeom prst="arc">
            <a:avLst>
              <a:gd fmla="val 16200000" name="adj1"/>
              <a:gd fmla="val 0" name="adj2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44" name="Google Shape;2244;p144"/>
          <p:cNvSpPr/>
          <p:nvPr/>
        </p:nvSpPr>
        <p:spPr>
          <a:xfrm flipH="1" rot="10800000">
            <a:off x="2859118" y="1711346"/>
            <a:ext cx="168600" cy="168600"/>
          </a:xfrm>
          <a:prstGeom prst="arc">
            <a:avLst>
              <a:gd fmla="val 16200000" name="adj1"/>
              <a:gd fmla="val 0" name="adj2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45" name="Google Shape;2245;p144"/>
          <p:cNvSpPr txBox="1"/>
          <p:nvPr>
            <p:ph idx="1" type="body"/>
          </p:nvPr>
        </p:nvSpPr>
        <p:spPr>
          <a:xfrm>
            <a:off x="2967506" y="2703877"/>
            <a:ext cx="372300" cy="312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88°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246" name="Google Shape;2246;p144"/>
          <p:cNvSpPr txBox="1"/>
          <p:nvPr>
            <p:ph idx="1" type="body"/>
          </p:nvPr>
        </p:nvSpPr>
        <p:spPr>
          <a:xfrm>
            <a:off x="3510932" y="2693619"/>
            <a:ext cx="372300" cy="312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91°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247" name="Google Shape;2247;p144"/>
          <p:cNvSpPr txBox="1"/>
          <p:nvPr>
            <p:ph idx="1" type="body"/>
          </p:nvPr>
        </p:nvSpPr>
        <p:spPr>
          <a:xfrm>
            <a:off x="2984859" y="1826343"/>
            <a:ext cx="372300" cy="312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89°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248" name="Google Shape;2248;p144"/>
          <p:cNvSpPr txBox="1"/>
          <p:nvPr>
            <p:ph idx="1" type="body"/>
          </p:nvPr>
        </p:nvSpPr>
        <p:spPr>
          <a:xfrm>
            <a:off x="3469902" y="1826343"/>
            <a:ext cx="372300" cy="312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92°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249" name="Google Shape;2249;p144"/>
          <p:cNvSpPr txBox="1"/>
          <p:nvPr>
            <p:ph idx="1" type="body"/>
          </p:nvPr>
        </p:nvSpPr>
        <p:spPr>
          <a:xfrm>
            <a:off x="3931257" y="2275743"/>
            <a:ext cx="235500" cy="312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4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250" name="Google Shape;2250;p144"/>
          <p:cNvSpPr txBox="1"/>
          <p:nvPr>
            <p:ph idx="1" type="body"/>
          </p:nvPr>
        </p:nvSpPr>
        <p:spPr>
          <a:xfrm>
            <a:off x="3178652" y="1458507"/>
            <a:ext cx="495600" cy="312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2.99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251" name="Google Shape;2251;p144"/>
          <p:cNvSpPr txBox="1"/>
          <p:nvPr>
            <p:ph idx="1" type="body"/>
          </p:nvPr>
        </p:nvSpPr>
        <p:spPr>
          <a:xfrm>
            <a:off x="3346871" y="3043469"/>
            <a:ext cx="235500" cy="312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3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252" name="Google Shape;2252;p144"/>
          <p:cNvSpPr txBox="1"/>
          <p:nvPr>
            <p:ph idx="1" type="body"/>
          </p:nvPr>
        </p:nvSpPr>
        <p:spPr>
          <a:xfrm>
            <a:off x="2413252" y="2260654"/>
            <a:ext cx="495600" cy="312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3.99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253" name="Google Shape;2253;p144"/>
          <p:cNvSpPr txBox="1"/>
          <p:nvPr>
            <p:ph idx="1" type="body"/>
          </p:nvPr>
        </p:nvSpPr>
        <p:spPr>
          <a:xfrm>
            <a:off x="3286267" y="2250540"/>
            <a:ext cx="168600" cy="270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B </a:t>
            </a:r>
            <a:endParaRPr sz="1600"/>
          </a:p>
        </p:txBody>
      </p:sp>
      <p:grpSp>
        <p:nvGrpSpPr>
          <p:cNvPr id="2254" name="Google Shape;2254;p144"/>
          <p:cNvGrpSpPr/>
          <p:nvPr/>
        </p:nvGrpSpPr>
        <p:grpSpPr>
          <a:xfrm flipH="1">
            <a:off x="5063471" y="1708416"/>
            <a:ext cx="1067000" cy="1373400"/>
            <a:chOff x="5063471" y="2795269"/>
            <a:chExt cx="1067000" cy="1373400"/>
          </a:xfrm>
        </p:grpSpPr>
        <p:sp>
          <p:nvSpPr>
            <p:cNvPr id="2255" name="Google Shape;2255;p144"/>
            <p:cNvSpPr/>
            <p:nvPr/>
          </p:nvSpPr>
          <p:spPr>
            <a:xfrm flipH="1">
              <a:off x="5143561" y="2872069"/>
              <a:ext cx="910835" cy="1211099"/>
            </a:xfrm>
            <a:custGeom>
              <a:rect b="b" l="l" r="r" t="t"/>
              <a:pathLst>
                <a:path extrusionOk="0" h="112739" w="84788">
                  <a:moveTo>
                    <a:pt x="781" y="0"/>
                  </a:moveTo>
                  <a:lnTo>
                    <a:pt x="0" y="112739"/>
                  </a:lnTo>
                  <a:lnTo>
                    <a:pt x="84632" y="112582"/>
                  </a:lnTo>
                  <a:lnTo>
                    <a:pt x="84788" y="0"/>
                  </a:lnTo>
                  <a:close/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/>
            <a:p/>
          </p:txBody>
        </p:sp>
        <p:sp>
          <p:nvSpPr>
            <p:cNvPr id="2256" name="Google Shape;2256;p144"/>
            <p:cNvSpPr/>
            <p:nvPr/>
          </p:nvSpPr>
          <p:spPr>
            <a:xfrm flipH="1">
              <a:off x="5957030" y="3986203"/>
              <a:ext cx="168600" cy="168600"/>
            </a:xfrm>
            <a:prstGeom prst="arc">
              <a:avLst>
                <a:gd fmla="val 16200000" name="adj1"/>
                <a:gd fmla="val 0" name="adj2"/>
              </a:avLst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2257" name="Google Shape;2257;p144"/>
            <p:cNvCxnSpPr/>
            <p:nvPr/>
          </p:nvCxnSpPr>
          <p:spPr>
            <a:xfrm>
              <a:off x="6121471" y="2871969"/>
              <a:ext cx="9000" cy="120870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2258" name="Google Shape;2258;p144"/>
            <p:cNvCxnSpPr/>
            <p:nvPr/>
          </p:nvCxnSpPr>
          <p:spPr>
            <a:xfrm flipH="1">
              <a:off x="5063471" y="2868469"/>
              <a:ext cx="5100" cy="121230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2259" name="Google Shape;2259;p144"/>
            <p:cNvCxnSpPr/>
            <p:nvPr/>
          </p:nvCxnSpPr>
          <p:spPr>
            <a:xfrm rot="10800000">
              <a:off x="5141196" y="2795269"/>
              <a:ext cx="904200" cy="180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2260" name="Google Shape;2260;p144"/>
            <p:cNvCxnSpPr/>
            <p:nvPr/>
          </p:nvCxnSpPr>
          <p:spPr>
            <a:xfrm rot="10800000">
              <a:off x="5151396" y="4162369"/>
              <a:ext cx="894000" cy="630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2261" name="Google Shape;2261;p144"/>
            <p:cNvSpPr/>
            <p:nvPr/>
          </p:nvSpPr>
          <p:spPr>
            <a:xfrm>
              <a:off x="5073077" y="3986203"/>
              <a:ext cx="168600" cy="168600"/>
            </a:xfrm>
            <a:prstGeom prst="arc">
              <a:avLst>
                <a:gd fmla="val 16200000" name="adj1"/>
                <a:gd fmla="val 0" name="adj2"/>
              </a:avLst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262" name="Google Shape;2262;p144"/>
            <p:cNvSpPr/>
            <p:nvPr/>
          </p:nvSpPr>
          <p:spPr>
            <a:xfrm rot="10800000">
              <a:off x="5952871" y="2798199"/>
              <a:ext cx="168600" cy="168600"/>
            </a:xfrm>
            <a:prstGeom prst="arc">
              <a:avLst>
                <a:gd fmla="val 16200000" name="adj1"/>
                <a:gd fmla="val 0" name="adj2"/>
              </a:avLst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263" name="Google Shape;2263;p144"/>
            <p:cNvSpPr/>
            <p:nvPr/>
          </p:nvSpPr>
          <p:spPr>
            <a:xfrm flipH="1" rot="10800000">
              <a:off x="5068918" y="2798199"/>
              <a:ext cx="168600" cy="168600"/>
            </a:xfrm>
            <a:prstGeom prst="arc">
              <a:avLst>
                <a:gd fmla="val 16200000" name="adj1"/>
                <a:gd fmla="val 0" name="adj2"/>
              </a:avLst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2264" name="Google Shape;2264;p144"/>
          <p:cNvSpPr txBox="1"/>
          <p:nvPr>
            <p:ph idx="1" type="body"/>
          </p:nvPr>
        </p:nvSpPr>
        <p:spPr>
          <a:xfrm>
            <a:off x="5177306" y="2703877"/>
            <a:ext cx="372300" cy="312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91°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265" name="Google Shape;2265;p144"/>
          <p:cNvSpPr txBox="1"/>
          <p:nvPr>
            <p:ph idx="1" type="body"/>
          </p:nvPr>
        </p:nvSpPr>
        <p:spPr>
          <a:xfrm>
            <a:off x="5657205" y="2693619"/>
            <a:ext cx="372300" cy="312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88°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266" name="Google Shape;2266;p144"/>
          <p:cNvSpPr txBox="1"/>
          <p:nvPr>
            <p:ph idx="1" type="body"/>
          </p:nvPr>
        </p:nvSpPr>
        <p:spPr>
          <a:xfrm>
            <a:off x="5194659" y="1826343"/>
            <a:ext cx="372300" cy="312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92°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267" name="Google Shape;2267;p144"/>
          <p:cNvSpPr txBox="1"/>
          <p:nvPr>
            <p:ph idx="1" type="body"/>
          </p:nvPr>
        </p:nvSpPr>
        <p:spPr>
          <a:xfrm>
            <a:off x="5679702" y="1826343"/>
            <a:ext cx="372300" cy="312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89°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268" name="Google Shape;2268;p144"/>
          <p:cNvSpPr txBox="1"/>
          <p:nvPr>
            <p:ph idx="1" type="body"/>
          </p:nvPr>
        </p:nvSpPr>
        <p:spPr>
          <a:xfrm>
            <a:off x="4921857" y="2275743"/>
            <a:ext cx="235500" cy="312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4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269" name="Google Shape;2269;p144"/>
          <p:cNvSpPr txBox="1"/>
          <p:nvPr>
            <p:ph idx="1" type="body"/>
          </p:nvPr>
        </p:nvSpPr>
        <p:spPr>
          <a:xfrm>
            <a:off x="5388452" y="1458507"/>
            <a:ext cx="495600" cy="312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2.99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270" name="Google Shape;2270;p144"/>
          <p:cNvSpPr txBox="1"/>
          <p:nvPr>
            <p:ph idx="1" type="body"/>
          </p:nvPr>
        </p:nvSpPr>
        <p:spPr>
          <a:xfrm>
            <a:off x="5556671" y="3043469"/>
            <a:ext cx="235500" cy="312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3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271" name="Google Shape;2271;p144"/>
          <p:cNvSpPr txBox="1"/>
          <p:nvPr>
            <p:ph idx="1" type="body"/>
          </p:nvPr>
        </p:nvSpPr>
        <p:spPr>
          <a:xfrm>
            <a:off x="6157078" y="2260654"/>
            <a:ext cx="495600" cy="312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3.99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272" name="Google Shape;2272;p144"/>
          <p:cNvSpPr txBox="1"/>
          <p:nvPr>
            <p:ph idx="1" type="body"/>
          </p:nvPr>
        </p:nvSpPr>
        <p:spPr>
          <a:xfrm>
            <a:off x="5496067" y="2250540"/>
            <a:ext cx="168600" cy="270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C </a:t>
            </a:r>
            <a:endParaRPr sz="1600"/>
          </a:p>
        </p:txBody>
      </p:sp>
      <p:grpSp>
        <p:nvGrpSpPr>
          <p:cNvPr id="2273" name="Google Shape;2273;p144"/>
          <p:cNvGrpSpPr/>
          <p:nvPr/>
        </p:nvGrpSpPr>
        <p:grpSpPr>
          <a:xfrm flipH="1" rot="10800000">
            <a:off x="7369117" y="1702980"/>
            <a:ext cx="1067000" cy="1373400"/>
            <a:chOff x="5063471" y="2795269"/>
            <a:chExt cx="1067000" cy="1373400"/>
          </a:xfrm>
        </p:grpSpPr>
        <p:sp>
          <p:nvSpPr>
            <p:cNvPr id="2274" name="Google Shape;2274;p144"/>
            <p:cNvSpPr/>
            <p:nvPr/>
          </p:nvSpPr>
          <p:spPr>
            <a:xfrm flipH="1">
              <a:off x="5143561" y="2872069"/>
              <a:ext cx="910835" cy="1211099"/>
            </a:xfrm>
            <a:custGeom>
              <a:rect b="b" l="l" r="r" t="t"/>
              <a:pathLst>
                <a:path extrusionOk="0" h="112739" w="84788">
                  <a:moveTo>
                    <a:pt x="781" y="0"/>
                  </a:moveTo>
                  <a:lnTo>
                    <a:pt x="0" y="112739"/>
                  </a:lnTo>
                  <a:lnTo>
                    <a:pt x="84632" y="112582"/>
                  </a:lnTo>
                  <a:lnTo>
                    <a:pt x="84788" y="0"/>
                  </a:lnTo>
                  <a:close/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/>
            <a:p/>
          </p:txBody>
        </p:sp>
        <p:sp>
          <p:nvSpPr>
            <p:cNvPr id="2275" name="Google Shape;2275;p144"/>
            <p:cNvSpPr/>
            <p:nvPr/>
          </p:nvSpPr>
          <p:spPr>
            <a:xfrm flipH="1">
              <a:off x="5957030" y="3986203"/>
              <a:ext cx="168600" cy="168600"/>
            </a:xfrm>
            <a:prstGeom prst="arc">
              <a:avLst>
                <a:gd fmla="val 16200000" name="adj1"/>
                <a:gd fmla="val 0" name="adj2"/>
              </a:avLst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2276" name="Google Shape;2276;p144"/>
            <p:cNvCxnSpPr/>
            <p:nvPr/>
          </p:nvCxnSpPr>
          <p:spPr>
            <a:xfrm>
              <a:off x="6121471" y="2871969"/>
              <a:ext cx="9000" cy="120870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2277" name="Google Shape;2277;p144"/>
            <p:cNvCxnSpPr/>
            <p:nvPr/>
          </p:nvCxnSpPr>
          <p:spPr>
            <a:xfrm flipH="1">
              <a:off x="5063471" y="2868469"/>
              <a:ext cx="5100" cy="121230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2278" name="Google Shape;2278;p144"/>
            <p:cNvCxnSpPr/>
            <p:nvPr/>
          </p:nvCxnSpPr>
          <p:spPr>
            <a:xfrm rot="10800000">
              <a:off x="5141196" y="2795269"/>
              <a:ext cx="904200" cy="180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2279" name="Google Shape;2279;p144"/>
            <p:cNvCxnSpPr/>
            <p:nvPr/>
          </p:nvCxnSpPr>
          <p:spPr>
            <a:xfrm rot="10800000">
              <a:off x="5151396" y="4162369"/>
              <a:ext cx="894000" cy="6300"/>
            </a:xfrm>
            <a:prstGeom prst="straightConnector1">
              <a:avLst/>
            </a:prstGeom>
            <a:noFill/>
            <a:ln cap="flat" cmpd="sng" w="9525">
              <a:solidFill>
                <a:schemeClr val="accent5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2280" name="Google Shape;2280;p144"/>
            <p:cNvSpPr/>
            <p:nvPr/>
          </p:nvSpPr>
          <p:spPr>
            <a:xfrm>
              <a:off x="5073077" y="3986203"/>
              <a:ext cx="168600" cy="168600"/>
            </a:xfrm>
            <a:prstGeom prst="arc">
              <a:avLst>
                <a:gd fmla="val 16200000" name="adj1"/>
                <a:gd fmla="val 0" name="adj2"/>
              </a:avLst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281" name="Google Shape;2281;p144"/>
            <p:cNvSpPr/>
            <p:nvPr/>
          </p:nvSpPr>
          <p:spPr>
            <a:xfrm rot="10800000">
              <a:off x="5952871" y="2798199"/>
              <a:ext cx="168600" cy="168600"/>
            </a:xfrm>
            <a:prstGeom prst="arc">
              <a:avLst>
                <a:gd fmla="val 16200000" name="adj1"/>
                <a:gd fmla="val 0" name="adj2"/>
              </a:avLst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282" name="Google Shape;2282;p144"/>
            <p:cNvSpPr/>
            <p:nvPr/>
          </p:nvSpPr>
          <p:spPr>
            <a:xfrm flipH="1" rot="10800000">
              <a:off x="5068918" y="2798199"/>
              <a:ext cx="168600" cy="168600"/>
            </a:xfrm>
            <a:prstGeom prst="arc">
              <a:avLst>
                <a:gd fmla="val 16200000" name="adj1"/>
                <a:gd fmla="val 0" name="adj2"/>
              </a:avLst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2283" name="Google Shape;2283;p144"/>
          <p:cNvSpPr txBox="1"/>
          <p:nvPr>
            <p:ph idx="1" type="body"/>
          </p:nvPr>
        </p:nvSpPr>
        <p:spPr>
          <a:xfrm>
            <a:off x="8026182" y="1844220"/>
            <a:ext cx="372300" cy="312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91°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284" name="Google Shape;2284;p144"/>
          <p:cNvSpPr txBox="1"/>
          <p:nvPr>
            <p:ph idx="1" type="body"/>
          </p:nvPr>
        </p:nvSpPr>
        <p:spPr>
          <a:xfrm>
            <a:off x="7506178" y="1854478"/>
            <a:ext cx="372300" cy="312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88°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285" name="Google Shape;2285;p144"/>
          <p:cNvSpPr txBox="1"/>
          <p:nvPr>
            <p:ph idx="1" type="body"/>
          </p:nvPr>
        </p:nvSpPr>
        <p:spPr>
          <a:xfrm>
            <a:off x="8008829" y="2721754"/>
            <a:ext cx="372300" cy="312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92°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286" name="Google Shape;2286;p144"/>
          <p:cNvSpPr txBox="1"/>
          <p:nvPr>
            <p:ph idx="1" type="body"/>
          </p:nvPr>
        </p:nvSpPr>
        <p:spPr>
          <a:xfrm>
            <a:off x="7523786" y="2721754"/>
            <a:ext cx="372300" cy="312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89°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287" name="Google Shape;2287;p144"/>
          <p:cNvSpPr txBox="1"/>
          <p:nvPr>
            <p:ph idx="1" type="body"/>
          </p:nvPr>
        </p:nvSpPr>
        <p:spPr>
          <a:xfrm>
            <a:off x="8478577" y="2196153"/>
            <a:ext cx="235500" cy="312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4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288" name="Google Shape;2288;p144"/>
          <p:cNvSpPr txBox="1"/>
          <p:nvPr>
            <p:ph idx="1" type="body"/>
          </p:nvPr>
        </p:nvSpPr>
        <p:spPr>
          <a:xfrm>
            <a:off x="7691736" y="3089590"/>
            <a:ext cx="495600" cy="312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2.99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289" name="Google Shape;2289;p144"/>
          <p:cNvSpPr txBox="1"/>
          <p:nvPr>
            <p:ph idx="1" type="body"/>
          </p:nvPr>
        </p:nvSpPr>
        <p:spPr>
          <a:xfrm>
            <a:off x="7849115" y="1471237"/>
            <a:ext cx="235500" cy="312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3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290" name="Google Shape;2290;p144"/>
          <p:cNvSpPr txBox="1"/>
          <p:nvPr>
            <p:ph idx="1" type="body"/>
          </p:nvPr>
        </p:nvSpPr>
        <p:spPr>
          <a:xfrm>
            <a:off x="6929126" y="2216594"/>
            <a:ext cx="495600" cy="312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3.99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291" name="Google Shape;2291;p144"/>
          <p:cNvSpPr txBox="1"/>
          <p:nvPr>
            <p:ph idx="1" type="body"/>
          </p:nvPr>
        </p:nvSpPr>
        <p:spPr>
          <a:xfrm>
            <a:off x="7834921" y="2264257"/>
            <a:ext cx="168600" cy="270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D </a:t>
            </a:r>
            <a:endParaRPr sz="1600"/>
          </a:p>
        </p:txBody>
      </p:sp>
      <p:sp>
        <p:nvSpPr>
          <p:cNvPr id="2292" name="Google Shape;2292;p144"/>
          <p:cNvSpPr txBox="1"/>
          <p:nvPr/>
        </p:nvSpPr>
        <p:spPr>
          <a:xfrm>
            <a:off x="234625" y="3753850"/>
            <a:ext cx="6694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a) Ku calaamadi dhererka iyo xaglaha ka maqan ee qaababka B ilaa D.</a:t>
            </a:r>
            <a:endParaRPr sz="1800"/>
          </a:p>
        </p:txBody>
      </p:sp>
      <p:sp>
        <p:nvSpPr>
          <p:cNvPr id="2293" name="Google Shape;2293;p144"/>
          <p:cNvSpPr txBox="1"/>
          <p:nvPr/>
        </p:nvSpPr>
        <p:spPr>
          <a:xfrm>
            <a:off x="234628" y="4134850"/>
            <a:ext cx="8585400" cy="78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b) Waa maxay isbeddel (transformation) lagu dabaqi karo qaabka D si loo abuuro sawir isku jiho ah sida qaabka A?</a:t>
            </a:r>
            <a:endParaRPr sz="1800"/>
          </a:p>
        </p:txBody>
      </p:sp>
      <p:sp>
        <p:nvSpPr>
          <p:cNvPr id="2294" name="Google Shape;2294;p144"/>
          <p:cNvSpPr txBox="1"/>
          <p:nvPr>
            <p:ph idx="1" type="body"/>
          </p:nvPr>
        </p:nvSpPr>
        <p:spPr>
          <a:xfrm>
            <a:off x="5157349" y="4522000"/>
            <a:ext cx="3335100" cy="312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milicsi (reflection) (iyada oo loo marayo xariiq toosan)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295" name="Google Shape;2295;p144"/>
          <p:cNvSpPr txBox="1"/>
          <p:nvPr>
            <p:ph idx="1" type="body"/>
          </p:nvPr>
        </p:nvSpPr>
        <p:spPr>
          <a:xfrm>
            <a:off x="511275" y="3350100"/>
            <a:ext cx="2087400" cy="270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A ↦ B: guur (translation)</a:t>
            </a:r>
            <a:endParaRPr sz="1800"/>
          </a:p>
        </p:txBody>
      </p:sp>
      <p:sp>
        <p:nvSpPr>
          <p:cNvPr id="2296" name="Google Shape;2296;p144"/>
          <p:cNvSpPr txBox="1"/>
          <p:nvPr>
            <p:ph idx="1" type="body"/>
          </p:nvPr>
        </p:nvSpPr>
        <p:spPr>
          <a:xfrm>
            <a:off x="3344475" y="3350100"/>
            <a:ext cx="1824900" cy="270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B ↦ C: milicsi (reflection)</a:t>
            </a:r>
            <a:endParaRPr sz="1800"/>
          </a:p>
        </p:txBody>
      </p:sp>
      <p:sp>
        <p:nvSpPr>
          <p:cNvPr id="2297" name="Google Shape;2297;p144"/>
          <p:cNvSpPr txBox="1"/>
          <p:nvPr>
            <p:ph idx="1" type="body"/>
          </p:nvPr>
        </p:nvSpPr>
        <p:spPr>
          <a:xfrm>
            <a:off x="5932425" y="3356375"/>
            <a:ext cx="27564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C ↦ D: wareeg (rotation) 180°</a:t>
            </a:r>
            <a:endParaRPr sz="18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1" name="Shape 2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2" name="Google Shape;2302;p145"/>
          <p:cNvSpPr txBox="1"/>
          <p:nvPr>
            <p:ph idx="1" type="body"/>
          </p:nvPr>
        </p:nvSpPr>
        <p:spPr>
          <a:xfrm>
            <a:off x="324000" y="1080000"/>
            <a:ext cx="84960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-GB" sz="1400">
                <a:latin typeface="Lexend"/>
              </a:rPr>
              <a:t>Guur (translation), milicsi (reflection) iyo wareeg (rotation) waxay soo saaraan sawir isku mid ah (congruent) shayga.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-GB" sz="1400">
                <a:latin typeface="Lexend"/>
              </a:rPr>
              <a:t>Marka laba qaab ay isku mid yihiin (congruent), waxay leeyihiin dherer iyo xaglo isku mid ah.</a:t>
            </a:r>
            <a:endParaRPr sz="16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-GB" sz="1400">
                <a:latin typeface="Lexend"/>
              </a:rPr>
              <a:t>Guur (translation) wuxuu ku lug leeyahay dhaqaaqinta qaab si loo abuuro sawir isku mid ah (congruent).</a:t>
            </a:r>
            <a:endParaRPr sz="16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-GB" sz="1400">
                <a:latin typeface="Lexend"/>
              </a:rPr>
              <a:t>Wareeg (rotation) wuxuu ku lug leeyahay u leexinta qaab agagaarka barta la qeexay si loo abuuro sawir isku mid ah (congruent).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-GB" sz="1400">
                <a:latin typeface="Lexend"/>
              </a:rPr>
              <a:t>Milicsi (reflection) wuxuu ku lug leeyahay rogida qaab si loo abuuro sawir isku mid ah (congruent).</a:t>
            </a:r>
            <a:endParaRPr sz="2000"/>
          </a:p>
        </p:txBody>
      </p:sp>
      <p:sp>
        <p:nvSpPr>
          <p:cNvPr id="2303" name="Google Shape;2303;p145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Hubinta fahamka isku midnimada (congruence)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ak theme - September 2023">
  <a:themeElements>
    <a:clrScheme name="Simple Light">
      <a:dk1>
        <a:srgbClr val="000000"/>
      </a:dk1>
      <a:lt1>
        <a:srgbClr val="FFFFFF"/>
      </a:lt1>
      <a:dk2>
        <a:srgbClr val="808080"/>
      </a:dk2>
      <a:lt2>
        <a:srgbClr val="F0F0F0"/>
      </a:lt2>
      <a:accent1>
        <a:srgbClr val="EBEDFE"/>
      </a:accent1>
      <a:accent2>
        <a:srgbClr val="374CF1"/>
      </a:accent2>
      <a:accent3>
        <a:srgbClr val="2563EB"/>
      </a:accent3>
      <a:accent4>
        <a:srgbClr val="4F7BE8"/>
      </a:accent4>
      <a:accent5>
        <a:srgbClr val="0B5FA5"/>
      </a:accent5>
      <a:accent6>
        <a:srgbClr val="1D4ED8"/>
      </a:accent6>
      <a:hlink>
        <a:srgbClr val="374CF1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ak theme - September 2023">
  <a:themeElements>
    <a:clrScheme name="Simple Light">
      <a:dk1>
        <a:srgbClr val="000000"/>
      </a:dk1>
      <a:lt1>
        <a:srgbClr val="FFFFFF"/>
      </a:lt1>
      <a:dk2>
        <a:srgbClr val="808080"/>
      </a:dk2>
      <a:lt2>
        <a:srgbClr val="F0F0F0"/>
      </a:lt2>
      <a:accent1>
        <a:srgbClr val="EBEDFE"/>
      </a:accent1>
      <a:accent2>
        <a:srgbClr val="374CF1"/>
      </a:accent2>
      <a:accent3>
        <a:srgbClr val="2563EB"/>
      </a:accent3>
      <a:accent4>
        <a:srgbClr val="4F7BE8"/>
      </a:accent4>
      <a:accent5>
        <a:srgbClr val="0B5FA5"/>
      </a:accent5>
      <a:accent6>
        <a:srgbClr val="1D4ED8"/>
      </a:accent6>
      <a:hlink>
        <a:srgbClr val="374CF1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