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915D8A3-36A1-4BCD-9FD6-23D5AD2BFA69}">
  <a:tblStyle styleId="{4915D8A3-36A1-4BCD-9FD6-23D5AD2BFA6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2a9287ddfee_1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1" name="Google Shape;761;g2a9287ddfee_1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2a9287ddfee_1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2a9287ddfee_1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g2a69ef3801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3" name="Google Shape;773;g2a69ef3801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2a80508d5c7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2a80508d5c7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2a8cf66842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2a8cf66842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0" name="Shape 830"/>
        <p:cNvGrpSpPr/>
        <p:nvPr/>
      </p:nvGrpSpPr>
      <p:grpSpPr>
        <a:xfrm>
          <a:off x="0" y="0"/>
          <a:ext cx="0" cy="0"/>
          <a:chOff x="0" y="0"/>
          <a:chExt cx="0" cy="0"/>
        </a:xfrm>
      </p:grpSpPr>
      <p:sp>
        <p:nvSpPr>
          <p:cNvPr id="831" name="Google Shape;831;g2a69ef38016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2" name="Google Shape;832;g2a69ef38016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2ad0b448c54_5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3" name="Google Shape;853;g2ad0b448c54_5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2a69ef38016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2a69ef38016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g2a80508d5c7_1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9" name="Google Shape;899;g2a80508d5c7_1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2ad0b448c54_5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2ad0b448c54_5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2ad0b448c54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4" name="Google Shape;934;g2ad0b448c54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g2a69ef38016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0" name="Google Shape;950;g2a69ef38016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5" name="Shape 955"/>
        <p:cNvGrpSpPr/>
        <p:nvPr/>
      </p:nvGrpSpPr>
      <p:grpSpPr>
        <a:xfrm>
          <a:off x="0" y="0"/>
          <a:ext cx="0" cy="0"/>
          <a:chOff x="0" y="0"/>
          <a:chExt cx="0" cy="0"/>
        </a:xfrm>
      </p:grpSpPr>
      <p:sp>
        <p:nvSpPr>
          <p:cNvPr id="956" name="Google Shape;956;g2a69ef3801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7" name="Google Shape;957;g2a69ef3801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 name="Shape 976"/>
        <p:cNvGrpSpPr/>
        <p:nvPr/>
      </p:nvGrpSpPr>
      <p:grpSpPr>
        <a:xfrm>
          <a:off x="0" y="0"/>
          <a:ext cx="0" cy="0"/>
          <a:chOff x="0" y="0"/>
          <a:chExt cx="0" cy="0"/>
        </a:xfrm>
      </p:grpSpPr>
      <p:sp>
        <p:nvSpPr>
          <p:cNvPr id="977" name="Google Shape;977;g2a69ef38016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8" name="Google Shape;978;g2a69ef38016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4" name="Shape 984"/>
        <p:cNvGrpSpPr/>
        <p:nvPr/>
      </p:nvGrpSpPr>
      <p:grpSpPr>
        <a:xfrm>
          <a:off x="0" y="0"/>
          <a:ext cx="0" cy="0"/>
          <a:chOff x="0" y="0"/>
          <a:chExt cx="0" cy="0"/>
        </a:xfrm>
      </p:grpSpPr>
      <p:sp>
        <p:nvSpPr>
          <p:cNvPr id="985" name="Google Shape;985;g2ad0b448c54_5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6" name="Google Shape;986;g2ad0b448c54_5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2a8cf668421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g2a8cf668421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2a69ef3801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2a69ef3801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g2a8cf668421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0" name="Google Shape;1050;g2a8cf668421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2ad0b448c54_5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2ad0b448c54_5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2a9177625b2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g2a9177625b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2a69ef38016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3" name="Google Shape;1203;g2a69ef38016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2a8ba7aaf6a_1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4" name="Google Shape;1224;g2a8ba7aaf6a_1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4" name="Google Shape;1244;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6.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image" Target="../media/image2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5.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11.png"/><Relationship Id="rId4" Type="http://schemas.openxmlformats.org/officeDocument/2006/relationships/image" Target="../media/image14.png"/><Relationship Id="rId5" Type="http://schemas.openxmlformats.org/officeDocument/2006/relationships/image" Target="../media/image23.png"/><Relationship Id="rId6" Type="http://schemas.openxmlformats.org/officeDocument/2006/relationships/image" Target="../media/image22.png"/><Relationship Id="rId7" Type="http://schemas.openxmlformats.org/officeDocument/2006/relationships/image" Target="../media/image2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25.png"/><Relationship Id="rId4" Type="http://schemas.openxmlformats.org/officeDocument/2006/relationships/image" Target="../media/image82.png"/><Relationship Id="rId5" Type="http://schemas.openxmlformats.org/officeDocument/2006/relationships/image" Target="../media/image37.png"/><Relationship Id="rId6" Type="http://schemas.openxmlformats.org/officeDocument/2006/relationships/image" Target="../media/image30.png"/><Relationship Id="rId7"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82.png"/><Relationship Id="rId4" Type="http://schemas.openxmlformats.org/officeDocument/2006/relationships/image" Target="../media/image17.png"/><Relationship Id="rId5" Type="http://schemas.openxmlformats.org/officeDocument/2006/relationships/image" Target="../media/image25.png"/><Relationship Id="rId6" Type="http://schemas.openxmlformats.org/officeDocument/2006/relationships/image" Target="../media/image31.png"/><Relationship Id="rId7" Type="http://schemas.openxmlformats.org/officeDocument/2006/relationships/image" Target="../media/image37.png"/><Relationship Id="rId8" Type="http://schemas.openxmlformats.org/officeDocument/2006/relationships/image" Target="../media/image30.png"/><Relationship Id="rId9"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82.png"/><Relationship Id="rId4" Type="http://schemas.openxmlformats.org/officeDocument/2006/relationships/image" Target="../media/image32.png"/><Relationship Id="rId5" Type="http://schemas.openxmlformats.org/officeDocument/2006/relationships/image" Target="../media/image17.png"/><Relationship Id="rId6" Type="http://schemas.openxmlformats.org/officeDocument/2006/relationships/image" Target="../media/image25.png"/><Relationship Id="rId7" Type="http://schemas.openxmlformats.org/officeDocument/2006/relationships/image" Target="../media/image31.png"/><Relationship Id="rId8" Type="http://schemas.openxmlformats.org/officeDocument/2006/relationships/image" Target="../media/image37.png"/><Relationship Id="rId9" Type="http://schemas.openxmlformats.org/officeDocument/2006/relationships/image" Target="../media/image30.png"/><Relationship Id="rId10" Type="http://schemas.openxmlformats.org/officeDocument/2006/relationships/image" Target="../media/image34.png"/><Relationship Id="rId11"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8.png"/><Relationship Id="rId4" Type="http://schemas.openxmlformats.org/officeDocument/2006/relationships/image" Target="../media/image4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8.png"/><Relationship Id="rId4" Type="http://schemas.openxmlformats.org/officeDocument/2006/relationships/image" Target="../media/image4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8.png"/><Relationship Id="rId4" Type="http://schemas.openxmlformats.org/officeDocument/2006/relationships/image" Target="../media/image4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8.png"/><Relationship Id="rId4" Type="http://schemas.openxmlformats.org/officeDocument/2006/relationships/image" Target="../media/image4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 Id="rId3" Type="http://schemas.openxmlformats.org/officeDocument/2006/relationships/image" Target="../media/image35.png"/><Relationship Id="rId4" Type="http://schemas.openxmlformats.org/officeDocument/2006/relationships/image" Target="../media/image41.png"/><Relationship Id="rId5" Type="http://schemas.openxmlformats.org/officeDocument/2006/relationships/image" Target="../media/image4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7.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901925" y="9534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650916" y="1644417"/>
            <a:ext cx="1745270" cy="1430724"/>
            <a:chOff x="2642961" y="1644312"/>
            <a:chExt cx="1454634" cy="1195657"/>
          </a:xfrm>
        </p:grpSpPr>
        <p:pic>
          <p:nvPicPr>
            <p:cNvPr id="101" name="Google Shape;101;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4" name="Google Shape;104;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5" name="Google Shape;105;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6" name="Google Shape;106;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7" name="Google Shape;107;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8" name="Shape 108"/>
        <p:cNvGrpSpPr/>
        <p:nvPr/>
      </p:nvGrpSpPr>
      <p:grpSpPr>
        <a:xfrm>
          <a:off x="0" y="0"/>
          <a:ext cx="0" cy="0"/>
          <a:chOff x="0" y="0"/>
          <a:chExt cx="0" cy="0"/>
        </a:xfrm>
      </p:grpSpPr>
      <p:sp>
        <p:nvSpPr>
          <p:cNvPr id="109" name="Google Shape;109;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0" name="Google Shape;110;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1" name="Google Shape;111;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2" name="Google Shape;112;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3" name="Google Shape;113;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4" name="Google Shape;114;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5" name="Google Shape;115;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6" name="Google Shape;116;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7" name="Google Shape;117;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8" name="Shape 118"/>
        <p:cNvGrpSpPr/>
        <p:nvPr/>
      </p:nvGrpSpPr>
      <p:grpSpPr>
        <a:xfrm>
          <a:off x="0" y="0"/>
          <a:ext cx="0" cy="0"/>
          <a:chOff x="0" y="0"/>
          <a:chExt cx="0" cy="0"/>
        </a:xfrm>
      </p:grpSpPr>
      <p:sp>
        <p:nvSpPr>
          <p:cNvPr id="119" name="Google Shape;119;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0" name="Google Shape;120;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1" name="Google Shape;121;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2" name="Google Shape;122;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3" name="Google Shape;123;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4" name="Google Shape;124;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5" name="Google Shape;125;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6" name="Google Shape;126;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7" name="Google Shape;127;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8" name="Google Shape;128;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9" name="Google Shape;129;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30" name="Shape 130"/>
        <p:cNvGrpSpPr/>
        <p:nvPr/>
      </p:nvGrpSpPr>
      <p:grpSpPr>
        <a:xfrm>
          <a:off x="0" y="0"/>
          <a:ext cx="0" cy="0"/>
          <a:chOff x="0" y="0"/>
          <a:chExt cx="0" cy="0"/>
        </a:xfrm>
      </p:grpSpPr>
      <p:sp>
        <p:nvSpPr>
          <p:cNvPr id="131" name="Google Shape;131;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2" name="Google Shape;132;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3" name="Google Shape;133;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4" name="Google Shape;134;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5" name="Google Shape;135;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6" name="Google Shape;136;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7" name="Google Shape;137;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8" name="Google Shape;138;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9" name="Google Shape;139;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0" name="Google Shape;140;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1" name="Google Shape;141;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2" name="Google Shape;142;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3" name="Google Shape;143;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4" name="Shape 144"/>
        <p:cNvGrpSpPr/>
        <p:nvPr/>
      </p:nvGrpSpPr>
      <p:grpSpPr>
        <a:xfrm>
          <a:off x="0" y="0"/>
          <a:ext cx="0" cy="0"/>
          <a:chOff x="0" y="0"/>
          <a:chExt cx="0" cy="0"/>
        </a:xfrm>
      </p:grpSpPr>
      <p:sp>
        <p:nvSpPr>
          <p:cNvPr id="145" name="Google Shape;145;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 name="Google Shape;146;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7" name="Google Shape;147;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8" name="Google Shape;148;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49" name="Google Shape;149;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50" name="Google Shape;150;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51" name="Google Shape;151;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2" name="Shape 152"/>
        <p:cNvGrpSpPr/>
        <p:nvPr/>
      </p:nvGrpSpPr>
      <p:grpSpPr>
        <a:xfrm>
          <a:off x="0" y="0"/>
          <a:ext cx="0" cy="0"/>
          <a:chOff x="0" y="0"/>
          <a:chExt cx="0" cy="0"/>
        </a:xfrm>
      </p:grpSpPr>
      <p:sp>
        <p:nvSpPr>
          <p:cNvPr id="153" name="Google Shape;153;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4" name="Google Shape;154;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5" name="Google Shape;155;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6" name="Google Shape;156;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7" name="Google Shape;157;p17"/>
          <p:cNvCxnSpPr>
            <a:endCxn id="15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9" name="Google Shape;159;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60" name="Google Shape;160;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1" name="Google Shape;161;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8" name="Google Shape;158;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2" name="Google Shape;162;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3" name="Google Shape;163;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4" name="Google Shape;164;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5" name="Shape 165"/>
        <p:cNvGrpSpPr/>
        <p:nvPr/>
      </p:nvGrpSpPr>
      <p:grpSpPr>
        <a:xfrm>
          <a:off x="0" y="0"/>
          <a:ext cx="0" cy="0"/>
          <a:chOff x="0" y="0"/>
          <a:chExt cx="0" cy="0"/>
        </a:xfrm>
      </p:grpSpPr>
      <p:pic>
        <p:nvPicPr>
          <p:cNvPr id="166" name="Google Shape;166;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7" name="Google Shape;167;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8" name="Google Shape;168;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9" name="Google Shape;169;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0" name="Google Shape;170;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1" name="Google Shape;171;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2" name="Google Shape;172;p18"/>
          <p:cNvCxnSpPr>
            <a:endCxn id="17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3" name="Google Shape;173;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4" name="Google Shape;174;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5" name="Google Shape;175;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7" name="Google Shape;177;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8" name="Google Shape;178;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9" name="Google Shape;179;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1" name="Google Shape;181;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2" name="Google Shape;182;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3" name="Shape 183"/>
        <p:cNvGrpSpPr/>
        <p:nvPr/>
      </p:nvGrpSpPr>
      <p:grpSpPr>
        <a:xfrm>
          <a:off x="0" y="0"/>
          <a:ext cx="0" cy="0"/>
          <a:chOff x="0" y="0"/>
          <a:chExt cx="0" cy="0"/>
        </a:xfrm>
      </p:grpSpPr>
      <p:pic>
        <p:nvPicPr>
          <p:cNvPr id="184" name="Google Shape;184;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5" name="Google Shape;185;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6" name="Google Shape;186;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7" name="Google Shape;187;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8" name="Google Shape;188;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9" name="Google Shape;189;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90" name="Google Shape;190;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1" name="Google Shape;191;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2" name="Google Shape;192;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3" name="Google Shape;193;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5" name="Google Shape;195;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6" name="Google Shape;196;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9" name="Google Shape;199;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00" name="Google Shape;200;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1" name="Google Shape;201;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2" name="Google Shape;202;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3" name="Google Shape;203;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4" name="Google Shape;204;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5" name="Shape 205"/>
        <p:cNvGrpSpPr/>
        <p:nvPr/>
      </p:nvGrpSpPr>
      <p:grpSpPr>
        <a:xfrm>
          <a:off x="0" y="0"/>
          <a:ext cx="0" cy="0"/>
          <a:chOff x="0" y="0"/>
          <a:chExt cx="0" cy="0"/>
        </a:xfrm>
      </p:grpSpPr>
      <p:pic>
        <p:nvPicPr>
          <p:cNvPr id="206" name="Google Shape;206;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7" name="Google Shape;207;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09" name="Google Shape;209;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0" name="Google Shape;210;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1" name="Google Shape;211;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2" name="Shape 212"/>
        <p:cNvGrpSpPr/>
        <p:nvPr/>
      </p:nvGrpSpPr>
      <p:grpSpPr>
        <a:xfrm>
          <a:off x="0" y="0"/>
          <a:ext cx="0" cy="0"/>
          <a:chOff x="0" y="0"/>
          <a:chExt cx="0" cy="0"/>
        </a:xfrm>
      </p:grpSpPr>
      <p:pic>
        <p:nvPicPr>
          <p:cNvPr id="213" name="Google Shape;213;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4" name="Google Shape;214;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16" name="Google Shape;216;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7" name="Google Shape;217;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8" name="Google Shape;218;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9" name="Shape 219"/>
        <p:cNvGrpSpPr/>
        <p:nvPr/>
      </p:nvGrpSpPr>
      <p:grpSpPr>
        <a:xfrm>
          <a:off x="0" y="0"/>
          <a:ext cx="0" cy="0"/>
          <a:chOff x="0" y="0"/>
          <a:chExt cx="0" cy="0"/>
        </a:xfrm>
      </p:grpSpPr>
      <p:pic>
        <p:nvPicPr>
          <p:cNvPr id="220" name="Google Shape;220;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1" name="Google Shape;221;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3" name="Google Shape;223;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4" name="Google Shape;224;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5" name="Google Shape;225;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6" name="Shape 226"/>
        <p:cNvGrpSpPr/>
        <p:nvPr/>
      </p:nvGrpSpPr>
      <p:grpSpPr>
        <a:xfrm>
          <a:off x="0" y="0"/>
          <a:ext cx="0" cy="0"/>
          <a:chOff x="0" y="0"/>
          <a:chExt cx="0" cy="0"/>
        </a:xfrm>
      </p:grpSpPr>
      <p:pic>
        <p:nvPicPr>
          <p:cNvPr id="227" name="Google Shape;227;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8" name="Google Shape;228;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0" name="Google Shape;230;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1" name="Google Shape;231;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2" name="Google Shape;232;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3" name="Shape 233"/>
        <p:cNvGrpSpPr/>
        <p:nvPr/>
      </p:nvGrpSpPr>
      <p:grpSpPr>
        <a:xfrm>
          <a:off x="0" y="0"/>
          <a:ext cx="0" cy="0"/>
          <a:chOff x="0" y="0"/>
          <a:chExt cx="0" cy="0"/>
        </a:xfrm>
      </p:grpSpPr>
      <p:sp>
        <p:nvSpPr>
          <p:cNvPr id="234" name="Google Shape;234;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5" name="Google Shape;235;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6" name="Google Shape;236;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9" name="Google Shape;239;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40" name="Google Shape;240;p24"/>
          <p:cNvGrpSpPr/>
          <p:nvPr/>
        </p:nvGrpSpPr>
        <p:grpSpPr>
          <a:xfrm>
            <a:off x="7834231" y="1285"/>
            <a:ext cx="828900" cy="576065"/>
            <a:chOff x="7801496" y="1285"/>
            <a:chExt cx="828900" cy="576065"/>
          </a:xfrm>
        </p:grpSpPr>
        <p:pic>
          <p:nvPicPr>
            <p:cNvPr id="241" name="Google Shape;241;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2" name="Google Shape;242;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3" name="Google Shape;243;p24"/>
          <p:cNvGrpSpPr/>
          <p:nvPr/>
        </p:nvGrpSpPr>
        <p:grpSpPr>
          <a:xfrm>
            <a:off x="8635663" y="1285"/>
            <a:ext cx="499700" cy="576065"/>
            <a:chOff x="8635663" y="1285"/>
            <a:chExt cx="499700" cy="576065"/>
          </a:xfrm>
        </p:grpSpPr>
        <p:pic>
          <p:nvPicPr>
            <p:cNvPr id="244" name="Google Shape;244;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5" name="Google Shape;245;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6" name="Shape 246"/>
        <p:cNvGrpSpPr/>
        <p:nvPr/>
      </p:nvGrpSpPr>
      <p:grpSpPr>
        <a:xfrm>
          <a:off x="0" y="0"/>
          <a:ext cx="0" cy="0"/>
          <a:chOff x="0" y="0"/>
          <a:chExt cx="0" cy="0"/>
        </a:xfrm>
      </p:grpSpPr>
      <p:sp>
        <p:nvSpPr>
          <p:cNvPr id="247" name="Google Shape;247;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8" name="Google Shape;248;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9" name="Google Shape;249;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2" name="Google Shape;252;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3" name="Google Shape;253;p25"/>
          <p:cNvGrpSpPr/>
          <p:nvPr/>
        </p:nvGrpSpPr>
        <p:grpSpPr>
          <a:xfrm>
            <a:off x="7834231" y="1285"/>
            <a:ext cx="828900" cy="576065"/>
            <a:chOff x="7801496" y="1285"/>
            <a:chExt cx="828900" cy="576065"/>
          </a:xfrm>
        </p:grpSpPr>
        <p:pic>
          <p:nvPicPr>
            <p:cNvPr id="254" name="Google Shape;254;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5" name="Google Shape;255;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6" name="Google Shape;256;p25"/>
          <p:cNvGrpSpPr/>
          <p:nvPr/>
        </p:nvGrpSpPr>
        <p:grpSpPr>
          <a:xfrm>
            <a:off x="8635663" y="1285"/>
            <a:ext cx="499700" cy="576065"/>
            <a:chOff x="8635663" y="1285"/>
            <a:chExt cx="499700" cy="576065"/>
          </a:xfrm>
        </p:grpSpPr>
        <p:pic>
          <p:nvPicPr>
            <p:cNvPr id="257" name="Google Shape;257;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8" name="Google Shape;258;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9" name="Shape 259"/>
        <p:cNvGrpSpPr/>
        <p:nvPr/>
      </p:nvGrpSpPr>
      <p:grpSpPr>
        <a:xfrm>
          <a:off x="0" y="0"/>
          <a:ext cx="0" cy="0"/>
          <a:chOff x="0" y="0"/>
          <a:chExt cx="0" cy="0"/>
        </a:xfrm>
      </p:grpSpPr>
      <p:sp>
        <p:nvSpPr>
          <p:cNvPr id="260" name="Google Shape;260;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1" name="Google Shape;261;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2" name="Google Shape;262;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5" name="Google Shape;265;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6" name="Google Shape;266;p26"/>
          <p:cNvGrpSpPr/>
          <p:nvPr/>
        </p:nvGrpSpPr>
        <p:grpSpPr>
          <a:xfrm>
            <a:off x="7834231" y="1285"/>
            <a:ext cx="828900" cy="576065"/>
            <a:chOff x="7801496" y="1285"/>
            <a:chExt cx="828900" cy="576065"/>
          </a:xfrm>
        </p:grpSpPr>
        <p:pic>
          <p:nvPicPr>
            <p:cNvPr id="267" name="Google Shape;267;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8" name="Google Shape;268;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9" name="Google Shape;269;p26"/>
          <p:cNvGrpSpPr/>
          <p:nvPr/>
        </p:nvGrpSpPr>
        <p:grpSpPr>
          <a:xfrm>
            <a:off x="8635663" y="1285"/>
            <a:ext cx="499700" cy="576065"/>
            <a:chOff x="8635663" y="1285"/>
            <a:chExt cx="499700" cy="576065"/>
          </a:xfrm>
        </p:grpSpPr>
        <p:pic>
          <p:nvPicPr>
            <p:cNvPr id="270" name="Google Shape;270;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1" name="Google Shape;271;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2" name="Shape 272"/>
        <p:cNvGrpSpPr/>
        <p:nvPr/>
      </p:nvGrpSpPr>
      <p:grpSpPr>
        <a:xfrm>
          <a:off x="0" y="0"/>
          <a:ext cx="0" cy="0"/>
          <a:chOff x="0" y="0"/>
          <a:chExt cx="0" cy="0"/>
        </a:xfrm>
      </p:grpSpPr>
      <p:sp>
        <p:nvSpPr>
          <p:cNvPr id="273" name="Google Shape;273;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5" name="Google Shape;275;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8" name="Google Shape;278;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9" name="Google Shape;279;p27"/>
          <p:cNvGrpSpPr/>
          <p:nvPr/>
        </p:nvGrpSpPr>
        <p:grpSpPr>
          <a:xfrm>
            <a:off x="7834231" y="1285"/>
            <a:ext cx="828900" cy="576065"/>
            <a:chOff x="7801496" y="1285"/>
            <a:chExt cx="828900" cy="576065"/>
          </a:xfrm>
        </p:grpSpPr>
        <p:pic>
          <p:nvPicPr>
            <p:cNvPr id="280" name="Google Shape;280;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1" name="Google Shape;281;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2" name="Google Shape;282;p27"/>
          <p:cNvGrpSpPr/>
          <p:nvPr/>
        </p:nvGrpSpPr>
        <p:grpSpPr>
          <a:xfrm>
            <a:off x="8635663" y="1285"/>
            <a:ext cx="499700" cy="576065"/>
            <a:chOff x="8635663" y="1285"/>
            <a:chExt cx="499700" cy="576065"/>
          </a:xfrm>
        </p:grpSpPr>
        <p:pic>
          <p:nvPicPr>
            <p:cNvPr id="283" name="Google Shape;283;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4" name="Google Shape;284;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5" name="Shape 285"/>
        <p:cNvGrpSpPr/>
        <p:nvPr/>
      </p:nvGrpSpPr>
      <p:grpSpPr>
        <a:xfrm>
          <a:off x="0" y="0"/>
          <a:ext cx="0" cy="0"/>
          <a:chOff x="0" y="0"/>
          <a:chExt cx="0" cy="0"/>
        </a:xfrm>
      </p:grpSpPr>
      <p:pic>
        <p:nvPicPr>
          <p:cNvPr id="286" name="Google Shape;286;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8" name="Google Shape;288;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9" name="Google Shape;289;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1" name="Google Shape;291;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2" name="Google Shape;292;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3" name="Google Shape;293;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5" name="Google Shape;295;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6" name="Google Shape;296;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7" name="Google Shape;297;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8" name="Google Shape;298;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9" name="Google Shape;299;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300" name="Google Shape;300;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1" name="Google Shape;301;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2" name="Google Shape;302;p28"/>
          <p:cNvGrpSpPr/>
          <p:nvPr/>
        </p:nvGrpSpPr>
        <p:grpSpPr>
          <a:xfrm>
            <a:off x="324128" y="3139463"/>
            <a:ext cx="457200" cy="457200"/>
            <a:chOff x="1020916" y="1442088"/>
            <a:chExt cx="457200" cy="457200"/>
          </a:xfrm>
        </p:grpSpPr>
        <p:pic>
          <p:nvPicPr>
            <p:cNvPr id="303" name="Google Shape;303;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4" name="Google Shape;304;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5" name="Google Shape;305;p28"/>
          <p:cNvGrpSpPr/>
          <p:nvPr/>
        </p:nvGrpSpPr>
        <p:grpSpPr>
          <a:xfrm>
            <a:off x="324128" y="3987825"/>
            <a:ext cx="457200" cy="457200"/>
            <a:chOff x="1020916" y="1442088"/>
            <a:chExt cx="457200" cy="457200"/>
          </a:xfrm>
        </p:grpSpPr>
        <p:pic>
          <p:nvPicPr>
            <p:cNvPr id="306" name="Google Shape;306;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7" name="Google Shape;307;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8" name="Shape 308"/>
        <p:cNvGrpSpPr/>
        <p:nvPr/>
      </p:nvGrpSpPr>
      <p:grpSpPr>
        <a:xfrm>
          <a:off x="0" y="0"/>
          <a:ext cx="0" cy="0"/>
          <a:chOff x="0" y="0"/>
          <a:chExt cx="0" cy="0"/>
        </a:xfrm>
      </p:grpSpPr>
      <p:pic>
        <p:nvPicPr>
          <p:cNvPr id="309" name="Google Shape;309;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0" name="Google Shape;310;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2" name="Google Shape;312;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3" name="Google Shape;313;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4" name="Google Shape;314;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5" name="Google Shape;315;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6" name="Google Shape;316;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7" name="Google Shape;317;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8" name="Google Shape;318;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19" name="Google Shape;319;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20" name="Google Shape;320;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1" name="Google Shape;321;p29"/>
          <p:cNvGrpSpPr/>
          <p:nvPr/>
        </p:nvGrpSpPr>
        <p:grpSpPr>
          <a:xfrm>
            <a:off x="324128" y="3139463"/>
            <a:ext cx="457200" cy="457200"/>
            <a:chOff x="1020916" y="1442088"/>
            <a:chExt cx="457200" cy="457200"/>
          </a:xfrm>
        </p:grpSpPr>
        <p:pic>
          <p:nvPicPr>
            <p:cNvPr id="322" name="Google Shape;322;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3" name="Google Shape;323;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4" name="Google Shape;324;p29"/>
          <p:cNvGrpSpPr/>
          <p:nvPr/>
        </p:nvGrpSpPr>
        <p:grpSpPr>
          <a:xfrm>
            <a:off x="324128" y="3987825"/>
            <a:ext cx="457200" cy="457200"/>
            <a:chOff x="1020916" y="1442088"/>
            <a:chExt cx="457200" cy="457200"/>
          </a:xfrm>
        </p:grpSpPr>
        <p:pic>
          <p:nvPicPr>
            <p:cNvPr id="325" name="Google Shape;325;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6" name="Google Shape;326;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7" name="Google Shape;327;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8" name="Google Shape;328;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9" name="Google Shape;329;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30" name="Google Shape;330;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1" name="Shape 331"/>
        <p:cNvGrpSpPr/>
        <p:nvPr/>
      </p:nvGrpSpPr>
      <p:grpSpPr>
        <a:xfrm>
          <a:off x="0" y="0"/>
          <a:ext cx="0" cy="0"/>
          <a:chOff x="0" y="0"/>
          <a:chExt cx="0" cy="0"/>
        </a:xfrm>
      </p:grpSpPr>
      <p:pic>
        <p:nvPicPr>
          <p:cNvPr id="332" name="Google Shape;332;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3" name="Google Shape;333;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5" name="Google Shape;335;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6" name="Google Shape;336;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7" name="Google Shape;337;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8" name="Google Shape;338;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9" name="Google Shape;339;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40" name="Google Shape;340;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1" name="Google Shape;341;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2" name="Google Shape;342;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3" name="Google Shape;343;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4" name="Google Shape;344;p30"/>
          <p:cNvGrpSpPr/>
          <p:nvPr/>
        </p:nvGrpSpPr>
        <p:grpSpPr>
          <a:xfrm>
            <a:off x="324128" y="3139463"/>
            <a:ext cx="457200" cy="457200"/>
            <a:chOff x="1020916" y="1442088"/>
            <a:chExt cx="457200" cy="457200"/>
          </a:xfrm>
        </p:grpSpPr>
        <p:pic>
          <p:nvPicPr>
            <p:cNvPr id="345" name="Google Shape;345;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6" name="Google Shape;346;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7" name="Google Shape;347;p30"/>
          <p:cNvGrpSpPr/>
          <p:nvPr/>
        </p:nvGrpSpPr>
        <p:grpSpPr>
          <a:xfrm>
            <a:off x="324128" y="3987825"/>
            <a:ext cx="457200" cy="457200"/>
            <a:chOff x="1020916" y="1442088"/>
            <a:chExt cx="457200" cy="457200"/>
          </a:xfrm>
        </p:grpSpPr>
        <p:pic>
          <p:nvPicPr>
            <p:cNvPr id="348" name="Google Shape;348;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 name="Google Shape;349;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50" name="Google Shape;350;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1" name="Google Shape;351;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2" name="Google Shape;352;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3" name="Google Shape;353;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4" name="Shape 354"/>
        <p:cNvGrpSpPr/>
        <p:nvPr/>
      </p:nvGrpSpPr>
      <p:grpSpPr>
        <a:xfrm>
          <a:off x="0" y="0"/>
          <a:ext cx="0" cy="0"/>
          <a:chOff x="0" y="0"/>
          <a:chExt cx="0" cy="0"/>
        </a:xfrm>
      </p:grpSpPr>
      <p:pic>
        <p:nvPicPr>
          <p:cNvPr id="355" name="Google Shape;355;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6" name="Google Shape;356;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8" name="Google Shape;358;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9" name="Google Shape;359;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60" name="Google Shape;360;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1" name="Google Shape;361;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2" name="Google Shape;362;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3" name="Google Shape;363;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4" name="Google Shape;364;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5" name="Google Shape;365;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6" name="Google Shape;366;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7" name="Google Shape;367;p31"/>
          <p:cNvGrpSpPr/>
          <p:nvPr/>
        </p:nvGrpSpPr>
        <p:grpSpPr>
          <a:xfrm>
            <a:off x="324128" y="3139463"/>
            <a:ext cx="457200" cy="457200"/>
            <a:chOff x="1020916" y="1442088"/>
            <a:chExt cx="457200" cy="457200"/>
          </a:xfrm>
        </p:grpSpPr>
        <p:pic>
          <p:nvPicPr>
            <p:cNvPr id="368" name="Google Shape;368;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9" name="Google Shape;369;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70" name="Google Shape;370;p31"/>
          <p:cNvGrpSpPr/>
          <p:nvPr/>
        </p:nvGrpSpPr>
        <p:grpSpPr>
          <a:xfrm>
            <a:off x="324128" y="3987825"/>
            <a:ext cx="457200" cy="457200"/>
            <a:chOff x="1020916" y="1442088"/>
            <a:chExt cx="457200" cy="457200"/>
          </a:xfrm>
        </p:grpSpPr>
        <p:pic>
          <p:nvPicPr>
            <p:cNvPr id="371" name="Google Shape;371;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 name="Google Shape;372;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3" name="Google Shape;373;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4" name="Google Shape;374;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5" name="Google Shape;375;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6" name="Google Shape;376;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7" name="Shape 377"/>
        <p:cNvGrpSpPr/>
        <p:nvPr/>
      </p:nvGrpSpPr>
      <p:grpSpPr>
        <a:xfrm>
          <a:off x="0" y="0"/>
          <a:ext cx="0" cy="0"/>
          <a:chOff x="0" y="0"/>
          <a:chExt cx="0" cy="0"/>
        </a:xfrm>
      </p:grpSpPr>
      <p:pic>
        <p:nvPicPr>
          <p:cNvPr id="378" name="Google Shape;378;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9" name="Google Shape;379;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81" name="Google Shape;381;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2" name="Google Shape;382;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3" name="Google Shape;383;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84" name="Google Shape;384;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85" name="Google Shape;385;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86" name="Google Shape;386;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387" name="Google Shape;387;p32"/>
          <p:cNvGrpSpPr/>
          <p:nvPr/>
        </p:nvGrpSpPr>
        <p:grpSpPr>
          <a:xfrm>
            <a:off x="323653" y="1804438"/>
            <a:ext cx="457200" cy="457200"/>
            <a:chOff x="1020916" y="1442088"/>
            <a:chExt cx="457200" cy="457200"/>
          </a:xfrm>
        </p:grpSpPr>
        <p:pic>
          <p:nvPicPr>
            <p:cNvPr id="388" name="Google Shape;388;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9" name="Google Shape;389;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90" name="Google Shape;390;p32"/>
          <p:cNvGrpSpPr/>
          <p:nvPr/>
        </p:nvGrpSpPr>
        <p:grpSpPr>
          <a:xfrm>
            <a:off x="323653" y="2766575"/>
            <a:ext cx="457200" cy="457200"/>
            <a:chOff x="1020916" y="1442088"/>
            <a:chExt cx="457200" cy="457200"/>
          </a:xfrm>
        </p:grpSpPr>
        <p:pic>
          <p:nvPicPr>
            <p:cNvPr id="391" name="Google Shape;391;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2" name="Google Shape;392;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3" name="Google Shape;393;p32"/>
          <p:cNvGrpSpPr/>
          <p:nvPr/>
        </p:nvGrpSpPr>
        <p:grpSpPr>
          <a:xfrm>
            <a:off x="323641" y="3729038"/>
            <a:ext cx="457200" cy="457200"/>
            <a:chOff x="1020916" y="1442088"/>
            <a:chExt cx="457200" cy="457200"/>
          </a:xfrm>
        </p:grpSpPr>
        <p:pic>
          <p:nvPicPr>
            <p:cNvPr id="394" name="Google Shape;394;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5" name="Google Shape;395;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6" name="Shape 396"/>
        <p:cNvGrpSpPr/>
        <p:nvPr/>
      </p:nvGrpSpPr>
      <p:grpSpPr>
        <a:xfrm>
          <a:off x="0" y="0"/>
          <a:ext cx="0" cy="0"/>
          <a:chOff x="0" y="0"/>
          <a:chExt cx="0" cy="0"/>
        </a:xfrm>
      </p:grpSpPr>
      <p:pic>
        <p:nvPicPr>
          <p:cNvPr id="397" name="Google Shape;397;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8" name="Google Shape;398;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00" name="Google Shape;400;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1" name="Google Shape;401;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2" name="Google Shape;402;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3" name="Google Shape;403;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5" name="Google Shape;405;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6" name="Google Shape;406;p33"/>
          <p:cNvGrpSpPr/>
          <p:nvPr/>
        </p:nvGrpSpPr>
        <p:grpSpPr>
          <a:xfrm>
            <a:off x="323653" y="1804438"/>
            <a:ext cx="457200" cy="457200"/>
            <a:chOff x="1020916" y="1442088"/>
            <a:chExt cx="457200" cy="457200"/>
          </a:xfrm>
        </p:grpSpPr>
        <p:pic>
          <p:nvPicPr>
            <p:cNvPr id="407" name="Google Shape;407;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8" name="Google Shape;408;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9" name="Google Shape;409;p33"/>
          <p:cNvGrpSpPr/>
          <p:nvPr/>
        </p:nvGrpSpPr>
        <p:grpSpPr>
          <a:xfrm>
            <a:off x="323653" y="2766575"/>
            <a:ext cx="457200" cy="457200"/>
            <a:chOff x="1020916" y="1442088"/>
            <a:chExt cx="457200" cy="457200"/>
          </a:xfrm>
        </p:grpSpPr>
        <p:pic>
          <p:nvPicPr>
            <p:cNvPr id="410" name="Google Shape;410;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1" name="Google Shape;411;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2" name="Google Shape;412;p33"/>
          <p:cNvGrpSpPr/>
          <p:nvPr/>
        </p:nvGrpSpPr>
        <p:grpSpPr>
          <a:xfrm>
            <a:off x="323641" y="3729038"/>
            <a:ext cx="457200" cy="457200"/>
            <a:chOff x="1020916" y="1442088"/>
            <a:chExt cx="457200" cy="457200"/>
          </a:xfrm>
        </p:grpSpPr>
        <p:pic>
          <p:nvPicPr>
            <p:cNvPr id="413" name="Google Shape;413;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4" name="Google Shape;414;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5" name="Shape 415"/>
        <p:cNvGrpSpPr/>
        <p:nvPr/>
      </p:nvGrpSpPr>
      <p:grpSpPr>
        <a:xfrm>
          <a:off x="0" y="0"/>
          <a:ext cx="0" cy="0"/>
          <a:chOff x="0" y="0"/>
          <a:chExt cx="0" cy="0"/>
        </a:xfrm>
      </p:grpSpPr>
      <p:pic>
        <p:nvPicPr>
          <p:cNvPr id="416" name="Google Shape;416;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7" name="Google Shape;417;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9" name="Google Shape;419;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0" name="Google Shape;420;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2" name="Google Shape;422;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4" name="Google Shape;424;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5" name="Google Shape;425;p34"/>
          <p:cNvGrpSpPr/>
          <p:nvPr/>
        </p:nvGrpSpPr>
        <p:grpSpPr>
          <a:xfrm>
            <a:off x="323653" y="1804438"/>
            <a:ext cx="457200" cy="457200"/>
            <a:chOff x="1020916" y="1442088"/>
            <a:chExt cx="457200" cy="457200"/>
          </a:xfrm>
        </p:grpSpPr>
        <p:pic>
          <p:nvPicPr>
            <p:cNvPr id="426" name="Google Shape;426;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7" name="Google Shape;427;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8" name="Google Shape;428;p34"/>
          <p:cNvGrpSpPr/>
          <p:nvPr/>
        </p:nvGrpSpPr>
        <p:grpSpPr>
          <a:xfrm>
            <a:off x="323653" y="2766575"/>
            <a:ext cx="457200" cy="457200"/>
            <a:chOff x="1020916" y="1442088"/>
            <a:chExt cx="457200" cy="457200"/>
          </a:xfrm>
        </p:grpSpPr>
        <p:pic>
          <p:nvPicPr>
            <p:cNvPr id="429" name="Google Shape;429;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0" name="Google Shape;430;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1" name="Google Shape;431;p34"/>
          <p:cNvGrpSpPr/>
          <p:nvPr/>
        </p:nvGrpSpPr>
        <p:grpSpPr>
          <a:xfrm>
            <a:off x="323641" y="3729038"/>
            <a:ext cx="457200" cy="457200"/>
            <a:chOff x="1020916" y="1442088"/>
            <a:chExt cx="457200" cy="457200"/>
          </a:xfrm>
        </p:grpSpPr>
        <p:pic>
          <p:nvPicPr>
            <p:cNvPr id="432" name="Google Shape;432;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3" name="Google Shape;433;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4" name="Shape 434"/>
        <p:cNvGrpSpPr/>
        <p:nvPr/>
      </p:nvGrpSpPr>
      <p:grpSpPr>
        <a:xfrm>
          <a:off x="0" y="0"/>
          <a:ext cx="0" cy="0"/>
          <a:chOff x="0" y="0"/>
          <a:chExt cx="0" cy="0"/>
        </a:xfrm>
      </p:grpSpPr>
      <p:pic>
        <p:nvPicPr>
          <p:cNvPr id="435" name="Google Shape;435;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6" name="Google Shape;436;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8" name="Google Shape;438;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1" name="Google Shape;441;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3" name="Google Shape;443;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4" name="Google Shape;444;p35"/>
          <p:cNvGrpSpPr/>
          <p:nvPr/>
        </p:nvGrpSpPr>
        <p:grpSpPr>
          <a:xfrm>
            <a:off x="323653" y="1804438"/>
            <a:ext cx="457200" cy="457200"/>
            <a:chOff x="1020916" y="1442088"/>
            <a:chExt cx="457200" cy="457200"/>
          </a:xfrm>
        </p:grpSpPr>
        <p:pic>
          <p:nvPicPr>
            <p:cNvPr id="445" name="Google Shape;445;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7" name="Google Shape;447;p35"/>
          <p:cNvGrpSpPr/>
          <p:nvPr/>
        </p:nvGrpSpPr>
        <p:grpSpPr>
          <a:xfrm>
            <a:off x="323653" y="2766575"/>
            <a:ext cx="457200" cy="457200"/>
            <a:chOff x="1020916" y="1442088"/>
            <a:chExt cx="457200" cy="457200"/>
          </a:xfrm>
        </p:grpSpPr>
        <p:pic>
          <p:nvPicPr>
            <p:cNvPr id="448" name="Google Shape;448;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9" name="Google Shape;449;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50" name="Google Shape;450;p35"/>
          <p:cNvGrpSpPr/>
          <p:nvPr/>
        </p:nvGrpSpPr>
        <p:grpSpPr>
          <a:xfrm>
            <a:off x="323641" y="3729038"/>
            <a:ext cx="457200" cy="457200"/>
            <a:chOff x="1020916" y="1442088"/>
            <a:chExt cx="457200" cy="457200"/>
          </a:xfrm>
        </p:grpSpPr>
        <p:pic>
          <p:nvPicPr>
            <p:cNvPr id="451" name="Google Shape;451;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2" name="Google Shape;452;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3" name="Shape 453"/>
        <p:cNvGrpSpPr/>
        <p:nvPr/>
      </p:nvGrpSpPr>
      <p:grpSpPr>
        <a:xfrm>
          <a:off x="0" y="0"/>
          <a:ext cx="0" cy="0"/>
          <a:chOff x="0" y="0"/>
          <a:chExt cx="0" cy="0"/>
        </a:xfrm>
      </p:grpSpPr>
      <p:pic>
        <p:nvPicPr>
          <p:cNvPr id="454" name="Google Shape;454;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5" name="Google Shape;455;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457" name="Google Shape;457;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8" name="Google Shape;458;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9" name="Google Shape;459;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60" name="Google Shape;460;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1" name="Google Shape;461;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2" name="Google Shape;462;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63" name="Google Shape;463;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64" name="Google Shape;464;p36"/>
          <p:cNvGrpSpPr/>
          <p:nvPr/>
        </p:nvGrpSpPr>
        <p:grpSpPr>
          <a:xfrm>
            <a:off x="323653" y="1652038"/>
            <a:ext cx="457200" cy="457200"/>
            <a:chOff x="1020916" y="1442088"/>
            <a:chExt cx="457200" cy="457200"/>
          </a:xfrm>
        </p:grpSpPr>
        <p:pic>
          <p:nvPicPr>
            <p:cNvPr id="465" name="Google Shape;465;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36"/>
          <p:cNvGrpSpPr/>
          <p:nvPr/>
        </p:nvGrpSpPr>
        <p:grpSpPr>
          <a:xfrm>
            <a:off x="323653" y="2461775"/>
            <a:ext cx="457200" cy="457200"/>
            <a:chOff x="1020916" y="1442088"/>
            <a:chExt cx="457200" cy="457200"/>
          </a:xfrm>
        </p:grpSpPr>
        <p:pic>
          <p:nvPicPr>
            <p:cNvPr id="468" name="Google Shape;468;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70" name="Google Shape;470;p36"/>
          <p:cNvGrpSpPr/>
          <p:nvPr/>
        </p:nvGrpSpPr>
        <p:grpSpPr>
          <a:xfrm>
            <a:off x="323641" y="3271838"/>
            <a:ext cx="457200" cy="457200"/>
            <a:chOff x="1020916" y="1442088"/>
            <a:chExt cx="457200" cy="457200"/>
          </a:xfrm>
        </p:grpSpPr>
        <p:pic>
          <p:nvPicPr>
            <p:cNvPr id="471" name="Google Shape;471;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2" name="Google Shape;472;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3" name="Google Shape;473;p36"/>
          <p:cNvGrpSpPr/>
          <p:nvPr/>
        </p:nvGrpSpPr>
        <p:grpSpPr>
          <a:xfrm>
            <a:off x="323641" y="4081763"/>
            <a:ext cx="457200" cy="457200"/>
            <a:chOff x="1020916" y="1442088"/>
            <a:chExt cx="457200" cy="457200"/>
          </a:xfrm>
        </p:grpSpPr>
        <p:pic>
          <p:nvPicPr>
            <p:cNvPr id="474" name="Google Shape;47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5" name="Google Shape;47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6" name="Shape 476"/>
        <p:cNvGrpSpPr/>
        <p:nvPr/>
      </p:nvGrpSpPr>
      <p:grpSpPr>
        <a:xfrm>
          <a:off x="0" y="0"/>
          <a:ext cx="0" cy="0"/>
          <a:chOff x="0" y="0"/>
          <a:chExt cx="0" cy="0"/>
        </a:xfrm>
      </p:grpSpPr>
      <p:pic>
        <p:nvPicPr>
          <p:cNvPr id="477" name="Google Shape;477;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8" name="Google Shape;478;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480" name="Google Shape;480;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1" name="Google Shape;481;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2" name="Google Shape;482;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83" name="Google Shape;483;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4" name="Google Shape;484;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5" name="Google Shape;485;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86" name="Google Shape;486;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87" name="Google Shape;487;p37"/>
          <p:cNvGrpSpPr/>
          <p:nvPr/>
        </p:nvGrpSpPr>
        <p:grpSpPr>
          <a:xfrm>
            <a:off x="323653" y="1652038"/>
            <a:ext cx="457200" cy="457200"/>
            <a:chOff x="1020916" y="1442088"/>
            <a:chExt cx="457200" cy="457200"/>
          </a:xfrm>
        </p:grpSpPr>
        <p:pic>
          <p:nvPicPr>
            <p:cNvPr id="488" name="Google Shape;488;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37"/>
          <p:cNvGrpSpPr/>
          <p:nvPr/>
        </p:nvGrpSpPr>
        <p:grpSpPr>
          <a:xfrm>
            <a:off x="323653" y="2461775"/>
            <a:ext cx="457200" cy="457200"/>
            <a:chOff x="1020916" y="1442088"/>
            <a:chExt cx="457200" cy="457200"/>
          </a:xfrm>
        </p:grpSpPr>
        <p:pic>
          <p:nvPicPr>
            <p:cNvPr id="491" name="Google Shape;491;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3" name="Google Shape;493;p37"/>
          <p:cNvGrpSpPr/>
          <p:nvPr/>
        </p:nvGrpSpPr>
        <p:grpSpPr>
          <a:xfrm>
            <a:off x="323641" y="3271838"/>
            <a:ext cx="457200" cy="457200"/>
            <a:chOff x="1020916" y="1442088"/>
            <a:chExt cx="457200" cy="457200"/>
          </a:xfrm>
        </p:grpSpPr>
        <p:pic>
          <p:nvPicPr>
            <p:cNvPr id="494" name="Google Shape;494;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5" name="Google Shape;495;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6" name="Google Shape;496;p37"/>
          <p:cNvGrpSpPr/>
          <p:nvPr/>
        </p:nvGrpSpPr>
        <p:grpSpPr>
          <a:xfrm>
            <a:off x="323641" y="4081763"/>
            <a:ext cx="457200" cy="457200"/>
            <a:chOff x="1020916" y="1442088"/>
            <a:chExt cx="457200" cy="457200"/>
          </a:xfrm>
        </p:grpSpPr>
        <p:pic>
          <p:nvPicPr>
            <p:cNvPr id="497" name="Google Shape;49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8" name="Google Shape;49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9" name="Shape 499"/>
        <p:cNvGrpSpPr/>
        <p:nvPr/>
      </p:nvGrpSpPr>
      <p:grpSpPr>
        <a:xfrm>
          <a:off x="0" y="0"/>
          <a:ext cx="0" cy="0"/>
          <a:chOff x="0" y="0"/>
          <a:chExt cx="0" cy="0"/>
        </a:xfrm>
      </p:grpSpPr>
      <p:pic>
        <p:nvPicPr>
          <p:cNvPr id="500" name="Google Shape;500;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1" name="Google Shape;501;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3" name="Google Shape;503;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4" name="Google Shape;504;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5" name="Google Shape;505;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9" name="Google Shape;509;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0" name="Google Shape;510;p38"/>
          <p:cNvGrpSpPr/>
          <p:nvPr/>
        </p:nvGrpSpPr>
        <p:grpSpPr>
          <a:xfrm>
            <a:off x="323653" y="1652038"/>
            <a:ext cx="457200" cy="457200"/>
            <a:chOff x="1020916" y="1442088"/>
            <a:chExt cx="457200" cy="457200"/>
          </a:xfrm>
        </p:grpSpPr>
        <p:pic>
          <p:nvPicPr>
            <p:cNvPr id="511" name="Google Shape;511;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3" name="Google Shape;513;p38"/>
          <p:cNvGrpSpPr/>
          <p:nvPr/>
        </p:nvGrpSpPr>
        <p:grpSpPr>
          <a:xfrm>
            <a:off x="323653" y="2461775"/>
            <a:ext cx="457200" cy="457200"/>
            <a:chOff x="1020916" y="1442088"/>
            <a:chExt cx="457200" cy="457200"/>
          </a:xfrm>
        </p:grpSpPr>
        <p:pic>
          <p:nvPicPr>
            <p:cNvPr id="514" name="Google Shape;514;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6" name="Google Shape;516;p38"/>
          <p:cNvGrpSpPr/>
          <p:nvPr/>
        </p:nvGrpSpPr>
        <p:grpSpPr>
          <a:xfrm>
            <a:off x="323641" y="3271838"/>
            <a:ext cx="457200" cy="457200"/>
            <a:chOff x="1020916" y="1442088"/>
            <a:chExt cx="457200" cy="457200"/>
          </a:xfrm>
        </p:grpSpPr>
        <p:pic>
          <p:nvPicPr>
            <p:cNvPr id="517" name="Google Shape;517;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9" name="Google Shape;519;p38"/>
          <p:cNvGrpSpPr/>
          <p:nvPr/>
        </p:nvGrpSpPr>
        <p:grpSpPr>
          <a:xfrm>
            <a:off x="323641" y="4081763"/>
            <a:ext cx="457200" cy="457200"/>
            <a:chOff x="1020916" y="1442088"/>
            <a:chExt cx="457200" cy="457200"/>
          </a:xfrm>
        </p:grpSpPr>
        <p:pic>
          <p:nvPicPr>
            <p:cNvPr id="520" name="Google Shape;52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2" name="Shape 522"/>
        <p:cNvGrpSpPr/>
        <p:nvPr/>
      </p:nvGrpSpPr>
      <p:grpSpPr>
        <a:xfrm>
          <a:off x="0" y="0"/>
          <a:ext cx="0" cy="0"/>
          <a:chOff x="0" y="0"/>
          <a:chExt cx="0" cy="0"/>
        </a:xfrm>
      </p:grpSpPr>
      <p:pic>
        <p:nvPicPr>
          <p:cNvPr id="523" name="Google Shape;523;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2" name="Google Shape;532;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3" name="Google Shape;533;p39"/>
          <p:cNvGrpSpPr/>
          <p:nvPr/>
        </p:nvGrpSpPr>
        <p:grpSpPr>
          <a:xfrm>
            <a:off x="323653" y="1652038"/>
            <a:ext cx="457200" cy="457200"/>
            <a:chOff x="1020916" y="1442088"/>
            <a:chExt cx="457200" cy="457200"/>
          </a:xfrm>
        </p:grpSpPr>
        <p:pic>
          <p:nvPicPr>
            <p:cNvPr id="534" name="Google Shape;534;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5" name="Google Shape;535;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6" name="Google Shape;536;p39"/>
          <p:cNvGrpSpPr/>
          <p:nvPr/>
        </p:nvGrpSpPr>
        <p:grpSpPr>
          <a:xfrm>
            <a:off x="323653" y="2461775"/>
            <a:ext cx="457200" cy="457200"/>
            <a:chOff x="1020916" y="1442088"/>
            <a:chExt cx="457200" cy="457200"/>
          </a:xfrm>
        </p:grpSpPr>
        <p:pic>
          <p:nvPicPr>
            <p:cNvPr id="537" name="Google Shape;537;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9" name="Google Shape;539;p39"/>
          <p:cNvGrpSpPr/>
          <p:nvPr/>
        </p:nvGrpSpPr>
        <p:grpSpPr>
          <a:xfrm>
            <a:off x="323641" y="3271838"/>
            <a:ext cx="457200" cy="457200"/>
            <a:chOff x="1020916" y="1442088"/>
            <a:chExt cx="457200" cy="457200"/>
          </a:xfrm>
        </p:grpSpPr>
        <p:pic>
          <p:nvPicPr>
            <p:cNvPr id="540" name="Google Shape;540;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2" name="Google Shape;542;p39"/>
          <p:cNvGrpSpPr/>
          <p:nvPr/>
        </p:nvGrpSpPr>
        <p:grpSpPr>
          <a:xfrm>
            <a:off x="323641" y="4081763"/>
            <a:ext cx="457200" cy="457200"/>
            <a:chOff x="1020916" y="1442088"/>
            <a:chExt cx="457200" cy="457200"/>
          </a:xfrm>
        </p:grpSpPr>
        <p:pic>
          <p:nvPicPr>
            <p:cNvPr id="543" name="Google Shape;54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5" name="Shape 545"/>
        <p:cNvGrpSpPr/>
        <p:nvPr/>
      </p:nvGrpSpPr>
      <p:grpSpPr>
        <a:xfrm>
          <a:off x="0" y="0"/>
          <a:ext cx="0" cy="0"/>
          <a:chOff x="0" y="0"/>
          <a:chExt cx="0" cy="0"/>
        </a:xfrm>
      </p:grpSpPr>
      <p:pic>
        <p:nvPicPr>
          <p:cNvPr id="546" name="Google Shape;546;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7" name="Google Shape;5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49" name="Google Shape;549;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0" name="Google Shape;550;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1" name="Google Shape;551;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52" name="Google Shape;552;p40"/>
          <p:cNvSpPr/>
          <p:nvPr>
            <p:ph idx="3" type="pic"/>
          </p:nvPr>
        </p:nvSpPr>
        <p:spPr>
          <a:xfrm>
            <a:off x="324000" y="1893950"/>
            <a:ext cx="2555400" cy="1939500"/>
          </a:xfrm>
          <a:prstGeom prst="rect">
            <a:avLst/>
          </a:prstGeom>
          <a:noFill/>
          <a:ln>
            <a:noFill/>
          </a:ln>
        </p:spPr>
        <p:txBody>
          <a:bodyPr/>
          <a:p/>
        </p:txBody>
      </p:sp>
      <p:sp>
        <p:nvSpPr>
          <p:cNvPr id="553" name="Google Shape;553;p40"/>
          <p:cNvSpPr/>
          <p:nvPr>
            <p:ph idx="4" type="pic"/>
          </p:nvPr>
        </p:nvSpPr>
        <p:spPr>
          <a:xfrm>
            <a:off x="6256800" y="1893950"/>
            <a:ext cx="2555400" cy="1939500"/>
          </a:xfrm>
          <a:prstGeom prst="rect">
            <a:avLst/>
          </a:prstGeom>
          <a:noFill/>
          <a:ln>
            <a:noFill/>
          </a:ln>
        </p:spPr>
        <p:txBody>
          <a:bodyPr/>
          <a:p/>
        </p:txBody>
      </p:sp>
      <p:sp>
        <p:nvSpPr>
          <p:cNvPr id="554" name="Google Shape;554;p40"/>
          <p:cNvSpPr/>
          <p:nvPr>
            <p:ph idx="5" type="pic"/>
          </p:nvPr>
        </p:nvSpPr>
        <p:spPr>
          <a:xfrm>
            <a:off x="3294300" y="1893950"/>
            <a:ext cx="2555400" cy="1939500"/>
          </a:xfrm>
          <a:prstGeom prst="rect">
            <a:avLst/>
          </a:prstGeom>
          <a:noFill/>
          <a:ln>
            <a:noFill/>
          </a:ln>
        </p:spPr>
        <p:txBody>
          <a:bodyPr/>
          <a:p/>
        </p:txBody>
      </p:sp>
      <p:grpSp>
        <p:nvGrpSpPr>
          <p:cNvPr id="555" name="Google Shape;555;p40"/>
          <p:cNvGrpSpPr/>
          <p:nvPr/>
        </p:nvGrpSpPr>
        <p:grpSpPr>
          <a:xfrm>
            <a:off x="1381028" y="4148538"/>
            <a:ext cx="457200" cy="457200"/>
            <a:chOff x="1020916" y="1442088"/>
            <a:chExt cx="457200" cy="457200"/>
          </a:xfrm>
        </p:grpSpPr>
        <p:pic>
          <p:nvPicPr>
            <p:cNvPr id="556" name="Google Shape;556;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0"/>
          <p:cNvGrpSpPr/>
          <p:nvPr/>
        </p:nvGrpSpPr>
        <p:grpSpPr>
          <a:xfrm>
            <a:off x="4331066" y="4148550"/>
            <a:ext cx="457200" cy="457200"/>
            <a:chOff x="1020916" y="1442088"/>
            <a:chExt cx="457200" cy="457200"/>
          </a:xfrm>
        </p:grpSpPr>
        <p:pic>
          <p:nvPicPr>
            <p:cNvPr id="559" name="Google Shape;559;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0"/>
          <p:cNvGrpSpPr/>
          <p:nvPr/>
        </p:nvGrpSpPr>
        <p:grpSpPr>
          <a:xfrm>
            <a:off x="7305791" y="4148538"/>
            <a:ext cx="457200" cy="457200"/>
            <a:chOff x="1020916" y="1442088"/>
            <a:chExt cx="457200" cy="457200"/>
          </a:xfrm>
        </p:grpSpPr>
        <p:pic>
          <p:nvPicPr>
            <p:cNvPr id="562" name="Google Shape;56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4" name="Shape 564"/>
        <p:cNvGrpSpPr/>
        <p:nvPr/>
      </p:nvGrpSpPr>
      <p:grpSpPr>
        <a:xfrm>
          <a:off x="0" y="0"/>
          <a:ext cx="0" cy="0"/>
          <a:chOff x="0" y="0"/>
          <a:chExt cx="0" cy="0"/>
        </a:xfrm>
      </p:grpSpPr>
      <p:pic>
        <p:nvPicPr>
          <p:cNvPr id="565" name="Google Shape;565;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1"/>
          <p:cNvSpPr/>
          <p:nvPr>
            <p:ph idx="3" type="pic"/>
          </p:nvPr>
        </p:nvSpPr>
        <p:spPr>
          <a:xfrm>
            <a:off x="324000" y="1893950"/>
            <a:ext cx="2555400" cy="1939500"/>
          </a:xfrm>
          <a:prstGeom prst="rect">
            <a:avLst/>
          </a:prstGeom>
          <a:noFill/>
          <a:ln>
            <a:noFill/>
          </a:ln>
        </p:spPr>
        <p:txBody>
          <a:bodyPr/>
          <a:p/>
        </p:txBody>
      </p:sp>
      <p:sp>
        <p:nvSpPr>
          <p:cNvPr id="572" name="Google Shape;572;p41"/>
          <p:cNvSpPr/>
          <p:nvPr>
            <p:ph idx="4" type="pic"/>
          </p:nvPr>
        </p:nvSpPr>
        <p:spPr>
          <a:xfrm>
            <a:off x="6256800" y="1893950"/>
            <a:ext cx="2555400" cy="1939500"/>
          </a:xfrm>
          <a:prstGeom prst="rect">
            <a:avLst/>
          </a:prstGeom>
          <a:noFill/>
          <a:ln>
            <a:noFill/>
          </a:ln>
        </p:spPr>
        <p:txBody>
          <a:bodyPr/>
          <a:p/>
        </p:txBody>
      </p:sp>
      <p:sp>
        <p:nvSpPr>
          <p:cNvPr id="573" name="Google Shape;573;p41"/>
          <p:cNvSpPr/>
          <p:nvPr>
            <p:ph idx="5" type="pic"/>
          </p:nvPr>
        </p:nvSpPr>
        <p:spPr>
          <a:xfrm>
            <a:off x="3294300" y="1893950"/>
            <a:ext cx="2555400" cy="1939500"/>
          </a:xfrm>
          <a:prstGeom prst="rect">
            <a:avLst/>
          </a:prstGeom>
          <a:noFill/>
          <a:ln>
            <a:noFill/>
          </a:ln>
        </p:spPr>
        <p:txBody>
          <a:bodyPr/>
          <a:p/>
        </p:txBody>
      </p:sp>
      <p:grpSp>
        <p:nvGrpSpPr>
          <p:cNvPr id="574" name="Google Shape;574;p41"/>
          <p:cNvGrpSpPr/>
          <p:nvPr/>
        </p:nvGrpSpPr>
        <p:grpSpPr>
          <a:xfrm>
            <a:off x="1381028" y="4148538"/>
            <a:ext cx="457200" cy="457200"/>
            <a:chOff x="1020916" y="1442088"/>
            <a:chExt cx="457200" cy="457200"/>
          </a:xfrm>
        </p:grpSpPr>
        <p:pic>
          <p:nvPicPr>
            <p:cNvPr id="575" name="Google Shape;57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6" name="Google Shape;57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7" name="Google Shape;577;p41"/>
          <p:cNvGrpSpPr/>
          <p:nvPr/>
        </p:nvGrpSpPr>
        <p:grpSpPr>
          <a:xfrm>
            <a:off x="4331066" y="4148550"/>
            <a:ext cx="457200" cy="457200"/>
            <a:chOff x="1020916" y="1442088"/>
            <a:chExt cx="457200" cy="457200"/>
          </a:xfrm>
        </p:grpSpPr>
        <p:pic>
          <p:nvPicPr>
            <p:cNvPr id="578" name="Google Shape;57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9" name="Google Shape;57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0" name="Google Shape;580;p41"/>
          <p:cNvGrpSpPr/>
          <p:nvPr/>
        </p:nvGrpSpPr>
        <p:grpSpPr>
          <a:xfrm>
            <a:off x="7305791" y="4148538"/>
            <a:ext cx="457200" cy="457200"/>
            <a:chOff x="1020916" y="1442088"/>
            <a:chExt cx="457200" cy="457200"/>
          </a:xfrm>
        </p:grpSpPr>
        <p:pic>
          <p:nvPicPr>
            <p:cNvPr id="581" name="Google Shape;581;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2" name="Google Shape;582;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3" name="Shape 583"/>
        <p:cNvGrpSpPr/>
        <p:nvPr/>
      </p:nvGrpSpPr>
      <p:grpSpPr>
        <a:xfrm>
          <a:off x="0" y="0"/>
          <a:ext cx="0" cy="0"/>
          <a:chOff x="0" y="0"/>
          <a:chExt cx="0" cy="0"/>
        </a:xfrm>
      </p:grpSpPr>
      <p:pic>
        <p:nvPicPr>
          <p:cNvPr id="584" name="Google Shape;584;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5" name="Google Shape;585;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7" name="Google Shape;587;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8" name="Google Shape;588;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9" name="Google Shape;589;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0" name="Google Shape;590;p42"/>
          <p:cNvSpPr/>
          <p:nvPr>
            <p:ph idx="3" type="pic"/>
          </p:nvPr>
        </p:nvSpPr>
        <p:spPr>
          <a:xfrm>
            <a:off x="324000" y="1893950"/>
            <a:ext cx="2555400" cy="1939500"/>
          </a:xfrm>
          <a:prstGeom prst="rect">
            <a:avLst/>
          </a:prstGeom>
          <a:noFill/>
          <a:ln>
            <a:noFill/>
          </a:ln>
        </p:spPr>
        <p:txBody>
          <a:bodyPr/>
          <a:p/>
        </p:txBody>
      </p:sp>
      <p:sp>
        <p:nvSpPr>
          <p:cNvPr id="591" name="Google Shape;591;p42"/>
          <p:cNvSpPr/>
          <p:nvPr>
            <p:ph idx="4" type="pic"/>
          </p:nvPr>
        </p:nvSpPr>
        <p:spPr>
          <a:xfrm>
            <a:off x="6256800" y="1893950"/>
            <a:ext cx="2555400" cy="1939500"/>
          </a:xfrm>
          <a:prstGeom prst="rect">
            <a:avLst/>
          </a:prstGeom>
          <a:noFill/>
          <a:ln>
            <a:noFill/>
          </a:ln>
        </p:spPr>
        <p:txBody>
          <a:bodyPr/>
          <a:p/>
        </p:txBody>
      </p:sp>
      <p:sp>
        <p:nvSpPr>
          <p:cNvPr id="592" name="Google Shape;592;p42"/>
          <p:cNvSpPr/>
          <p:nvPr>
            <p:ph idx="5" type="pic"/>
          </p:nvPr>
        </p:nvSpPr>
        <p:spPr>
          <a:xfrm>
            <a:off x="3294300" y="1893950"/>
            <a:ext cx="2555400" cy="1939500"/>
          </a:xfrm>
          <a:prstGeom prst="rect">
            <a:avLst/>
          </a:prstGeom>
          <a:noFill/>
          <a:ln>
            <a:noFill/>
          </a:ln>
        </p:spPr>
        <p:txBody>
          <a:bodyPr/>
          <a:p/>
        </p:txBody>
      </p:sp>
      <p:grpSp>
        <p:nvGrpSpPr>
          <p:cNvPr id="593" name="Google Shape;593;p42"/>
          <p:cNvGrpSpPr/>
          <p:nvPr/>
        </p:nvGrpSpPr>
        <p:grpSpPr>
          <a:xfrm>
            <a:off x="1381028" y="4148538"/>
            <a:ext cx="457200" cy="457200"/>
            <a:chOff x="1020916" y="1442088"/>
            <a:chExt cx="457200" cy="457200"/>
          </a:xfrm>
        </p:grpSpPr>
        <p:pic>
          <p:nvPicPr>
            <p:cNvPr id="594" name="Google Shape;594;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6" name="Google Shape;596;p42"/>
          <p:cNvGrpSpPr/>
          <p:nvPr/>
        </p:nvGrpSpPr>
        <p:grpSpPr>
          <a:xfrm>
            <a:off x="4331066" y="4148550"/>
            <a:ext cx="457200" cy="457200"/>
            <a:chOff x="1020916" y="1442088"/>
            <a:chExt cx="457200" cy="457200"/>
          </a:xfrm>
        </p:grpSpPr>
        <p:pic>
          <p:nvPicPr>
            <p:cNvPr id="597" name="Google Shape;597;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9" name="Google Shape;599;p42"/>
          <p:cNvGrpSpPr/>
          <p:nvPr/>
        </p:nvGrpSpPr>
        <p:grpSpPr>
          <a:xfrm>
            <a:off x="7305791" y="4148538"/>
            <a:ext cx="457200" cy="457200"/>
            <a:chOff x="1020916" y="1442088"/>
            <a:chExt cx="457200" cy="457200"/>
          </a:xfrm>
        </p:grpSpPr>
        <p:pic>
          <p:nvPicPr>
            <p:cNvPr id="600" name="Google Shape;600;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2" name="Shape 602"/>
        <p:cNvGrpSpPr/>
        <p:nvPr/>
      </p:nvGrpSpPr>
      <p:grpSpPr>
        <a:xfrm>
          <a:off x="0" y="0"/>
          <a:ext cx="0" cy="0"/>
          <a:chOff x="0" y="0"/>
          <a:chExt cx="0" cy="0"/>
        </a:xfrm>
      </p:grpSpPr>
      <p:pic>
        <p:nvPicPr>
          <p:cNvPr id="603" name="Google Shape;603;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4" name="Google Shape;604;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6" name="Google Shape;606;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7" name="Google Shape;607;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8" name="Google Shape;608;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3"/>
          <p:cNvSpPr/>
          <p:nvPr>
            <p:ph idx="3" type="pic"/>
          </p:nvPr>
        </p:nvSpPr>
        <p:spPr>
          <a:xfrm>
            <a:off x="324000" y="1893950"/>
            <a:ext cx="2555400" cy="1939500"/>
          </a:xfrm>
          <a:prstGeom prst="rect">
            <a:avLst/>
          </a:prstGeom>
          <a:noFill/>
          <a:ln>
            <a:noFill/>
          </a:ln>
        </p:spPr>
        <p:txBody>
          <a:bodyPr/>
          <a:p/>
        </p:txBody>
      </p:sp>
      <p:sp>
        <p:nvSpPr>
          <p:cNvPr id="610" name="Google Shape;610;p43"/>
          <p:cNvSpPr/>
          <p:nvPr>
            <p:ph idx="4" type="pic"/>
          </p:nvPr>
        </p:nvSpPr>
        <p:spPr>
          <a:xfrm>
            <a:off x="6256800" y="1893950"/>
            <a:ext cx="2555400" cy="1939500"/>
          </a:xfrm>
          <a:prstGeom prst="rect">
            <a:avLst/>
          </a:prstGeom>
          <a:noFill/>
          <a:ln>
            <a:noFill/>
          </a:ln>
        </p:spPr>
        <p:txBody>
          <a:bodyPr/>
          <a:p/>
        </p:txBody>
      </p:sp>
      <p:sp>
        <p:nvSpPr>
          <p:cNvPr id="611" name="Google Shape;611;p43"/>
          <p:cNvSpPr/>
          <p:nvPr>
            <p:ph idx="5" type="pic"/>
          </p:nvPr>
        </p:nvSpPr>
        <p:spPr>
          <a:xfrm>
            <a:off x="3294300" y="1893950"/>
            <a:ext cx="2555400" cy="1939500"/>
          </a:xfrm>
          <a:prstGeom prst="rect">
            <a:avLst/>
          </a:prstGeom>
          <a:noFill/>
          <a:ln>
            <a:noFill/>
          </a:ln>
        </p:spPr>
        <p:txBody>
          <a:bodyPr/>
          <a:p/>
        </p:txBody>
      </p:sp>
      <p:grpSp>
        <p:nvGrpSpPr>
          <p:cNvPr id="612" name="Google Shape;612;p43"/>
          <p:cNvGrpSpPr/>
          <p:nvPr/>
        </p:nvGrpSpPr>
        <p:grpSpPr>
          <a:xfrm>
            <a:off x="1381028" y="4148538"/>
            <a:ext cx="457200" cy="457200"/>
            <a:chOff x="1020916" y="1442088"/>
            <a:chExt cx="457200" cy="457200"/>
          </a:xfrm>
        </p:grpSpPr>
        <p:pic>
          <p:nvPicPr>
            <p:cNvPr id="613" name="Google Shape;613;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4" name="Google Shape;614;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5" name="Google Shape;615;p43"/>
          <p:cNvGrpSpPr/>
          <p:nvPr/>
        </p:nvGrpSpPr>
        <p:grpSpPr>
          <a:xfrm>
            <a:off x="4331066" y="4148550"/>
            <a:ext cx="457200" cy="457200"/>
            <a:chOff x="1020916" y="1442088"/>
            <a:chExt cx="457200" cy="457200"/>
          </a:xfrm>
        </p:grpSpPr>
        <p:pic>
          <p:nvPicPr>
            <p:cNvPr id="616" name="Google Shape;61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7" name="Google Shape;61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8" name="Google Shape;618;p43"/>
          <p:cNvGrpSpPr/>
          <p:nvPr/>
        </p:nvGrpSpPr>
        <p:grpSpPr>
          <a:xfrm>
            <a:off x="7305791" y="4148538"/>
            <a:ext cx="457200" cy="457200"/>
            <a:chOff x="1020916" y="1442088"/>
            <a:chExt cx="457200" cy="457200"/>
          </a:xfrm>
        </p:grpSpPr>
        <p:pic>
          <p:nvPicPr>
            <p:cNvPr id="619" name="Google Shape;61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0" name="Google Shape;62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1" name="Shape 621"/>
        <p:cNvGrpSpPr/>
        <p:nvPr/>
      </p:nvGrpSpPr>
      <p:grpSpPr>
        <a:xfrm>
          <a:off x="0" y="0"/>
          <a:ext cx="0" cy="0"/>
          <a:chOff x="0" y="0"/>
          <a:chExt cx="0" cy="0"/>
        </a:xfrm>
      </p:grpSpPr>
      <p:pic>
        <p:nvPicPr>
          <p:cNvPr id="622" name="Google Shape;622;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3" name="Google Shape;623;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5" name="Google Shape;625;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6" name="Google Shape;626;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7" name="Google Shape;627;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8" name="Shape 628"/>
        <p:cNvGrpSpPr/>
        <p:nvPr/>
      </p:nvGrpSpPr>
      <p:grpSpPr>
        <a:xfrm>
          <a:off x="0" y="0"/>
          <a:ext cx="0" cy="0"/>
          <a:chOff x="0" y="0"/>
          <a:chExt cx="0" cy="0"/>
        </a:xfrm>
      </p:grpSpPr>
      <p:pic>
        <p:nvPicPr>
          <p:cNvPr id="629" name="Google Shape;629;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0" name="Google Shape;630;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2" name="Google Shape;632;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3" name="Google Shape;633;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4" name="Google Shape;634;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5" name="Shape 635"/>
        <p:cNvGrpSpPr/>
        <p:nvPr/>
      </p:nvGrpSpPr>
      <p:grpSpPr>
        <a:xfrm>
          <a:off x="0" y="0"/>
          <a:ext cx="0" cy="0"/>
          <a:chOff x="0" y="0"/>
          <a:chExt cx="0" cy="0"/>
        </a:xfrm>
      </p:grpSpPr>
      <p:pic>
        <p:nvPicPr>
          <p:cNvPr id="636" name="Google Shape;636;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9" name="Google Shape;639;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2" name="Shape 642"/>
        <p:cNvGrpSpPr/>
        <p:nvPr/>
      </p:nvGrpSpPr>
      <p:grpSpPr>
        <a:xfrm>
          <a:off x="0" y="0"/>
          <a:ext cx="0" cy="0"/>
          <a:chOff x="0" y="0"/>
          <a:chExt cx="0" cy="0"/>
        </a:xfrm>
      </p:grpSpPr>
      <p:pic>
        <p:nvPicPr>
          <p:cNvPr id="643" name="Google Shape;643;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6" name="Google Shape;646;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9" name="Shape 649"/>
        <p:cNvGrpSpPr/>
        <p:nvPr/>
      </p:nvGrpSpPr>
      <p:grpSpPr>
        <a:xfrm>
          <a:off x="0" y="0"/>
          <a:ext cx="0" cy="0"/>
          <a:chOff x="0" y="0"/>
          <a:chExt cx="0" cy="0"/>
        </a:xfrm>
      </p:grpSpPr>
      <p:pic>
        <p:nvPicPr>
          <p:cNvPr id="650" name="Google Shape;650;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1" name="Google Shape;651;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53" name="Google Shape;653;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4" name="Google Shape;654;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5" name="Google Shape;655;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56" name="Google Shape;656;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7" name="Shape 657"/>
        <p:cNvGrpSpPr/>
        <p:nvPr/>
      </p:nvGrpSpPr>
      <p:grpSpPr>
        <a:xfrm>
          <a:off x="0" y="0"/>
          <a:ext cx="0" cy="0"/>
          <a:chOff x="0" y="0"/>
          <a:chExt cx="0" cy="0"/>
        </a:xfrm>
      </p:grpSpPr>
      <p:pic>
        <p:nvPicPr>
          <p:cNvPr id="658" name="Google Shape;65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9" name="Google Shape;659;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1" name="Google Shape;661;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2" name="Google Shape;662;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3" name="Google Shape;663;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64" name="Google Shape;664;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5" name="Shape 665"/>
        <p:cNvGrpSpPr/>
        <p:nvPr/>
      </p:nvGrpSpPr>
      <p:grpSpPr>
        <a:xfrm>
          <a:off x="0" y="0"/>
          <a:ext cx="0" cy="0"/>
          <a:chOff x="0" y="0"/>
          <a:chExt cx="0" cy="0"/>
        </a:xfrm>
      </p:grpSpPr>
      <p:pic>
        <p:nvPicPr>
          <p:cNvPr id="666" name="Google Shape;66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7" name="Google Shape;66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9" name="Google Shape;66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0" name="Google Shape;670;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1" name="Google Shape;671;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2" name="Google Shape;672;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3" name="Shape 673"/>
        <p:cNvGrpSpPr/>
        <p:nvPr/>
      </p:nvGrpSpPr>
      <p:grpSpPr>
        <a:xfrm>
          <a:off x="0" y="0"/>
          <a:ext cx="0" cy="0"/>
          <a:chOff x="0" y="0"/>
          <a:chExt cx="0" cy="0"/>
        </a:xfrm>
      </p:grpSpPr>
      <p:pic>
        <p:nvPicPr>
          <p:cNvPr id="674" name="Google Shape;674;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5" name="Google Shape;675;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7" name="Google Shape;677;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8" name="Google Shape;678;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9" name="Google Shape;679;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0" name="Google Shape;680;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1" name="Shape 681"/>
        <p:cNvGrpSpPr/>
        <p:nvPr/>
      </p:nvGrpSpPr>
      <p:grpSpPr>
        <a:xfrm>
          <a:off x="0" y="0"/>
          <a:ext cx="0" cy="0"/>
          <a:chOff x="0" y="0"/>
          <a:chExt cx="0" cy="0"/>
        </a:xfrm>
      </p:grpSpPr>
      <p:pic>
        <p:nvPicPr>
          <p:cNvPr id="682" name="Google Shape;682;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3" name="Google Shape;683;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5" name="Google Shape;685;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6" name="Google Shape;686;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7" name="Google Shape;687;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88" name="Google Shape;688;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9" name="Shape 689"/>
        <p:cNvGrpSpPr/>
        <p:nvPr/>
      </p:nvGrpSpPr>
      <p:grpSpPr>
        <a:xfrm>
          <a:off x="0" y="0"/>
          <a:ext cx="0" cy="0"/>
          <a:chOff x="0" y="0"/>
          <a:chExt cx="0" cy="0"/>
        </a:xfrm>
      </p:grpSpPr>
      <p:pic>
        <p:nvPicPr>
          <p:cNvPr id="690" name="Google Shape;690;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1" name="Google Shape;691;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3" name="Google Shape;693;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4" name="Google Shape;694;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96" name="Google Shape;696;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7" name="Shape 697"/>
        <p:cNvGrpSpPr/>
        <p:nvPr/>
      </p:nvGrpSpPr>
      <p:grpSpPr>
        <a:xfrm>
          <a:off x="0" y="0"/>
          <a:ext cx="0" cy="0"/>
          <a:chOff x="0" y="0"/>
          <a:chExt cx="0" cy="0"/>
        </a:xfrm>
      </p:grpSpPr>
      <p:pic>
        <p:nvPicPr>
          <p:cNvPr id="698" name="Google Shape;698;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9" name="Google Shape;699;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1" name="Google Shape;701;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2" name="Google Shape;702;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3" name="Google Shape;703;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4" name="Google Shape;704;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5" name="Shape 705"/>
        <p:cNvGrpSpPr/>
        <p:nvPr/>
      </p:nvGrpSpPr>
      <p:grpSpPr>
        <a:xfrm>
          <a:off x="0" y="0"/>
          <a:ext cx="0" cy="0"/>
          <a:chOff x="0" y="0"/>
          <a:chExt cx="0" cy="0"/>
        </a:xfrm>
      </p:grpSpPr>
      <p:pic>
        <p:nvPicPr>
          <p:cNvPr id="706" name="Google Shape;706;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7" name="Google Shape;707;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9" name="Google Shape;709;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10" name="Google Shape;710;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1" name="Google Shape;711;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2" name="Google Shape;712;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3" name="Shape 713"/>
        <p:cNvGrpSpPr/>
        <p:nvPr/>
      </p:nvGrpSpPr>
      <p:grpSpPr>
        <a:xfrm>
          <a:off x="0" y="0"/>
          <a:ext cx="0" cy="0"/>
          <a:chOff x="0" y="0"/>
          <a:chExt cx="0" cy="0"/>
        </a:xfrm>
      </p:grpSpPr>
      <p:sp>
        <p:nvSpPr>
          <p:cNvPr id="714" name="Google Shape;714;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5" name="Google Shape;715;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6" name="Google Shape;716;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17" name="Google Shape;717;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8" name="Google Shape;718;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9" name="Shape 719"/>
        <p:cNvGrpSpPr/>
        <p:nvPr/>
      </p:nvGrpSpPr>
      <p:grpSpPr>
        <a:xfrm>
          <a:off x="0" y="0"/>
          <a:ext cx="0" cy="0"/>
          <a:chOff x="0" y="0"/>
          <a:chExt cx="0" cy="0"/>
        </a:xfrm>
      </p:grpSpPr>
      <p:sp>
        <p:nvSpPr>
          <p:cNvPr id="720" name="Google Shape;720;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1" name="Google Shape;721;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2" name="Google Shape;722;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3" name="Google Shape;723;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4" name="Google Shape;724;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5" name="Shape 725"/>
        <p:cNvGrpSpPr/>
        <p:nvPr/>
      </p:nvGrpSpPr>
      <p:grpSpPr>
        <a:xfrm>
          <a:off x="0" y="0"/>
          <a:ext cx="0" cy="0"/>
          <a:chOff x="0" y="0"/>
          <a:chExt cx="0" cy="0"/>
        </a:xfrm>
      </p:grpSpPr>
      <p:sp>
        <p:nvSpPr>
          <p:cNvPr id="727" name="Google Shape;727;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8" name="Shape 728"/>
        <p:cNvGrpSpPr/>
        <p:nvPr/>
      </p:nvGrpSpPr>
      <p:grpSpPr>
        <a:xfrm>
          <a:off x="0" y="0"/>
          <a:ext cx="0" cy="0"/>
          <a:chOff x="0" y="0"/>
          <a:chExt cx="0" cy="0"/>
        </a:xfrm>
      </p:grpSpPr>
      <p:sp>
        <p:nvSpPr>
          <p:cNvPr id="729" name="Google Shape;729;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30" name="Google Shape;730;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1" name="Google Shape;731;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2" name="Google Shape;732;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3" name="Google Shape;733;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6" name="Google Shape;736;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7" name="Google Shape;737;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8" name="Shape 738"/>
        <p:cNvGrpSpPr/>
        <p:nvPr/>
      </p:nvGrpSpPr>
      <p:grpSpPr>
        <a:xfrm>
          <a:off x="0" y="0"/>
          <a:ext cx="0" cy="0"/>
          <a:chOff x="0" y="0"/>
          <a:chExt cx="0" cy="0"/>
        </a:xfrm>
      </p:grpSpPr>
      <p:pic>
        <p:nvPicPr>
          <p:cNvPr id="739" name="Google Shape;739;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40" name="Google Shape;740;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1" name="Shape 741"/>
        <p:cNvGrpSpPr/>
        <p:nvPr/>
      </p:nvGrpSpPr>
      <p:grpSpPr>
        <a:xfrm>
          <a:off x="0" y="0"/>
          <a:ext cx="0" cy="0"/>
          <a:chOff x="0" y="0"/>
          <a:chExt cx="0" cy="0"/>
        </a:xfrm>
      </p:grpSpPr>
      <p:sp>
        <p:nvSpPr>
          <p:cNvPr id="742" name="Google Shape;742;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5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59.png"/><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9.xml"/><Relationship Id="rId3" Type="http://schemas.openxmlformats.org/officeDocument/2006/relationships/image" Target="../media/image54.png"/><Relationship Id="rId4" Type="http://schemas.openxmlformats.org/officeDocument/2006/relationships/image" Target="../media/image53.png"/><Relationship Id="rId5" Type="http://schemas.openxmlformats.org/officeDocument/2006/relationships/image" Target="../media/image51.png"/><Relationship Id="rId6" Type="http://schemas.openxmlformats.org/officeDocument/2006/relationships/image" Target="../media/image5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xml"/><Relationship Id="rId3" Type="http://schemas.openxmlformats.org/officeDocument/2006/relationships/image" Target="../media/image58.png"/><Relationship Id="rId4" Type="http://schemas.openxmlformats.org/officeDocument/2006/relationships/image" Target="../media/image57.png"/><Relationship Id="rId5" Type="http://schemas.openxmlformats.org/officeDocument/2006/relationships/image" Target="../media/image60.png"/><Relationship Id="rId6" Type="http://schemas.openxmlformats.org/officeDocument/2006/relationships/image" Target="../media/image5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2.xml"/><Relationship Id="rId3" Type="http://schemas.openxmlformats.org/officeDocument/2006/relationships/image" Target="../media/image54.png"/><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3.xml"/><Relationship Id="rId3" Type="http://schemas.openxmlformats.org/officeDocument/2006/relationships/image" Target="../media/image5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7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5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 Id="rId3" Type="http://schemas.openxmlformats.org/officeDocument/2006/relationships/image" Target="../media/image68.png"/><Relationship Id="rId4" Type="http://schemas.openxmlformats.org/officeDocument/2006/relationships/image" Target="../media/image70.png"/><Relationship Id="rId5" Type="http://schemas.openxmlformats.org/officeDocument/2006/relationships/image" Target="../media/image62.png"/><Relationship Id="rId6" Type="http://schemas.openxmlformats.org/officeDocument/2006/relationships/image" Target="../media/image6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69.png"/><Relationship Id="rId4" Type="http://schemas.openxmlformats.org/officeDocument/2006/relationships/image" Target="../media/image6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0.xml"/><Relationship Id="rId3" Type="http://schemas.openxmlformats.org/officeDocument/2006/relationships/image" Target="../media/image5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 Id="rId3" Type="http://schemas.openxmlformats.org/officeDocument/2006/relationships/image" Target="../media/image5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2.xml"/><Relationship Id="rId3" Type="http://schemas.openxmlformats.org/officeDocument/2006/relationships/image" Target="../media/image67.png"/><Relationship Id="rId4" Type="http://schemas.openxmlformats.org/officeDocument/2006/relationships/image" Target="../media/image58.png"/><Relationship Id="rId5" Type="http://schemas.openxmlformats.org/officeDocument/2006/relationships/image" Target="../media/image61.png"/><Relationship Id="rId6" Type="http://schemas.openxmlformats.org/officeDocument/2006/relationships/image" Target="../media/image55.png"/><Relationship Id="rId7" Type="http://schemas.openxmlformats.org/officeDocument/2006/relationships/image" Target="../media/image71.png"/><Relationship Id="rId8" Type="http://schemas.openxmlformats.org/officeDocument/2006/relationships/image" Target="../media/image74.png"/><Relationship Id="rId9" Type="http://schemas.openxmlformats.org/officeDocument/2006/relationships/image" Target="../media/image4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3.xml"/><Relationship Id="rId3" Type="http://schemas.openxmlformats.org/officeDocument/2006/relationships/image" Target="../media/image67.png"/><Relationship Id="rId4" Type="http://schemas.openxmlformats.org/officeDocument/2006/relationships/image" Target="../media/image58.png"/><Relationship Id="rId5" Type="http://schemas.openxmlformats.org/officeDocument/2006/relationships/image" Target="../media/image61.png"/><Relationship Id="rId6" Type="http://schemas.openxmlformats.org/officeDocument/2006/relationships/image" Target="../media/image74.png"/><Relationship Id="rId7" Type="http://schemas.openxmlformats.org/officeDocument/2006/relationships/image" Target="../media/image75.png"/><Relationship Id="rId8" Type="http://schemas.openxmlformats.org/officeDocument/2006/relationships/image" Target="../media/image55.png"/><Relationship Id="rId9" Type="http://schemas.openxmlformats.org/officeDocument/2006/relationships/image" Target="../media/image54.png"/><Relationship Id="rId10" Type="http://schemas.openxmlformats.org/officeDocument/2006/relationships/image" Target="../media/image71.png"/><Relationship Id="rId11" Type="http://schemas.openxmlformats.org/officeDocument/2006/relationships/image" Target="../media/image4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4.xml"/><Relationship Id="rId3" Type="http://schemas.openxmlformats.org/officeDocument/2006/relationships/image" Target="../media/image76.png"/><Relationship Id="rId4" Type="http://schemas.openxmlformats.org/officeDocument/2006/relationships/image" Target="../media/image78.png"/><Relationship Id="rId5" Type="http://schemas.openxmlformats.org/officeDocument/2006/relationships/image" Target="../media/image79.png"/><Relationship Id="rId6" Type="http://schemas.openxmlformats.org/officeDocument/2006/relationships/image" Target="../media/image77.png"/><Relationship Id="rId7" Type="http://schemas.openxmlformats.org/officeDocument/2006/relationships/image" Target="../media/image80.png"/><Relationship Id="rId8" Type="http://schemas.openxmlformats.org/officeDocument/2006/relationships/image" Target="../media/image29.png"/><Relationship Id="rId9" Type="http://schemas.openxmlformats.org/officeDocument/2006/relationships/image" Target="../media/image33.png"/><Relationship Id="rId10" Type="http://schemas.openxmlformats.org/officeDocument/2006/relationships/image" Target="../media/image42.png"/><Relationship Id="rId11" Type="http://schemas.openxmlformats.org/officeDocument/2006/relationships/image" Target="../media/image4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5.xml"/><Relationship Id="rId3" Type="http://schemas.openxmlformats.org/officeDocument/2006/relationships/image" Target="../media/image76.png"/><Relationship Id="rId4" Type="http://schemas.openxmlformats.org/officeDocument/2006/relationships/image" Target="../media/image78.png"/><Relationship Id="rId5" Type="http://schemas.openxmlformats.org/officeDocument/2006/relationships/image" Target="../media/image79.png"/><Relationship Id="rId6" Type="http://schemas.openxmlformats.org/officeDocument/2006/relationships/image" Target="../media/image77.png"/><Relationship Id="rId7" Type="http://schemas.openxmlformats.org/officeDocument/2006/relationships/image" Target="../media/image80.png"/><Relationship Id="rId8" Type="http://schemas.openxmlformats.org/officeDocument/2006/relationships/image" Target="../media/image26.png"/><Relationship Id="rId9" Type="http://schemas.openxmlformats.org/officeDocument/2006/relationships/image" Target="../media/image28.png"/><Relationship Id="rId10" Type="http://schemas.openxmlformats.org/officeDocument/2006/relationships/image" Target="../media/image29.png"/><Relationship Id="rId11" Type="http://schemas.openxmlformats.org/officeDocument/2006/relationships/image" Target="../media/image33.png"/><Relationship Id="rId12" Type="http://schemas.openxmlformats.org/officeDocument/2006/relationships/image" Target="../media/image42.png"/><Relationship Id="rId13" Type="http://schemas.openxmlformats.org/officeDocument/2006/relationships/image" Target="../media/image4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62"/>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Qaaciidooyin kiimiko (Chemical formulae)</a:t>
            </a:r>
            <a:endParaRPr/>
          </a:p>
        </p:txBody>
      </p:sp>
      <p:sp>
        <p:nvSpPr>
          <p:cNvPr id="748" name="Google Shape;748;p62"/>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Atoms, curiye (elements) iyo isku-dhafan (compounds)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2" name="Shape 752"/>
        <p:cNvGrpSpPr/>
        <p:nvPr/>
      </p:nvGrpSpPr>
      <p:grpSpPr>
        <a:xfrm>
          <a:off x="0" y="0"/>
          <a:ext cx="0" cy="0"/>
          <a:chOff x="0" y="0"/>
          <a:chExt cx="0" cy="0"/>
        </a:xfrm>
      </p:grpSpPr>
      <p:sp>
        <p:nvSpPr>
          <p:cNvPr id="753" name="Google Shape;753;p63"/>
          <p:cNvSpPr txBox="1"/>
          <p:nvPr/>
        </p:nvSpPr>
        <p:spPr>
          <a:xfrm>
            <a:off x="5655175" y="953025"/>
            <a:ext cx="2686800" cy="3693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loo isticmaalo darasyada Oak</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64"/>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awoodi karaa inaan isticmaalo astaamaha kiimikada (chemical symbols) si aan u qoro qaaciidooyin kiimiko (chemical formulae) curiye (elements) iyo isku-dhafan (compounds).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65"/>
          <p:cNvSpPr txBox="1"/>
          <p:nvPr>
            <p:ph idx="1" type="subTitle"/>
          </p:nvPr>
        </p:nvSpPr>
        <p:spPr>
          <a:xfrm>
            <a:off x="324000" y="810000"/>
            <a:ext cx="2911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astaanta kiimikada (chemical symbol)</a:t>
            </a:r>
            <a:r>
              <a:rPr lang="en-GB" sz="1100">
                <a:latin typeface="Lexend"/>
              </a:rPr>
              <a:t/>
            </a:r>
            <a:endParaRPr/>
          </a:p>
        </p:txBody>
      </p:sp>
      <p:sp>
        <p:nvSpPr>
          <p:cNvPr id="764" name="Google Shape;764;p65"/>
          <p:cNvSpPr txBox="1"/>
          <p:nvPr>
            <p:ph idx="3" type="subTitle"/>
          </p:nvPr>
        </p:nvSpPr>
        <p:spPr>
          <a:xfrm>
            <a:off x="324000" y="2562600"/>
            <a:ext cx="25137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qaacidada kiimikada (chemical formula)</a:t>
            </a:r>
            <a:r>
              <a:rPr lang="en-GB" sz="1100">
                <a:latin typeface="Lexend"/>
              </a:rP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66"/>
          <p:cNvSpPr txBox="1"/>
          <p:nvPr>
            <p:ph idx="2" type="subTitle"/>
          </p:nvPr>
        </p:nvSpPr>
        <p:spPr>
          <a:xfrm>
            <a:off x="277025" y="1080000"/>
            <a:ext cx="8496000" cy="14100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Astaanta kiimikada (chemical symbol) waa hal ama laba xaraf oo loo isticmaalo in lagu matalo curiye (element) kiimiko. Xarafka koowaad had iyo jeer waa xaraf weyn, tusaale ahaan bromine waa Br iyo carbon waa C.</a:t>
            </a:r>
            <a:r>
              <a:rPr b="1" lang="en-GB" sz="1800">
                <a:latin typeface="Lexend"/>
              </a:rPr>
              <a:t/>
            </a:r>
            <a:r>
              <a:rPr lang="en-GB" sz="1800">
                <a:latin typeface="Lexend"/>
              </a:rPr>
              <a:t/>
            </a:r>
            <a:r>
              <a:rPr lang="en-GB" sz="1800">
                <a:latin typeface="Lexend"/>
              </a:rPr>
              <a:t/>
            </a:r>
            <a:r>
              <a:rPr lang="en-GB" sz="1800">
                <a:latin typeface="Lexend"/>
              </a:rPr>
              <a:t/>
            </a:r>
            <a:endParaRPr/>
          </a:p>
        </p:txBody>
      </p:sp>
      <p:sp>
        <p:nvSpPr>
          <p:cNvPr id="770" name="Google Shape;770;p66"/>
          <p:cNvSpPr txBox="1"/>
          <p:nvPr>
            <p:ph idx="4" type="subTitle"/>
          </p:nvPr>
        </p:nvSpPr>
        <p:spPr>
          <a:xfrm>
            <a:off x="324000" y="3038700"/>
            <a:ext cx="8496000" cy="128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Qaacidada kiimikada (chemical formula) waa matalaad tirada atoms ama saamiga atoms ee curiye (element) kasta oo ku jira walax, tusaale ahaan H2O waa biyo (water) oo leh 2 atom hydrogen iyo 1 atom oxygen.</a:t>
            </a:r>
            <a:r>
              <a:rPr b="1" lang="en-GB" sz="1800">
                <a:latin typeface="Lexend"/>
              </a:rPr>
              <a:t/>
            </a:r>
            <a:r>
              <a:rPr lang="en-GB" sz="1800">
                <a:latin typeface="Lexend"/>
              </a:rPr>
              <a:t/>
            </a:r>
            <a:r>
              <a:rPr baseline="-25000" lang="en-GB" sz="1800">
                <a:latin typeface="Lexend"/>
              </a:rPr>
              <a:t/>
            </a:r>
            <a:r>
              <a:rPr lang="en-GB" sz="1800">
                <a:latin typeface="Lexend"/>
              </a:rPr>
              <a:t/>
            </a:r>
            <a:r>
              <a:rPr lang="en-GB" sz="1800">
                <a:latin typeface="Lexend"/>
              </a:rPr>
              <a:t/>
            </a:r>
            <a:endParaRPr sz="2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sp>
        <p:nvSpPr>
          <p:cNvPr id="775" name="Google Shape;775;p67"/>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Matalista isku-dhafan (compounds) iyadoo la isticmaalayo astaamaha kiimikada (chemical symbols)</a:t>
            </a:r>
            <a:r>
              <a:rPr lang="en-GB" sz="1100">
                <a:latin typeface="Lexend"/>
              </a:rPr>
              <a:t/>
            </a:r>
            <a:endParaRPr/>
          </a:p>
        </p:txBody>
      </p:sp>
      <p:sp>
        <p:nvSpPr>
          <p:cNvPr id="776" name="Google Shape;776;p67"/>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Kala duwanaanshaha isku-dhafan (compounds)</a:t>
            </a:r>
            <a:r>
              <a:rPr lang="en-GB" sz="1100">
                <a:latin typeface="Lexend"/>
              </a:rPr>
              <a:t/>
            </a:r>
            <a:endParaRPr/>
          </a:p>
        </p:txBody>
      </p:sp>
      <p:sp>
        <p:nvSpPr>
          <p:cNvPr id="777" name="Google Shape;777;p67"/>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Qaaciidooyin kiimiko (Chemical formulae)</a:t>
            </a:r>
            <a:endParaRPr/>
          </a:p>
        </p:txBody>
      </p:sp>
      <p:pic>
        <p:nvPicPr>
          <p:cNvPr id="778" name="Google Shape;778;p67"/>
          <p:cNvPicPr preferRelativeResize="0"/>
          <p:nvPr/>
        </p:nvPicPr>
        <p:blipFill>
          <a:blip r:embed="rId3">
            <a:alphaModFix/>
          </a:blip>
          <a:stretch>
            <a:fillRect/>
          </a:stretch>
        </p:blipFill>
        <p:spPr>
          <a:xfrm>
            <a:off x="417100"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68"/>
          <p:cNvSpPr txBox="1"/>
          <p:nvPr>
            <p:ph idx="1" type="body"/>
          </p:nvPr>
        </p:nvSpPr>
        <p:spPr>
          <a:xfrm>
            <a:off x="324000" y="759300"/>
            <a:ext cx="8237700" cy="86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defRPr/>
            </a:pPr>
            <a:r>
              <a:rPr lang="en-GB" sz="1100">
                <a:latin typeface="Lexend"/>
              </a:rPr>
              <a:t>Qaacidada kiimikada (chemical formula) ee isku-dhafan (compound) waxay ka kooban tahay astaamaha iyo tirooyinka atom kasta oo curiye (element).</a:t>
            </a:r>
            <a:r>
              <a:rPr lang="en-GB" sz="1100">
                <a:latin typeface="Lexend"/>
              </a:rPr>
              <a:t/>
            </a:r>
            <a:r>
              <a:rPr lang="en-GB" sz="1100">
                <a:latin typeface="Lexend"/>
              </a:rPr>
              <a:t/>
            </a:r>
            <a:endParaRPr/>
          </a:p>
        </p:txBody>
      </p:sp>
      <p:sp>
        <p:nvSpPr>
          <p:cNvPr id="784" name="Google Shape;784;p6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Matalista isku-dhafan (compounds) iyadoo la isticmaalayo astaamaha kiimikada (chemical symbols)</a:t>
            </a:r>
            <a:endParaRPr/>
          </a:p>
        </p:txBody>
      </p:sp>
      <p:sp>
        <p:nvSpPr>
          <p:cNvPr id="785" name="Google Shape;785;p68"/>
          <p:cNvSpPr txBox="1"/>
          <p:nvPr>
            <p:ph idx="1" type="body"/>
          </p:nvPr>
        </p:nvSpPr>
        <p:spPr>
          <a:xfrm>
            <a:off x="324000" y="1574625"/>
            <a:ext cx="8411100" cy="99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Tusaale ahaan, carbon monoxide, CO, wuxuu ka kooban yahay hal atom oxygen oo ku xidhan (kiimiko ahaan ku biirsan) atom carbon.</a:t>
            </a:r>
            <a:r>
              <a:rPr lang="en-GB" sz="1100">
                <a:latin typeface="Lexend"/>
              </a:rPr>
              <a:t/>
            </a:r>
            <a:endParaRPr/>
          </a:p>
        </p:txBody>
      </p:sp>
      <p:grpSp>
        <p:nvGrpSpPr>
          <p:cNvPr id="786" name="Google Shape;786;p68"/>
          <p:cNvGrpSpPr/>
          <p:nvPr/>
        </p:nvGrpSpPr>
        <p:grpSpPr>
          <a:xfrm>
            <a:off x="263553" y="2571753"/>
            <a:ext cx="3205224" cy="2217400"/>
            <a:chOff x="324003" y="2571753"/>
            <a:chExt cx="3205224" cy="2217400"/>
          </a:xfrm>
        </p:grpSpPr>
        <p:pic>
          <p:nvPicPr>
            <p:cNvPr id="787" name="Google Shape;787;p68"/>
            <p:cNvPicPr preferRelativeResize="0"/>
            <p:nvPr/>
          </p:nvPicPr>
          <p:blipFill rotWithShape="1">
            <a:blip r:embed="rId3">
              <a:alphaModFix/>
            </a:blip>
            <a:srcRect b="0" l="-1890" r="1890" t="0"/>
            <a:stretch/>
          </p:blipFill>
          <p:spPr>
            <a:xfrm>
              <a:off x="324003" y="2571753"/>
              <a:ext cx="3205224" cy="2217400"/>
            </a:xfrm>
            <a:prstGeom prst="rect">
              <a:avLst/>
            </a:prstGeom>
            <a:noFill/>
            <a:ln>
              <a:noFill/>
            </a:ln>
          </p:spPr>
        </p:pic>
        <p:sp>
          <p:nvSpPr>
            <p:cNvPr id="788" name="Google Shape;788;p68"/>
            <p:cNvSpPr txBox="1"/>
            <p:nvPr/>
          </p:nvSpPr>
          <p:spPr>
            <a:xfrm>
              <a:off x="1176700" y="3283963"/>
              <a:ext cx="3582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lt1"/>
                  </a:solidFill>
                  <a:latin typeface="Lexend"/>
                  <a:ea typeface="Lexend"/>
                  <a:cs typeface="Lexend"/>
                  <a:sym typeface="Lexend"/>
                </a:rPr>
                <a:t>C</a:t>
              </a:r>
              <a:endParaRPr sz="3200">
                <a:solidFill>
                  <a:schemeClr val="lt1"/>
                </a:solidFill>
                <a:latin typeface="Lexend"/>
                <a:ea typeface="Lexend"/>
                <a:cs typeface="Lexend"/>
                <a:sym typeface="Lexend"/>
              </a:endParaRPr>
            </a:p>
          </p:txBody>
        </p:sp>
        <p:sp>
          <p:nvSpPr>
            <p:cNvPr id="789" name="Google Shape;789;p68"/>
            <p:cNvSpPr txBox="1"/>
            <p:nvPr/>
          </p:nvSpPr>
          <p:spPr>
            <a:xfrm>
              <a:off x="2350200" y="3291613"/>
              <a:ext cx="358200" cy="4773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100">
                  <a:solidFill>
                    <a:schemeClr val="lt1"/>
                  </a:solidFill>
                  <a:latin typeface="Lexend"/>
                  <a:ea typeface="Lexend"/>
                  <a:cs typeface="Lexend"/>
                  <a:sym typeface="Lexend"/>
                </a:rPr>
                <a:t>O</a:t>
              </a:r>
              <a:endParaRPr sz="3200">
                <a:solidFill>
                  <a:schemeClr val="lt1"/>
                </a:solidFill>
                <a:latin typeface="Lexend"/>
                <a:ea typeface="Lexend"/>
                <a:cs typeface="Lexend"/>
                <a:sym typeface="Lexend"/>
              </a:endParaRPr>
            </a:p>
          </p:txBody>
        </p:sp>
      </p:grpSp>
      <p:sp>
        <p:nvSpPr>
          <p:cNvPr id="790" name="Google Shape;790;p68"/>
          <p:cNvSpPr txBox="1"/>
          <p:nvPr>
            <p:ph idx="1" type="body"/>
          </p:nvPr>
        </p:nvSpPr>
        <p:spPr>
          <a:xfrm>
            <a:off x="3369600" y="2846100"/>
            <a:ext cx="5296200" cy="1144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Clr>
                <a:schemeClr val="dk1"/>
              </a:buClr>
              <a:buSzPts val="1100"/>
              <a:buFont typeface="Arial"/>
              <a:buNone/>
              <a:defRPr/>
            </a:pPr>
            <a:r>
              <a:rPr lang="en-GB" sz="1100">
                <a:latin typeface="Lexend"/>
              </a:rPr>
              <a:t>Midabo kala duwan ayaa loo isticmaalaa in lagu matalo atoms kala duwan si aad u kala saari kartid.</a:t>
            </a:r>
            <a:r>
              <a:rPr lang="en-GB" sz="1100">
                <a:latin typeface="Lexend"/>
              </a:rPr>
              <a:t/>
            </a:r>
            <a:r>
              <a:rPr lang="en-GB" sz="1100">
                <a:latin typeface="Lexend"/>
              </a:rPr>
              <a:t/>
            </a:r>
            <a:r>
              <a:rPr lang="en-GB" sz="1100">
                <a:latin typeface="Lexend"/>
              </a:rPr>
              <a:t/>
            </a:r>
            <a:endParaRPr/>
          </a:p>
        </p:txBody>
      </p:sp>
      <p:sp>
        <p:nvSpPr>
          <p:cNvPr id="791" name="Google Shape;791;p68"/>
          <p:cNvSpPr txBox="1"/>
          <p:nvPr/>
        </p:nvSpPr>
        <p:spPr>
          <a:xfrm>
            <a:off x="263550" y="4320000"/>
            <a:ext cx="6212100" cy="6135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Clr>
                <a:schemeClr val="dk1"/>
              </a:buClr>
              <a:buSzPts val="1100"/>
              <a:buFont typeface="Arial"/>
              <a:buNone/>
            </a:pPr>
            <a:r>
              <a:rPr lang="en-GB" sz="1800">
                <a:solidFill>
                  <a:schemeClr val="dk1"/>
                </a:solidFill>
                <a:latin typeface="Lexend"/>
                <a:ea typeface="Lexend"/>
                <a:cs typeface="Lexend"/>
                <a:sym typeface="Lexend"/>
              </a:rPr>
              <a:t>Waxaa jira saami 1:1 ah oo C ilaa O atoms.</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69"/>
          <p:cNvSpPr txBox="1"/>
          <p:nvPr>
            <p:ph idx="1" type="body"/>
          </p:nvPr>
        </p:nvSpPr>
        <p:spPr>
          <a:xfrm>
            <a:off x="4734225" y="1460250"/>
            <a:ext cx="4126500" cy="554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waxay ka kooban yihiin laba ama in ka badan noocyo kala duwan oo atom ah.</a:t>
            </a:r>
            <a:endParaRPr/>
          </a:p>
          <a:p>
            <a:pPr indent="0" lvl="0" marL="0" rtl="0" algn="l">
              <a:spcBef>
                <a:spcPts val="0"/>
              </a:spcBef>
              <a:spcAft>
                <a:spcPts val="1000"/>
              </a:spcAft>
              <a:buNone/>
            </a:pPr>
            <a:r>
              <a:rPr>
                <a:latin typeface="Lexend"/>
              </a:rPr>
              <a:t/>
            </a:r>
            <a:endParaRPr/>
          </a:p>
        </p:txBody>
      </p:sp>
      <p:sp>
        <p:nvSpPr>
          <p:cNvPr id="797" name="Google Shape;797;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Matalista isku-dhafan (compounds) iyadoo la isticmaalayo astaamaha kiimikada (chemical symbols)</a:t>
            </a:r>
            <a:endParaRPr/>
          </a:p>
        </p:txBody>
      </p:sp>
      <p:sp>
        <p:nvSpPr>
          <p:cNvPr id="798" name="Google Shape;798;p69"/>
          <p:cNvSpPr txBox="1"/>
          <p:nvPr/>
        </p:nvSpPr>
        <p:spPr>
          <a:xfrm>
            <a:off x="6181888" y="2543548"/>
            <a:ext cx="3582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lt1"/>
                </a:solidFill>
                <a:latin typeface="Lexend"/>
                <a:ea typeface="Lexend"/>
                <a:cs typeface="Lexend"/>
                <a:sym typeface="Lexend"/>
              </a:rPr>
              <a:t>O</a:t>
            </a:r>
            <a:endParaRPr sz="3200">
              <a:solidFill>
                <a:schemeClr val="lt1"/>
              </a:solidFill>
              <a:latin typeface="Lexend"/>
              <a:ea typeface="Lexend"/>
              <a:cs typeface="Lexend"/>
              <a:sym typeface="Lexend"/>
            </a:endParaRPr>
          </a:p>
        </p:txBody>
      </p:sp>
      <p:grpSp>
        <p:nvGrpSpPr>
          <p:cNvPr id="799" name="Google Shape;799;p69"/>
          <p:cNvGrpSpPr/>
          <p:nvPr/>
        </p:nvGrpSpPr>
        <p:grpSpPr>
          <a:xfrm>
            <a:off x="6873761" y="2269824"/>
            <a:ext cx="2173200" cy="2159401"/>
            <a:chOff x="6873761" y="2269824"/>
            <a:chExt cx="2173200" cy="2159401"/>
          </a:xfrm>
        </p:grpSpPr>
        <p:grpSp>
          <p:nvGrpSpPr>
            <p:cNvPr id="800" name="Google Shape;800;p69"/>
            <p:cNvGrpSpPr/>
            <p:nvPr/>
          </p:nvGrpSpPr>
          <p:grpSpPr>
            <a:xfrm>
              <a:off x="6914554" y="2269824"/>
              <a:ext cx="2091615" cy="1260248"/>
              <a:chOff x="2304422" y="2119442"/>
              <a:chExt cx="2091615" cy="1260248"/>
            </a:xfrm>
          </p:grpSpPr>
          <p:pic>
            <p:nvPicPr>
              <p:cNvPr id="801" name="Google Shape;801;p69"/>
              <p:cNvPicPr preferRelativeResize="0"/>
              <p:nvPr/>
            </p:nvPicPr>
            <p:blipFill>
              <a:blip r:embed="rId3">
                <a:alphaModFix/>
              </a:blip>
              <a:stretch>
                <a:fillRect/>
              </a:stretch>
            </p:blipFill>
            <p:spPr>
              <a:xfrm>
                <a:off x="2304422" y="2119442"/>
                <a:ext cx="2091615" cy="1260248"/>
              </a:xfrm>
              <a:prstGeom prst="rect">
                <a:avLst/>
              </a:prstGeom>
              <a:noFill/>
              <a:ln>
                <a:noFill/>
              </a:ln>
            </p:spPr>
          </p:pic>
          <p:sp>
            <p:nvSpPr>
              <p:cNvPr id="802" name="Google Shape;802;p69"/>
              <p:cNvSpPr txBox="1"/>
              <p:nvPr/>
            </p:nvSpPr>
            <p:spPr>
              <a:xfrm>
                <a:off x="3268450" y="2430212"/>
                <a:ext cx="6237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lt1"/>
                    </a:solidFill>
                    <a:latin typeface="Lexend"/>
                    <a:ea typeface="Lexend"/>
                    <a:cs typeface="Lexend"/>
                    <a:sym typeface="Lexend"/>
                  </a:rPr>
                  <a:t>Cl</a:t>
                </a:r>
                <a:endParaRPr sz="3200">
                  <a:solidFill>
                    <a:schemeClr val="lt1"/>
                  </a:solidFill>
                  <a:latin typeface="Lexend"/>
                  <a:ea typeface="Lexend"/>
                  <a:cs typeface="Lexend"/>
                  <a:sym typeface="Lexend"/>
                </a:endParaRPr>
              </a:p>
            </p:txBody>
          </p:sp>
          <p:sp>
            <p:nvSpPr>
              <p:cNvPr id="803" name="Google Shape;803;p69"/>
              <p:cNvSpPr txBox="1"/>
              <p:nvPr/>
            </p:nvSpPr>
            <p:spPr>
              <a:xfrm>
                <a:off x="2764600" y="2417099"/>
                <a:ext cx="358200" cy="461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000">
                    <a:solidFill>
                      <a:schemeClr val="dk1"/>
                    </a:solidFill>
                    <a:latin typeface="Lexend"/>
                    <a:ea typeface="Lexend"/>
                    <a:cs typeface="Lexend"/>
                    <a:sym typeface="Lexend"/>
                  </a:rPr>
                  <a:t>H</a:t>
                </a:r>
                <a:endParaRPr sz="3000">
                  <a:solidFill>
                    <a:schemeClr val="dk1"/>
                  </a:solidFill>
                  <a:latin typeface="Lexend"/>
                  <a:ea typeface="Lexend"/>
                  <a:cs typeface="Lexend"/>
                  <a:sym typeface="Lexend"/>
                </a:endParaRPr>
              </a:p>
            </p:txBody>
          </p:sp>
        </p:grpSp>
        <p:sp>
          <p:nvSpPr>
            <p:cNvPr id="804" name="Google Shape;804;p69"/>
            <p:cNvSpPr txBox="1"/>
            <p:nvPr/>
          </p:nvSpPr>
          <p:spPr>
            <a:xfrm>
              <a:off x="7501811" y="3308550"/>
              <a:ext cx="9171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HCl</a:t>
              </a:r>
              <a:r>
                <a:rPr lang="en-GB" sz="16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805" name="Google Shape;805;p69"/>
            <p:cNvSpPr txBox="1"/>
            <p:nvPr/>
          </p:nvSpPr>
          <p:spPr>
            <a:xfrm>
              <a:off x="6873761" y="3875125"/>
              <a:ext cx="21732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1 atom hydrogen</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300">
                  <a:solidFill>
                    <a:schemeClr val="dk1"/>
                  </a:solidFill>
                  <a:latin typeface="Lexend"/>
                  <a:ea typeface="Lexend"/>
                  <a:cs typeface="Lexend"/>
                  <a:sym typeface="Lexend"/>
                </a:rPr>
                <a:t>1 atom chlorine</a:t>
              </a:r>
              <a:endParaRPr sz="1800">
                <a:solidFill>
                  <a:schemeClr val="dk1"/>
                </a:solidFill>
                <a:latin typeface="Lexend"/>
                <a:ea typeface="Lexend"/>
                <a:cs typeface="Lexend"/>
                <a:sym typeface="Lexend"/>
              </a:endParaRPr>
            </a:p>
          </p:txBody>
        </p:sp>
      </p:grpSp>
      <p:grpSp>
        <p:nvGrpSpPr>
          <p:cNvPr id="806" name="Google Shape;806;p69"/>
          <p:cNvGrpSpPr/>
          <p:nvPr/>
        </p:nvGrpSpPr>
        <p:grpSpPr>
          <a:xfrm>
            <a:off x="4734225" y="2197785"/>
            <a:ext cx="1806000" cy="2231440"/>
            <a:chOff x="4734225" y="2197785"/>
            <a:chExt cx="1806000" cy="2231440"/>
          </a:xfrm>
        </p:grpSpPr>
        <p:sp>
          <p:nvSpPr>
            <p:cNvPr id="807" name="Google Shape;807;p69"/>
            <p:cNvSpPr txBox="1"/>
            <p:nvPr/>
          </p:nvSpPr>
          <p:spPr>
            <a:xfrm>
              <a:off x="5410113" y="2543548"/>
              <a:ext cx="8223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lt1"/>
                  </a:solidFill>
                  <a:latin typeface="Lexend"/>
                  <a:ea typeface="Lexend"/>
                  <a:cs typeface="Lexend"/>
                  <a:sym typeface="Lexend"/>
                </a:rPr>
                <a:t>N</a:t>
              </a:r>
              <a:endParaRPr sz="3200">
                <a:solidFill>
                  <a:schemeClr val="lt1"/>
                </a:solidFill>
                <a:latin typeface="Lexend"/>
                <a:ea typeface="Lexend"/>
                <a:cs typeface="Lexend"/>
                <a:sym typeface="Lexend"/>
              </a:endParaRPr>
            </a:p>
          </p:txBody>
        </p:sp>
        <p:sp>
          <p:nvSpPr>
            <p:cNvPr id="808" name="Google Shape;808;p69"/>
            <p:cNvSpPr txBox="1"/>
            <p:nvPr/>
          </p:nvSpPr>
          <p:spPr>
            <a:xfrm>
              <a:off x="5178675" y="3308550"/>
              <a:ext cx="9171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MAYA</a:t>
              </a:r>
              <a:r>
                <a:rPr lang="en-GB" sz="16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809" name="Google Shape;809;p69"/>
            <p:cNvSpPr txBox="1"/>
            <p:nvPr/>
          </p:nvSpPr>
          <p:spPr>
            <a:xfrm>
              <a:off x="4734225" y="3875125"/>
              <a:ext cx="18060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1 atam (atom) nitrogen</a:t>
              </a:r>
              <a:endParaRPr sz="1800">
                <a:solidFill>
                  <a:schemeClr val="dk1"/>
                </a:solidFill>
                <a:latin typeface="Lexend"/>
                <a:ea typeface="Lexend"/>
                <a:cs typeface="Lexend"/>
                <a:sym typeface="Lexend"/>
              </a:endParaRPr>
            </a:p>
            <a:p>
              <a:pPr indent="0" lvl="0" marL="0" rtl="0" algn="l">
                <a:spcBef>
                  <a:spcPts val="0"/>
                </a:spcBef>
                <a:spcAft>
                  <a:spcPts val="0"/>
                </a:spcAft>
                <a:buNone/>
              </a:pPr>
              <a:r>
                <a:rPr lang="en-GB" sz="1300">
                  <a:solidFill>
                    <a:schemeClr val="dk1"/>
                  </a:solidFill>
                  <a:latin typeface="Lexend"/>
                  <a:ea typeface="Lexend"/>
                  <a:cs typeface="Lexend"/>
                  <a:sym typeface="Lexend"/>
                </a:rPr>
                <a:t>1 atam (atom) oxygen</a:t>
              </a:r>
              <a:endParaRPr sz="1800">
                <a:solidFill>
                  <a:schemeClr val="dk1"/>
                </a:solidFill>
                <a:latin typeface="Lexend"/>
                <a:ea typeface="Lexend"/>
                <a:cs typeface="Lexend"/>
                <a:sym typeface="Lexend"/>
              </a:endParaRPr>
            </a:p>
          </p:txBody>
        </p:sp>
        <p:pic>
          <p:nvPicPr>
            <p:cNvPr id="810" name="Google Shape;810;p69"/>
            <p:cNvPicPr preferRelativeResize="0"/>
            <p:nvPr/>
          </p:nvPicPr>
          <p:blipFill>
            <a:blip r:embed="rId4">
              <a:alphaModFix/>
            </a:blip>
            <a:stretch>
              <a:fillRect/>
            </a:stretch>
          </p:blipFill>
          <p:spPr>
            <a:xfrm rot="10800000">
              <a:off x="4792875" y="2197785"/>
              <a:ext cx="1688700" cy="1184125"/>
            </a:xfrm>
            <a:prstGeom prst="rect">
              <a:avLst/>
            </a:prstGeom>
            <a:noFill/>
            <a:ln>
              <a:noFill/>
            </a:ln>
          </p:spPr>
        </p:pic>
        <p:sp>
          <p:nvSpPr>
            <p:cNvPr id="811" name="Google Shape;811;p69"/>
            <p:cNvSpPr txBox="1"/>
            <p:nvPr/>
          </p:nvSpPr>
          <p:spPr>
            <a:xfrm>
              <a:off x="5178663" y="2614348"/>
              <a:ext cx="396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lt1"/>
                  </a:solidFill>
                  <a:latin typeface="Lexend"/>
                  <a:ea typeface="Lexend"/>
                  <a:cs typeface="Lexend"/>
                  <a:sym typeface="Lexend"/>
                </a:rPr>
                <a:t>N</a:t>
              </a:r>
              <a:endParaRPr sz="3200">
                <a:solidFill>
                  <a:schemeClr val="lt1"/>
                </a:solidFill>
                <a:latin typeface="Lexend"/>
                <a:ea typeface="Lexend"/>
                <a:cs typeface="Lexend"/>
                <a:sym typeface="Lexend"/>
              </a:endParaRPr>
            </a:p>
          </p:txBody>
        </p:sp>
        <p:sp>
          <p:nvSpPr>
            <p:cNvPr id="812" name="Google Shape;812;p69"/>
            <p:cNvSpPr txBox="1"/>
            <p:nvPr/>
          </p:nvSpPr>
          <p:spPr>
            <a:xfrm>
              <a:off x="5739525" y="2614348"/>
              <a:ext cx="396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lt1"/>
                  </a:solidFill>
                  <a:latin typeface="Lexend"/>
                  <a:ea typeface="Lexend"/>
                  <a:cs typeface="Lexend"/>
                  <a:sym typeface="Lexend"/>
                </a:rPr>
                <a:t>O</a:t>
              </a:r>
              <a:endParaRPr sz="3200">
                <a:solidFill>
                  <a:schemeClr val="lt1"/>
                </a:solidFill>
                <a:latin typeface="Lexend"/>
                <a:ea typeface="Lexend"/>
                <a:cs typeface="Lexend"/>
                <a:sym typeface="Lexend"/>
              </a:endParaRPr>
            </a:p>
          </p:txBody>
        </p:sp>
      </p:grpSp>
      <p:sp>
        <p:nvSpPr>
          <p:cNvPr id="813" name="Google Shape;813;p69"/>
          <p:cNvSpPr txBox="1"/>
          <p:nvPr/>
        </p:nvSpPr>
        <p:spPr>
          <a:xfrm>
            <a:off x="4734225" y="794550"/>
            <a:ext cx="3000000" cy="554100"/>
          </a:xfrm>
          <a:prstGeom prst="rect">
            <a:avLst/>
          </a:prstGeom>
          <a:noFill/>
          <a:ln>
            <a:noFill/>
          </a:ln>
        </p:spPr>
        <p:txBody>
          <a:bodyPr anchorCtr="0" anchor="t" bIns="91425" lIns="0"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Xeryo (Compounds) ...</a:t>
            </a:r>
            <a:endParaRPr sz="2400"/>
          </a:p>
        </p:txBody>
      </p:sp>
      <p:grpSp>
        <p:nvGrpSpPr>
          <p:cNvPr id="814" name="Google Shape;814;p69"/>
          <p:cNvGrpSpPr/>
          <p:nvPr/>
        </p:nvGrpSpPr>
        <p:grpSpPr>
          <a:xfrm>
            <a:off x="295357" y="2292269"/>
            <a:ext cx="2027550" cy="1860056"/>
            <a:chOff x="295357" y="2292269"/>
            <a:chExt cx="2027550" cy="1860056"/>
          </a:xfrm>
        </p:grpSpPr>
        <p:grpSp>
          <p:nvGrpSpPr>
            <p:cNvPr id="815" name="Google Shape;815;p69"/>
            <p:cNvGrpSpPr/>
            <p:nvPr/>
          </p:nvGrpSpPr>
          <p:grpSpPr>
            <a:xfrm>
              <a:off x="295357" y="2292269"/>
              <a:ext cx="2027550" cy="1215357"/>
              <a:chOff x="419465" y="2301613"/>
              <a:chExt cx="2027550" cy="1215357"/>
            </a:xfrm>
          </p:grpSpPr>
          <p:pic>
            <p:nvPicPr>
              <p:cNvPr id="816" name="Google Shape;816;p69"/>
              <p:cNvPicPr preferRelativeResize="0"/>
              <p:nvPr/>
            </p:nvPicPr>
            <p:blipFill>
              <a:blip r:embed="rId5">
                <a:alphaModFix/>
              </a:blip>
              <a:stretch>
                <a:fillRect/>
              </a:stretch>
            </p:blipFill>
            <p:spPr>
              <a:xfrm>
                <a:off x="419465" y="2301613"/>
                <a:ext cx="2027550" cy="1215357"/>
              </a:xfrm>
              <a:prstGeom prst="rect">
                <a:avLst/>
              </a:prstGeom>
              <a:noFill/>
              <a:ln>
                <a:noFill/>
              </a:ln>
            </p:spPr>
          </p:pic>
          <p:sp>
            <p:nvSpPr>
              <p:cNvPr id="817" name="Google Shape;817;p69"/>
              <p:cNvSpPr txBox="1"/>
              <p:nvPr/>
            </p:nvSpPr>
            <p:spPr>
              <a:xfrm>
                <a:off x="932400" y="2548682"/>
                <a:ext cx="396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lt1"/>
                    </a:solidFill>
                    <a:latin typeface="Lexend"/>
                    <a:ea typeface="Lexend"/>
                    <a:cs typeface="Lexend"/>
                    <a:sym typeface="Lexend"/>
                  </a:rPr>
                  <a:t>N</a:t>
                </a:r>
                <a:endParaRPr sz="3200">
                  <a:solidFill>
                    <a:schemeClr val="lt1"/>
                  </a:solidFill>
                  <a:latin typeface="Lexend"/>
                  <a:ea typeface="Lexend"/>
                  <a:cs typeface="Lexend"/>
                  <a:sym typeface="Lexend"/>
                </a:endParaRPr>
              </a:p>
            </p:txBody>
          </p:sp>
          <p:sp>
            <p:nvSpPr>
              <p:cNvPr id="818" name="Google Shape;818;p69"/>
              <p:cNvSpPr txBox="1"/>
              <p:nvPr/>
            </p:nvSpPr>
            <p:spPr>
              <a:xfrm>
                <a:off x="1558800" y="2548682"/>
                <a:ext cx="396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lt1"/>
                    </a:solidFill>
                    <a:latin typeface="Lexend"/>
                    <a:ea typeface="Lexend"/>
                    <a:cs typeface="Lexend"/>
                    <a:sym typeface="Lexend"/>
                  </a:rPr>
                  <a:t>N</a:t>
                </a:r>
                <a:endParaRPr sz="3200">
                  <a:solidFill>
                    <a:schemeClr val="lt1"/>
                  </a:solidFill>
                  <a:latin typeface="Lexend"/>
                  <a:ea typeface="Lexend"/>
                  <a:cs typeface="Lexend"/>
                  <a:sym typeface="Lexend"/>
                </a:endParaRPr>
              </a:p>
            </p:txBody>
          </p:sp>
        </p:grpSp>
        <p:sp>
          <p:nvSpPr>
            <p:cNvPr id="819" name="Google Shape;819;p69"/>
            <p:cNvSpPr txBox="1"/>
            <p:nvPr/>
          </p:nvSpPr>
          <p:spPr>
            <a:xfrm>
              <a:off x="1048282" y="3308550"/>
              <a:ext cx="5217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N</a:t>
              </a:r>
              <a:r>
                <a:rPr baseline="-25000" lang="en-GB" sz="1600">
                  <a:solidFill>
                    <a:schemeClr val="dk1"/>
                  </a:solidFill>
                  <a:latin typeface="Lexend"/>
                  <a:ea typeface="Lexend"/>
                  <a:cs typeface="Lexend"/>
                  <a:sym typeface="Lexend"/>
                </a:rPr>
                <a:t>2</a:t>
              </a:r>
              <a:endParaRPr baseline="-25000" sz="2200">
                <a:solidFill>
                  <a:schemeClr val="dk1"/>
                </a:solidFill>
                <a:latin typeface="Lexend"/>
                <a:ea typeface="Lexend"/>
                <a:cs typeface="Lexend"/>
                <a:sym typeface="Lexend"/>
              </a:endParaRPr>
            </a:p>
          </p:txBody>
        </p:sp>
        <p:sp>
          <p:nvSpPr>
            <p:cNvPr id="820" name="Google Shape;820;p69"/>
            <p:cNvSpPr txBox="1"/>
            <p:nvPr/>
          </p:nvSpPr>
          <p:spPr>
            <a:xfrm>
              <a:off x="341632" y="3875125"/>
              <a:ext cx="1935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2 atam (atom) nitrogen</a:t>
              </a:r>
              <a:r>
                <a:rPr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sp>
        <p:nvSpPr>
          <p:cNvPr id="821" name="Google Shape;821;p69"/>
          <p:cNvSpPr txBox="1"/>
          <p:nvPr/>
        </p:nvSpPr>
        <p:spPr>
          <a:xfrm>
            <a:off x="324000" y="1460250"/>
            <a:ext cx="3996000" cy="338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waxaa ku jira hal nooc oo atam (atom) ah.</a:t>
            </a:r>
            <a:endParaRPr/>
          </a:p>
        </p:txBody>
      </p:sp>
      <p:sp>
        <p:nvSpPr>
          <p:cNvPr id="822" name="Google Shape;822;p69"/>
          <p:cNvSpPr txBox="1"/>
          <p:nvPr/>
        </p:nvSpPr>
        <p:spPr>
          <a:xfrm>
            <a:off x="324000" y="794550"/>
            <a:ext cx="3000000" cy="554100"/>
          </a:xfrm>
          <a:prstGeom prst="rect">
            <a:avLst/>
          </a:prstGeom>
          <a:noFill/>
          <a:ln>
            <a:noFill/>
          </a:ln>
        </p:spPr>
        <p:txBody>
          <a:bodyPr anchorCtr="0" anchor="t" bIns="91425" lIns="0"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Curiyayaal (Elements) ...</a:t>
            </a:r>
            <a:endParaRPr sz="2400"/>
          </a:p>
        </p:txBody>
      </p:sp>
      <p:grpSp>
        <p:nvGrpSpPr>
          <p:cNvPr id="823" name="Google Shape;823;p69"/>
          <p:cNvGrpSpPr/>
          <p:nvPr/>
        </p:nvGrpSpPr>
        <p:grpSpPr>
          <a:xfrm>
            <a:off x="2322903" y="2135560"/>
            <a:ext cx="2027553" cy="2016765"/>
            <a:chOff x="2322903" y="2135560"/>
            <a:chExt cx="2027553" cy="2016765"/>
          </a:xfrm>
        </p:grpSpPr>
        <p:grpSp>
          <p:nvGrpSpPr>
            <p:cNvPr id="824" name="Google Shape;824;p69"/>
            <p:cNvGrpSpPr/>
            <p:nvPr/>
          </p:nvGrpSpPr>
          <p:grpSpPr>
            <a:xfrm>
              <a:off x="2322903" y="2135560"/>
              <a:ext cx="2027553" cy="1528775"/>
              <a:chOff x="2174478" y="2144903"/>
              <a:chExt cx="2027553" cy="1528775"/>
            </a:xfrm>
          </p:grpSpPr>
          <p:pic>
            <p:nvPicPr>
              <p:cNvPr id="825" name="Google Shape;825;p69"/>
              <p:cNvPicPr preferRelativeResize="0"/>
              <p:nvPr/>
            </p:nvPicPr>
            <p:blipFill>
              <a:blip r:embed="rId6">
                <a:alphaModFix/>
              </a:blip>
              <a:stretch>
                <a:fillRect/>
              </a:stretch>
            </p:blipFill>
            <p:spPr>
              <a:xfrm>
                <a:off x="2174478" y="2144903"/>
                <a:ext cx="2027553" cy="1528775"/>
              </a:xfrm>
              <a:prstGeom prst="rect">
                <a:avLst/>
              </a:prstGeom>
              <a:noFill/>
              <a:ln>
                <a:noFill/>
              </a:ln>
            </p:spPr>
          </p:pic>
          <p:sp>
            <p:nvSpPr>
              <p:cNvPr id="826" name="Google Shape;826;p69"/>
              <p:cNvSpPr txBox="1"/>
              <p:nvPr/>
            </p:nvSpPr>
            <p:spPr>
              <a:xfrm>
                <a:off x="2633513" y="2630212"/>
                <a:ext cx="396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lt1"/>
                    </a:solidFill>
                    <a:latin typeface="Lexend"/>
                    <a:ea typeface="Lexend"/>
                    <a:cs typeface="Lexend"/>
                    <a:sym typeface="Lexend"/>
                  </a:rPr>
                  <a:t>O</a:t>
                </a:r>
                <a:endParaRPr sz="3200">
                  <a:solidFill>
                    <a:schemeClr val="lt1"/>
                  </a:solidFill>
                  <a:latin typeface="Lexend"/>
                  <a:ea typeface="Lexend"/>
                  <a:cs typeface="Lexend"/>
                  <a:sym typeface="Lexend"/>
                </a:endParaRPr>
              </a:p>
            </p:txBody>
          </p:sp>
          <p:sp>
            <p:nvSpPr>
              <p:cNvPr id="827" name="Google Shape;827;p69"/>
              <p:cNvSpPr txBox="1"/>
              <p:nvPr/>
            </p:nvSpPr>
            <p:spPr>
              <a:xfrm>
                <a:off x="3236888" y="2630212"/>
                <a:ext cx="396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lt1"/>
                    </a:solidFill>
                    <a:latin typeface="Lexend"/>
                    <a:ea typeface="Lexend"/>
                    <a:cs typeface="Lexend"/>
                    <a:sym typeface="Lexend"/>
                  </a:rPr>
                  <a:t>O</a:t>
                </a:r>
                <a:endParaRPr sz="3200">
                  <a:solidFill>
                    <a:schemeClr val="lt1"/>
                  </a:solidFill>
                  <a:latin typeface="Lexend"/>
                  <a:ea typeface="Lexend"/>
                  <a:cs typeface="Lexend"/>
                  <a:sym typeface="Lexend"/>
                </a:endParaRPr>
              </a:p>
            </p:txBody>
          </p:sp>
        </p:grpSp>
        <p:sp>
          <p:nvSpPr>
            <p:cNvPr id="828" name="Google Shape;828;p69"/>
            <p:cNvSpPr txBox="1"/>
            <p:nvPr/>
          </p:nvSpPr>
          <p:spPr>
            <a:xfrm>
              <a:off x="2878129" y="3308550"/>
              <a:ext cx="9171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600">
                  <a:solidFill>
                    <a:schemeClr val="dk1"/>
                  </a:solidFill>
                  <a:latin typeface="Lexend"/>
                  <a:ea typeface="Lexend"/>
                  <a:cs typeface="Lexend"/>
                  <a:sym typeface="Lexend"/>
                </a:rPr>
                <a:t>O</a:t>
              </a:r>
              <a:r>
                <a:rPr baseline="-25000" lang="en-GB" sz="1600">
                  <a:solidFill>
                    <a:schemeClr val="dk1"/>
                  </a:solidFill>
                  <a:latin typeface="Lexend"/>
                  <a:ea typeface="Lexend"/>
                  <a:cs typeface="Lexend"/>
                  <a:sym typeface="Lexend"/>
                </a:rPr>
                <a:t>2</a:t>
              </a:r>
              <a:endParaRPr baseline="-25000" sz="2200">
                <a:solidFill>
                  <a:schemeClr val="dk1"/>
                </a:solidFill>
                <a:latin typeface="Lexend"/>
                <a:ea typeface="Lexend"/>
                <a:cs typeface="Lexend"/>
                <a:sym typeface="Lexend"/>
              </a:endParaRPr>
            </a:p>
          </p:txBody>
        </p:sp>
        <p:sp>
          <p:nvSpPr>
            <p:cNvPr id="829" name="Google Shape;829;p69"/>
            <p:cNvSpPr txBox="1"/>
            <p:nvPr/>
          </p:nvSpPr>
          <p:spPr>
            <a:xfrm>
              <a:off x="2388979" y="3875125"/>
              <a:ext cx="18954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2 atam (atom) oxygen</a:t>
              </a:r>
              <a:endParaRPr sz="18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7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Matixinta xeryaha (compounds) iyadoo la isticmaalayo calaamadaha kiimikada (chemical symbols)</a:t>
            </a:r>
            <a:endParaRPr/>
          </a:p>
        </p:txBody>
      </p:sp>
      <p:sp>
        <p:nvSpPr>
          <p:cNvPr id="835" name="Google Shape;835;p70"/>
          <p:cNvSpPr txBox="1"/>
          <p:nvPr>
            <p:ph type="title"/>
          </p:nvPr>
        </p:nvSpPr>
        <p:spPr>
          <a:xfrm>
            <a:off x="324000" y="835188"/>
            <a:ext cx="8179200" cy="489600"/>
          </a:xfrm>
          <a:prstGeom prst="rect">
            <a:avLst/>
          </a:prstGeom>
        </p:spPr>
        <p:txBody>
          <a:bodyPr anchorCtr="0" anchor="t" bIns="0" lIns="0" spcFirstLastPara="1" rIns="0" wrap="square" tIns="0">
            <a:normAutofit/>
          </a:bodyPr>
          <a:lstStyle/>
          <a:p>
            <a:pPr indent="0" lvl="0" marL="0" rtl="0" algn="l">
              <a:lnSpc>
                <a:spcPct val="130000"/>
              </a:lnSpc>
              <a:spcBef>
                <a:spcPts val="0"/>
              </a:spcBef>
              <a:spcAft>
                <a:spcPts val="1000"/>
              </a:spcAft>
              <a:buClr>
                <a:schemeClr val="dk1"/>
              </a:buClr>
              <a:buSzPts val="1100"/>
              <a:buFont typeface="Arial"/>
              <a:buNone/>
              <a:defRPr/>
            </a:pPr>
            <a:r>
              <a:rPr lang="en-GB" sz="1100">
                <a:latin typeface="Lexend"/>
              </a:rPr>
              <a:t>Kuwee ka mid ah kuwan soo socda ayaa matalaya xeryo (compounds)?</a:t>
            </a:r>
            <a:endParaRPr/>
          </a:p>
        </p:txBody>
      </p:sp>
      <p:pic>
        <p:nvPicPr>
          <p:cNvPr id="836" name="Google Shape;836;p70"/>
          <p:cNvPicPr preferRelativeResize="0"/>
          <p:nvPr/>
        </p:nvPicPr>
        <p:blipFill>
          <a:blip r:embed="rId3">
            <a:alphaModFix/>
          </a:blip>
          <a:stretch>
            <a:fillRect/>
          </a:stretch>
        </p:blipFill>
        <p:spPr>
          <a:xfrm>
            <a:off x="1486808" y="3521925"/>
            <a:ext cx="396000" cy="419100"/>
          </a:xfrm>
          <a:prstGeom prst="rect">
            <a:avLst/>
          </a:prstGeom>
          <a:noFill/>
          <a:ln>
            <a:noFill/>
          </a:ln>
        </p:spPr>
      </p:pic>
      <p:pic>
        <p:nvPicPr>
          <p:cNvPr id="837" name="Google Shape;837;p70"/>
          <p:cNvPicPr preferRelativeResize="0"/>
          <p:nvPr/>
        </p:nvPicPr>
        <p:blipFill>
          <a:blip r:embed="rId3">
            <a:alphaModFix/>
          </a:blip>
          <a:stretch>
            <a:fillRect/>
          </a:stretch>
        </p:blipFill>
        <p:spPr>
          <a:xfrm>
            <a:off x="4374008" y="3521925"/>
            <a:ext cx="396000" cy="419100"/>
          </a:xfrm>
          <a:prstGeom prst="rect">
            <a:avLst/>
          </a:prstGeom>
          <a:noFill/>
          <a:ln>
            <a:noFill/>
          </a:ln>
        </p:spPr>
      </p:pic>
      <p:grpSp>
        <p:nvGrpSpPr>
          <p:cNvPr id="838" name="Google Shape;838;p70"/>
          <p:cNvGrpSpPr/>
          <p:nvPr/>
        </p:nvGrpSpPr>
        <p:grpSpPr>
          <a:xfrm>
            <a:off x="6415690" y="2027277"/>
            <a:ext cx="2087024" cy="1463400"/>
            <a:chOff x="6415690" y="2154308"/>
            <a:chExt cx="2087024" cy="1463400"/>
          </a:xfrm>
        </p:grpSpPr>
        <p:pic>
          <p:nvPicPr>
            <p:cNvPr id="839" name="Google Shape;839;p70"/>
            <p:cNvPicPr preferRelativeResize="0"/>
            <p:nvPr/>
          </p:nvPicPr>
          <p:blipFill>
            <a:blip r:embed="rId4">
              <a:alphaModFix/>
            </a:blip>
            <a:stretch>
              <a:fillRect/>
            </a:stretch>
          </p:blipFill>
          <p:spPr>
            <a:xfrm>
              <a:off x="6415690" y="2154308"/>
              <a:ext cx="2087024" cy="1463400"/>
            </a:xfrm>
            <a:prstGeom prst="rect">
              <a:avLst/>
            </a:prstGeom>
            <a:noFill/>
            <a:ln>
              <a:noFill/>
            </a:ln>
          </p:spPr>
        </p:pic>
        <p:sp>
          <p:nvSpPr>
            <p:cNvPr id="840" name="Google Shape;840;p70"/>
            <p:cNvSpPr txBox="1"/>
            <p:nvPr/>
          </p:nvSpPr>
          <p:spPr>
            <a:xfrm>
              <a:off x="7291875" y="2639700"/>
              <a:ext cx="8223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lt1"/>
                  </a:solidFill>
                  <a:latin typeface="Lexend"/>
                  <a:ea typeface="Lexend"/>
                  <a:cs typeface="Lexend"/>
                  <a:sym typeface="Lexend"/>
                </a:rPr>
                <a:t>Li</a:t>
              </a:r>
              <a:endParaRPr sz="3200">
                <a:solidFill>
                  <a:schemeClr val="lt1"/>
                </a:solidFill>
                <a:latin typeface="Lexend"/>
                <a:ea typeface="Lexend"/>
                <a:cs typeface="Lexend"/>
                <a:sym typeface="Lexend"/>
              </a:endParaRPr>
            </a:p>
          </p:txBody>
        </p:sp>
      </p:grpSp>
      <p:sp>
        <p:nvSpPr>
          <p:cNvPr id="841" name="Google Shape;841;p70"/>
          <p:cNvSpPr txBox="1"/>
          <p:nvPr/>
        </p:nvSpPr>
        <p:spPr>
          <a:xfrm>
            <a:off x="1058725" y="2407980"/>
            <a:ext cx="8223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lt1"/>
                </a:solidFill>
                <a:latin typeface="Lexend"/>
                <a:ea typeface="Lexend"/>
                <a:cs typeface="Lexend"/>
                <a:sym typeface="Lexend"/>
              </a:rPr>
              <a:t>Na</a:t>
            </a:r>
            <a:endParaRPr sz="3200">
              <a:solidFill>
                <a:schemeClr val="lt1"/>
              </a:solidFill>
              <a:latin typeface="Lexend"/>
              <a:ea typeface="Lexend"/>
              <a:cs typeface="Lexend"/>
              <a:sym typeface="Lexend"/>
            </a:endParaRPr>
          </a:p>
        </p:txBody>
      </p:sp>
      <p:sp>
        <p:nvSpPr>
          <p:cNvPr id="842" name="Google Shape;842;p70"/>
          <p:cNvSpPr txBox="1"/>
          <p:nvPr/>
        </p:nvSpPr>
        <p:spPr>
          <a:xfrm>
            <a:off x="1799100" y="2453700"/>
            <a:ext cx="5556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lt1"/>
                </a:solidFill>
                <a:latin typeface="Lexend"/>
                <a:ea typeface="Lexend"/>
                <a:cs typeface="Lexend"/>
                <a:sym typeface="Lexend"/>
              </a:rPr>
              <a:t>Cl</a:t>
            </a:r>
            <a:endParaRPr sz="3200">
              <a:solidFill>
                <a:schemeClr val="lt1"/>
              </a:solidFill>
              <a:latin typeface="Lexend"/>
              <a:ea typeface="Lexend"/>
              <a:cs typeface="Lexend"/>
              <a:sym typeface="Lexend"/>
            </a:endParaRPr>
          </a:p>
        </p:txBody>
      </p:sp>
      <p:grpSp>
        <p:nvGrpSpPr>
          <p:cNvPr id="843" name="Google Shape;843;p70"/>
          <p:cNvGrpSpPr/>
          <p:nvPr/>
        </p:nvGrpSpPr>
        <p:grpSpPr>
          <a:xfrm>
            <a:off x="725365" y="2004950"/>
            <a:ext cx="2086922" cy="1508054"/>
            <a:chOff x="324003" y="2571753"/>
            <a:chExt cx="3205224" cy="2217400"/>
          </a:xfrm>
        </p:grpSpPr>
        <p:pic>
          <p:nvPicPr>
            <p:cNvPr id="844" name="Google Shape;844;p70"/>
            <p:cNvPicPr preferRelativeResize="0"/>
            <p:nvPr/>
          </p:nvPicPr>
          <p:blipFill>
            <a:blip r:embed="rId5">
              <a:alphaModFix/>
            </a:blip>
            <a:stretch>
              <a:fillRect/>
            </a:stretch>
          </p:blipFill>
          <p:spPr>
            <a:xfrm>
              <a:off x="324003" y="2571753"/>
              <a:ext cx="3205224" cy="2217400"/>
            </a:xfrm>
            <a:prstGeom prst="rect">
              <a:avLst/>
            </a:prstGeom>
            <a:noFill/>
            <a:ln>
              <a:noFill/>
            </a:ln>
          </p:spPr>
        </p:pic>
        <p:sp>
          <p:nvSpPr>
            <p:cNvPr id="845" name="Google Shape;845;p70"/>
            <p:cNvSpPr txBox="1"/>
            <p:nvPr/>
          </p:nvSpPr>
          <p:spPr>
            <a:xfrm>
              <a:off x="1085892" y="3197008"/>
              <a:ext cx="358200" cy="724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lt1"/>
                  </a:solidFill>
                  <a:latin typeface="Lexend"/>
                  <a:ea typeface="Lexend"/>
                  <a:cs typeface="Lexend"/>
                  <a:sym typeface="Lexend"/>
                </a:rPr>
                <a:t>C</a:t>
              </a:r>
              <a:endParaRPr sz="3200">
                <a:solidFill>
                  <a:schemeClr val="lt1"/>
                </a:solidFill>
                <a:latin typeface="Lexend"/>
                <a:ea typeface="Lexend"/>
                <a:cs typeface="Lexend"/>
                <a:sym typeface="Lexend"/>
              </a:endParaRPr>
            </a:p>
          </p:txBody>
        </p:sp>
        <p:sp>
          <p:nvSpPr>
            <p:cNvPr id="846" name="Google Shape;846;p70"/>
            <p:cNvSpPr txBox="1"/>
            <p:nvPr/>
          </p:nvSpPr>
          <p:spPr>
            <a:xfrm>
              <a:off x="2220669" y="3208242"/>
              <a:ext cx="358200" cy="701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100">
                  <a:solidFill>
                    <a:schemeClr val="lt1"/>
                  </a:solidFill>
                  <a:latin typeface="Lexend"/>
                  <a:ea typeface="Lexend"/>
                  <a:cs typeface="Lexend"/>
                  <a:sym typeface="Lexend"/>
                </a:rPr>
                <a:t>O</a:t>
              </a:r>
              <a:endParaRPr sz="3200">
                <a:solidFill>
                  <a:schemeClr val="lt1"/>
                </a:solidFill>
                <a:latin typeface="Lexend"/>
                <a:ea typeface="Lexend"/>
                <a:cs typeface="Lexend"/>
                <a:sym typeface="Lexend"/>
              </a:endParaRPr>
            </a:p>
          </p:txBody>
        </p:sp>
      </p:grpSp>
      <p:pic>
        <p:nvPicPr>
          <p:cNvPr id="847" name="Google Shape;847;p70"/>
          <p:cNvPicPr preferRelativeResize="0"/>
          <p:nvPr/>
        </p:nvPicPr>
        <p:blipFill>
          <a:blip r:embed="rId6">
            <a:alphaModFix/>
          </a:blip>
          <a:stretch>
            <a:fillRect/>
          </a:stretch>
        </p:blipFill>
        <p:spPr>
          <a:xfrm>
            <a:off x="3568185" y="2128853"/>
            <a:ext cx="2091615" cy="1260248"/>
          </a:xfrm>
          <a:prstGeom prst="rect">
            <a:avLst/>
          </a:prstGeom>
          <a:noFill/>
          <a:ln>
            <a:noFill/>
          </a:ln>
        </p:spPr>
      </p:pic>
      <p:grpSp>
        <p:nvGrpSpPr>
          <p:cNvPr id="848" name="Google Shape;848;p70"/>
          <p:cNvGrpSpPr/>
          <p:nvPr/>
        </p:nvGrpSpPr>
        <p:grpSpPr>
          <a:xfrm>
            <a:off x="4025200" y="2512671"/>
            <a:ext cx="1177575" cy="492613"/>
            <a:chOff x="2990150" y="1947588"/>
            <a:chExt cx="1177575" cy="492613"/>
          </a:xfrm>
        </p:grpSpPr>
        <p:sp>
          <p:nvSpPr>
            <p:cNvPr id="849" name="Google Shape;849;p70"/>
            <p:cNvSpPr txBox="1"/>
            <p:nvPr/>
          </p:nvSpPr>
          <p:spPr>
            <a:xfrm>
              <a:off x="3544025" y="1947600"/>
              <a:ext cx="6237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lt1"/>
                  </a:solidFill>
                  <a:latin typeface="Lexend"/>
                  <a:ea typeface="Lexend"/>
                  <a:cs typeface="Lexend"/>
                  <a:sym typeface="Lexend"/>
                </a:rPr>
                <a:t>Cl</a:t>
              </a:r>
              <a:endParaRPr sz="3200">
                <a:solidFill>
                  <a:schemeClr val="lt1"/>
                </a:solidFill>
                <a:latin typeface="Lexend"/>
                <a:ea typeface="Lexend"/>
                <a:cs typeface="Lexend"/>
                <a:sym typeface="Lexend"/>
              </a:endParaRPr>
            </a:p>
          </p:txBody>
        </p:sp>
        <p:sp>
          <p:nvSpPr>
            <p:cNvPr id="850" name="Google Shape;850;p70"/>
            <p:cNvSpPr txBox="1"/>
            <p:nvPr/>
          </p:nvSpPr>
          <p:spPr>
            <a:xfrm>
              <a:off x="2990150" y="1947588"/>
              <a:ext cx="358200" cy="461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000">
                  <a:solidFill>
                    <a:schemeClr val="dk1"/>
                  </a:solidFill>
                  <a:latin typeface="Lexend"/>
                  <a:ea typeface="Lexend"/>
                  <a:cs typeface="Lexend"/>
                  <a:sym typeface="Lexend"/>
                </a:rPr>
                <a:t>H</a:t>
              </a:r>
              <a:endParaRPr sz="30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71"/>
          <p:cNvSpPr txBox="1"/>
          <p:nvPr>
            <p:ph idx="1" type="body"/>
          </p:nvPr>
        </p:nvSpPr>
        <p:spPr>
          <a:xfrm>
            <a:off x="324000" y="759300"/>
            <a:ext cx="7135200" cy="777900"/>
          </a:xfrm>
          <a:prstGeom prst="rect">
            <a:avLst/>
          </a:prstGeom>
        </p:spPr>
        <p:txBody>
          <a:bodyPr anchorCtr="0" anchor="t" bIns="91425" lIns="0" spcFirstLastPara="1" rIns="91425" wrap="square" tIns="91425">
            <a:normAutofit/>
          </a:bodyPr>
          <a:lstStyle/>
          <a:p>
            <a:pPr indent="0" lvl="0" marL="0" rtl="0" algn="l">
              <a:spcBef>
                <a:spcPts val="0"/>
              </a:spcBef>
              <a:spcAft>
                <a:spcPts val="0"/>
              </a:spcAft>
              <a:buNone/>
              <a:defRPr/>
            </a:pPr>
            <a:r>
              <a:rPr lang="en-GB" sz="1100">
                <a:latin typeface="Lexend"/>
              </a:rPr>
              <a:t>Tirooyinka hoose (subscript numbers) ee qaaciddada (formula) waxay kuu sheegaan inta atam (atom) ee curiyaha (element) ku jira unug (molecule).</a:t>
            </a:r>
            <a:r>
              <a:rPr lang="en-GB" sz="1100">
                <a:latin typeface="Lexend"/>
              </a:rPr>
              <a:t/>
            </a:r>
            <a:r>
              <a:rPr lang="en-GB" sz="1100">
                <a:latin typeface="Lexend"/>
              </a:rPr>
              <a:t/>
            </a:r>
            <a:r>
              <a:rPr lang="en-GB" sz="1100">
                <a:latin typeface="Lexend"/>
              </a:rPr>
              <a:t/>
            </a:r>
            <a:endParaRPr/>
          </a:p>
          <a:p>
            <a:pPr indent="0" lvl="0" marL="0" rtl="0" algn="l">
              <a:spcBef>
                <a:spcPts val="1000"/>
              </a:spcBef>
              <a:spcAft>
                <a:spcPts val="1000"/>
              </a:spcAft>
              <a:buNone/>
            </a:pPr>
            <a:r>
              <a:rPr>
                <a:latin typeface="Lexend"/>
              </a:rPr>
              <a:t/>
            </a:r>
            <a:endParaRPr/>
          </a:p>
        </p:txBody>
      </p:sp>
      <p:sp>
        <p:nvSpPr>
          <p:cNvPr id="856" name="Google Shape;856;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Matixinta xeryaha (compounds) iyadoo la isticmaalayo calaamadaha kiimikada (chemical symbols)</a:t>
            </a:r>
            <a:endParaRPr/>
          </a:p>
        </p:txBody>
      </p:sp>
      <p:sp>
        <p:nvSpPr>
          <p:cNvPr id="857" name="Google Shape;857;p71"/>
          <p:cNvSpPr txBox="1"/>
          <p:nvPr/>
        </p:nvSpPr>
        <p:spPr>
          <a:xfrm>
            <a:off x="1149510" y="1620005"/>
            <a:ext cx="948600" cy="69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2800">
                <a:solidFill>
                  <a:schemeClr val="dk1"/>
                </a:solidFill>
                <a:latin typeface="Lexend"/>
                <a:ea typeface="Lexend"/>
                <a:cs typeface="Lexend"/>
                <a:sym typeface="Lexend"/>
              </a:rPr>
              <a:t>H</a:t>
            </a:r>
            <a:r>
              <a:rPr baseline="-25000" lang="en-GB" sz="2800">
                <a:solidFill>
                  <a:schemeClr val="dk1"/>
                </a:solidFill>
                <a:latin typeface="Lexend"/>
                <a:ea typeface="Lexend"/>
                <a:cs typeface="Lexend"/>
                <a:sym typeface="Lexend"/>
              </a:rPr>
              <a:t>2</a:t>
            </a:r>
            <a:r>
              <a:rPr lang="en-GB" sz="2800">
                <a:solidFill>
                  <a:schemeClr val="dk1"/>
                </a:solidFill>
                <a:latin typeface="Lexend"/>
                <a:ea typeface="Lexend"/>
                <a:cs typeface="Lexend"/>
                <a:sym typeface="Lexend"/>
              </a:rPr>
              <a:t>S</a:t>
            </a:r>
            <a:endParaRPr sz="3300">
              <a:solidFill>
                <a:schemeClr val="dk1"/>
              </a:solidFill>
              <a:latin typeface="Lexend"/>
              <a:ea typeface="Lexend"/>
              <a:cs typeface="Lexend"/>
              <a:sym typeface="Lexend"/>
            </a:endParaRPr>
          </a:p>
        </p:txBody>
      </p:sp>
      <p:sp>
        <p:nvSpPr>
          <p:cNvPr id="858" name="Google Shape;858;p71"/>
          <p:cNvSpPr txBox="1"/>
          <p:nvPr/>
        </p:nvSpPr>
        <p:spPr>
          <a:xfrm>
            <a:off x="324000" y="3703650"/>
            <a:ext cx="4158600" cy="492600"/>
          </a:xfrm>
          <a:prstGeom prst="rect">
            <a:avLst/>
          </a:prstGeom>
          <a:noFill/>
          <a:ln>
            <a:noFill/>
          </a:ln>
        </p:spPr>
        <p:txBody>
          <a:bodyPr anchorCtr="0" anchor="t" bIns="91425" lIns="0"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Saamiga (ratio) 2:1 ee hydrogen ilaa sulfur</a:t>
            </a:r>
            <a:endParaRPr sz="2000">
              <a:solidFill>
                <a:schemeClr val="dk1"/>
              </a:solidFill>
              <a:latin typeface="Lexend"/>
              <a:ea typeface="Lexend"/>
              <a:cs typeface="Lexend"/>
              <a:sym typeface="Lexend"/>
            </a:endParaRPr>
          </a:p>
        </p:txBody>
      </p:sp>
      <p:sp>
        <p:nvSpPr>
          <p:cNvPr id="859" name="Google Shape;859;p71"/>
          <p:cNvSpPr txBox="1"/>
          <p:nvPr/>
        </p:nvSpPr>
        <p:spPr>
          <a:xfrm>
            <a:off x="7445096" y="4199513"/>
            <a:ext cx="330600" cy="477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lt1"/>
                </a:solidFill>
                <a:latin typeface="Lexend"/>
                <a:ea typeface="Lexend"/>
                <a:cs typeface="Lexend"/>
                <a:sym typeface="Lexend"/>
              </a:rPr>
              <a:t>O</a:t>
            </a:r>
            <a:endParaRPr sz="3200">
              <a:solidFill>
                <a:schemeClr val="lt1"/>
              </a:solidFill>
              <a:latin typeface="Lexend"/>
              <a:ea typeface="Lexend"/>
              <a:cs typeface="Lexend"/>
              <a:sym typeface="Lexend"/>
            </a:endParaRPr>
          </a:p>
        </p:txBody>
      </p:sp>
      <p:grpSp>
        <p:nvGrpSpPr>
          <p:cNvPr id="860" name="Google Shape;860;p71"/>
          <p:cNvGrpSpPr/>
          <p:nvPr/>
        </p:nvGrpSpPr>
        <p:grpSpPr>
          <a:xfrm>
            <a:off x="511150" y="2034975"/>
            <a:ext cx="2092200" cy="1154238"/>
            <a:chOff x="511150" y="2034975"/>
            <a:chExt cx="2092200" cy="1154238"/>
          </a:xfrm>
        </p:grpSpPr>
        <p:sp>
          <p:nvSpPr>
            <p:cNvPr id="861" name="Google Shape;861;p71"/>
            <p:cNvSpPr/>
            <p:nvPr/>
          </p:nvSpPr>
          <p:spPr>
            <a:xfrm>
              <a:off x="1504989" y="2034975"/>
              <a:ext cx="237600" cy="3687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862" name="Google Shape;862;p71"/>
            <p:cNvCxnSpPr>
              <a:stCxn id="861" idx="3"/>
            </p:cNvCxnSpPr>
            <p:nvPr/>
          </p:nvCxnSpPr>
          <p:spPr>
            <a:xfrm flipH="1">
              <a:off x="1144685" y="2349680"/>
              <a:ext cx="395100" cy="513900"/>
            </a:xfrm>
            <a:prstGeom prst="straightConnector1">
              <a:avLst/>
            </a:prstGeom>
            <a:noFill/>
            <a:ln cap="flat" cmpd="sng" w="38100">
              <a:solidFill>
                <a:schemeClr val="accent4"/>
              </a:solidFill>
              <a:prstDash val="solid"/>
              <a:round/>
              <a:headEnd len="med" w="med" type="none"/>
              <a:tailEnd len="med" w="med" type="none"/>
            </a:ln>
          </p:spPr>
        </p:cxnSp>
        <p:sp>
          <p:nvSpPr>
            <p:cNvPr id="863" name="Google Shape;863;p71"/>
            <p:cNvSpPr txBox="1"/>
            <p:nvPr/>
          </p:nvSpPr>
          <p:spPr>
            <a:xfrm>
              <a:off x="511150" y="2879013"/>
              <a:ext cx="2092200" cy="310200"/>
            </a:xfrm>
            <a:prstGeom prst="rect">
              <a:avLst/>
            </a:prstGeom>
            <a:noFill/>
            <a:ln>
              <a:noFill/>
            </a:ln>
          </p:spPr>
          <p:txBody>
            <a:bodyPr anchorCtr="0" anchor="t" bIns="91425" lIns="0" spcFirstLastPara="1" rIns="91425" wrap="square" tIns="0">
              <a:noAutofit/>
            </a:bodyPr>
            <a:lstStyle/>
            <a:p>
              <a:pPr indent="0" lvl="0" marL="0" rtl="0" algn="l">
                <a:spcBef>
                  <a:spcPts val="0"/>
                </a:spcBef>
                <a:spcAft>
                  <a:spcPts val="0"/>
                </a:spcAft>
                <a:buNone/>
              </a:pPr>
              <a:r>
                <a:rPr lang="en-GB" sz="2000">
                  <a:solidFill>
                    <a:schemeClr val="dk1"/>
                  </a:solidFill>
                  <a:latin typeface="Lexend"/>
                  <a:ea typeface="Lexend"/>
                  <a:cs typeface="Lexend"/>
                  <a:sym typeface="Lexend"/>
                </a:rPr>
                <a:t>laba atam (atom) oo hydrogen ah</a:t>
              </a:r>
              <a:endParaRPr sz="2200">
                <a:solidFill>
                  <a:schemeClr val="dk1"/>
                </a:solidFill>
                <a:latin typeface="Lexend"/>
                <a:ea typeface="Lexend"/>
                <a:cs typeface="Lexend"/>
                <a:sym typeface="Lexend"/>
              </a:endParaRPr>
            </a:p>
          </p:txBody>
        </p:sp>
      </p:grpSp>
      <p:grpSp>
        <p:nvGrpSpPr>
          <p:cNvPr id="864" name="Google Shape;864;p71"/>
          <p:cNvGrpSpPr/>
          <p:nvPr/>
        </p:nvGrpSpPr>
        <p:grpSpPr>
          <a:xfrm>
            <a:off x="1963600" y="2170275"/>
            <a:ext cx="2731950" cy="1018938"/>
            <a:chOff x="1963600" y="2170275"/>
            <a:chExt cx="2731950" cy="1018938"/>
          </a:xfrm>
        </p:grpSpPr>
        <p:cxnSp>
          <p:nvCxnSpPr>
            <p:cNvPr id="865" name="Google Shape;865;p71"/>
            <p:cNvCxnSpPr/>
            <p:nvPr/>
          </p:nvCxnSpPr>
          <p:spPr>
            <a:xfrm>
              <a:off x="1963600" y="2170275"/>
              <a:ext cx="993900" cy="779100"/>
            </a:xfrm>
            <a:prstGeom prst="straightConnector1">
              <a:avLst/>
            </a:prstGeom>
            <a:noFill/>
            <a:ln cap="flat" cmpd="sng" w="38100">
              <a:solidFill>
                <a:schemeClr val="accent4"/>
              </a:solidFill>
              <a:prstDash val="solid"/>
              <a:round/>
              <a:headEnd len="med" w="med" type="none"/>
              <a:tailEnd len="med" w="med" type="none"/>
            </a:ln>
          </p:spPr>
        </p:cxnSp>
        <p:sp>
          <p:nvSpPr>
            <p:cNvPr id="866" name="Google Shape;866;p71"/>
            <p:cNvSpPr txBox="1"/>
            <p:nvPr/>
          </p:nvSpPr>
          <p:spPr>
            <a:xfrm>
              <a:off x="2603350" y="2879013"/>
              <a:ext cx="2092200" cy="310200"/>
            </a:xfrm>
            <a:prstGeom prst="rect">
              <a:avLst/>
            </a:prstGeom>
            <a:noFill/>
            <a:ln>
              <a:noFill/>
            </a:ln>
          </p:spPr>
          <p:txBody>
            <a:bodyPr anchorCtr="0" anchor="t" bIns="91425" lIns="0" spcFirstLastPara="1" rIns="91425" wrap="square" tIns="0">
              <a:noAutofit/>
            </a:bodyPr>
            <a:lstStyle/>
            <a:p>
              <a:pPr indent="0" lvl="0" marL="0" rtl="0" algn="l">
                <a:spcBef>
                  <a:spcPts val="0"/>
                </a:spcBef>
                <a:spcAft>
                  <a:spcPts val="0"/>
                </a:spcAft>
                <a:buNone/>
              </a:pPr>
              <a:r>
                <a:rPr lang="en-GB" sz="2000">
                  <a:solidFill>
                    <a:schemeClr val="dk1"/>
                  </a:solidFill>
                  <a:latin typeface="Lexend"/>
                  <a:ea typeface="Lexend"/>
                  <a:cs typeface="Lexend"/>
                  <a:sym typeface="Lexend"/>
                </a:rPr>
                <a:t>hal atam (atom) oo sulfur ah</a:t>
              </a:r>
              <a:r>
                <a:rPr lang="en-GB" sz="20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grpSp>
      <p:sp>
        <p:nvSpPr>
          <p:cNvPr id="867" name="Google Shape;867;p71"/>
          <p:cNvSpPr txBox="1"/>
          <p:nvPr/>
        </p:nvSpPr>
        <p:spPr>
          <a:xfrm>
            <a:off x="5397497" y="1620000"/>
            <a:ext cx="1260300" cy="69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2800">
                <a:solidFill>
                  <a:schemeClr val="dk1"/>
                </a:solidFill>
                <a:latin typeface="Lexend"/>
                <a:ea typeface="Lexend"/>
                <a:cs typeface="Lexend"/>
                <a:sym typeface="Lexend"/>
              </a:rPr>
              <a:t>CH4</a:t>
            </a:r>
            <a:r>
              <a:rPr baseline="-25000" lang="en-GB" sz="2800">
                <a:solidFill>
                  <a:schemeClr val="dk1"/>
                </a:solidFill>
                <a:latin typeface="Lexend"/>
                <a:ea typeface="Lexend"/>
                <a:cs typeface="Lexend"/>
                <a:sym typeface="Lexend"/>
              </a:rPr>
              <a:t/>
            </a:r>
            <a:endParaRPr sz="3300">
              <a:solidFill>
                <a:schemeClr val="dk1"/>
              </a:solidFill>
              <a:latin typeface="Lexend"/>
              <a:ea typeface="Lexend"/>
              <a:cs typeface="Lexend"/>
              <a:sym typeface="Lexend"/>
            </a:endParaRPr>
          </a:p>
        </p:txBody>
      </p:sp>
      <p:sp>
        <p:nvSpPr>
          <p:cNvPr id="868" name="Google Shape;868;p71"/>
          <p:cNvSpPr txBox="1"/>
          <p:nvPr/>
        </p:nvSpPr>
        <p:spPr>
          <a:xfrm>
            <a:off x="4572000" y="3703650"/>
            <a:ext cx="4158600" cy="492600"/>
          </a:xfrm>
          <a:prstGeom prst="rect">
            <a:avLst/>
          </a:prstGeom>
          <a:noFill/>
          <a:ln>
            <a:noFill/>
          </a:ln>
        </p:spPr>
        <p:txBody>
          <a:bodyPr anchorCtr="0" anchor="t" bIns="91425" lIns="0"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Saamiga (ratio) 1:4 ee carbon ilaa hydrogen</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grpSp>
        <p:nvGrpSpPr>
          <p:cNvPr id="869" name="Google Shape;869;p71"/>
          <p:cNvGrpSpPr/>
          <p:nvPr/>
        </p:nvGrpSpPr>
        <p:grpSpPr>
          <a:xfrm>
            <a:off x="4759150" y="2160000"/>
            <a:ext cx="2092200" cy="966213"/>
            <a:chOff x="4759150" y="2160000"/>
            <a:chExt cx="2092200" cy="966213"/>
          </a:xfrm>
        </p:grpSpPr>
        <p:sp>
          <p:nvSpPr>
            <p:cNvPr id="870" name="Google Shape;870;p71"/>
            <p:cNvSpPr txBox="1"/>
            <p:nvPr/>
          </p:nvSpPr>
          <p:spPr>
            <a:xfrm>
              <a:off x="4759150" y="2816013"/>
              <a:ext cx="2092200" cy="310200"/>
            </a:xfrm>
            <a:prstGeom prst="rect">
              <a:avLst/>
            </a:prstGeom>
            <a:noFill/>
            <a:ln>
              <a:noFill/>
            </a:ln>
          </p:spPr>
          <p:txBody>
            <a:bodyPr anchorCtr="0" anchor="t" bIns="91425" lIns="0" spcFirstLastPara="1" rIns="91425" wrap="square" tIns="0">
              <a:noAutofit/>
            </a:bodyPr>
            <a:lstStyle/>
            <a:p>
              <a:pPr indent="0" lvl="0" marL="0" rtl="0" algn="l">
                <a:spcBef>
                  <a:spcPts val="0"/>
                </a:spcBef>
                <a:spcAft>
                  <a:spcPts val="0"/>
                </a:spcAft>
                <a:buNone/>
              </a:pPr>
              <a:r>
                <a:rPr lang="en-GB" sz="2000">
                  <a:solidFill>
                    <a:schemeClr val="dk1"/>
                  </a:solidFill>
                  <a:latin typeface="Lexend"/>
                  <a:ea typeface="Lexend"/>
                  <a:cs typeface="Lexend"/>
                  <a:sym typeface="Lexend"/>
                </a:rPr>
                <a:t>hal atam (atom) oo carbon ah</a:t>
              </a:r>
              <a:r>
                <a:rPr lang="en-GB" sz="20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cxnSp>
          <p:nvCxnSpPr>
            <p:cNvPr id="871" name="Google Shape;871;p71"/>
            <p:cNvCxnSpPr/>
            <p:nvPr/>
          </p:nvCxnSpPr>
          <p:spPr>
            <a:xfrm flipH="1">
              <a:off x="5087500" y="2160000"/>
              <a:ext cx="573000" cy="707400"/>
            </a:xfrm>
            <a:prstGeom prst="straightConnector1">
              <a:avLst/>
            </a:prstGeom>
            <a:noFill/>
            <a:ln cap="flat" cmpd="sng" w="38100">
              <a:solidFill>
                <a:schemeClr val="accent4"/>
              </a:solidFill>
              <a:prstDash val="solid"/>
              <a:round/>
              <a:headEnd len="med" w="med" type="none"/>
              <a:tailEnd len="med" w="med" type="none"/>
            </a:ln>
          </p:spPr>
        </p:cxnSp>
      </p:grpSp>
      <p:grpSp>
        <p:nvGrpSpPr>
          <p:cNvPr id="872" name="Google Shape;872;p71"/>
          <p:cNvGrpSpPr/>
          <p:nvPr/>
        </p:nvGrpSpPr>
        <p:grpSpPr>
          <a:xfrm>
            <a:off x="6072464" y="2034975"/>
            <a:ext cx="2871086" cy="1091238"/>
            <a:chOff x="6072464" y="2034975"/>
            <a:chExt cx="2871086" cy="1091238"/>
          </a:xfrm>
        </p:grpSpPr>
        <p:sp>
          <p:nvSpPr>
            <p:cNvPr id="873" name="Google Shape;873;p71"/>
            <p:cNvSpPr/>
            <p:nvPr/>
          </p:nvSpPr>
          <p:spPr>
            <a:xfrm>
              <a:off x="6072464" y="2034975"/>
              <a:ext cx="237600" cy="368700"/>
            </a:xfrm>
            <a:prstGeom prst="ellipse">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874" name="Google Shape;874;p71"/>
            <p:cNvCxnSpPr>
              <a:stCxn id="873" idx="5"/>
            </p:cNvCxnSpPr>
            <p:nvPr/>
          </p:nvCxnSpPr>
          <p:spPr>
            <a:xfrm>
              <a:off x="6275268" y="2349680"/>
              <a:ext cx="673200" cy="461700"/>
            </a:xfrm>
            <a:prstGeom prst="straightConnector1">
              <a:avLst/>
            </a:prstGeom>
            <a:noFill/>
            <a:ln cap="flat" cmpd="sng" w="38100">
              <a:solidFill>
                <a:schemeClr val="accent4"/>
              </a:solidFill>
              <a:prstDash val="solid"/>
              <a:round/>
              <a:headEnd len="med" w="med" type="none"/>
              <a:tailEnd len="med" w="med" type="none"/>
            </a:ln>
          </p:spPr>
        </p:cxnSp>
        <p:sp>
          <p:nvSpPr>
            <p:cNvPr id="875" name="Google Shape;875;p71"/>
            <p:cNvSpPr txBox="1"/>
            <p:nvPr/>
          </p:nvSpPr>
          <p:spPr>
            <a:xfrm>
              <a:off x="6851350" y="2816013"/>
              <a:ext cx="2092200" cy="310200"/>
            </a:xfrm>
            <a:prstGeom prst="rect">
              <a:avLst/>
            </a:prstGeom>
            <a:noFill/>
            <a:ln>
              <a:noFill/>
            </a:ln>
          </p:spPr>
          <p:txBody>
            <a:bodyPr anchorCtr="0" anchor="t" bIns="91425" lIns="0" spcFirstLastPara="1" rIns="91425" wrap="square" tIns="0">
              <a:noAutofit/>
            </a:bodyPr>
            <a:lstStyle/>
            <a:p>
              <a:pPr indent="0" lvl="0" marL="0" rtl="0" algn="l">
                <a:spcBef>
                  <a:spcPts val="0"/>
                </a:spcBef>
                <a:spcAft>
                  <a:spcPts val="0"/>
                </a:spcAft>
                <a:buNone/>
              </a:pPr>
              <a:r>
                <a:rPr lang="en-GB" sz="2000">
                  <a:solidFill>
                    <a:schemeClr val="dk1"/>
                  </a:solidFill>
                  <a:latin typeface="Lexend"/>
                  <a:ea typeface="Lexend"/>
                  <a:cs typeface="Lexend"/>
                  <a:sym typeface="Lexend"/>
                </a:rPr>
                <a:t>afar atam oo hydrogen ah</a:t>
              </a:r>
              <a:r>
                <a:rPr lang="en-GB" sz="20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72"/>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Jaantus kee baa muujinaya ammonia (NH3)?</a:t>
            </a:r>
            <a:r>
              <a:rPr baseline="-25000" lang="en-GB">
                <a:latin typeface="Lexend"/>
              </a:rPr>
              <a:t/>
            </a:r>
            <a:r>
              <a:rPr lang="en-GB">
                <a:latin typeface="Lexend"/>
              </a:rPr>
              <a:t/>
            </a:r>
            <a:r>
              <a:rPr lang="en-GB">
                <a:latin typeface="Lexend"/>
              </a:rPr>
              <a:t/>
            </a:r>
            <a:endParaRPr/>
          </a:p>
        </p:txBody>
      </p:sp>
      <p:sp>
        <p:nvSpPr>
          <p:cNvPr id="881" name="Google Shape;881;p72"/>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Matixinta xeryahooda iyadoo la adeegsanayo astaamaha kiimikada</a:t>
            </a:r>
            <a:endParaRPr/>
          </a:p>
        </p:txBody>
      </p:sp>
      <p:pic>
        <p:nvPicPr>
          <p:cNvPr id="882" name="Google Shape;882;p72"/>
          <p:cNvPicPr preferRelativeResize="0"/>
          <p:nvPr/>
        </p:nvPicPr>
        <p:blipFill>
          <a:blip r:embed="rId3">
            <a:alphaModFix/>
          </a:blip>
          <a:stretch>
            <a:fillRect/>
          </a:stretch>
        </p:blipFill>
        <p:spPr>
          <a:xfrm>
            <a:off x="5958850" y="1806750"/>
            <a:ext cx="2896375" cy="2156525"/>
          </a:xfrm>
          <a:prstGeom prst="rect">
            <a:avLst/>
          </a:prstGeom>
          <a:noFill/>
          <a:ln>
            <a:noFill/>
          </a:ln>
        </p:spPr>
      </p:pic>
      <p:pic>
        <p:nvPicPr>
          <p:cNvPr id="883" name="Google Shape;883;p72"/>
          <p:cNvPicPr preferRelativeResize="0"/>
          <p:nvPr/>
        </p:nvPicPr>
        <p:blipFill rotWithShape="1">
          <a:blip r:embed="rId4">
            <a:alphaModFix/>
          </a:blip>
          <a:srcRect b="16368" l="5832" r="19007" t="4209"/>
          <a:stretch/>
        </p:blipFill>
        <p:spPr>
          <a:xfrm>
            <a:off x="3558550" y="1889775"/>
            <a:ext cx="2103125" cy="1974576"/>
          </a:xfrm>
          <a:prstGeom prst="rect">
            <a:avLst/>
          </a:prstGeom>
          <a:noFill/>
          <a:ln>
            <a:noFill/>
          </a:ln>
        </p:spPr>
      </p:pic>
      <p:pic>
        <p:nvPicPr>
          <p:cNvPr id="884" name="Google Shape;884;p72"/>
          <p:cNvPicPr preferRelativeResize="0"/>
          <p:nvPr/>
        </p:nvPicPr>
        <p:blipFill rotWithShape="1">
          <a:blip r:embed="rId5">
            <a:alphaModFix/>
          </a:blip>
          <a:srcRect b="36874" l="8170" r="21028" t="12914"/>
          <a:stretch/>
        </p:blipFill>
        <p:spPr>
          <a:xfrm>
            <a:off x="571525" y="2247875"/>
            <a:ext cx="2598424" cy="1369183"/>
          </a:xfrm>
          <a:prstGeom prst="rect">
            <a:avLst/>
          </a:prstGeom>
          <a:noFill/>
          <a:ln>
            <a:noFill/>
          </a:ln>
        </p:spPr>
      </p:pic>
      <p:sp>
        <p:nvSpPr>
          <p:cNvPr id="885" name="Google Shape;885;p72"/>
          <p:cNvSpPr txBox="1"/>
          <p:nvPr/>
        </p:nvSpPr>
        <p:spPr>
          <a:xfrm>
            <a:off x="1672743" y="2630775"/>
            <a:ext cx="3960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lt1"/>
                </a:solidFill>
                <a:latin typeface="Lexend"/>
                <a:ea typeface="Lexend"/>
                <a:cs typeface="Lexend"/>
                <a:sym typeface="Lexend"/>
              </a:rPr>
              <a:t>N</a:t>
            </a:r>
            <a:endParaRPr sz="3200">
              <a:solidFill>
                <a:schemeClr val="lt1"/>
              </a:solidFill>
              <a:latin typeface="Lexend"/>
              <a:ea typeface="Lexend"/>
              <a:cs typeface="Lexend"/>
              <a:sym typeface="Lexend"/>
            </a:endParaRPr>
          </a:p>
        </p:txBody>
      </p:sp>
      <p:sp>
        <p:nvSpPr>
          <p:cNvPr id="886" name="Google Shape;886;p72"/>
          <p:cNvSpPr txBox="1"/>
          <p:nvPr/>
        </p:nvSpPr>
        <p:spPr>
          <a:xfrm>
            <a:off x="892425" y="2630763"/>
            <a:ext cx="3960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dk1"/>
                </a:solidFill>
                <a:latin typeface="Lexend"/>
                <a:ea typeface="Lexend"/>
                <a:cs typeface="Lexend"/>
                <a:sym typeface="Lexend"/>
              </a:rPr>
              <a:t>H</a:t>
            </a:r>
            <a:endParaRPr sz="3200">
              <a:solidFill>
                <a:schemeClr val="dk1"/>
              </a:solidFill>
              <a:latin typeface="Lexend"/>
              <a:ea typeface="Lexend"/>
              <a:cs typeface="Lexend"/>
              <a:sym typeface="Lexend"/>
            </a:endParaRPr>
          </a:p>
        </p:txBody>
      </p:sp>
      <p:sp>
        <p:nvSpPr>
          <p:cNvPr id="887" name="Google Shape;887;p72"/>
          <p:cNvSpPr txBox="1"/>
          <p:nvPr/>
        </p:nvSpPr>
        <p:spPr>
          <a:xfrm>
            <a:off x="2401200" y="2630763"/>
            <a:ext cx="3960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dk1"/>
                </a:solidFill>
                <a:latin typeface="Lexend"/>
                <a:ea typeface="Lexend"/>
                <a:cs typeface="Lexend"/>
                <a:sym typeface="Lexend"/>
              </a:rPr>
              <a:t>H</a:t>
            </a:r>
            <a:endParaRPr sz="3200">
              <a:solidFill>
                <a:schemeClr val="dk1"/>
              </a:solidFill>
              <a:latin typeface="Lexend"/>
              <a:ea typeface="Lexend"/>
              <a:cs typeface="Lexend"/>
              <a:sym typeface="Lexend"/>
            </a:endParaRPr>
          </a:p>
        </p:txBody>
      </p:sp>
      <p:sp>
        <p:nvSpPr>
          <p:cNvPr id="888" name="Google Shape;888;p72"/>
          <p:cNvSpPr txBox="1"/>
          <p:nvPr/>
        </p:nvSpPr>
        <p:spPr>
          <a:xfrm>
            <a:off x="4450213" y="2648038"/>
            <a:ext cx="3960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dk1"/>
                </a:solidFill>
                <a:latin typeface="Lexend"/>
                <a:ea typeface="Lexend"/>
                <a:cs typeface="Lexend"/>
                <a:sym typeface="Lexend"/>
              </a:rPr>
              <a:t>H</a:t>
            </a:r>
            <a:endParaRPr sz="3200">
              <a:solidFill>
                <a:schemeClr val="dk1"/>
              </a:solidFill>
              <a:latin typeface="Lexend"/>
              <a:ea typeface="Lexend"/>
              <a:cs typeface="Lexend"/>
              <a:sym typeface="Lexend"/>
            </a:endParaRPr>
          </a:p>
        </p:txBody>
      </p:sp>
      <p:sp>
        <p:nvSpPr>
          <p:cNvPr id="889" name="Google Shape;889;p72"/>
          <p:cNvSpPr txBox="1"/>
          <p:nvPr/>
        </p:nvSpPr>
        <p:spPr>
          <a:xfrm>
            <a:off x="6721725" y="2193538"/>
            <a:ext cx="3960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dk1"/>
                </a:solidFill>
                <a:latin typeface="Lexend"/>
                <a:ea typeface="Lexend"/>
                <a:cs typeface="Lexend"/>
                <a:sym typeface="Lexend"/>
              </a:rPr>
              <a:t>H</a:t>
            </a:r>
            <a:endParaRPr sz="3200">
              <a:solidFill>
                <a:schemeClr val="dk1"/>
              </a:solidFill>
              <a:latin typeface="Lexend"/>
              <a:ea typeface="Lexend"/>
              <a:cs typeface="Lexend"/>
              <a:sym typeface="Lexend"/>
            </a:endParaRPr>
          </a:p>
        </p:txBody>
      </p:sp>
      <p:sp>
        <p:nvSpPr>
          <p:cNvPr id="890" name="Google Shape;890;p72"/>
          <p:cNvSpPr txBox="1"/>
          <p:nvPr/>
        </p:nvSpPr>
        <p:spPr>
          <a:xfrm>
            <a:off x="7813200" y="2648038"/>
            <a:ext cx="3960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dk1"/>
                </a:solidFill>
                <a:latin typeface="Lexend"/>
                <a:ea typeface="Lexend"/>
                <a:cs typeface="Lexend"/>
                <a:sym typeface="Lexend"/>
              </a:rPr>
              <a:t>H</a:t>
            </a:r>
            <a:endParaRPr sz="3200">
              <a:solidFill>
                <a:schemeClr val="dk1"/>
              </a:solidFill>
              <a:latin typeface="Lexend"/>
              <a:ea typeface="Lexend"/>
              <a:cs typeface="Lexend"/>
              <a:sym typeface="Lexend"/>
            </a:endParaRPr>
          </a:p>
        </p:txBody>
      </p:sp>
      <p:sp>
        <p:nvSpPr>
          <p:cNvPr id="891" name="Google Shape;891;p72"/>
          <p:cNvSpPr txBox="1"/>
          <p:nvPr/>
        </p:nvSpPr>
        <p:spPr>
          <a:xfrm>
            <a:off x="6820800" y="3239988"/>
            <a:ext cx="3960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dk1"/>
                </a:solidFill>
                <a:latin typeface="Lexend"/>
                <a:ea typeface="Lexend"/>
                <a:cs typeface="Lexend"/>
                <a:sym typeface="Lexend"/>
              </a:rPr>
              <a:t>H</a:t>
            </a:r>
            <a:endParaRPr sz="3200">
              <a:solidFill>
                <a:schemeClr val="dk1"/>
              </a:solidFill>
              <a:latin typeface="Lexend"/>
              <a:ea typeface="Lexend"/>
              <a:cs typeface="Lexend"/>
              <a:sym typeface="Lexend"/>
            </a:endParaRPr>
          </a:p>
        </p:txBody>
      </p:sp>
      <p:sp>
        <p:nvSpPr>
          <p:cNvPr id="892" name="Google Shape;892;p72"/>
          <p:cNvSpPr txBox="1"/>
          <p:nvPr/>
        </p:nvSpPr>
        <p:spPr>
          <a:xfrm>
            <a:off x="4068593" y="2079150"/>
            <a:ext cx="3960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lt1"/>
                </a:solidFill>
                <a:latin typeface="Lexend"/>
                <a:ea typeface="Lexend"/>
                <a:cs typeface="Lexend"/>
                <a:sym typeface="Lexend"/>
              </a:rPr>
              <a:t>N</a:t>
            </a:r>
            <a:endParaRPr sz="3200">
              <a:solidFill>
                <a:schemeClr val="lt1"/>
              </a:solidFill>
              <a:latin typeface="Lexend"/>
              <a:ea typeface="Lexend"/>
              <a:cs typeface="Lexend"/>
              <a:sym typeface="Lexend"/>
            </a:endParaRPr>
          </a:p>
        </p:txBody>
      </p:sp>
      <p:sp>
        <p:nvSpPr>
          <p:cNvPr id="893" name="Google Shape;893;p72"/>
          <p:cNvSpPr txBox="1"/>
          <p:nvPr/>
        </p:nvSpPr>
        <p:spPr>
          <a:xfrm>
            <a:off x="4068593" y="3178750"/>
            <a:ext cx="3960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lt1"/>
                </a:solidFill>
                <a:latin typeface="Lexend"/>
                <a:ea typeface="Lexend"/>
                <a:cs typeface="Lexend"/>
                <a:sym typeface="Lexend"/>
              </a:rPr>
              <a:t>N</a:t>
            </a:r>
            <a:endParaRPr sz="3200">
              <a:solidFill>
                <a:schemeClr val="lt1"/>
              </a:solidFill>
              <a:latin typeface="Lexend"/>
              <a:ea typeface="Lexend"/>
              <a:cs typeface="Lexend"/>
              <a:sym typeface="Lexend"/>
            </a:endParaRPr>
          </a:p>
        </p:txBody>
      </p:sp>
      <p:sp>
        <p:nvSpPr>
          <p:cNvPr id="894" name="Google Shape;894;p72"/>
          <p:cNvSpPr txBox="1"/>
          <p:nvPr/>
        </p:nvSpPr>
        <p:spPr>
          <a:xfrm>
            <a:off x="5059193" y="2630763"/>
            <a:ext cx="3960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lt1"/>
                </a:solidFill>
                <a:latin typeface="Lexend"/>
                <a:ea typeface="Lexend"/>
                <a:cs typeface="Lexend"/>
                <a:sym typeface="Lexend"/>
              </a:rPr>
              <a:t>N</a:t>
            </a:r>
            <a:endParaRPr sz="3200">
              <a:solidFill>
                <a:schemeClr val="lt1"/>
              </a:solidFill>
              <a:latin typeface="Lexend"/>
              <a:ea typeface="Lexend"/>
              <a:cs typeface="Lexend"/>
              <a:sym typeface="Lexend"/>
            </a:endParaRPr>
          </a:p>
        </p:txBody>
      </p:sp>
      <p:sp>
        <p:nvSpPr>
          <p:cNvPr id="895" name="Google Shape;895;p72"/>
          <p:cNvSpPr txBox="1"/>
          <p:nvPr/>
        </p:nvSpPr>
        <p:spPr>
          <a:xfrm>
            <a:off x="7151468" y="2686150"/>
            <a:ext cx="396000" cy="4926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2800">
                <a:solidFill>
                  <a:schemeClr val="lt1"/>
                </a:solidFill>
                <a:latin typeface="Lexend"/>
                <a:ea typeface="Lexend"/>
                <a:cs typeface="Lexend"/>
                <a:sym typeface="Lexend"/>
              </a:rPr>
              <a:t>N</a:t>
            </a:r>
            <a:endParaRPr sz="3200">
              <a:solidFill>
                <a:schemeClr val="lt1"/>
              </a:solidFill>
              <a:latin typeface="Lexend"/>
              <a:ea typeface="Lexend"/>
              <a:cs typeface="Lexend"/>
              <a:sym typeface="Lexend"/>
            </a:endParaRPr>
          </a:p>
        </p:txBody>
      </p:sp>
      <p:pic>
        <p:nvPicPr>
          <p:cNvPr id="896" name="Google Shape;896;p72"/>
          <p:cNvPicPr preferRelativeResize="0"/>
          <p:nvPr/>
        </p:nvPicPr>
        <p:blipFill>
          <a:blip r:embed="rId6">
            <a:alphaModFix/>
          </a:blip>
          <a:stretch>
            <a:fillRect/>
          </a:stretch>
        </p:blipFill>
        <p:spPr>
          <a:xfrm>
            <a:off x="7967083" y="4110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sp>
        <p:nvSpPr>
          <p:cNvPr id="901" name="Google Shape;901;p73"/>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maxay qaacidada (formula) xarunta hoos ku muujisan?</a:t>
            </a:r>
            <a:endParaRPr/>
          </a:p>
        </p:txBody>
      </p:sp>
      <p:sp>
        <p:nvSpPr>
          <p:cNvPr id="902" name="Google Shape;902;p7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Matixinta xeryahooda iyadoo la adeegsanayo astaamaha kiimikada</a:t>
            </a:r>
            <a:endParaRPr/>
          </a:p>
        </p:txBody>
      </p:sp>
      <p:sp>
        <p:nvSpPr>
          <p:cNvPr id="903" name="Google Shape;903;p73"/>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CH3</a:t>
            </a:r>
            <a:r>
              <a:rPr baseline="-25000" lang="en-GB">
                <a:latin typeface="Lexend"/>
              </a:rPr>
              <a:t/>
            </a:r>
            <a:endParaRPr baseline="-25000"/>
          </a:p>
        </p:txBody>
      </p:sp>
      <p:sp>
        <p:nvSpPr>
          <p:cNvPr id="904" name="Google Shape;904;p73"/>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t>
            </a:r>
            <a:r>
              <a:rPr baseline="-25000" lang="en-GB">
                <a:latin typeface="Lexend"/>
              </a:rPr>
              <a:t>2</a:t>
            </a:r>
            <a:r>
              <a:rPr lang="en-GB">
                <a:latin typeface="Lexend"/>
              </a:rPr>
              <a:t>H</a:t>
            </a:r>
            <a:r>
              <a:rPr baseline="-25000" lang="en-GB">
                <a:latin typeface="Lexend"/>
              </a:rPr>
              <a:t>6</a:t>
            </a:r>
            <a:endParaRPr baseline="-25000"/>
          </a:p>
        </p:txBody>
      </p:sp>
      <p:sp>
        <p:nvSpPr>
          <p:cNvPr id="905" name="Google Shape;905;p73"/>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a:latin typeface="Lexend"/>
              </a:rPr>
              <a:t>C</a:t>
            </a:r>
            <a:r>
              <a:rPr baseline="30000" lang="en-GB">
                <a:latin typeface="Lexend"/>
              </a:rPr>
              <a:t>2</a:t>
            </a:r>
            <a:r>
              <a:rPr lang="en-GB">
                <a:latin typeface="Lexend"/>
              </a:rPr>
              <a:t>H</a:t>
            </a:r>
            <a:r>
              <a:rPr baseline="30000" lang="en-GB">
                <a:latin typeface="Lexend"/>
              </a:rPr>
              <a:t>6</a:t>
            </a:r>
            <a:endParaRPr baseline="30000"/>
          </a:p>
        </p:txBody>
      </p:sp>
      <p:pic>
        <p:nvPicPr>
          <p:cNvPr id="906" name="Google Shape;906;p73"/>
          <p:cNvPicPr preferRelativeResize="0"/>
          <p:nvPr/>
        </p:nvPicPr>
        <p:blipFill>
          <a:blip r:embed="rId3">
            <a:alphaModFix/>
          </a:blip>
          <a:stretch>
            <a:fillRect/>
          </a:stretch>
        </p:blipFill>
        <p:spPr>
          <a:xfrm>
            <a:off x="1882258" y="2794250"/>
            <a:ext cx="396000" cy="419100"/>
          </a:xfrm>
          <a:prstGeom prst="rect">
            <a:avLst/>
          </a:prstGeom>
          <a:noFill/>
          <a:ln>
            <a:noFill/>
          </a:ln>
        </p:spPr>
      </p:pic>
      <p:grpSp>
        <p:nvGrpSpPr>
          <p:cNvPr id="907" name="Google Shape;907;p73"/>
          <p:cNvGrpSpPr/>
          <p:nvPr/>
        </p:nvGrpSpPr>
        <p:grpSpPr>
          <a:xfrm>
            <a:off x="4038799" y="1440100"/>
            <a:ext cx="3661251" cy="2595076"/>
            <a:chOff x="5158749" y="748775"/>
            <a:chExt cx="3661251" cy="2595076"/>
          </a:xfrm>
        </p:grpSpPr>
        <p:pic>
          <p:nvPicPr>
            <p:cNvPr id="908" name="Google Shape;908;p73"/>
            <p:cNvPicPr preferRelativeResize="0"/>
            <p:nvPr/>
          </p:nvPicPr>
          <p:blipFill>
            <a:blip r:embed="rId4">
              <a:alphaModFix/>
            </a:blip>
            <a:stretch>
              <a:fillRect/>
            </a:stretch>
          </p:blipFill>
          <p:spPr>
            <a:xfrm>
              <a:off x="5158749" y="748775"/>
              <a:ext cx="3661251" cy="2595076"/>
            </a:xfrm>
            <a:prstGeom prst="rect">
              <a:avLst/>
            </a:prstGeom>
            <a:noFill/>
            <a:ln>
              <a:noFill/>
            </a:ln>
          </p:spPr>
        </p:pic>
        <p:sp>
          <p:nvSpPr>
            <p:cNvPr id="909" name="Google Shape;909;p73"/>
            <p:cNvSpPr txBox="1"/>
            <p:nvPr/>
          </p:nvSpPr>
          <p:spPr>
            <a:xfrm>
              <a:off x="6278755" y="1800000"/>
              <a:ext cx="396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lt1"/>
                  </a:solidFill>
                  <a:latin typeface="Lexend"/>
                  <a:ea typeface="Lexend"/>
                  <a:cs typeface="Lexend"/>
                  <a:sym typeface="Lexend"/>
                </a:rPr>
                <a:t>C</a:t>
              </a:r>
              <a:endParaRPr sz="3200">
                <a:solidFill>
                  <a:schemeClr val="lt1"/>
                </a:solidFill>
                <a:latin typeface="Lexend"/>
                <a:ea typeface="Lexend"/>
                <a:cs typeface="Lexend"/>
                <a:sym typeface="Lexend"/>
              </a:endParaRPr>
            </a:p>
          </p:txBody>
        </p:sp>
        <p:sp>
          <p:nvSpPr>
            <p:cNvPr id="910" name="Google Shape;910;p73"/>
            <p:cNvSpPr txBox="1"/>
            <p:nvPr/>
          </p:nvSpPr>
          <p:spPr>
            <a:xfrm>
              <a:off x="6979800" y="1800000"/>
              <a:ext cx="396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lt1"/>
                  </a:solidFill>
                  <a:latin typeface="Lexend"/>
                  <a:ea typeface="Lexend"/>
                  <a:cs typeface="Lexend"/>
                  <a:sym typeface="Lexend"/>
                </a:rPr>
                <a:t>C</a:t>
              </a:r>
              <a:endParaRPr sz="3200">
                <a:solidFill>
                  <a:schemeClr val="lt1"/>
                </a:solidFill>
                <a:latin typeface="Lexend"/>
                <a:ea typeface="Lexend"/>
                <a:cs typeface="Lexend"/>
                <a:sym typeface="Lexend"/>
              </a:endParaRPr>
            </a:p>
          </p:txBody>
        </p:sp>
        <p:sp>
          <p:nvSpPr>
            <p:cNvPr id="911" name="Google Shape;911;p73"/>
            <p:cNvSpPr txBox="1"/>
            <p:nvPr/>
          </p:nvSpPr>
          <p:spPr>
            <a:xfrm>
              <a:off x="6104525" y="1127400"/>
              <a:ext cx="396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dk1"/>
                  </a:solidFill>
                  <a:latin typeface="Lexend"/>
                  <a:ea typeface="Lexend"/>
                  <a:cs typeface="Lexend"/>
                  <a:sym typeface="Lexend"/>
                </a:rPr>
                <a:t>H</a:t>
              </a:r>
              <a:endParaRPr sz="3200">
                <a:solidFill>
                  <a:schemeClr val="dk1"/>
                </a:solidFill>
                <a:latin typeface="Lexend"/>
                <a:ea typeface="Lexend"/>
                <a:cs typeface="Lexend"/>
                <a:sym typeface="Lexend"/>
              </a:endParaRPr>
            </a:p>
          </p:txBody>
        </p:sp>
        <p:sp>
          <p:nvSpPr>
            <p:cNvPr id="912" name="Google Shape;912;p73"/>
            <p:cNvSpPr txBox="1"/>
            <p:nvPr/>
          </p:nvSpPr>
          <p:spPr>
            <a:xfrm>
              <a:off x="6104525" y="2472600"/>
              <a:ext cx="396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dk1"/>
                  </a:solidFill>
                  <a:latin typeface="Lexend"/>
                  <a:ea typeface="Lexend"/>
                  <a:cs typeface="Lexend"/>
                  <a:sym typeface="Lexend"/>
                </a:rPr>
                <a:t>H</a:t>
              </a:r>
              <a:endParaRPr sz="3200">
                <a:solidFill>
                  <a:schemeClr val="dk1"/>
                </a:solidFill>
                <a:latin typeface="Lexend"/>
                <a:ea typeface="Lexend"/>
                <a:cs typeface="Lexend"/>
                <a:sym typeface="Lexend"/>
              </a:endParaRPr>
            </a:p>
          </p:txBody>
        </p:sp>
        <p:sp>
          <p:nvSpPr>
            <p:cNvPr id="913" name="Google Shape;913;p73"/>
            <p:cNvSpPr txBox="1"/>
            <p:nvPr/>
          </p:nvSpPr>
          <p:spPr>
            <a:xfrm>
              <a:off x="7040760" y="2472600"/>
              <a:ext cx="396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dk1"/>
                  </a:solidFill>
                  <a:latin typeface="Lexend"/>
                  <a:ea typeface="Lexend"/>
                  <a:cs typeface="Lexend"/>
                  <a:sym typeface="Lexend"/>
                </a:rPr>
                <a:t>H</a:t>
              </a:r>
              <a:endParaRPr sz="3200">
                <a:solidFill>
                  <a:schemeClr val="dk1"/>
                </a:solidFill>
                <a:latin typeface="Lexend"/>
                <a:ea typeface="Lexend"/>
                <a:cs typeface="Lexend"/>
                <a:sym typeface="Lexend"/>
              </a:endParaRPr>
            </a:p>
          </p:txBody>
        </p:sp>
        <p:sp>
          <p:nvSpPr>
            <p:cNvPr id="914" name="Google Shape;914;p73"/>
            <p:cNvSpPr txBox="1"/>
            <p:nvPr/>
          </p:nvSpPr>
          <p:spPr>
            <a:xfrm>
              <a:off x="7040760" y="1127400"/>
              <a:ext cx="396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dk1"/>
                  </a:solidFill>
                  <a:latin typeface="Lexend"/>
                  <a:ea typeface="Lexend"/>
                  <a:cs typeface="Lexend"/>
                  <a:sym typeface="Lexend"/>
                </a:rPr>
                <a:t>H</a:t>
              </a:r>
              <a:endParaRPr sz="3200">
                <a:solidFill>
                  <a:schemeClr val="dk1"/>
                </a:solidFill>
                <a:latin typeface="Lexend"/>
                <a:ea typeface="Lexend"/>
                <a:cs typeface="Lexend"/>
                <a:sym typeface="Lexend"/>
              </a:endParaRPr>
            </a:p>
          </p:txBody>
        </p:sp>
        <p:sp>
          <p:nvSpPr>
            <p:cNvPr id="915" name="Google Shape;915;p73"/>
            <p:cNvSpPr txBox="1"/>
            <p:nvPr/>
          </p:nvSpPr>
          <p:spPr>
            <a:xfrm>
              <a:off x="7674255" y="1800013"/>
              <a:ext cx="396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dk1"/>
                  </a:solidFill>
                  <a:latin typeface="Lexend"/>
                  <a:ea typeface="Lexend"/>
                  <a:cs typeface="Lexend"/>
                  <a:sym typeface="Lexend"/>
                </a:rPr>
                <a:t>H</a:t>
              </a:r>
              <a:endParaRPr sz="3200">
                <a:solidFill>
                  <a:schemeClr val="dk1"/>
                </a:solidFill>
                <a:latin typeface="Lexend"/>
                <a:ea typeface="Lexend"/>
                <a:cs typeface="Lexend"/>
                <a:sym typeface="Lexend"/>
              </a:endParaRPr>
            </a:p>
          </p:txBody>
        </p:sp>
        <p:sp>
          <p:nvSpPr>
            <p:cNvPr id="916" name="Google Shape;916;p73"/>
            <p:cNvSpPr txBox="1"/>
            <p:nvPr/>
          </p:nvSpPr>
          <p:spPr>
            <a:xfrm>
              <a:off x="5631040" y="1800025"/>
              <a:ext cx="396000" cy="4926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3200">
                  <a:solidFill>
                    <a:schemeClr val="dk1"/>
                  </a:solidFill>
                  <a:latin typeface="Lexend"/>
                  <a:ea typeface="Lexend"/>
                  <a:cs typeface="Lexend"/>
                  <a:sym typeface="Lexend"/>
                </a:rPr>
                <a:t>H</a:t>
              </a:r>
              <a:endParaRPr sz="32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74"/>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maxay qaacidada (formula) saxda ah ee carbon dioxide?</a:t>
            </a:r>
            <a:endParaRPr/>
          </a:p>
        </p:txBody>
      </p:sp>
      <p:sp>
        <p:nvSpPr>
          <p:cNvPr id="922" name="Google Shape;922;p74"/>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Matixinta xeryahooda iyadoo la adeegsanayo astaamaha kiimikada</a:t>
            </a:r>
            <a:endParaRPr/>
          </a:p>
        </p:txBody>
      </p:sp>
      <p:sp>
        <p:nvSpPr>
          <p:cNvPr id="923" name="Google Shape;923;p74"/>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CO2</a:t>
            </a:r>
            <a:r>
              <a:rPr baseline="-25000" lang="en-GB">
                <a:latin typeface="Lexend"/>
              </a:rPr>
              <a:t/>
            </a:r>
            <a:endParaRPr baseline="-25000"/>
          </a:p>
        </p:txBody>
      </p:sp>
      <p:sp>
        <p:nvSpPr>
          <p:cNvPr id="924" name="Google Shape;924;p74"/>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CO2</a:t>
            </a:r>
            <a:r>
              <a:rPr baseline="30000" lang="en-GB">
                <a:latin typeface="Lexend"/>
              </a:rPr>
              <a:t/>
            </a:r>
            <a:endParaRPr baseline="-25000"/>
          </a:p>
        </p:txBody>
      </p:sp>
      <p:sp>
        <p:nvSpPr>
          <p:cNvPr id="925" name="Google Shape;925;p74"/>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a:latin typeface="Lexend"/>
              </a:rPr>
              <a:t>C</a:t>
            </a:r>
            <a:r>
              <a:rPr baseline="30000" lang="en-GB">
                <a:latin typeface="Lexend"/>
              </a:rPr>
              <a:t>2</a:t>
            </a:r>
            <a:r>
              <a:rPr lang="en-GB">
                <a:latin typeface="Lexend"/>
              </a:rPr>
              <a:t>O</a:t>
            </a:r>
            <a:endParaRPr baseline="30000"/>
          </a:p>
        </p:txBody>
      </p:sp>
      <p:pic>
        <p:nvPicPr>
          <p:cNvPr id="926" name="Google Shape;926;p74"/>
          <p:cNvPicPr preferRelativeResize="0"/>
          <p:nvPr/>
        </p:nvPicPr>
        <p:blipFill>
          <a:blip r:embed="rId3">
            <a:alphaModFix/>
          </a:blip>
          <a:stretch>
            <a:fillRect/>
          </a:stretch>
        </p:blipFill>
        <p:spPr>
          <a:xfrm>
            <a:off x="1684808" y="1620000"/>
            <a:ext cx="396000" cy="419100"/>
          </a:xfrm>
          <a:prstGeom prst="rect">
            <a:avLst/>
          </a:prstGeom>
          <a:noFill/>
          <a:ln>
            <a:noFill/>
          </a:ln>
        </p:spPr>
      </p:pic>
      <p:sp>
        <p:nvSpPr>
          <p:cNvPr id="927" name="Google Shape;927;p74"/>
          <p:cNvSpPr/>
          <p:nvPr/>
        </p:nvSpPr>
        <p:spPr>
          <a:xfrm>
            <a:off x="4648325" y="2332150"/>
            <a:ext cx="950400" cy="8811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2800">
                <a:solidFill>
                  <a:schemeClr val="lt1"/>
                </a:solidFill>
                <a:latin typeface="Lexend"/>
                <a:ea typeface="Lexend"/>
                <a:cs typeface="Lexend"/>
                <a:sym typeface="Lexend"/>
              </a:rPr>
              <a:t>C</a:t>
            </a:r>
            <a:endParaRPr sz="3500">
              <a:solidFill>
                <a:schemeClr val="lt1"/>
              </a:solidFill>
              <a:latin typeface="Lexend"/>
              <a:ea typeface="Lexend"/>
              <a:cs typeface="Lexend"/>
              <a:sym typeface="Lexend"/>
            </a:endParaRPr>
          </a:p>
        </p:txBody>
      </p:sp>
      <p:sp>
        <p:nvSpPr>
          <p:cNvPr id="928" name="Google Shape;928;p74"/>
          <p:cNvSpPr/>
          <p:nvPr/>
        </p:nvSpPr>
        <p:spPr>
          <a:xfrm>
            <a:off x="5347050" y="1934100"/>
            <a:ext cx="790800" cy="7659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2800">
                <a:solidFill>
                  <a:schemeClr val="lt1"/>
                </a:solidFill>
                <a:latin typeface="Lexend"/>
                <a:ea typeface="Lexend"/>
                <a:cs typeface="Lexend"/>
                <a:sym typeface="Lexend"/>
              </a:rPr>
              <a:t>O</a:t>
            </a:r>
            <a:endParaRPr sz="2900">
              <a:solidFill>
                <a:schemeClr val="lt1"/>
              </a:solidFill>
              <a:latin typeface="Lexend"/>
              <a:ea typeface="Lexend"/>
              <a:cs typeface="Lexend"/>
              <a:sym typeface="Lexend"/>
            </a:endParaRPr>
          </a:p>
        </p:txBody>
      </p:sp>
      <p:sp>
        <p:nvSpPr>
          <p:cNvPr id="929" name="Google Shape;929;p74"/>
          <p:cNvSpPr/>
          <p:nvPr/>
        </p:nvSpPr>
        <p:spPr>
          <a:xfrm>
            <a:off x="4077800" y="2794250"/>
            <a:ext cx="790800" cy="765900"/>
          </a:xfrm>
          <a:prstGeom prst="ellipse">
            <a:avLst/>
          </a:prstGeom>
          <a:solidFill>
            <a:srgbClr val="FF0000"/>
          </a:solidFill>
          <a:ln cap="flat" cmpd="sng" w="9525">
            <a:solidFill>
              <a:srgbClr val="FF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2800">
                <a:solidFill>
                  <a:schemeClr val="lt1"/>
                </a:solidFill>
                <a:latin typeface="Lexend"/>
                <a:ea typeface="Lexend"/>
                <a:cs typeface="Lexend"/>
                <a:sym typeface="Lexend"/>
              </a:rPr>
              <a:t>O</a:t>
            </a:r>
            <a:endParaRPr sz="2900">
              <a:solidFill>
                <a:schemeClr val="lt1"/>
              </a:solidFill>
              <a:latin typeface="Lexend"/>
              <a:ea typeface="Lexend"/>
              <a:cs typeface="Lexend"/>
              <a:sym typeface="Lexend"/>
            </a:endParaRPr>
          </a:p>
        </p:txBody>
      </p:sp>
      <p:sp>
        <p:nvSpPr>
          <p:cNvPr id="930" name="Google Shape;930;p74"/>
          <p:cNvSpPr txBox="1"/>
          <p:nvPr>
            <p:ph idx="5" type="subTitle"/>
          </p:nvPr>
        </p:nvSpPr>
        <p:spPr>
          <a:xfrm>
            <a:off x="1013425" y="4139862"/>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a:latin typeface="Lexend"/>
              </a:rPr>
              <a:t>C</a:t>
            </a:r>
            <a:r>
              <a:rPr baseline="-25000" lang="en-GB">
                <a:latin typeface="Lexend"/>
              </a:rPr>
              <a:t>2</a:t>
            </a:r>
            <a:r>
              <a:rPr lang="en-GB">
                <a:latin typeface="Lexend"/>
              </a:rPr>
              <a:t>O</a:t>
            </a:r>
            <a:endParaRPr/>
          </a:p>
        </p:txBody>
      </p:sp>
      <p:sp>
        <p:nvSpPr>
          <p:cNvPr id="931" name="Google Shape;931;p74"/>
          <p:cNvSpPr txBox="1"/>
          <p:nvPr/>
        </p:nvSpPr>
        <p:spPr>
          <a:xfrm>
            <a:off x="4033350" y="3453988"/>
            <a:ext cx="3075000" cy="419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carbon dioxide</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pic>
        <p:nvPicPr>
          <p:cNvPr id="936" name="Google Shape;936;p75"/>
          <p:cNvPicPr preferRelativeResize="0"/>
          <p:nvPr/>
        </p:nvPicPr>
        <p:blipFill>
          <a:blip r:embed="rId3">
            <a:alphaModFix/>
          </a:blip>
          <a:stretch>
            <a:fillRect/>
          </a:stretch>
        </p:blipFill>
        <p:spPr>
          <a:xfrm>
            <a:off x="3268075" y="1901753"/>
            <a:ext cx="1997050" cy="1892750"/>
          </a:xfrm>
          <a:prstGeom prst="rect">
            <a:avLst/>
          </a:prstGeom>
          <a:noFill/>
          <a:ln>
            <a:noFill/>
          </a:ln>
        </p:spPr>
      </p:pic>
      <p:sp>
        <p:nvSpPr>
          <p:cNvPr id="937" name="Google Shape;937;p75"/>
          <p:cNvSpPr txBox="1"/>
          <p:nvPr>
            <p:ph type="title"/>
          </p:nvPr>
        </p:nvSpPr>
        <p:spPr>
          <a:xfrm>
            <a:off x="324000" y="11085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Matixinta xeryahooda iyadoo la adeegsanayo astaamaha kiimikada</a:t>
            </a:r>
            <a:endParaRPr/>
          </a:p>
          <a:p>
            <a:pPr indent="0" lvl="0" marL="0" rtl="0" algn="l">
              <a:spcBef>
                <a:spcPts val="0"/>
              </a:spcBef>
              <a:spcAft>
                <a:spcPts val="0"/>
              </a:spcAft>
              <a:buNone/>
            </a:pPr>
            <a:r>
              <a:rPr>
                <a:latin typeface="Lexend"/>
              </a:rPr>
              <a:t/>
            </a:r>
            <a:endParaRPr/>
          </a:p>
        </p:txBody>
      </p:sp>
      <p:sp>
        <p:nvSpPr>
          <p:cNvPr id="938" name="Google Shape;938;p75"/>
          <p:cNvSpPr txBox="1"/>
          <p:nvPr/>
        </p:nvSpPr>
        <p:spPr>
          <a:xfrm>
            <a:off x="288225" y="4320000"/>
            <a:ext cx="8142600" cy="1419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Qaacidada (formula) waxay bixisaa saamiga curiyeyaasha (elements) ee xarunta ku jira.</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939" name="Google Shape;939;p75"/>
          <p:cNvSpPr txBox="1"/>
          <p:nvPr/>
        </p:nvSpPr>
        <p:spPr>
          <a:xfrm>
            <a:off x="288225" y="783750"/>
            <a:ext cx="8583000" cy="5925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Xeryaho qaarkood waxay sameeyaan qaabab waaweyn (giant structures).</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1000"/>
              </a:spcAft>
              <a:buClr>
                <a:schemeClr val="dk1"/>
              </a:buClr>
              <a:buSzPts val="1100"/>
              <a:buFont typeface="Arial"/>
              <a:buNone/>
            </a:pPr>
            <a:r>
              <a:rPr lang="en-GB" sz="1800">
                <a:solidFill>
                  <a:schemeClr val="dk1"/>
                </a:solidFill>
                <a:latin typeface="Lexend"/>
                <a:ea typeface="Lexend"/>
                <a:cs typeface="Lexend"/>
                <a:sym typeface="Lexend"/>
              </a:rPr>
              <a:t>Tusaale ahaan:</a:t>
            </a:r>
            <a:endParaRPr sz="2200">
              <a:solidFill>
                <a:schemeClr val="dk1"/>
              </a:solidFill>
              <a:latin typeface="Lexend"/>
              <a:ea typeface="Lexend"/>
              <a:cs typeface="Lexend"/>
              <a:sym typeface="Lexend"/>
            </a:endParaRPr>
          </a:p>
        </p:txBody>
      </p:sp>
      <p:sp>
        <p:nvSpPr>
          <p:cNvPr id="940" name="Google Shape;940;p75"/>
          <p:cNvSpPr txBox="1"/>
          <p:nvPr/>
        </p:nvSpPr>
        <p:spPr>
          <a:xfrm>
            <a:off x="3326950" y="3718600"/>
            <a:ext cx="2625900" cy="54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NaCl = 1:1 saami</a:t>
            </a:r>
            <a:endParaRPr sz="2200">
              <a:solidFill>
                <a:schemeClr val="dk1"/>
              </a:solidFill>
              <a:latin typeface="Lexend"/>
              <a:ea typeface="Lexend"/>
              <a:cs typeface="Lexend"/>
              <a:sym typeface="Lexend"/>
            </a:endParaRPr>
          </a:p>
        </p:txBody>
      </p:sp>
      <p:sp>
        <p:nvSpPr>
          <p:cNvPr id="941" name="Google Shape;941;p75"/>
          <p:cNvSpPr txBox="1"/>
          <p:nvPr/>
        </p:nvSpPr>
        <p:spPr>
          <a:xfrm>
            <a:off x="3268075" y="1384350"/>
            <a:ext cx="3415500" cy="369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sodium chloride</a:t>
            </a:r>
            <a:endParaRPr sz="2200">
              <a:solidFill>
                <a:schemeClr val="dk1"/>
              </a:solidFill>
              <a:latin typeface="Lexend"/>
              <a:ea typeface="Lexend"/>
              <a:cs typeface="Lexend"/>
              <a:sym typeface="Lexend"/>
            </a:endParaRPr>
          </a:p>
        </p:txBody>
      </p:sp>
      <p:grpSp>
        <p:nvGrpSpPr>
          <p:cNvPr id="942" name="Google Shape;942;p75"/>
          <p:cNvGrpSpPr/>
          <p:nvPr/>
        </p:nvGrpSpPr>
        <p:grpSpPr>
          <a:xfrm>
            <a:off x="5082050" y="2583273"/>
            <a:ext cx="2532000" cy="306000"/>
            <a:chOff x="5128425" y="2547000"/>
            <a:chExt cx="2532000" cy="306000"/>
          </a:xfrm>
        </p:grpSpPr>
        <p:cxnSp>
          <p:nvCxnSpPr>
            <p:cNvPr id="943" name="Google Shape;943;p75"/>
            <p:cNvCxnSpPr/>
            <p:nvPr/>
          </p:nvCxnSpPr>
          <p:spPr>
            <a:xfrm>
              <a:off x="5128425" y="2811200"/>
              <a:ext cx="278100" cy="0"/>
            </a:xfrm>
            <a:prstGeom prst="straightConnector1">
              <a:avLst/>
            </a:prstGeom>
            <a:noFill/>
            <a:ln cap="flat" cmpd="sng" w="38100">
              <a:solidFill>
                <a:schemeClr val="dk1"/>
              </a:solidFill>
              <a:prstDash val="solid"/>
              <a:round/>
              <a:headEnd len="med" w="med" type="none"/>
              <a:tailEnd len="med" w="med" type="none"/>
            </a:ln>
          </p:spPr>
        </p:cxnSp>
        <p:sp>
          <p:nvSpPr>
            <p:cNvPr id="944" name="Google Shape;944;p75"/>
            <p:cNvSpPr txBox="1"/>
            <p:nvPr/>
          </p:nvSpPr>
          <p:spPr>
            <a:xfrm>
              <a:off x="5406525" y="2547000"/>
              <a:ext cx="2253900" cy="30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Lexend"/>
                  <a:ea typeface="Lexend"/>
                  <a:cs typeface="Lexend"/>
                  <a:sym typeface="Lexend"/>
                </a:rPr>
                <a:t>atamka sodium</a:t>
              </a:r>
              <a:endParaRPr sz="2200">
                <a:solidFill>
                  <a:schemeClr val="dk1"/>
                </a:solidFill>
                <a:latin typeface="Lexend"/>
                <a:ea typeface="Lexend"/>
                <a:cs typeface="Lexend"/>
                <a:sym typeface="Lexend"/>
              </a:endParaRPr>
            </a:p>
          </p:txBody>
        </p:sp>
      </p:grpSp>
      <p:grpSp>
        <p:nvGrpSpPr>
          <p:cNvPr id="945" name="Google Shape;945;p75"/>
          <p:cNvGrpSpPr/>
          <p:nvPr/>
        </p:nvGrpSpPr>
        <p:grpSpPr>
          <a:xfrm>
            <a:off x="5082050" y="3152291"/>
            <a:ext cx="2485625" cy="369600"/>
            <a:chOff x="5128425" y="2884200"/>
            <a:chExt cx="2485625" cy="369600"/>
          </a:xfrm>
        </p:grpSpPr>
        <p:cxnSp>
          <p:nvCxnSpPr>
            <p:cNvPr id="946" name="Google Shape;946;p75"/>
            <p:cNvCxnSpPr/>
            <p:nvPr/>
          </p:nvCxnSpPr>
          <p:spPr>
            <a:xfrm>
              <a:off x="5128425" y="3190200"/>
              <a:ext cx="278100" cy="0"/>
            </a:xfrm>
            <a:prstGeom prst="straightConnector1">
              <a:avLst/>
            </a:prstGeom>
            <a:noFill/>
            <a:ln cap="flat" cmpd="sng" w="38100">
              <a:solidFill>
                <a:schemeClr val="dk1"/>
              </a:solidFill>
              <a:prstDash val="solid"/>
              <a:round/>
              <a:headEnd len="med" w="med" type="none"/>
              <a:tailEnd len="med" w="med" type="none"/>
            </a:ln>
          </p:spPr>
        </p:cxnSp>
        <p:sp>
          <p:nvSpPr>
            <p:cNvPr id="947" name="Google Shape;947;p75"/>
            <p:cNvSpPr txBox="1"/>
            <p:nvPr/>
          </p:nvSpPr>
          <p:spPr>
            <a:xfrm>
              <a:off x="5360150" y="2884200"/>
              <a:ext cx="2253900" cy="36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000">
                  <a:solidFill>
                    <a:schemeClr val="dk1"/>
                  </a:solidFill>
                  <a:latin typeface="Lexend"/>
                  <a:ea typeface="Lexend"/>
                  <a:cs typeface="Lexend"/>
                  <a:sym typeface="Lexend"/>
                </a:rPr>
                <a:t>atamka chlorine</a:t>
              </a:r>
              <a:r>
                <a:rPr lang="en-GB" sz="20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76"/>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Buuxi shaxda macluumaadka.</a:t>
            </a:r>
            <a:endParaRPr/>
          </a:p>
        </p:txBody>
      </p:sp>
      <p:sp>
        <p:nvSpPr>
          <p:cNvPr id="953" name="Google Shape;953;p76"/>
          <p:cNvSpPr txBox="1"/>
          <p:nvPr>
            <p:ph type="title"/>
          </p:nvPr>
        </p:nvSpPr>
        <p:spPr>
          <a:xfrm>
            <a:off x="1296550" y="78325"/>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400">
                <a:latin typeface="Lexend"/>
              </a:rPr>
              <a:t>Matixinta xeryahooda iyadoo la adeegsanayo astaamaha kiimikada</a:t>
            </a:r>
            <a:endParaRPr sz="2000"/>
          </a:p>
        </p:txBody>
      </p:sp>
      <p:graphicFrame>
        <p:nvGraphicFramePr>
          <p:cNvPr id="954" name="Google Shape;954;p76"/>
          <p:cNvGraphicFramePr/>
          <p:nvPr/>
        </p:nvGraphicFramePr>
        <p:xfrm>
          <a:off x="324025" y="1154550"/>
          <a:ext cx="3000000" cy="3000000"/>
        </p:xfrm>
        <a:graphic>
          <a:graphicData uri="http://schemas.openxmlformats.org/drawingml/2006/table">
            <a:tbl>
              <a:tblPr>
                <a:noFill/>
                <a:tableStyleId>{4915D8A3-36A1-4BCD-9FD6-23D5AD2BFA69}</a:tableStyleId>
              </a:tblPr>
              <a:tblGrid>
                <a:gridCol w="2123200"/>
                <a:gridCol w="2123200"/>
                <a:gridCol w="2123200"/>
                <a:gridCol w="2123200"/>
              </a:tblGrid>
              <a:tr h="969875">
                <a:tc>
                  <a:txBody>
                    <a:bodyPr/>
                    <a:lstStyle/>
                    <a:p>
                      <a:pPr indent="0" lvl="0" marL="0" rtl="0" algn="l">
                        <a:spcBef>
                          <a:spcPts val="0"/>
                        </a:spcBef>
                        <a:spcAft>
                          <a:spcPts val="0"/>
                        </a:spcAft>
                        <a:buNone/>
                      </a:pPr>
                      <a:r>
                        <a:rPr b="1" lang="en-GB" sz="1300">
                          <a:solidFill>
                            <a:schemeClr val="lt1"/>
                          </a:solidFill>
                          <a:latin typeface="Lexend"/>
                          <a:ea typeface="Lexend"/>
                          <a:cs typeface="Lexend"/>
                          <a:sym typeface="Lexend"/>
                        </a:rPr>
                        <a:t>qaacidada xarunta (compound formula)</a:t>
                      </a:r>
                      <a:endParaRPr b="1" sz="18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b="1" lang="en-GB" sz="1300">
                          <a:solidFill>
                            <a:schemeClr val="lt1"/>
                          </a:solidFill>
                          <a:latin typeface="Lexend"/>
                          <a:ea typeface="Lexend"/>
                          <a:cs typeface="Lexend"/>
                          <a:sym typeface="Lexend"/>
                        </a:rPr>
                        <a:t>calaamadaha atamka ee iskudhafka (compound)</a:t>
                      </a:r>
                      <a:endParaRPr b="1" sz="18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b="1" lang="en-GB" sz="1300">
                          <a:solidFill>
                            <a:schemeClr val="lt1"/>
                          </a:solidFill>
                          <a:latin typeface="Lexend"/>
                          <a:ea typeface="Lexend"/>
                          <a:cs typeface="Lexend"/>
                          <a:sym typeface="Lexend"/>
                        </a:rPr>
                        <a:t>tirada nooc kasta oo atam ah ee iskudhafka (compound)</a:t>
                      </a:r>
                      <a:endParaRPr b="1" sz="18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Clr>
                          <a:schemeClr val="dk1"/>
                        </a:buClr>
                        <a:buSzPts val="1100"/>
                        <a:buFont typeface="Arial"/>
                        <a:buNone/>
                      </a:pPr>
                      <a:r>
                        <a:rPr b="1" lang="en-GB" sz="1300">
                          <a:solidFill>
                            <a:schemeClr val="lt1"/>
                          </a:solidFill>
                          <a:latin typeface="Lexend"/>
                          <a:ea typeface="Lexend"/>
                          <a:cs typeface="Lexend"/>
                          <a:sym typeface="Lexend"/>
                        </a:rPr>
                        <a:t>saamiga atamka ee iskudhafka (compound)</a:t>
                      </a:r>
                      <a:r>
                        <a:rPr b="1" lang="en-GB" sz="1300">
                          <a:solidFill>
                            <a:schemeClr val="lt1"/>
                          </a:solidFill>
                          <a:latin typeface="Lexend"/>
                          <a:ea typeface="Lexend"/>
                          <a:cs typeface="Lexend"/>
                          <a:sym typeface="Lexend"/>
                        </a:rPr>
                        <a:t/>
                      </a:r>
                      <a:endParaRPr b="1" sz="18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438175">
                <a:tc>
                  <a:txBody>
                    <a:bodyPr/>
                    <a:lstStyle/>
                    <a:p>
                      <a:pPr indent="0" lvl="0" marL="0" rtl="0" algn="l">
                        <a:spcBef>
                          <a:spcPts val="0"/>
                        </a:spcBef>
                        <a:spcAft>
                          <a:spcPts val="0"/>
                        </a:spcAft>
                        <a:buNone/>
                      </a:pPr>
                      <a:r>
                        <a:rPr lang="en-GB" sz="1300">
                          <a:latin typeface="Lexend"/>
                          <a:ea typeface="Lexend"/>
                          <a:cs typeface="Lexend"/>
                          <a:sym typeface="Lexend"/>
                        </a:rPr>
                        <a:t>KBr</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K, Br</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1 K, 1 Br</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1:1</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r>
              <a:tr h="438175">
                <a:tc>
                  <a:txBody>
                    <a:bodyPr/>
                    <a:lstStyle/>
                    <a:p>
                      <a:pPr indent="0" lvl="0" marL="0" rtl="0" algn="l">
                        <a:spcBef>
                          <a:spcPts val="0"/>
                        </a:spcBef>
                        <a:spcAft>
                          <a:spcPts val="0"/>
                        </a:spcAft>
                        <a:buNone/>
                      </a:pPr>
                      <a:r>
                        <a:rPr lang="en-GB" sz="1300">
                          <a:latin typeface="Lexend"/>
                          <a:ea typeface="Lexend"/>
                          <a:cs typeface="Lexend"/>
                          <a:sym typeface="Lexend"/>
                        </a:rPr>
                        <a:t>NaCl</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r>
              <a:tr h="438175">
                <a:tc>
                  <a:txBody>
                    <a:bodyPr/>
                    <a:lstStyle/>
                    <a:p>
                      <a:pPr indent="0" lvl="0" marL="0" rtl="0" algn="l">
                        <a:spcBef>
                          <a:spcPts val="0"/>
                        </a:spcBef>
                        <a:spcAft>
                          <a:spcPts val="0"/>
                        </a:spcAft>
                        <a:buNone/>
                      </a:pPr>
                      <a:r>
                        <a:rPr lang="en-GB" sz="1300">
                          <a:latin typeface="Lexend"/>
                          <a:ea typeface="Lexend"/>
                          <a:cs typeface="Lexend"/>
                          <a:sym typeface="Lexend"/>
                        </a:rPr>
                        <a:t>N</a:t>
                      </a:r>
                      <a:r>
                        <a:rPr baseline="-25000" lang="en-GB" sz="1300">
                          <a:latin typeface="Lexend"/>
                          <a:ea typeface="Lexend"/>
                          <a:cs typeface="Lexend"/>
                          <a:sym typeface="Lexend"/>
                        </a:rPr>
                        <a:t>2</a:t>
                      </a:r>
                      <a:r>
                        <a:rPr lang="en-GB" sz="1300">
                          <a:latin typeface="Lexend"/>
                          <a:ea typeface="Lexend"/>
                          <a:cs typeface="Lexend"/>
                          <a:sym typeface="Lexend"/>
                        </a:rPr>
                        <a:t>O</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r>
              <a:tr h="438175">
                <a:tc>
                  <a:txBody>
                    <a:bodyPr/>
                    <a:lstStyle/>
                    <a:p>
                      <a:pPr indent="0" lvl="0" marL="0" rtl="0" algn="l">
                        <a:spcBef>
                          <a:spcPts val="0"/>
                        </a:spcBef>
                        <a:spcAft>
                          <a:spcPts val="0"/>
                        </a:spcAft>
                        <a:buNone/>
                      </a:pPr>
                      <a:r>
                        <a:rPr lang="en-GB" sz="1300">
                          <a:latin typeface="Lexend"/>
                          <a:ea typeface="Lexend"/>
                          <a:cs typeface="Lexend"/>
                          <a:sym typeface="Lexend"/>
                        </a:rPr>
                        <a:t>C</a:t>
                      </a:r>
                      <a:r>
                        <a:rPr baseline="-25000" lang="en-GB" sz="1300">
                          <a:latin typeface="Lexend"/>
                          <a:ea typeface="Lexend"/>
                          <a:cs typeface="Lexend"/>
                          <a:sym typeface="Lexend"/>
                        </a:rPr>
                        <a:t>3</a:t>
                      </a:r>
                      <a:r>
                        <a:rPr lang="en-GB" sz="1300">
                          <a:latin typeface="Lexend"/>
                          <a:ea typeface="Lexend"/>
                          <a:cs typeface="Lexend"/>
                          <a:sym typeface="Lexend"/>
                        </a:rPr>
                        <a:t>H</a:t>
                      </a:r>
                      <a:r>
                        <a:rPr baseline="-25000" lang="en-GB" sz="1300">
                          <a:latin typeface="Lexend"/>
                          <a:ea typeface="Lexend"/>
                          <a:cs typeface="Lexend"/>
                          <a:sym typeface="Lexend"/>
                        </a:rPr>
                        <a:t>8</a:t>
                      </a:r>
                      <a:endParaRPr baseline="-25000"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r>
              <a:tr h="438175">
                <a:tc>
                  <a:txBody>
                    <a:bodyPr/>
                    <a:lstStyle/>
                    <a:p>
                      <a:pPr indent="0" lvl="0" marL="0" rtl="0" algn="l">
                        <a:spcBef>
                          <a:spcPts val="0"/>
                        </a:spcBef>
                        <a:spcAft>
                          <a:spcPts val="0"/>
                        </a:spcAft>
                        <a:buNone/>
                      </a:pPr>
                      <a:r>
                        <a:rPr lang="en-GB" sz="1300">
                          <a:latin typeface="Lexend"/>
                          <a:ea typeface="Lexend"/>
                          <a:cs typeface="Lexend"/>
                          <a:sym typeface="Lexend"/>
                        </a:rPr>
                        <a:t>CuSO4</a:t>
                      </a:r>
                      <a:r>
                        <a:rPr baseline="-25000" lang="en-GB" sz="1300">
                          <a:latin typeface="Lexend"/>
                          <a:ea typeface="Lexend"/>
                          <a:cs typeface="Lexend"/>
                          <a:sym typeface="Lexend"/>
                        </a:rPr>
                        <a:t/>
                      </a:r>
                      <a:endParaRPr baseline="-25000"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r>
              <a:tr h="438175">
                <a:tc>
                  <a:txBody>
                    <a:bodyPr/>
                    <a:lstStyle/>
                    <a:p>
                      <a:pPr indent="0" lvl="0" marL="0" rtl="0" algn="l">
                        <a:spcBef>
                          <a:spcPts val="0"/>
                        </a:spcBef>
                        <a:spcAft>
                          <a:spcPts val="0"/>
                        </a:spcAft>
                        <a:buNone/>
                      </a:pPr>
                      <a:r>
                        <a:t/>
                      </a:r>
                      <a:endParaRPr baseline="-25000"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H,S,O</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2:1:4</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8" name="Shape 958"/>
        <p:cNvGrpSpPr/>
        <p:nvPr/>
      </p:nvGrpSpPr>
      <p:grpSpPr>
        <a:xfrm>
          <a:off x="0" y="0"/>
          <a:ext cx="0" cy="0"/>
          <a:chOff x="0" y="0"/>
          <a:chExt cx="0" cy="0"/>
        </a:xfrm>
      </p:grpSpPr>
      <p:sp>
        <p:nvSpPr>
          <p:cNvPr id="959" name="Google Shape;959;p77"/>
          <p:cNvSpPr txBox="1"/>
          <p:nvPr>
            <p:ph type="title"/>
          </p:nvPr>
        </p:nvSpPr>
        <p:spPr>
          <a:xfrm>
            <a:off x="1335700" y="65775"/>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100">
                <a:latin typeface="Lexend"/>
              </a:rPr>
              <a:t>Matabaxinta iskudhafka (compounds) iyadoo la isticmaalayo calaamadaha kiimikada (chemical symbols)</a:t>
            </a:r>
            <a:endParaRPr sz="2000"/>
          </a:p>
        </p:txBody>
      </p:sp>
      <p:graphicFrame>
        <p:nvGraphicFramePr>
          <p:cNvPr id="960" name="Google Shape;960;p77"/>
          <p:cNvGraphicFramePr/>
          <p:nvPr/>
        </p:nvGraphicFramePr>
        <p:xfrm>
          <a:off x="325600" y="1120375"/>
          <a:ext cx="3000000" cy="3000000"/>
        </p:xfrm>
        <a:graphic>
          <a:graphicData uri="http://schemas.openxmlformats.org/drawingml/2006/table">
            <a:tbl>
              <a:tblPr>
                <a:noFill/>
                <a:tableStyleId>{4915D8A3-36A1-4BCD-9FD6-23D5AD2BFA69}</a:tableStyleId>
              </a:tblPr>
              <a:tblGrid>
                <a:gridCol w="2123200"/>
                <a:gridCol w="2123200"/>
                <a:gridCol w="2123200"/>
                <a:gridCol w="2123200"/>
              </a:tblGrid>
              <a:tr h="969875">
                <a:tc>
                  <a:txBody>
                    <a:bodyPr/>
                    <a:lstStyle/>
                    <a:p>
                      <a:pPr indent="0" lvl="0" marL="0" rtl="0" algn="l">
                        <a:spcBef>
                          <a:spcPts val="0"/>
                        </a:spcBef>
                        <a:spcAft>
                          <a:spcPts val="0"/>
                        </a:spcAft>
                        <a:buNone/>
                      </a:pPr>
                      <a:r>
                        <a:rPr b="1" lang="en-GB" sz="1200">
                          <a:solidFill>
                            <a:schemeClr val="lt1"/>
                          </a:solidFill>
                          <a:latin typeface="Lexend"/>
                          <a:ea typeface="Lexend"/>
                          <a:cs typeface="Lexend"/>
                          <a:sym typeface="Lexend"/>
                        </a:rPr>
                        <a:t>qaciidada iskudhafka (compound formula)</a:t>
                      </a:r>
                      <a:endParaRPr b="1" sz="18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b="1" lang="en-GB" sz="1200">
                          <a:solidFill>
                            <a:schemeClr val="lt1"/>
                          </a:solidFill>
                          <a:latin typeface="Lexend"/>
                          <a:ea typeface="Lexend"/>
                          <a:cs typeface="Lexend"/>
                          <a:sym typeface="Lexend"/>
                        </a:rPr>
                        <a:t>calaamadaha curiyayaasha (elements) ee iskudhafka (compound)</a:t>
                      </a:r>
                      <a:endParaRPr b="1" sz="18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b="1" lang="en-GB" sz="1200">
                          <a:solidFill>
                            <a:schemeClr val="lt1"/>
                          </a:solidFill>
                          <a:latin typeface="Lexend"/>
                          <a:ea typeface="Lexend"/>
                          <a:cs typeface="Lexend"/>
                          <a:sym typeface="Lexend"/>
                        </a:rPr>
                        <a:t>tirada nooc kasta oo atam ah ee iskudhafka (compound)</a:t>
                      </a:r>
                      <a:endParaRPr b="1" sz="18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Clr>
                          <a:schemeClr val="dk1"/>
                        </a:buClr>
                        <a:buSzPts val="1100"/>
                        <a:buFont typeface="Arial"/>
                        <a:buNone/>
                      </a:pPr>
                      <a:r>
                        <a:rPr b="1" lang="en-GB" sz="1200">
                          <a:solidFill>
                            <a:schemeClr val="lt1"/>
                          </a:solidFill>
                          <a:latin typeface="Lexend"/>
                          <a:ea typeface="Lexend"/>
                          <a:cs typeface="Lexend"/>
                          <a:sym typeface="Lexend"/>
                        </a:rPr>
                        <a:t>saamiga curiyayaasha (elements) ee iskudhafka (compound)</a:t>
                      </a:r>
                      <a:r>
                        <a:rPr b="1" lang="en-GB" sz="1200">
                          <a:solidFill>
                            <a:schemeClr val="lt1"/>
                          </a:solidFill>
                          <a:latin typeface="Lexend"/>
                          <a:ea typeface="Lexend"/>
                          <a:cs typeface="Lexend"/>
                          <a:sym typeface="Lexend"/>
                        </a:rPr>
                        <a:t/>
                      </a:r>
                      <a:r>
                        <a:rPr b="1" lang="en-GB" sz="1200">
                          <a:solidFill>
                            <a:schemeClr val="lt1"/>
                          </a:solidFill>
                          <a:latin typeface="Lexend"/>
                          <a:ea typeface="Lexend"/>
                          <a:cs typeface="Lexend"/>
                          <a:sym typeface="Lexend"/>
                        </a:rPr>
                        <a:t/>
                      </a:r>
                      <a:endParaRPr b="1" sz="18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438175">
                <a:tc>
                  <a:txBody>
                    <a:bodyPr/>
                    <a:lstStyle/>
                    <a:p>
                      <a:pPr indent="0" lvl="0" marL="0" rtl="0" algn="l">
                        <a:spcBef>
                          <a:spcPts val="0"/>
                        </a:spcBef>
                        <a:spcAft>
                          <a:spcPts val="0"/>
                        </a:spcAft>
                        <a:buNone/>
                      </a:pPr>
                      <a:r>
                        <a:rPr lang="en-GB" sz="1200">
                          <a:latin typeface="Lexend"/>
                          <a:ea typeface="Lexend"/>
                          <a:cs typeface="Lexend"/>
                          <a:sym typeface="Lexend"/>
                        </a:rPr>
                        <a:t>KBr</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rPr lang="en-GB" sz="1200">
                          <a:latin typeface="Lexend"/>
                          <a:ea typeface="Lexend"/>
                          <a:cs typeface="Lexend"/>
                          <a:sym typeface="Lexend"/>
                        </a:rPr>
                        <a:t>K, Br</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rPr lang="en-GB" sz="1200">
                          <a:solidFill>
                            <a:schemeClr val="dk1"/>
                          </a:solidFill>
                          <a:latin typeface="Lexend"/>
                          <a:ea typeface="Lexend"/>
                          <a:cs typeface="Lexend"/>
                          <a:sym typeface="Lexend"/>
                        </a:rPr>
                        <a:t>1 K, 1 Br</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rPr lang="en-GB" sz="1200">
                          <a:latin typeface="Lexend"/>
                          <a:ea typeface="Lexend"/>
                          <a:cs typeface="Lexend"/>
                          <a:sym typeface="Lexend"/>
                        </a:rPr>
                        <a:t>1:1</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r>
              <a:tr h="438175">
                <a:tc>
                  <a:txBody>
                    <a:bodyPr/>
                    <a:lstStyle/>
                    <a:p>
                      <a:pPr indent="0" lvl="0" marL="0" rtl="0" algn="l">
                        <a:spcBef>
                          <a:spcPts val="0"/>
                        </a:spcBef>
                        <a:spcAft>
                          <a:spcPts val="0"/>
                        </a:spcAft>
                        <a:buNone/>
                      </a:pPr>
                      <a:r>
                        <a:rPr lang="en-GB" sz="1200">
                          <a:latin typeface="Lexend"/>
                          <a:ea typeface="Lexend"/>
                          <a:cs typeface="Lexend"/>
                          <a:sym typeface="Lexend"/>
                        </a:rPr>
                        <a:t>NaCl</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Kalam"/>
                        <a:ea typeface="Kalam"/>
                        <a:cs typeface="Kalam"/>
                        <a:sym typeface="Kalam"/>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r>
              <a:tr h="438175">
                <a:tc>
                  <a:txBody>
                    <a:bodyPr/>
                    <a:lstStyle/>
                    <a:p>
                      <a:pPr indent="0" lvl="0" marL="0" rtl="0" algn="l">
                        <a:spcBef>
                          <a:spcPts val="0"/>
                        </a:spcBef>
                        <a:spcAft>
                          <a:spcPts val="0"/>
                        </a:spcAft>
                        <a:buNone/>
                      </a:pPr>
                      <a:r>
                        <a:rPr lang="en-GB" sz="1200">
                          <a:latin typeface="Lexend"/>
                          <a:ea typeface="Lexend"/>
                          <a:cs typeface="Lexend"/>
                          <a:sym typeface="Lexend"/>
                        </a:rPr>
                        <a:t>N</a:t>
                      </a:r>
                      <a:r>
                        <a:rPr baseline="-25000" lang="en-GB" sz="1200">
                          <a:latin typeface="Lexend"/>
                          <a:ea typeface="Lexend"/>
                          <a:cs typeface="Lexend"/>
                          <a:sym typeface="Lexend"/>
                        </a:rPr>
                        <a:t>2</a:t>
                      </a:r>
                      <a:r>
                        <a:rPr lang="en-GB" sz="1200">
                          <a:latin typeface="Lexend"/>
                          <a:ea typeface="Lexend"/>
                          <a:cs typeface="Lexend"/>
                          <a:sym typeface="Lexend"/>
                        </a:rPr>
                        <a:t>O</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r>
              <a:tr h="438175">
                <a:tc>
                  <a:txBody>
                    <a:bodyPr/>
                    <a:lstStyle/>
                    <a:p>
                      <a:pPr indent="0" lvl="0" marL="0" rtl="0" algn="l">
                        <a:spcBef>
                          <a:spcPts val="0"/>
                        </a:spcBef>
                        <a:spcAft>
                          <a:spcPts val="0"/>
                        </a:spcAft>
                        <a:buNone/>
                      </a:pPr>
                      <a:r>
                        <a:rPr lang="en-GB" sz="1200">
                          <a:latin typeface="Lexend"/>
                          <a:ea typeface="Lexend"/>
                          <a:cs typeface="Lexend"/>
                          <a:sym typeface="Lexend"/>
                        </a:rPr>
                        <a:t>C</a:t>
                      </a:r>
                      <a:r>
                        <a:rPr baseline="-25000" lang="en-GB" sz="1200">
                          <a:latin typeface="Lexend"/>
                          <a:ea typeface="Lexend"/>
                          <a:cs typeface="Lexend"/>
                          <a:sym typeface="Lexend"/>
                        </a:rPr>
                        <a:t>3</a:t>
                      </a:r>
                      <a:r>
                        <a:rPr lang="en-GB" sz="1200">
                          <a:latin typeface="Lexend"/>
                          <a:ea typeface="Lexend"/>
                          <a:cs typeface="Lexend"/>
                          <a:sym typeface="Lexend"/>
                        </a:rPr>
                        <a:t>H</a:t>
                      </a:r>
                      <a:r>
                        <a:rPr baseline="-25000" lang="en-GB" sz="1200">
                          <a:latin typeface="Lexend"/>
                          <a:ea typeface="Lexend"/>
                          <a:cs typeface="Lexend"/>
                          <a:sym typeface="Lexend"/>
                        </a:rPr>
                        <a:t>8</a:t>
                      </a:r>
                      <a:endParaRPr baseline="-25000"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r>
              <a:tr h="438175">
                <a:tc>
                  <a:txBody>
                    <a:bodyPr/>
                    <a:lstStyle/>
                    <a:p>
                      <a:pPr indent="0" lvl="0" marL="0" rtl="0" algn="l">
                        <a:spcBef>
                          <a:spcPts val="0"/>
                        </a:spcBef>
                        <a:spcAft>
                          <a:spcPts val="0"/>
                        </a:spcAft>
                        <a:buNone/>
                      </a:pPr>
                      <a:r>
                        <a:rPr lang="en-GB" sz="1200">
                          <a:latin typeface="Lexend"/>
                          <a:ea typeface="Lexend"/>
                          <a:cs typeface="Lexend"/>
                          <a:sym typeface="Lexend"/>
                        </a:rPr>
                        <a:t>CuSO4</a:t>
                      </a:r>
                      <a:r>
                        <a:rPr baseline="-25000" lang="en-GB" sz="1200">
                          <a:latin typeface="Lexend"/>
                          <a:ea typeface="Lexend"/>
                          <a:cs typeface="Lexend"/>
                          <a:sym typeface="Lexend"/>
                        </a:rPr>
                        <a:t/>
                      </a:r>
                      <a:endParaRPr baseline="-25000"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r>
              <a:tr h="438175">
                <a:tc>
                  <a:txBody>
                    <a:bodyPr/>
                    <a:lstStyle/>
                    <a:p>
                      <a:pPr indent="0" lvl="0" marL="0" rtl="0" algn="l">
                        <a:spcBef>
                          <a:spcPts val="0"/>
                        </a:spcBef>
                        <a:spcAft>
                          <a:spcPts val="0"/>
                        </a:spcAft>
                        <a:buNone/>
                      </a:pPr>
                      <a:r>
                        <a:t/>
                      </a:r>
                      <a:endParaRPr baseline="-25000" sz="1800">
                        <a:latin typeface="Kalam"/>
                        <a:ea typeface="Kalam"/>
                        <a:cs typeface="Kalam"/>
                        <a:sym typeface="Kalam"/>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rPr lang="en-GB" sz="1200">
                          <a:latin typeface="Lexend"/>
                          <a:ea typeface="Lexend"/>
                          <a:cs typeface="Lexend"/>
                          <a:sym typeface="Lexend"/>
                        </a:rPr>
                        <a:t>H, S, O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c>
                  <a:txBody>
                    <a:bodyPr/>
                    <a:lstStyle/>
                    <a:p>
                      <a:pPr indent="0" lvl="0" marL="0" rtl="0" algn="l">
                        <a:spcBef>
                          <a:spcPts val="0"/>
                        </a:spcBef>
                        <a:spcAft>
                          <a:spcPts val="0"/>
                        </a:spcAft>
                        <a:buNone/>
                      </a:pPr>
                      <a:r>
                        <a:rPr lang="en-GB" sz="1200">
                          <a:latin typeface="Lexend"/>
                          <a:ea typeface="Lexend"/>
                          <a:cs typeface="Lexend"/>
                          <a:sym typeface="Lexend"/>
                        </a:rPr>
                        <a:t>2:1:4</a:t>
                      </a:r>
                      <a:endParaRPr sz="1800">
                        <a:latin typeface="Lexend"/>
                        <a:ea typeface="Lexend"/>
                        <a:cs typeface="Lexend"/>
                        <a:sym typeface="Lexend"/>
                      </a:endParaRPr>
                    </a:p>
                  </a:txBody>
                  <a:tcPr marT="36000" marB="36000"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noFill/>
                  </a:tcPr>
                </a:tc>
              </a:tr>
            </a:tbl>
          </a:graphicData>
        </a:graphic>
      </p:graphicFrame>
      <p:sp>
        <p:nvSpPr>
          <p:cNvPr id="961" name="Google Shape;961;p77"/>
          <p:cNvSpPr txBox="1"/>
          <p:nvPr/>
        </p:nvSpPr>
        <p:spPr>
          <a:xfrm>
            <a:off x="2556950" y="2623500"/>
            <a:ext cx="1248900" cy="273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Na, Cl</a:t>
            </a:r>
            <a:endParaRPr sz="2000">
              <a:solidFill>
                <a:schemeClr val="dk1"/>
              </a:solidFill>
              <a:latin typeface="Kalam"/>
              <a:ea typeface="Kalam"/>
              <a:cs typeface="Kalam"/>
              <a:sym typeface="Kalam"/>
            </a:endParaRPr>
          </a:p>
        </p:txBody>
      </p:sp>
      <p:sp>
        <p:nvSpPr>
          <p:cNvPr id="962" name="Google Shape;962;p77"/>
          <p:cNvSpPr txBox="1"/>
          <p:nvPr/>
        </p:nvSpPr>
        <p:spPr>
          <a:xfrm>
            <a:off x="2556950" y="3506700"/>
            <a:ext cx="1248900" cy="273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t>
            </a:r>
            <a:r>
              <a:rPr lang="en-GB" sz="1100">
                <a:solidFill>
                  <a:schemeClr val="dk1"/>
                </a:solidFill>
                <a:latin typeface="Kalam"/>
                <a:ea typeface="Kalam"/>
                <a:cs typeface="Kalam"/>
                <a:sym typeface="Kalam"/>
              </a:rPr>
              <a:t>, H</a:t>
            </a:r>
            <a:endParaRPr sz="2000">
              <a:solidFill>
                <a:schemeClr val="dk1"/>
              </a:solidFill>
              <a:latin typeface="Kalam"/>
              <a:ea typeface="Kalam"/>
              <a:cs typeface="Kalam"/>
              <a:sym typeface="Kalam"/>
            </a:endParaRPr>
          </a:p>
        </p:txBody>
      </p:sp>
      <p:sp>
        <p:nvSpPr>
          <p:cNvPr id="963" name="Google Shape;963;p77"/>
          <p:cNvSpPr txBox="1"/>
          <p:nvPr/>
        </p:nvSpPr>
        <p:spPr>
          <a:xfrm>
            <a:off x="2556950" y="3065100"/>
            <a:ext cx="1248900" cy="273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N, O</a:t>
            </a:r>
            <a:endParaRPr sz="2000">
              <a:solidFill>
                <a:schemeClr val="dk1"/>
              </a:solidFill>
              <a:latin typeface="Kalam"/>
              <a:ea typeface="Kalam"/>
              <a:cs typeface="Kalam"/>
              <a:sym typeface="Kalam"/>
            </a:endParaRPr>
          </a:p>
        </p:txBody>
      </p:sp>
      <p:sp>
        <p:nvSpPr>
          <p:cNvPr id="964" name="Google Shape;964;p77"/>
          <p:cNvSpPr txBox="1"/>
          <p:nvPr/>
        </p:nvSpPr>
        <p:spPr>
          <a:xfrm>
            <a:off x="2556950" y="3948300"/>
            <a:ext cx="1248900" cy="273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Cu, S, O</a:t>
            </a:r>
            <a:endParaRPr sz="2000">
              <a:solidFill>
                <a:schemeClr val="dk1"/>
              </a:solidFill>
              <a:latin typeface="Kalam"/>
              <a:ea typeface="Kalam"/>
              <a:cs typeface="Kalam"/>
              <a:sym typeface="Kalam"/>
            </a:endParaRPr>
          </a:p>
        </p:txBody>
      </p:sp>
      <p:sp>
        <p:nvSpPr>
          <p:cNvPr id="965" name="Google Shape;965;p77"/>
          <p:cNvSpPr txBox="1"/>
          <p:nvPr/>
        </p:nvSpPr>
        <p:spPr>
          <a:xfrm>
            <a:off x="4652925" y="2623500"/>
            <a:ext cx="1413600" cy="273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 Na, 1 Cl</a:t>
            </a:r>
            <a:endParaRPr sz="2000">
              <a:solidFill>
                <a:schemeClr val="dk1"/>
              </a:solidFill>
              <a:latin typeface="Kalam"/>
              <a:ea typeface="Kalam"/>
              <a:cs typeface="Kalam"/>
              <a:sym typeface="Kalam"/>
            </a:endParaRPr>
          </a:p>
        </p:txBody>
      </p:sp>
      <p:sp>
        <p:nvSpPr>
          <p:cNvPr id="966" name="Google Shape;966;p77"/>
          <p:cNvSpPr txBox="1"/>
          <p:nvPr/>
        </p:nvSpPr>
        <p:spPr>
          <a:xfrm>
            <a:off x="6771100" y="2623500"/>
            <a:ext cx="918000" cy="273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1:1</a:t>
            </a:r>
            <a:endParaRPr sz="2000">
              <a:solidFill>
                <a:schemeClr val="dk1"/>
              </a:solidFill>
              <a:latin typeface="Kalam"/>
              <a:ea typeface="Kalam"/>
              <a:cs typeface="Kalam"/>
              <a:sym typeface="Kalam"/>
            </a:endParaRPr>
          </a:p>
        </p:txBody>
      </p:sp>
      <p:sp>
        <p:nvSpPr>
          <p:cNvPr id="967" name="Google Shape;967;p77"/>
          <p:cNvSpPr txBox="1"/>
          <p:nvPr/>
        </p:nvSpPr>
        <p:spPr>
          <a:xfrm>
            <a:off x="6771100" y="3103350"/>
            <a:ext cx="918000" cy="273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2:1</a:t>
            </a:r>
            <a:endParaRPr sz="2000">
              <a:solidFill>
                <a:schemeClr val="dk1"/>
              </a:solidFill>
              <a:latin typeface="Kalam"/>
              <a:ea typeface="Kalam"/>
              <a:cs typeface="Kalam"/>
              <a:sym typeface="Kalam"/>
            </a:endParaRPr>
          </a:p>
        </p:txBody>
      </p:sp>
      <p:sp>
        <p:nvSpPr>
          <p:cNvPr id="968" name="Google Shape;968;p77"/>
          <p:cNvSpPr txBox="1"/>
          <p:nvPr/>
        </p:nvSpPr>
        <p:spPr>
          <a:xfrm>
            <a:off x="6771100" y="3506700"/>
            <a:ext cx="918000" cy="273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3</a:t>
            </a:r>
            <a:r>
              <a:rPr lang="en-GB" sz="1100">
                <a:solidFill>
                  <a:schemeClr val="dk1"/>
                </a:solidFill>
                <a:latin typeface="Kalam"/>
                <a:ea typeface="Kalam"/>
                <a:cs typeface="Kalam"/>
                <a:sym typeface="Kalam"/>
              </a:rPr>
              <a:t>:8</a:t>
            </a:r>
            <a:endParaRPr sz="2000">
              <a:solidFill>
                <a:schemeClr val="dk1"/>
              </a:solidFill>
              <a:latin typeface="Kalam"/>
              <a:ea typeface="Kalam"/>
              <a:cs typeface="Kalam"/>
              <a:sym typeface="Kalam"/>
            </a:endParaRPr>
          </a:p>
        </p:txBody>
      </p:sp>
      <p:sp>
        <p:nvSpPr>
          <p:cNvPr id="969" name="Google Shape;969;p77"/>
          <p:cNvSpPr txBox="1"/>
          <p:nvPr/>
        </p:nvSpPr>
        <p:spPr>
          <a:xfrm>
            <a:off x="6771100" y="3948300"/>
            <a:ext cx="918000" cy="273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a:t>
            </a:r>
            <a:r>
              <a:rPr lang="en-GB" sz="1100">
                <a:solidFill>
                  <a:schemeClr val="dk1"/>
                </a:solidFill>
                <a:latin typeface="Kalam"/>
                <a:ea typeface="Kalam"/>
                <a:cs typeface="Kalam"/>
                <a:sym typeface="Kalam"/>
              </a:rPr>
              <a:t>:1:4</a:t>
            </a:r>
            <a:endParaRPr sz="2000">
              <a:solidFill>
                <a:schemeClr val="dk1"/>
              </a:solidFill>
              <a:latin typeface="Kalam"/>
              <a:ea typeface="Kalam"/>
              <a:cs typeface="Kalam"/>
              <a:sym typeface="Kalam"/>
            </a:endParaRPr>
          </a:p>
        </p:txBody>
      </p:sp>
      <p:sp>
        <p:nvSpPr>
          <p:cNvPr id="970" name="Google Shape;970;p77"/>
          <p:cNvSpPr txBox="1"/>
          <p:nvPr/>
        </p:nvSpPr>
        <p:spPr>
          <a:xfrm>
            <a:off x="325600" y="4320000"/>
            <a:ext cx="1926600" cy="4926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H2SO4</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endParaRPr sz="1600"/>
          </a:p>
        </p:txBody>
      </p:sp>
      <p:sp>
        <p:nvSpPr>
          <p:cNvPr id="971" name="Google Shape;971;p77"/>
          <p:cNvSpPr txBox="1"/>
          <p:nvPr/>
        </p:nvSpPr>
        <p:spPr>
          <a:xfrm>
            <a:off x="4652925" y="3065088"/>
            <a:ext cx="1413600" cy="273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2 N</a:t>
            </a:r>
            <a:r>
              <a:rPr lang="en-GB" sz="1100">
                <a:solidFill>
                  <a:schemeClr val="dk1"/>
                </a:solidFill>
                <a:latin typeface="Kalam"/>
                <a:ea typeface="Kalam"/>
                <a:cs typeface="Kalam"/>
                <a:sym typeface="Kalam"/>
              </a:rPr>
              <a:t>, 1 O</a:t>
            </a:r>
            <a:endParaRPr sz="2000">
              <a:solidFill>
                <a:schemeClr val="dk1"/>
              </a:solidFill>
              <a:latin typeface="Kalam"/>
              <a:ea typeface="Kalam"/>
              <a:cs typeface="Kalam"/>
              <a:sym typeface="Kalam"/>
            </a:endParaRPr>
          </a:p>
        </p:txBody>
      </p:sp>
      <p:sp>
        <p:nvSpPr>
          <p:cNvPr id="972" name="Google Shape;972;p77"/>
          <p:cNvSpPr txBox="1"/>
          <p:nvPr/>
        </p:nvSpPr>
        <p:spPr>
          <a:xfrm>
            <a:off x="4652925" y="3506688"/>
            <a:ext cx="1413600" cy="273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3</a:t>
            </a:r>
            <a:r>
              <a:rPr lang="en-GB" sz="1100">
                <a:solidFill>
                  <a:schemeClr val="dk1"/>
                </a:solidFill>
                <a:latin typeface="Kalam"/>
                <a:ea typeface="Kalam"/>
                <a:cs typeface="Kalam"/>
                <a:sym typeface="Kalam"/>
              </a:rPr>
              <a:t> C, 8 H</a:t>
            </a:r>
            <a:endParaRPr sz="2000">
              <a:solidFill>
                <a:schemeClr val="dk1"/>
              </a:solidFill>
              <a:latin typeface="Kalam"/>
              <a:ea typeface="Kalam"/>
              <a:cs typeface="Kalam"/>
              <a:sym typeface="Kalam"/>
            </a:endParaRPr>
          </a:p>
        </p:txBody>
      </p:sp>
      <p:sp>
        <p:nvSpPr>
          <p:cNvPr id="973" name="Google Shape;973;p77"/>
          <p:cNvSpPr txBox="1"/>
          <p:nvPr/>
        </p:nvSpPr>
        <p:spPr>
          <a:xfrm>
            <a:off x="4718558" y="3948300"/>
            <a:ext cx="1976700" cy="273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 Cu, 1 S, 4 O</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974" name="Google Shape;974;p77"/>
          <p:cNvSpPr txBox="1"/>
          <p:nvPr/>
        </p:nvSpPr>
        <p:spPr>
          <a:xfrm>
            <a:off x="4718558" y="4389900"/>
            <a:ext cx="1976700" cy="273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2</a:t>
            </a:r>
            <a:r>
              <a:rPr lang="en-GB" sz="1100">
                <a:solidFill>
                  <a:schemeClr val="dk1"/>
                </a:solidFill>
                <a:latin typeface="Kalam"/>
                <a:ea typeface="Kalam"/>
                <a:cs typeface="Kalam"/>
                <a:sym typeface="Kalam"/>
              </a:rPr>
              <a:t> H, 1 S, 4 O</a:t>
            </a:r>
            <a:endParaRPr sz="2000">
              <a:solidFill>
                <a:schemeClr val="dk1"/>
              </a:solidFill>
              <a:latin typeface="Kalam"/>
              <a:ea typeface="Kalam"/>
              <a:cs typeface="Kalam"/>
              <a:sym typeface="Kalam"/>
            </a:endParaRPr>
          </a:p>
        </p:txBody>
      </p:sp>
      <p:sp>
        <p:nvSpPr>
          <p:cNvPr id="975" name="Google Shape;975;p77"/>
          <p:cNvSpPr txBox="1"/>
          <p:nvPr/>
        </p:nvSpPr>
        <p:spPr>
          <a:xfrm>
            <a:off x="2556950" y="4389900"/>
            <a:ext cx="1248900" cy="273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a:latin typeface="Lexend"/>
              </a:rPr>
              <a:t/>
            </a:r>
            <a:endParaRPr sz="19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9" name="Shape 979"/>
        <p:cNvGrpSpPr/>
        <p:nvPr/>
      </p:nvGrpSpPr>
      <p:grpSpPr>
        <a:xfrm>
          <a:off x="0" y="0"/>
          <a:ext cx="0" cy="0"/>
          <a:chOff x="0" y="0"/>
          <a:chExt cx="0" cy="0"/>
        </a:xfrm>
      </p:grpSpPr>
      <p:sp>
        <p:nvSpPr>
          <p:cNvPr id="980" name="Google Shape;980;p7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Matalida xeryahooda iyadoo la isticmaalayo calaamadaha kiimikada (chemical symbols)</a:t>
            </a:r>
            <a:endParaRPr/>
          </a:p>
        </p:txBody>
      </p:sp>
      <p:sp>
        <p:nvSpPr>
          <p:cNvPr id="981" name="Google Shape;981;p7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Kala duwanaanshaha xeryahooda (compounds)</a:t>
            </a:r>
            <a:endParaRPr/>
          </a:p>
        </p:txBody>
      </p:sp>
      <p:sp>
        <p:nvSpPr>
          <p:cNvPr id="982" name="Google Shape;982;p7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Qaaciidooyinka kiimikada (chemical formulae)</a:t>
            </a:r>
            <a:endParaRPr/>
          </a:p>
        </p:txBody>
      </p:sp>
      <p:pic>
        <p:nvPicPr>
          <p:cNvPr id="983" name="Google Shape;983;p78"/>
          <p:cNvPicPr preferRelativeResize="0"/>
          <p:nvPr/>
        </p:nvPicPr>
        <p:blipFill>
          <a:blip r:embed="rId3">
            <a:alphaModFix/>
          </a:blip>
          <a:stretch>
            <a:fillRect/>
          </a:stretch>
        </p:blipFill>
        <p:spPr>
          <a:xfrm>
            <a:off x="432325" y="2988375"/>
            <a:ext cx="450575" cy="446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7" name="Shape 987"/>
        <p:cNvGrpSpPr/>
        <p:nvPr/>
      </p:nvGrpSpPr>
      <p:grpSpPr>
        <a:xfrm>
          <a:off x="0" y="0"/>
          <a:ext cx="0" cy="0"/>
          <a:chOff x="0" y="0"/>
          <a:chExt cx="0" cy="0"/>
        </a:xfrm>
      </p:grpSpPr>
      <p:pic>
        <p:nvPicPr>
          <p:cNvPr id="988" name="Google Shape;988;p79"/>
          <p:cNvPicPr preferRelativeResize="0"/>
          <p:nvPr/>
        </p:nvPicPr>
        <p:blipFill>
          <a:blip r:embed="rId3">
            <a:alphaModFix/>
          </a:blip>
          <a:stretch>
            <a:fillRect/>
          </a:stretch>
        </p:blipFill>
        <p:spPr>
          <a:xfrm>
            <a:off x="4435806" y="2416813"/>
            <a:ext cx="1501500" cy="2287588"/>
          </a:xfrm>
          <a:prstGeom prst="rect">
            <a:avLst/>
          </a:prstGeom>
          <a:noFill/>
          <a:ln>
            <a:noFill/>
          </a:ln>
        </p:spPr>
      </p:pic>
      <p:sp>
        <p:nvSpPr>
          <p:cNvPr id="989" name="Google Shape;989;p79"/>
          <p:cNvSpPr txBox="1"/>
          <p:nvPr>
            <p:ph idx="1" type="body"/>
          </p:nvPr>
        </p:nvSpPr>
        <p:spPr>
          <a:xfrm>
            <a:off x="324000" y="759300"/>
            <a:ext cx="82377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Xeryahooda qaarkood waxay ka kooban yihiin atomo isku mid ah kuwa xeryaha kale laakiin saami (ratio) kala duwan.</a:t>
            </a:r>
            <a:endParaRPr/>
          </a:p>
        </p:txBody>
      </p:sp>
      <p:sp>
        <p:nvSpPr>
          <p:cNvPr id="990" name="Google Shape;990;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Kala duwanaanshaha xeryahooda (compounds)</a:t>
            </a:r>
            <a:endParaRPr/>
          </a:p>
        </p:txBody>
      </p:sp>
      <p:sp>
        <p:nvSpPr>
          <p:cNvPr id="991" name="Google Shape;991;p79"/>
          <p:cNvSpPr txBox="1"/>
          <p:nvPr>
            <p:ph idx="1" type="body"/>
          </p:nvPr>
        </p:nvSpPr>
        <p:spPr>
          <a:xfrm>
            <a:off x="324000" y="1620000"/>
            <a:ext cx="8237700" cy="1496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Xeryahan kala duwani waxay yeelan doonaan sifooyin (properties) kala duwan.</a:t>
            </a:r>
            <a:endParaRPr/>
          </a:p>
          <a:p>
            <a:pPr indent="0" lvl="0" marL="0" rtl="0" algn="l">
              <a:spcBef>
                <a:spcPts val="1000"/>
              </a:spcBef>
              <a:spcAft>
                <a:spcPts val="0"/>
              </a:spcAft>
              <a:buNone/>
              <a:defRPr/>
            </a:pPr>
            <a:r>
              <a:rPr lang="en-GB" sz="1100">
                <a:latin typeface="Lexend"/>
              </a:rPr>
              <a:t>Tusaale ahaan: H2O iyo H2O2</a:t>
            </a:r>
            <a:r>
              <a:rPr baseline="-25000" lang="en-GB" sz="1100">
                <a:latin typeface="Lexend"/>
              </a:rPr>
              <a:t/>
            </a:r>
            <a:r>
              <a:rPr lang="en-GB" sz="1100">
                <a:latin typeface="Lexend"/>
              </a:rPr>
              <a:t/>
            </a:r>
            <a:r>
              <a:rPr baseline="-25000" lang="en-GB" sz="1100">
                <a:latin typeface="Lexend"/>
              </a:rPr>
              <a:t/>
            </a:r>
            <a:r>
              <a:rPr lang="en-GB" sz="1100">
                <a:latin typeface="Lexend"/>
              </a:rPr>
              <a:t/>
            </a:r>
            <a:r>
              <a:rPr baseline="-25000" lang="en-GB" sz="1100">
                <a:latin typeface="Lexend"/>
              </a:rPr>
              <a:t/>
            </a:r>
            <a:endParaRPr baseline="-25000"/>
          </a:p>
          <a:p>
            <a:pPr indent="0" lvl="0" marL="0" rtl="0" algn="l">
              <a:spcBef>
                <a:spcPts val="1000"/>
              </a:spcBef>
              <a:spcAft>
                <a:spcPts val="1000"/>
              </a:spcAft>
              <a:buNone/>
            </a:pPr>
            <a:r>
              <a:rPr>
                <a:latin typeface="Lexend"/>
              </a:rPr>
              <a:t/>
            </a:r>
            <a:endParaRPr/>
          </a:p>
        </p:txBody>
      </p:sp>
      <p:pic>
        <p:nvPicPr>
          <p:cNvPr id="992" name="Google Shape;992;p79"/>
          <p:cNvPicPr preferRelativeResize="0"/>
          <p:nvPr/>
        </p:nvPicPr>
        <p:blipFill>
          <a:blip r:embed="rId4">
            <a:alphaModFix/>
          </a:blip>
          <a:stretch>
            <a:fillRect/>
          </a:stretch>
        </p:blipFill>
        <p:spPr>
          <a:xfrm>
            <a:off x="6457759" y="3668591"/>
            <a:ext cx="1115689" cy="1163684"/>
          </a:xfrm>
          <a:prstGeom prst="rect">
            <a:avLst/>
          </a:prstGeom>
          <a:noFill/>
          <a:ln>
            <a:noFill/>
          </a:ln>
        </p:spPr>
      </p:pic>
      <p:grpSp>
        <p:nvGrpSpPr>
          <p:cNvPr id="993" name="Google Shape;993;p79"/>
          <p:cNvGrpSpPr/>
          <p:nvPr/>
        </p:nvGrpSpPr>
        <p:grpSpPr>
          <a:xfrm>
            <a:off x="4717800" y="2405756"/>
            <a:ext cx="4136950" cy="2345344"/>
            <a:chOff x="4717800" y="2405756"/>
            <a:chExt cx="4136950" cy="2345344"/>
          </a:xfrm>
        </p:grpSpPr>
        <p:cxnSp>
          <p:nvCxnSpPr>
            <p:cNvPr id="994" name="Google Shape;994;p79"/>
            <p:cNvCxnSpPr>
              <a:stCxn id="992" idx="1"/>
            </p:cNvCxnSpPr>
            <p:nvPr/>
          </p:nvCxnSpPr>
          <p:spPr>
            <a:xfrm rot="10800000">
              <a:off x="5664259" y="4219533"/>
              <a:ext cx="793500" cy="30900"/>
            </a:xfrm>
            <a:prstGeom prst="straightConnector1">
              <a:avLst/>
            </a:prstGeom>
            <a:noFill/>
            <a:ln cap="flat" cmpd="sng" w="38100">
              <a:solidFill>
                <a:schemeClr val="dk1"/>
              </a:solidFill>
              <a:prstDash val="solid"/>
              <a:round/>
              <a:headEnd len="med" w="med" type="none"/>
              <a:tailEnd len="med" w="med" type="none"/>
            </a:ln>
          </p:spPr>
        </p:cxnSp>
        <p:sp>
          <p:nvSpPr>
            <p:cNvPr id="995" name="Google Shape;995;p79"/>
            <p:cNvSpPr txBox="1"/>
            <p:nvPr/>
          </p:nvSpPr>
          <p:spPr>
            <a:xfrm>
              <a:off x="7497250" y="2611675"/>
              <a:ext cx="13575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daxaleysi (corrosive)</a:t>
              </a:r>
              <a:endParaRPr sz="1800">
                <a:solidFill>
                  <a:schemeClr val="dk1"/>
                </a:solidFill>
                <a:latin typeface="Lexend"/>
                <a:ea typeface="Lexend"/>
                <a:cs typeface="Lexend"/>
                <a:sym typeface="Lexend"/>
              </a:endParaRPr>
            </a:p>
          </p:txBody>
        </p:sp>
        <p:pic>
          <p:nvPicPr>
            <p:cNvPr id="996" name="Google Shape;996;p79"/>
            <p:cNvPicPr preferRelativeResize="0"/>
            <p:nvPr/>
          </p:nvPicPr>
          <p:blipFill>
            <a:blip r:embed="rId5">
              <a:alphaModFix/>
            </a:blip>
            <a:stretch>
              <a:fillRect/>
            </a:stretch>
          </p:blipFill>
          <p:spPr>
            <a:xfrm>
              <a:off x="6457759" y="2405756"/>
              <a:ext cx="1115689" cy="1163684"/>
            </a:xfrm>
            <a:prstGeom prst="rect">
              <a:avLst/>
            </a:prstGeom>
            <a:noFill/>
            <a:ln>
              <a:noFill/>
            </a:ln>
          </p:spPr>
        </p:pic>
        <p:sp>
          <p:nvSpPr>
            <p:cNvPr id="997" name="Google Shape;997;p79"/>
            <p:cNvSpPr txBox="1"/>
            <p:nvPr/>
          </p:nvSpPr>
          <p:spPr>
            <a:xfrm>
              <a:off x="7497250" y="3633850"/>
              <a:ext cx="1357500" cy="46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waxyeello leh (harmful)</a:t>
              </a:r>
              <a:endParaRPr sz="1800">
                <a:solidFill>
                  <a:schemeClr val="dk1"/>
                </a:solidFill>
                <a:latin typeface="Lexend"/>
                <a:ea typeface="Lexend"/>
                <a:cs typeface="Lexend"/>
                <a:sym typeface="Lexend"/>
              </a:endParaRPr>
            </a:p>
          </p:txBody>
        </p:sp>
        <p:sp>
          <p:nvSpPr>
            <p:cNvPr id="998" name="Google Shape;998;p79"/>
            <p:cNvSpPr txBox="1"/>
            <p:nvPr/>
          </p:nvSpPr>
          <p:spPr>
            <a:xfrm>
              <a:off x="4964652" y="3356647"/>
              <a:ext cx="545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rgbClr val="333333"/>
                  </a:solidFill>
                  <a:latin typeface="Lexend"/>
                  <a:ea typeface="Lexend"/>
                  <a:cs typeface="Lexend"/>
                  <a:sym typeface="Lexend"/>
                </a:rPr>
                <a:t>H</a:t>
              </a:r>
              <a:r>
                <a:rPr baseline="-25000" lang="en-GB" sz="1000">
                  <a:solidFill>
                    <a:srgbClr val="333333"/>
                  </a:solidFill>
                  <a:latin typeface="Lexend"/>
                  <a:ea typeface="Lexend"/>
                  <a:cs typeface="Lexend"/>
                  <a:sym typeface="Lexend"/>
                </a:rPr>
                <a:t>2</a:t>
              </a:r>
              <a:r>
                <a:rPr lang="en-GB" sz="1000">
                  <a:solidFill>
                    <a:srgbClr val="333333"/>
                  </a:solidFill>
                  <a:latin typeface="Lexend"/>
                  <a:ea typeface="Lexend"/>
                  <a:cs typeface="Lexend"/>
                  <a:sym typeface="Lexend"/>
                </a:rPr>
                <a:t>O</a:t>
              </a:r>
              <a:r>
                <a:rPr baseline="-25000" lang="en-GB" sz="1000">
                  <a:solidFill>
                    <a:srgbClr val="333333"/>
                  </a:solidFill>
                  <a:latin typeface="Lexend"/>
                  <a:ea typeface="Lexend"/>
                  <a:cs typeface="Lexend"/>
                  <a:sym typeface="Lexend"/>
                </a:rPr>
                <a:t>2</a:t>
              </a:r>
              <a:endParaRPr baseline="-25000" sz="1800">
                <a:solidFill>
                  <a:srgbClr val="333333"/>
                </a:solidFill>
                <a:latin typeface="Lexend"/>
                <a:ea typeface="Lexend"/>
                <a:cs typeface="Lexend"/>
                <a:sym typeface="Lexend"/>
              </a:endParaRPr>
            </a:p>
          </p:txBody>
        </p:sp>
        <p:sp>
          <p:nvSpPr>
            <p:cNvPr id="999" name="Google Shape;999;p79"/>
            <p:cNvSpPr txBox="1"/>
            <p:nvPr/>
          </p:nvSpPr>
          <p:spPr>
            <a:xfrm>
              <a:off x="4717800" y="4463700"/>
              <a:ext cx="2702100" cy="287400"/>
            </a:xfrm>
            <a:prstGeom prst="rect">
              <a:avLst/>
            </a:prstGeom>
            <a:noFill/>
            <a:ln>
              <a:noFill/>
            </a:ln>
          </p:spPr>
          <p:txBody>
            <a:bodyPr anchorCtr="0" anchor="t" bIns="91425" lIns="0" spcFirstLastPara="1" rIns="91425" wrap="square" tIns="91425">
              <a:no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hydrogen peroxide</a:t>
              </a:r>
              <a:endParaRPr sz="1800">
                <a:solidFill>
                  <a:schemeClr val="dk1"/>
                </a:solidFill>
                <a:latin typeface="Lexend"/>
                <a:ea typeface="Lexend"/>
                <a:cs typeface="Lexend"/>
                <a:sym typeface="Lexend"/>
              </a:endParaRPr>
            </a:p>
          </p:txBody>
        </p:sp>
        <p:cxnSp>
          <p:nvCxnSpPr>
            <p:cNvPr id="1000" name="Google Shape;1000;p79"/>
            <p:cNvCxnSpPr>
              <a:stCxn id="996" idx="1"/>
            </p:cNvCxnSpPr>
            <p:nvPr/>
          </p:nvCxnSpPr>
          <p:spPr>
            <a:xfrm flipH="1">
              <a:off x="5123959" y="2987598"/>
              <a:ext cx="1333800" cy="1106100"/>
            </a:xfrm>
            <a:prstGeom prst="straightConnector1">
              <a:avLst/>
            </a:prstGeom>
            <a:noFill/>
            <a:ln cap="flat" cmpd="sng" w="38100">
              <a:solidFill>
                <a:schemeClr val="dk1"/>
              </a:solidFill>
              <a:prstDash val="solid"/>
              <a:round/>
              <a:headEnd len="med" w="med" type="none"/>
              <a:tailEnd len="med" w="med" type="none"/>
            </a:ln>
          </p:spPr>
        </p:cxnSp>
      </p:grpSp>
      <p:grpSp>
        <p:nvGrpSpPr>
          <p:cNvPr id="1001" name="Google Shape;1001;p79"/>
          <p:cNvGrpSpPr/>
          <p:nvPr/>
        </p:nvGrpSpPr>
        <p:grpSpPr>
          <a:xfrm>
            <a:off x="1152675" y="2468025"/>
            <a:ext cx="1501500" cy="2523675"/>
            <a:chOff x="1152675" y="2468025"/>
            <a:chExt cx="1501500" cy="2523675"/>
          </a:xfrm>
        </p:grpSpPr>
        <p:pic>
          <p:nvPicPr>
            <p:cNvPr id="1002" name="Google Shape;1002;p79"/>
            <p:cNvPicPr preferRelativeResize="0"/>
            <p:nvPr/>
          </p:nvPicPr>
          <p:blipFill>
            <a:blip r:embed="rId6">
              <a:alphaModFix/>
            </a:blip>
            <a:stretch>
              <a:fillRect/>
            </a:stretch>
          </p:blipFill>
          <p:spPr>
            <a:xfrm>
              <a:off x="1152675" y="2468025"/>
              <a:ext cx="1501500" cy="2287578"/>
            </a:xfrm>
            <a:prstGeom prst="rect">
              <a:avLst/>
            </a:prstGeom>
            <a:noFill/>
            <a:ln>
              <a:noFill/>
            </a:ln>
          </p:spPr>
        </p:pic>
        <p:sp>
          <p:nvSpPr>
            <p:cNvPr id="1003" name="Google Shape;1003;p79"/>
            <p:cNvSpPr txBox="1"/>
            <p:nvPr/>
          </p:nvSpPr>
          <p:spPr>
            <a:xfrm>
              <a:off x="1415825" y="4463700"/>
              <a:ext cx="999300" cy="528000"/>
            </a:xfrm>
            <a:prstGeom prst="rect">
              <a:avLst/>
            </a:prstGeom>
            <a:noFill/>
            <a:ln>
              <a:noFill/>
            </a:ln>
          </p:spPr>
          <p:txBody>
            <a:bodyPr anchorCtr="0" anchor="t" bIns="91425" lIns="0" spcFirstLastPara="1" rIns="91425" wrap="square" tIns="91425">
              <a:noAutofit/>
            </a:bodyPr>
            <a:lstStyle/>
            <a:p>
              <a:pPr indent="0" lvl="0" marL="0" rtl="0" algn="l">
                <a:spcBef>
                  <a:spcPts val="0"/>
                </a:spcBef>
                <a:spcAft>
                  <a:spcPts val="0"/>
                </a:spcAft>
                <a:buNone/>
              </a:pPr>
              <a:r>
                <a:rPr lang="en-GB" sz="1000">
                  <a:solidFill>
                    <a:srgbClr val="000000"/>
                  </a:solidFill>
                  <a:latin typeface="Lexend"/>
                  <a:ea typeface="Lexend"/>
                  <a:cs typeface="Lexend"/>
                  <a:sym typeface="Lexend"/>
                </a:rPr>
                <a:t>biyo (water)</a:t>
              </a:r>
              <a:endParaRPr sz="1800">
                <a:solidFill>
                  <a:srgbClr val="000000"/>
                </a:solidFill>
                <a:latin typeface="Lexend"/>
                <a:ea typeface="Lexend"/>
                <a:cs typeface="Lexend"/>
                <a:sym typeface="Lexend"/>
              </a:endParaRPr>
            </a:p>
          </p:txBody>
        </p:sp>
        <p:sp>
          <p:nvSpPr>
            <p:cNvPr id="1004" name="Google Shape;1004;p79"/>
            <p:cNvSpPr txBox="1"/>
            <p:nvPr/>
          </p:nvSpPr>
          <p:spPr>
            <a:xfrm>
              <a:off x="1684802" y="3356647"/>
              <a:ext cx="545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rgbClr val="333333"/>
                  </a:solidFill>
                  <a:latin typeface="Lexend"/>
                  <a:ea typeface="Lexend"/>
                  <a:cs typeface="Lexend"/>
                  <a:sym typeface="Lexend"/>
                </a:rPr>
                <a:t>H</a:t>
              </a:r>
              <a:r>
                <a:rPr baseline="-25000" lang="en-GB" sz="1000">
                  <a:solidFill>
                    <a:srgbClr val="333333"/>
                  </a:solidFill>
                  <a:latin typeface="Lexend"/>
                  <a:ea typeface="Lexend"/>
                  <a:cs typeface="Lexend"/>
                  <a:sym typeface="Lexend"/>
                </a:rPr>
                <a:t>2</a:t>
              </a:r>
              <a:r>
                <a:rPr lang="en-GB" sz="1000">
                  <a:solidFill>
                    <a:srgbClr val="333333"/>
                  </a:solidFill>
                  <a:latin typeface="Lexend"/>
                  <a:ea typeface="Lexend"/>
                  <a:cs typeface="Lexend"/>
                  <a:sym typeface="Lexend"/>
                </a:rPr>
                <a:t>O</a:t>
              </a:r>
              <a:endParaRPr baseline="-25000" sz="1800">
                <a:solidFill>
                  <a:srgbClr val="333333"/>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80"/>
          <p:cNvSpPr txBox="1"/>
          <p:nvPr>
            <p:ph idx="1" type="body"/>
          </p:nvPr>
        </p:nvSpPr>
        <p:spPr>
          <a:xfrm>
            <a:off x="324000" y="759300"/>
            <a:ext cx="7135200" cy="113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Ethanol (C2H6O) iyo ethanoic acid (C2H4O2) waxay leeyihiin curiyeyaal isku mid ah; carbon, hydrogen, iyo oxygen, laakiin saami (ratio) kala duwan. Maadaama ay yihiin xeryaho kala duwan, sifooyinkooda jireed iyo kiimikada (physical and chemical properties) way kala duwan yihiin.</a:t>
            </a:r>
            <a:r>
              <a:rPr baseline="-25000" lang="en-GB" sz="1400">
                <a:latin typeface="Lexend"/>
              </a:rPr>
              <a:t/>
            </a:r>
            <a:r>
              <a:rPr lang="en-GB" sz="1400">
                <a:latin typeface="Lexend"/>
              </a:rPr>
              <a:t/>
            </a:r>
            <a:r>
              <a:rPr baseline="-25000" lang="en-GB" sz="1400">
                <a:latin typeface="Lexend"/>
              </a:rPr>
              <a:t/>
            </a:r>
            <a:r>
              <a:rPr lang="en-GB" sz="1400">
                <a:latin typeface="Lexend"/>
              </a:rPr>
              <a:t/>
            </a:r>
            <a:r>
              <a:rPr baseline="-25000" lang="en-GB" sz="1400">
                <a:latin typeface="Lexend"/>
              </a:rPr>
              <a:t/>
            </a:r>
            <a:r>
              <a:rPr lang="en-GB" sz="1400">
                <a:latin typeface="Lexend"/>
              </a:rPr>
              <a:t/>
            </a:r>
            <a:r>
              <a:rPr baseline="-25000" lang="en-GB" sz="1400">
                <a:latin typeface="Lexend"/>
              </a:rPr>
              <a:t/>
            </a:r>
            <a:r>
              <a:rPr lang="en-GB" sz="1400">
                <a:latin typeface="Lexend"/>
              </a:rPr>
              <a:t/>
            </a:r>
            <a:r>
              <a:rPr baseline="-25000" lang="en-GB" sz="1400">
                <a:latin typeface="Lexend"/>
              </a:rPr>
              <a:t/>
            </a:r>
            <a:r>
              <a:rPr lang="en-GB" sz="1400">
                <a:latin typeface="Lexend"/>
              </a:rPr>
              <a:t/>
            </a:r>
            <a:endParaRPr sz="2100"/>
          </a:p>
        </p:txBody>
      </p:sp>
      <p:sp>
        <p:nvSpPr>
          <p:cNvPr id="1010" name="Google Shape;1010;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Kala duwanaanshaha xeryahooda (compounds)</a:t>
            </a:r>
            <a:endParaRPr/>
          </a:p>
        </p:txBody>
      </p:sp>
      <p:grpSp>
        <p:nvGrpSpPr>
          <p:cNvPr id="1011" name="Google Shape;1011;p80"/>
          <p:cNvGrpSpPr/>
          <p:nvPr/>
        </p:nvGrpSpPr>
        <p:grpSpPr>
          <a:xfrm>
            <a:off x="782183" y="2095825"/>
            <a:ext cx="3098447" cy="1729750"/>
            <a:chOff x="5541953" y="1510250"/>
            <a:chExt cx="3098447" cy="1729750"/>
          </a:xfrm>
        </p:grpSpPr>
        <p:pic>
          <p:nvPicPr>
            <p:cNvPr id="1012" name="Google Shape;1012;p80"/>
            <p:cNvPicPr preferRelativeResize="0"/>
            <p:nvPr/>
          </p:nvPicPr>
          <p:blipFill>
            <a:blip r:embed="rId3">
              <a:alphaModFix/>
            </a:blip>
            <a:stretch>
              <a:fillRect/>
            </a:stretch>
          </p:blipFill>
          <p:spPr>
            <a:xfrm>
              <a:off x="5541953" y="1510250"/>
              <a:ext cx="3098447" cy="1729750"/>
            </a:xfrm>
            <a:prstGeom prst="rect">
              <a:avLst/>
            </a:prstGeom>
            <a:noFill/>
            <a:ln>
              <a:noFill/>
            </a:ln>
          </p:spPr>
        </p:pic>
        <p:sp>
          <p:nvSpPr>
            <p:cNvPr id="1013" name="Google Shape;1013;p80"/>
            <p:cNvSpPr txBox="1"/>
            <p:nvPr/>
          </p:nvSpPr>
          <p:spPr>
            <a:xfrm>
              <a:off x="6385650" y="2136735"/>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C</a:t>
              </a:r>
              <a:endParaRPr sz="1800">
                <a:solidFill>
                  <a:schemeClr val="lt1"/>
                </a:solidFill>
                <a:latin typeface="Lexend"/>
                <a:ea typeface="Lexend"/>
                <a:cs typeface="Lexend"/>
                <a:sym typeface="Lexend"/>
              </a:endParaRPr>
            </a:p>
          </p:txBody>
        </p:sp>
        <p:sp>
          <p:nvSpPr>
            <p:cNvPr id="1014" name="Google Shape;1014;p80"/>
            <p:cNvSpPr txBox="1"/>
            <p:nvPr/>
          </p:nvSpPr>
          <p:spPr>
            <a:xfrm>
              <a:off x="6295345" y="1690883"/>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15" name="Google Shape;1015;p80"/>
            <p:cNvSpPr txBox="1"/>
            <p:nvPr/>
          </p:nvSpPr>
          <p:spPr>
            <a:xfrm>
              <a:off x="6302965" y="2536703"/>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16" name="Google Shape;1016;p80"/>
            <p:cNvSpPr txBox="1"/>
            <p:nvPr/>
          </p:nvSpPr>
          <p:spPr>
            <a:xfrm>
              <a:off x="5975305" y="2125223"/>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17" name="Google Shape;1017;p80"/>
            <p:cNvSpPr txBox="1"/>
            <p:nvPr/>
          </p:nvSpPr>
          <p:spPr>
            <a:xfrm>
              <a:off x="6812250" y="2136735"/>
              <a:ext cx="426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C</a:t>
              </a:r>
              <a:endParaRPr sz="1800">
                <a:solidFill>
                  <a:schemeClr val="lt1"/>
                </a:solidFill>
                <a:latin typeface="Lexend"/>
                <a:ea typeface="Lexend"/>
                <a:cs typeface="Lexend"/>
                <a:sym typeface="Lexend"/>
              </a:endParaRPr>
            </a:p>
          </p:txBody>
        </p:sp>
        <p:sp>
          <p:nvSpPr>
            <p:cNvPr id="1018" name="Google Shape;1018;p80"/>
            <p:cNvSpPr txBox="1"/>
            <p:nvPr/>
          </p:nvSpPr>
          <p:spPr>
            <a:xfrm>
              <a:off x="6888455" y="168561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19" name="Google Shape;1019;p80"/>
            <p:cNvSpPr txBox="1"/>
            <p:nvPr/>
          </p:nvSpPr>
          <p:spPr>
            <a:xfrm>
              <a:off x="6877880" y="253671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20" name="Google Shape;1020;p80"/>
            <p:cNvSpPr txBox="1"/>
            <p:nvPr/>
          </p:nvSpPr>
          <p:spPr>
            <a:xfrm>
              <a:off x="7687305" y="191392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21" name="Google Shape;1021;p80"/>
            <p:cNvSpPr txBox="1"/>
            <p:nvPr/>
          </p:nvSpPr>
          <p:spPr>
            <a:xfrm>
              <a:off x="7321525" y="2125235"/>
              <a:ext cx="426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grpSp>
      <p:grpSp>
        <p:nvGrpSpPr>
          <p:cNvPr id="1022" name="Google Shape;1022;p80"/>
          <p:cNvGrpSpPr/>
          <p:nvPr/>
        </p:nvGrpSpPr>
        <p:grpSpPr>
          <a:xfrm>
            <a:off x="5989000" y="2228175"/>
            <a:ext cx="2011674" cy="1381735"/>
            <a:chOff x="5774400" y="1669825"/>
            <a:chExt cx="2011674" cy="1381735"/>
          </a:xfrm>
        </p:grpSpPr>
        <p:pic>
          <p:nvPicPr>
            <p:cNvPr id="1023" name="Google Shape;1023;p80"/>
            <p:cNvPicPr preferRelativeResize="0"/>
            <p:nvPr/>
          </p:nvPicPr>
          <p:blipFill rotWithShape="1">
            <a:blip r:embed="rId4">
              <a:alphaModFix/>
            </a:blip>
            <a:srcRect b="8236" l="10289" r="19139" t="6592"/>
            <a:stretch/>
          </p:blipFill>
          <p:spPr>
            <a:xfrm>
              <a:off x="5774400" y="1669825"/>
              <a:ext cx="2011674" cy="1355301"/>
            </a:xfrm>
            <a:prstGeom prst="rect">
              <a:avLst/>
            </a:prstGeom>
            <a:noFill/>
            <a:ln>
              <a:noFill/>
            </a:ln>
          </p:spPr>
        </p:pic>
        <p:sp>
          <p:nvSpPr>
            <p:cNvPr id="1024" name="Google Shape;1024;p80"/>
            <p:cNvSpPr txBox="1"/>
            <p:nvPr/>
          </p:nvSpPr>
          <p:spPr>
            <a:xfrm>
              <a:off x="6166320" y="169831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25" name="Google Shape;1025;p80"/>
            <p:cNvSpPr txBox="1"/>
            <p:nvPr/>
          </p:nvSpPr>
          <p:spPr>
            <a:xfrm>
              <a:off x="5868295" y="2093775"/>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26" name="Google Shape;1026;p80"/>
            <p:cNvSpPr txBox="1"/>
            <p:nvPr/>
          </p:nvSpPr>
          <p:spPr>
            <a:xfrm>
              <a:off x="6166320" y="246916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27" name="Google Shape;1027;p80"/>
            <p:cNvSpPr txBox="1"/>
            <p:nvPr/>
          </p:nvSpPr>
          <p:spPr>
            <a:xfrm>
              <a:off x="7278845" y="258986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28" name="Google Shape;1028;p80"/>
            <p:cNvSpPr txBox="1"/>
            <p:nvPr/>
          </p:nvSpPr>
          <p:spPr>
            <a:xfrm>
              <a:off x="6980360" y="178867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029" name="Google Shape;1029;p80"/>
            <p:cNvSpPr txBox="1"/>
            <p:nvPr/>
          </p:nvSpPr>
          <p:spPr>
            <a:xfrm>
              <a:off x="6980360" y="2401855"/>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030" name="Google Shape;1030;p80"/>
            <p:cNvSpPr txBox="1"/>
            <p:nvPr/>
          </p:nvSpPr>
          <p:spPr>
            <a:xfrm>
              <a:off x="6241210" y="207852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C</a:t>
              </a:r>
              <a:endParaRPr sz="1800">
                <a:solidFill>
                  <a:schemeClr val="lt1"/>
                </a:solidFill>
                <a:latin typeface="Lexend"/>
                <a:ea typeface="Lexend"/>
                <a:cs typeface="Lexend"/>
                <a:sym typeface="Lexend"/>
              </a:endParaRPr>
            </a:p>
          </p:txBody>
        </p:sp>
        <p:sp>
          <p:nvSpPr>
            <p:cNvPr id="1031" name="Google Shape;1031;p80"/>
            <p:cNvSpPr txBox="1"/>
            <p:nvPr/>
          </p:nvSpPr>
          <p:spPr>
            <a:xfrm>
              <a:off x="6643148" y="2078520"/>
              <a:ext cx="4266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chemeClr val="lt1"/>
                  </a:solidFill>
                  <a:latin typeface="Lexend"/>
                  <a:ea typeface="Lexend"/>
                  <a:cs typeface="Lexend"/>
                  <a:sym typeface="Lexend"/>
                </a:rPr>
                <a:t>C</a:t>
              </a:r>
              <a:endParaRPr sz="1800">
                <a:solidFill>
                  <a:schemeClr val="lt1"/>
                </a:solidFill>
                <a:latin typeface="Lexend"/>
                <a:ea typeface="Lexend"/>
                <a:cs typeface="Lexend"/>
                <a:sym typeface="Lexend"/>
              </a:endParaRPr>
            </a:p>
          </p:txBody>
        </p:sp>
      </p:grpSp>
      <p:sp>
        <p:nvSpPr>
          <p:cNvPr id="1032" name="Google Shape;1032;p80"/>
          <p:cNvSpPr txBox="1"/>
          <p:nvPr/>
        </p:nvSpPr>
        <p:spPr>
          <a:xfrm>
            <a:off x="484800" y="3381900"/>
            <a:ext cx="28848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ethanol</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033" name="Google Shape;1033;p80"/>
          <p:cNvSpPr txBox="1"/>
          <p:nvPr/>
        </p:nvSpPr>
        <p:spPr>
          <a:xfrm>
            <a:off x="4725300" y="3381900"/>
            <a:ext cx="2570700" cy="554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ethanoic acid</a:t>
            </a:r>
            <a:br>
              <a:rPr lang="en-GB" sz="1800">
                <a:solidFill>
                  <a:schemeClr val="dk1"/>
                </a:solidFill>
                <a:latin typeface="Lexend"/>
                <a:ea typeface="Lexend"/>
                <a:cs typeface="Lexend"/>
                <a:sym typeface="Lexend"/>
              </a:rPr>
            </a:br>
            <a:endParaRPr sz="1800">
              <a:solidFill>
                <a:schemeClr val="dk1"/>
              </a:solidFill>
              <a:latin typeface="Lexend"/>
              <a:ea typeface="Lexend"/>
              <a:cs typeface="Lexend"/>
              <a:sym typeface="Lexend"/>
            </a:endParaRPr>
          </a:p>
        </p:txBody>
      </p:sp>
      <p:sp>
        <p:nvSpPr>
          <p:cNvPr id="1034" name="Google Shape;1034;p80"/>
          <p:cNvSpPr txBox="1"/>
          <p:nvPr/>
        </p:nvSpPr>
        <p:spPr>
          <a:xfrm>
            <a:off x="324000" y="3968625"/>
            <a:ext cx="2920200" cy="923400"/>
          </a:xfrm>
          <a:prstGeom prst="rect">
            <a:avLst/>
          </a:prstGeom>
          <a:noFill/>
          <a:ln>
            <a:noFill/>
          </a:ln>
        </p:spPr>
        <p:txBody>
          <a:bodyPr anchorCtr="0" anchor="t" bIns="0" lIns="0" spcFirstLastPara="1" rIns="0" wrap="square" tIns="0">
            <a:normAutofit/>
          </a:bodyPr>
          <a:lstStyle/>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bogga karkarinta (boiling point) 78°C</a:t>
            </a:r>
            <a:endParaRPr sz="2000">
              <a:solidFill>
                <a:schemeClr val="dk1"/>
              </a:solidFill>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cufnaanta (density) 0.8 g/cm3</a:t>
            </a:r>
            <a:r>
              <a:rPr baseline="30000" lang="en-GB" sz="1100">
                <a:solidFill>
                  <a:schemeClr val="dk1"/>
                </a:solidFill>
                <a:latin typeface="Lexend"/>
                <a:ea typeface="Lexend"/>
                <a:cs typeface="Lexend"/>
                <a:sym typeface="Lexend"/>
              </a:rPr>
              <a:t/>
            </a:r>
            <a:endParaRPr baseline="30000" sz="2000">
              <a:solidFill>
                <a:schemeClr val="dk1"/>
              </a:solidFill>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guban kara (flammable)</a:t>
            </a:r>
            <a:endParaRPr sz="2000">
              <a:solidFill>
                <a:schemeClr val="dk1"/>
              </a:solidFill>
              <a:latin typeface="Lexend"/>
              <a:ea typeface="Lexend"/>
              <a:cs typeface="Lexend"/>
              <a:sym typeface="Lexend"/>
            </a:endParaRPr>
          </a:p>
        </p:txBody>
      </p:sp>
      <p:sp>
        <p:nvSpPr>
          <p:cNvPr id="1035" name="Google Shape;1035;p80"/>
          <p:cNvSpPr txBox="1"/>
          <p:nvPr/>
        </p:nvSpPr>
        <p:spPr>
          <a:xfrm>
            <a:off x="4796700" y="3947175"/>
            <a:ext cx="2920200" cy="923400"/>
          </a:xfrm>
          <a:prstGeom prst="rect">
            <a:avLst/>
          </a:prstGeom>
          <a:noFill/>
          <a:ln>
            <a:noFill/>
          </a:ln>
        </p:spPr>
        <p:txBody>
          <a:bodyPr anchorCtr="0" anchor="t" bIns="0" lIns="0" spcFirstLastPara="1" rIns="0" wrap="square" tIns="0">
            <a:normAutofit/>
          </a:bodyPr>
          <a:lstStyle/>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bogga karkarinta (boiling point) 118°C</a:t>
            </a:r>
            <a:endParaRPr sz="2000">
              <a:solidFill>
                <a:schemeClr val="dk1"/>
              </a:solidFill>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cufnaanta (density) 1.1 g/cm3</a:t>
            </a:r>
            <a:r>
              <a:rPr baseline="30000"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a:p>
            <a:pPr indent="-355600" lvl="0" marL="457200" rtl="0" algn="l">
              <a:spcBef>
                <a:spcPts val="0"/>
              </a:spcBef>
              <a:spcAft>
                <a:spcPts val="0"/>
              </a:spcAft>
              <a:buClr>
                <a:schemeClr val="dk1"/>
              </a:buClr>
              <a:buSzPts val="2000"/>
              <a:buFont typeface="Lexend"/>
              <a:buChar char="●"/>
            </a:pPr>
            <a:r>
              <a:rPr lang="en-GB" sz="1100">
                <a:solidFill>
                  <a:schemeClr val="dk1"/>
                </a:solidFill>
                <a:latin typeface="Lexend"/>
                <a:ea typeface="Lexend"/>
                <a:cs typeface="Lexend"/>
                <a:sym typeface="Lexend"/>
              </a:rPr>
              <a:t>guban kara (flammable)</a:t>
            </a:r>
            <a:endParaRPr sz="20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sp>
        <p:nvSpPr>
          <p:cNvPr id="1040" name="Google Shape;1040;p81"/>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Xidhmo (compound) kee (ama kuwa) ayaa ka kooban atam (atoms) isku mid ah oo saami (ratio) kala duwan leh?</a:t>
            </a:r>
            <a:endParaRPr/>
          </a:p>
        </p:txBody>
      </p:sp>
      <p:sp>
        <p:nvSpPr>
          <p:cNvPr id="1041" name="Google Shape;1041;p81"/>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Kala duwanaanshaha xidhmooyinka (compounds)</a:t>
            </a:r>
            <a:endParaRPr/>
          </a:p>
        </p:txBody>
      </p:sp>
      <p:sp>
        <p:nvSpPr>
          <p:cNvPr id="1042" name="Google Shape;1042;p81"/>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CO2</a:t>
            </a:r>
            <a:r>
              <a:rPr baseline="-25000" lang="en-GB" sz="1100">
                <a:latin typeface="Lexend"/>
              </a:rPr>
              <a:t/>
            </a:r>
            <a:endParaRPr baseline="-25000"/>
          </a:p>
        </p:txBody>
      </p:sp>
      <p:sp>
        <p:nvSpPr>
          <p:cNvPr id="1043" name="Google Shape;1043;p81"/>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CH2O</a:t>
            </a:r>
            <a:r>
              <a:rPr baseline="-25000" lang="en-GB" sz="1100">
                <a:latin typeface="Lexend"/>
              </a:rPr>
              <a:t/>
            </a:r>
            <a:r>
              <a:rPr lang="en-GB" sz="1100">
                <a:latin typeface="Lexend"/>
              </a:rPr>
              <a:t/>
            </a:r>
            <a:endParaRPr/>
          </a:p>
        </p:txBody>
      </p:sp>
      <p:sp>
        <p:nvSpPr>
          <p:cNvPr id="1044" name="Google Shape;1044;p81"/>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SO2</a:t>
            </a:r>
            <a:r>
              <a:rPr lang="en-GB" sz="1100">
                <a:latin typeface="Lexend"/>
              </a:rPr>
              <a:t/>
            </a:r>
            <a:r>
              <a:rPr baseline="-25000" lang="en-GB" sz="1100">
                <a:latin typeface="Lexend"/>
              </a:rPr>
              <a:t/>
            </a:r>
            <a:endParaRPr baseline="-25000"/>
          </a:p>
        </p:txBody>
      </p:sp>
      <p:sp>
        <p:nvSpPr>
          <p:cNvPr id="1045" name="Google Shape;1045;p81"/>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a:t>
            </a:r>
            <a:r>
              <a:rPr baseline="-25000" lang="en-GB" sz="1100">
                <a:latin typeface="Lexend"/>
              </a:rPr>
              <a:t>2</a:t>
            </a:r>
            <a:r>
              <a:rPr lang="en-GB" sz="1100">
                <a:latin typeface="Lexend"/>
              </a:rPr>
              <a:t>H</a:t>
            </a:r>
            <a:r>
              <a:rPr baseline="-25000" lang="en-GB" sz="1100">
                <a:latin typeface="Lexend"/>
              </a:rPr>
              <a:t>6</a:t>
            </a:r>
            <a:r>
              <a:rPr lang="en-GB" sz="1100">
                <a:latin typeface="Lexend"/>
              </a:rPr>
              <a:t>O</a:t>
            </a:r>
            <a:endParaRPr/>
          </a:p>
        </p:txBody>
      </p:sp>
      <p:pic>
        <p:nvPicPr>
          <p:cNvPr id="1046" name="Google Shape;1046;p81"/>
          <p:cNvPicPr preferRelativeResize="0"/>
          <p:nvPr/>
        </p:nvPicPr>
        <p:blipFill>
          <a:blip r:embed="rId3">
            <a:alphaModFix/>
          </a:blip>
          <a:stretch>
            <a:fillRect/>
          </a:stretch>
        </p:blipFill>
        <p:spPr>
          <a:xfrm>
            <a:off x="2080812" y="2497163"/>
            <a:ext cx="396000" cy="419100"/>
          </a:xfrm>
          <a:prstGeom prst="rect">
            <a:avLst/>
          </a:prstGeom>
          <a:noFill/>
          <a:ln>
            <a:noFill/>
          </a:ln>
        </p:spPr>
      </p:pic>
      <p:pic>
        <p:nvPicPr>
          <p:cNvPr id="1047" name="Google Shape;1047;p81"/>
          <p:cNvPicPr preferRelativeResize="0"/>
          <p:nvPr/>
        </p:nvPicPr>
        <p:blipFill>
          <a:blip r:embed="rId3">
            <a:alphaModFix/>
          </a:blip>
          <a:stretch>
            <a:fillRect/>
          </a:stretch>
        </p:blipFill>
        <p:spPr>
          <a:xfrm>
            <a:off x="2217962" y="4113813"/>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1" name="Shape 1051"/>
        <p:cNvGrpSpPr/>
        <p:nvPr/>
      </p:nvGrpSpPr>
      <p:grpSpPr>
        <a:xfrm>
          <a:off x="0" y="0"/>
          <a:ext cx="0" cy="0"/>
          <a:chOff x="0" y="0"/>
          <a:chExt cx="0" cy="0"/>
        </a:xfrm>
      </p:grpSpPr>
      <p:sp>
        <p:nvSpPr>
          <p:cNvPr id="1052" name="Google Shape;1052;p82"/>
          <p:cNvSpPr txBox="1"/>
          <p:nvPr>
            <p:ph idx="1" type="subTitle"/>
          </p:nvPr>
        </p:nvSpPr>
        <p:spPr>
          <a:xfrm>
            <a:off x="324000" y="1080000"/>
            <a:ext cx="84960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Clr>
                <a:schemeClr val="dk1"/>
              </a:buClr>
              <a:buSzPts val="1100"/>
              <a:buFont typeface="Arial"/>
              <a:buNone/>
            </a:pPr>
            <a:r>
              <a:rPr lang="en-GB" sz="1400">
                <a:latin typeface="Lexend"/>
              </a:rPr>
              <a:t>Xidhmo (compounds) kala duwan oo ka kooban curiyeyaasha (elements) isku mid ah ayaa had iyo jeer lahaan doona sifooyin kiimiko (chemical) iyo jireed (physical) isku mid ah.</a:t>
            </a:r>
            <a:endParaRPr sz="2000"/>
          </a:p>
          <a:p>
            <a:pPr indent="0" lvl="0" marL="0" rtl="0" algn="l">
              <a:lnSpc>
                <a:spcPct val="100000"/>
              </a:lnSpc>
              <a:spcBef>
                <a:spcPts val="1000"/>
              </a:spcBef>
              <a:spcAft>
                <a:spcPts val="1000"/>
              </a:spcAft>
              <a:buNone/>
            </a:pPr>
            <a:r>
              <a:rPr>
                <a:latin typeface="Lexend"/>
              </a:rPr>
              <a:t/>
            </a:r>
            <a:endParaRPr sz="2000">
              <a:highlight>
                <a:srgbClr val="B6D7A8"/>
              </a:highlight>
            </a:endParaRPr>
          </a:p>
        </p:txBody>
      </p:sp>
      <p:sp>
        <p:nvSpPr>
          <p:cNvPr id="1053" name="Google Shape;1053;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Kala duwanaanshaha xidhmooyinka (compounds)</a:t>
            </a:r>
            <a:endParaRPr/>
          </a:p>
        </p:txBody>
      </p:sp>
      <p:sp>
        <p:nvSpPr>
          <p:cNvPr id="1054" name="Google Shape;1054;p82"/>
          <p:cNvSpPr txBox="1"/>
          <p:nvPr>
            <p:ph idx="2" type="subTitle"/>
          </p:nvPr>
        </p:nvSpPr>
        <p:spPr>
          <a:xfrm>
            <a:off x="980575" y="3100045"/>
            <a:ext cx="7452600" cy="415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Xidhmo (compounds) leh saami (ratio) kala duwan oo curiyeyaasha (elements) isku mid ah ayaa lahaan doona sifooyin u eg kuwa curiyeyaasha (elements) gaarka ah.</a:t>
            </a:r>
            <a:endParaRPr sz="2000"/>
          </a:p>
        </p:txBody>
      </p:sp>
      <p:sp>
        <p:nvSpPr>
          <p:cNvPr id="1055" name="Google Shape;1055;p82"/>
          <p:cNvSpPr txBox="1"/>
          <p:nvPr>
            <p:ph idx="3" type="subTitle"/>
          </p:nvPr>
        </p:nvSpPr>
        <p:spPr>
          <a:xfrm>
            <a:off x="980575" y="3896345"/>
            <a:ext cx="7452600" cy="730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Xidhmo (compounds) leh saami (ratio) kala duwan oo curiyeyaasha (elements) isku mid ah ayaa u dhaqmi doona si kala duwan.</a:t>
            </a:r>
            <a:r>
              <a:rPr lang="en-GB" sz="1400">
                <a:latin typeface="Lexend"/>
              </a:rPr>
              <a:t/>
            </a:r>
            <a:r>
              <a:rPr lang="en-GB" sz="1400">
                <a:latin typeface="Lexend"/>
              </a:rPr>
              <a:t/>
            </a:r>
            <a:endParaRPr/>
          </a:p>
        </p:txBody>
      </p:sp>
      <p:pic>
        <p:nvPicPr>
          <p:cNvPr id="1056" name="Google Shape;1056;p82"/>
          <p:cNvPicPr preferRelativeResize="0"/>
          <p:nvPr/>
        </p:nvPicPr>
        <p:blipFill>
          <a:blip r:embed="rId3">
            <a:alphaModFix/>
          </a:blip>
          <a:stretch>
            <a:fillRect/>
          </a:stretch>
        </p:blipFill>
        <p:spPr>
          <a:xfrm>
            <a:off x="6256812" y="1784575"/>
            <a:ext cx="396000" cy="419100"/>
          </a:xfrm>
          <a:prstGeom prst="rect">
            <a:avLst/>
          </a:prstGeom>
          <a:noFill/>
          <a:ln>
            <a:noFill/>
          </a:ln>
        </p:spPr>
      </p:pic>
      <p:pic>
        <p:nvPicPr>
          <p:cNvPr id="1057" name="Google Shape;1057;p82"/>
          <p:cNvPicPr preferRelativeResize="0"/>
          <p:nvPr/>
        </p:nvPicPr>
        <p:blipFill>
          <a:blip r:embed="rId3">
            <a:alphaModFix/>
          </a:blip>
          <a:stretch>
            <a:fillRect/>
          </a:stretch>
        </p:blipFill>
        <p:spPr>
          <a:xfrm>
            <a:off x="7680637" y="42080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400">
                <a:latin typeface="Lexend"/>
              </a:rPr>
              <a:t>Kala duwanaanshaha xidhmooyinka (compounds)</a:t>
            </a:r>
            <a:endParaRPr sz="2000"/>
          </a:p>
        </p:txBody>
      </p:sp>
      <p:sp>
        <p:nvSpPr>
          <p:cNvPr id="1063" name="Google Shape;1063;p83"/>
          <p:cNvSpPr txBox="1"/>
          <p:nvPr>
            <p:ph idx="1" type="body"/>
          </p:nvPr>
        </p:nvSpPr>
        <p:spPr>
          <a:xfrm>
            <a:off x="324000" y="612475"/>
            <a:ext cx="7135200" cy="9624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a:pPr>
            <a:r>
              <a:rPr lang="en-GB" sz="1400">
                <a:latin typeface="Lexend"/>
              </a:rPr>
              <a:t>Saddexda xidhmo (compound) ee ka kooban curiyeyaasha (elements) isku mid ah oo ku xidhan saami (ratio) kala duwan waa kuwee?</a:t>
            </a:r>
            <a:endParaRPr sz="2000"/>
          </a:p>
          <a:p>
            <a:pPr indent="-355600" lvl="0" marL="457200" rtl="0" algn="l">
              <a:spcBef>
                <a:spcPts val="0"/>
              </a:spcBef>
              <a:spcAft>
                <a:spcPts val="0"/>
              </a:spcAft>
              <a:buSzPts val="2000"/>
              <a:buAutoNum type="arabicParenR"/>
            </a:pPr>
            <a:r>
              <a:rPr lang="en-GB" sz="1400">
                <a:latin typeface="Lexend"/>
              </a:rPr>
              <a:t>Magacaw curiyeyaasha (elements) ku jira xidhmooyinka (compounds) aad dooratay.</a:t>
            </a:r>
            <a:r>
              <a:rPr lang="en-GB" sz="1400">
                <a:solidFill>
                  <a:schemeClr val="accent5"/>
                </a:solidFill>
                <a:latin typeface="Lexend"/>
              </a:rPr>
              <a:t/>
            </a:r>
            <a:r>
              <a:rPr lang="en-GB" sz="1400">
                <a:latin typeface="Lexend"/>
              </a:rPr>
              <a:t/>
            </a:r>
            <a:endParaRPr sz="2000"/>
          </a:p>
          <a:p>
            <a:pPr indent="-355600" lvl="0" marL="457200" rtl="0" algn="l">
              <a:spcBef>
                <a:spcPts val="0"/>
              </a:spcBef>
              <a:spcAft>
                <a:spcPts val="0"/>
              </a:spcAft>
              <a:buSzPts val="2000"/>
              <a:buAutoNum type="arabicParenR"/>
            </a:pPr>
            <a:r>
              <a:rPr lang="en-GB" sz="1400">
                <a:latin typeface="Lexend"/>
              </a:rPr>
              <a:t>Qor qaaciidooyinka (formulae) xidhmooyinka (compounds).</a:t>
            </a:r>
            <a:endParaRPr sz="2000"/>
          </a:p>
        </p:txBody>
      </p:sp>
      <p:grpSp>
        <p:nvGrpSpPr>
          <p:cNvPr id="1064" name="Google Shape;1064;p83"/>
          <p:cNvGrpSpPr/>
          <p:nvPr/>
        </p:nvGrpSpPr>
        <p:grpSpPr>
          <a:xfrm>
            <a:off x="3529690" y="2000190"/>
            <a:ext cx="2005625" cy="1008925"/>
            <a:chOff x="3472073" y="2140486"/>
            <a:chExt cx="2005625" cy="1008925"/>
          </a:xfrm>
        </p:grpSpPr>
        <p:pic>
          <p:nvPicPr>
            <p:cNvPr id="1065" name="Google Shape;1065;p83"/>
            <p:cNvPicPr preferRelativeResize="0"/>
            <p:nvPr/>
          </p:nvPicPr>
          <p:blipFill>
            <a:blip r:embed="rId3">
              <a:alphaModFix/>
            </a:blip>
            <a:stretch>
              <a:fillRect/>
            </a:stretch>
          </p:blipFill>
          <p:spPr>
            <a:xfrm>
              <a:off x="3472073" y="2140486"/>
              <a:ext cx="2005625" cy="1008925"/>
            </a:xfrm>
            <a:prstGeom prst="rect">
              <a:avLst/>
            </a:prstGeom>
            <a:noFill/>
            <a:ln>
              <a:noFill/>
            </a:ln>
          </p:spPr>
        </p:pic>
        <p:sp>
          <p:nvSpPr>
            <p:cNvPr id="1066" name="Google Shape;1066;p83"/>
            <p:cNvSpPr txBox="1"/>
            <p:nvPr/>
          </p:nvSpPr>
          <p:spPr>
            <a:xfrm>
              <a:off x="3745830" y="245628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067" name="Google Shape;1067;p83"/>
            <p:cNvSpPr txBox="1"/>
            <p:nvPr/>
          </p:nvSpPr>
          <p:spPr>
            <a:xfrm>
              <a:off x="4824000" y="245628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068" name="Google Shape;1068;p83"/>
            <p:cNvSpPr txBox="1"/>
            <p:nvPr/>
          </p:nvSpPr>
          <p:spPr>
            <a:xfrm>
              <a:off x="4261575" y="246321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C</a:t>
              </a:r>
              <a:endParaRPr sz="1800">
                <a:solidFill>
                  <a:schemeClr val="lt1"/>
                </a:solidFill>
                <a:latin typeface="Lexend"/>
                <a:ea typeface="Lexend"/>
                <a:cs typeface="Lexend"/>
                <a:sym typeface="Lexend"/>
              </a:endParaRPr>
            </a:p>
          </p:txBody>
        </p:sp>
      </p:grpSp>
      <p:grpSp>
        <p:nvGrpSpPr>
          <p:cNvPr id="1069" name="Google Shape;1069;p83"/>
          <p:cNvGrpSpPr/>
          <p:nvPr/>
        </p:nvGrpSpPr>
        <p:grpSpPr>
          <a:xfrm>
            <a:off x="3369598" y="3151748"/>
            <a:ext cx="1966249" cy="1464025"/>
            <a:chOff x="3369598" y="3380348"/>
            <a:chExt cx="1966249" cy="1464025"/>
          </a:xfrm>
        </p:grpSpPr>
        <p:pic>
          <p:nvPicPr>
            <p:cNvPr id="1070" name="Google Shape;1070;p83"/>
            <p:cNvPicPr preferRelativeResize="0"/>
            <p:nvPr/>
          </p:nvPicPr>
          <p:blipFill>
            <a:blip r:embed="rId4">
              <a:alphaModFix/>
            </a:blip>
            <a:stretch>
              <a:fillRect/>
            </a:stretch>
          </p:blipFill>
          <p:spPr>
            <a:xfrm>
              <a:off x="3369598" y="3380348"/>
              <a:ext cx="1966249" cy="1464025"/>
            </a:xfrm>
            <a:prstGeom prst="rect">
              <a:avLst/>
            </a:prstGeom>
            <a:noFill/>
            <a:ln>
              <a:noFill/>
            </a:ln>
          </p:spPr>
        </p:pic>
        <p:sp>
          <p:nvSpPr>
            <p:cNvPr id="1071" name="Google Shape;1071;p83"/>
            <p:cNvSpPr txBox="1"/>
            <p:nvPr/>
          </p:nvSpPr>
          <p:spPr>
            <a:xfrm>
              <a:off x="4114275" y="392785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N</a:t>
              </a:r>
              <a:endParaRPr sz="1800">
                <a:solidFill>
                  <a:schemeClr val="lt1"/>
                </a:solidFill>
                <a:latin typeface="Lexend"/>
                <a:ea typeface="Lexend"/>
                <a:cs typeface="Lexend"/>
                <a:sym typeface="Lexend"/>
              </a:endParaRPr>
            </a:p>
          </p:txBody>
        </p:sp>
        <p:sp>
          <p:nvSpPr>
            <p:cNvPr id="1072" name="Google Shape;1072;p83"/>
            <p:cNvSpPr txBox="1"/>
            <p:nvPr/>
          </p:nvSpPr>
          <p:spPr>
            <a:xfrm>
              <a:off x="3822085" y="3591023"/>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73" name="Google Shape;1073;p83"/>
            <p:cNvSpPr txBox="1"/>
            <p:nvPr/>
          </p:nvSpPr>
          <p:spPr>
            <a:xfrm>
              <a:off x="3904460" y="431998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74" name="Google Shape;1074;p83"/>
            <p:cNvSpPr txBox="1"/>
            <p:nvPr/>
          </p:nvSpPr>
          <p:spPr>
            <a:xfrm>
              <a:off x="4571365" y="3896763"/>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grpSp>
      <p:grpSp>
        <p:nvGrpSpPr>
          <p:cNvPr id="1075" name="Google Shape;1075;p83"/>
          <p:cNvGrpSpPr/>
          <p:nvPr/>
        </p:nvGrpSpPr>
        <p:grpSpPr>
          <a:xfrm>
            <a:off x="6795960" y="1881460"/>
            <a:ext cx="1059055" cy="1099470"/>
            <a:chOff x="6795960" y="2110060"/>
            <a:chExt cx="1059055" cy="1099470"/>
          </a:xfrm>
        </p:grpSpPr>
        <p:sp>
          <p:nvSpPr>
            <p:cNvPr id="1076" name="Google Shape;1076;p83"/>
            <p:cNvSpPr txBox="1"/>
            <p:nvPr/>
          </p:nvSpPr>
          <p:spPr>
            <a:xfrm>
              <a:off x="7124150" y="251654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N</a:t>
              </a:r>
              <a:endParaRPr sz="1800">
                <a:solidFill>
                  <a:schemeClr val="lt1"/>
                </a:solidFill>
                <a:latin typeface="Lexend"/>
                <a:ea typeface="Lexend"/>
                <a:cs typeface="Lexend"/>
                <a:sym typeface="Lexend"/>
              </a:endParaRPr>
            </a:p>
          </p:txBody>
        </p:sp>
        <p:sp>
          <p:nvSpPr>
            <p:cNvPr id="1077" name="Google Shape;1077;p83"/>
            <p:cNvSpPr txBox="1"/>
            <p:nvPr/>
          </p:nvSpPr>
          <p:spPr>
            <a:xfrm>
              <a:off x="7124150" y="211006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078" name="Google Shape;1078;p83"/>
            <p:cNvSpPr txBox="1"/>
            <p:nvPr/>
          </p:nvSpPr>
          <p:spPr>
            <a:xfrm>
              <a:off x="6795960" y="274783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079" name="Google Shape;1079;p83"/>
            <p:cNvSpPr txBox="1"/>
            <p:nvPr/>
          </p:nvSpPr>
          <p:spPr>
            <a:xfrm>
              <a:off x="7428415" y="274783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grpSp>
      <p:grpSp>
        <p:nvGrpSpPr>
          <p:cNvPr id="1080" name="Google Shape;1080;p83"/>
          <p:cNvGrpSpPr/>
          <p:nvPr/>
        </p:nvGrpSpPr>
        <p:grpSpPr>
          <a:xfrm>
            <a:off x="6664720" y="3050745"/>
            <a:ext cx="2350499" cy="1666030"/>
            <a:chOff x="6124095" y="3279345"/>
            <a:chExt cx="2350499" cy="1666030"/>
          </a:xfrm>
        </p:grpSpPr>
        <p:pic>
          <p:nvPicPr>
            <p:cNvPr id="1081" name="Google Shape;1081;p83"/>
            <p:cNvPicPr preferRelativeResize="0"/>
            <p:nvPr/>
          </p:nvPicPr>
          <p:blipFill>
            <a:blip r:embed="rId5">
              <a:alphaModFix/>
            </a:blip>
            <a:stretch>
              <a:fillRect/>
            </a:stretch>
          </p:blipFill>
          <p:spPr>
            <a:xfrm>
              <a:off x="6124095" y="3279345"/>
              <a:ext cx="2350499" cy="1666030"/>
            </a:xfrm>
            <a:prstGeom prst="rect">
              <a:avLst/>
            </a:prstGeom>
            <a:noFill/>
            <a:ln>
              <a:noFill/>
            </a:ln>
          </p:spPr>
        </p:pic>
        <p:sp>
          <p:nvSpPr>
            <p:cNvPr id="1082" name="Google Shape;1082;p83"/>
            <p:cNvSpPr txBox="1"/>
            <p:nvPr/>
          </p:nvSpPr>
          <p:spPr>
            <a:xfrm>
              <a:off x="6735000" y="388151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C</a:t>
              </a:r>
              <a:endParaRPr sz="1800">
                <a:solidFill>
                  <a:schemeClr val="lt1"/>
                </a:solidFill>
                <a:latin typeface="Lexend"/>
                <a:ea typeface="Lexend"/>
                <a:cs typeface="Lexend"/>
                <a:sym typeface="Lexend"/>
              </a:endParaRPr>
            </a:p>
          </p:txBody>
        </p:sp>
        <p:sp>
          <p:nvSpPr>
            <p:cNvPr id="1083" name="Google Shape;1083;p83"/>
            <p:cNvSpPr txBox="1"/>
            <p:nvPr/>
          </p:nvSpPr>
          <p:spPr>
            <a:xfrm>
              <a:off x="7213013" y="3896785"/>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C</a:t>
              </a:r>
              <a:endParaRPr sz="1800">
                <a:solidFill>
                  <a:schemeClr val="lt1"/>
                </a:solidFill>
                <a:latin typeface="Lexend"/>
                <a:ea typeface="Lexend"/>
                <a:cs typeface="Lexend"/>
                <a:sym typeface="Lexend"/>
              </a:endParaRPr>
            </a:p>
          </p:txBody>
        </p:sp>
        <p:sp>
          <p:nvSpPr>
            <p:cNvPr id="1084" name="Google Shape;1084;p83"/>
            <p:cNvSpPr txBox="1"/>
            <p:nvPr/>
          </p:nvSpPr>
          <p:spPr>
            <a:xfrm>
              <a:off x="6659935" y="346613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85" name="Google Shape;1085;p83"/>
            <p:cNvSpPr txBox="1"/>
            <p:nvPr/>
          </p:nvSpPr>
          <p:spPr>
            <a:xfrm>
              <a:off x="7245910" y="346613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86" name="Google Shape;1086;p83"/>
            <p:cNvSpPr txBox="1"/>
            <p:nvPr/>
          </p:nvSpPr>
          <p:spPr>
            <a:xfrm>
              <a:off x="6667555" y="431195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87" name="Google Shape;1087;p83"/>
            <p:cNvSpPr txBox="1"/>
            <p:nvPr/>
          </p:nvSpPr>
          <p:spPr>
            <a:xfrm>
              <a:off x="7253530" y="431195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88" name="Google Shape;1088;p83"/>
            <p:cNvSpPr txBox="1"/>
            <p:nvPr/>
          </p:nvSpPr>
          <p:spPr>
            <a:xfrm>
              <a:off x="6347515" y="389285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089" name="Google Shape;1089;p83"/>
            <p:cNvSpPr txBox="1"/>
            <p:nvPr/>
          </p:nvSpPr>
          <p:spPr>
            <a:xfrm>
              <a:off x="7678665" y="388211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grpSp>
      <p:sp>
        <p:nvSpPr>
          <p:cNvPr id="1090" name="Google Shape;1090;p83"/>
          <p:cNvSpPr txBox="1"/>
          <p:nvPr/>
        </p:nvSpPr>
        <p:spPr>
          <a:xfrm>
            <a:off x="3199244" y="3778900"/>
            <a:ext cx="408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grpSp>
        <p:nvGrpSpPr>
          <p:cNvPr id="1091" name="Google Shape;1091;p83"/>
          <p:cNvGrpSpPr/>
          <p:nvPr/>
        </p:nvGrpSpPr>
        <p:grpSpPr>
          <a:xfrm>
            <a:off x="884324" y="1973165"/>
            <a:ext cx="1515945" cy="1062975"/>
            <a:chOff x="781199" y="1843504"/>
            <a:chExt cx="1515945" cy="1062975"/>
          </a:xfrm>
        </p:grpSpPr>
        <p:pic>
          <p:nvPicPr>
            <p:cNvPr id="1092" name="Google Shape;1092;p83"/>
            <p:cNvPicPr preferRelativeResize="0"/>
            <p:nvPr/>
          </p:nvPicPr>
          <p:blipFill>
            <a:blip r:embed="rId6">
              <a:alphaModFix/>
            </a:blip>
            <a:stretch>
              <a:fillRect/>
            </a:stretch>
          </p:blipFill>
          <p:spPr>
            <a:xfrm>
              <a:off x="781199" y="1843504"/>
              <a:ext cx="1515945" cy="1062975"/>
            </a:xfrm>
            <a:prstGeom prst="rect">
              <a:avLst/>
            </a:prstGeom>
            <a:noFill/>
            <a:ln>
              <a:noFill/>
            </a:ln>
          </p:spPr>
        </p:pic>
        <p:sp>
          <p:nvSpPr>
            <p:cNvPr id="1093" name="Google Shape;1093;p83"/>
            <p:cNvSpPr txBox="1"/>
            <p:nvPr/>
          </p:nvSpPr>
          <p:spPr>
            <a:xfrm>
              <a:off x="1591950" y="2080314"/>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N</a:t>
              </a:r>
              <a:endParaRPr sz="1800">
                <a:solidFill>
                  <a:schemeClr val="lt1"/>
                </a:solidFill>
                <a:latin typeface="Lexend"/>
                <a:ea typeface="Lexend"/>
                <a:cs typeface="Lexend"/>
                <a:sym typeface="Lexend"/>
              </a:endParaRPr>
            </a:p>
          </p:txBody>
        </p:sp>
        <p:sp>
          <p:nvSpPr>
            <p:cNvPr id="1094" name="Google Shape;1094;p83"/>
            <p:cNvSpPr txBox="1"/>
            <p:nvPr/>
          </p:nvSpPr>
          <p:spPr>
            <a:xfrm>
              <a:off x="1131376" y="2080319"/>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grpSp>
      <p:grpSp>
        <p:nvGrpSpPr>
          <p:cNvPr id="1095" name="Google Shape;1095;p83"/>
          <p:cNvGrpSpPr/>
          <p:nvPr/>
        </p:nvGrpSpPr>
        <p:grpSpPr>
          <a:xfrm>
            <a:off x="884325" y="3366799"/>
            <a:ext cx="1769300" cy="1177601"/>
            <a:chOff x="884325" y="3327499"/>
            <a:chExt cx="1769300" cy="1177601"/>
          </a:xfrm>
        </p:grpSpPr>
        <p:pic>
          <p:nvPicPr>
            <p:cNvPr id="1096" name="Google Shape;1096;p83"/>
            <p:cNvPicPr preferRelativeResize="0"/>
            <p:nvPr/>
          </p:nvPicPr>
          <p:blipFill>
            <a:blip r:embed="rId7">
              <a:alphaModFix/>
            </a:blip>
            <a:stretch>
              <a:fillRect/>
            </a:stretch>
          </p:blipFill>
          <p:spPr>
            <a:xfrm>
              <a:off x="884325" y="3327499"/>
              <a:ext cx="1769300" cy="1177601"/>
            </a:xfrm>
            <a:prstGeom prst="rect">
              <a:avLst/>
            </a:prstGeom>
            <a:noFill/>
            <a:ln>
              <a:noFill/>
            </a:ln>
          </p:spPr>
        </p:pic>
        <p:sp>
          <p:nvSpPr>
            <p:cNvPr id="1097" name="Google Shape;1097;p83"/>
            <p:cNvSpPr txBox="1"/>
            <p:nvPr/>
          </p:nvSpPr>
          <p:spPr>
            <a:xfrm>
              <a:off x="1403378" y="3663675"/>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N</a:t>
              </a:r>
              <a:endParaRPr sz="1800">
                <a:solidFill>
                  <a:schemeClr val="lt1"/>
                </a:solidFill>
                <a:latin typeface="Lexend"/>
                <a:ea typeface="Lexend"/>
                <a:cs typeface="Lexend"/>
                <a:sym typeface="Lexend"/>
              </a:endParaRPr>
            </a:p>
          </p:txBody>
        </p:sp>
        <p:sp>
          <p:nvSpPr>
            <p:cNvPr id="1098" name="Google Shape;1098;p83"/>
            <p:cNvSpPr txBox="1"/>
            <p:nvPr/>
          </p:nvSpPr>
          <p:spPr>
            <a:xfrm>
              <a:off x="1810026" y="3663675"/>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N</a:t>
              </a:r>
              <a:endParaRPr sz="1800">
                <a:solidFill>
                  <a:schemeClr val="lt1"/>
                </a:solidFill>
                <a:latin typeface="Lexend"/>
                <a:ea typeface="Lexend"/>
                <a:cs typeface="Lexend"/>
                <a:sym typeface="Lexend"/>
              </a:endParaRPr>
            </a:p>
          </p:txBody>
        </p:sp>
        <p:sp>
          <p:nvSpPr>
            <p:cNvPr id="1099" name="Google Shape;1099;p83"/>
            <p:cNvSpPr txBox="1"/>
            <p:nvPr/>
          </p:nvSpPr>
          <p:spPr>
            <a:xfrm>
              <a:off x="1088974" y="342971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100" name="Google Shape;1100;p83"/>
            <p:cNvSpPr txBox="1"/>
            <p:nvPr/>
          </p:nvSpPr>
          <p:spPr>
            <a:xfrm>
              <a:off x="1081717" y="3958346"/>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101" name="Google Shape;1101;p83"/>
            <p:cNvSpPr txBox="1"/>
            <p:nvPr/>
          </p:nvSpPr>
          <p:spPr>
            <a:xfrm>
              <a:off x="2082908" y="3406625"/>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102" name="Google Shape;1102;p83"/>
            <p:cNvSpPr txBox="1"/>
            <p:nvPr/>
          </p:nvSpPr>
          <p:spPr>
            <a:xfrm>
              <a:off x="2075651" y="3978789"/>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grpSp>
      <p:grpSp>
        <p:nvGrpSpPr>
          <p:cNvPr id="1103" name="Google Shape;1103;p83"/>
          <p:cNvGrpSpPr/>
          <p:nvPr/>
        </p:nvGrpSpPr>
        <p:grpSpPr>
          <a:xfrm>
            <a:off x="6664736" y="2020740"/>
            <a:ext cx="1877075" cy="967825"/>
            <a:chOff x="6283449" y="1906063"/>
            <a:chExt cx="1877075" cy="967825"/>
          </a:xfrm>
        </p:grpSpPr>
        <p:pic>
          <p:nvPicPr>
            <p:cNvPr id="1104" name="Google Shape;1104;p83"/>
            <p:cNvPicPr preferRelativeResize="0"/>
            <p:nvPr/>
          </p:nvPicPr>
          <p:blipFill>
            <a:blip r:embed="rId8">
              <a:alphaModFix/>
            </a:blip>
            <a:stretch>
              <a:fillRect/>
            </a:stretch>
          </p:blipFill>
          <p:spPr>
            <a:xfrm flipH="1" rot="10800000">
              <a:off x="6283449" y="1906063"/>
              <a:ext cx="1877075" cy="967825"/>
            </a:xfrm>
            <a:prstGeom prst="rect">
              <a:avLst/>
            </a:prstGeom>
            <a:noFill/>
            <a:ln>
              <a:noFill/>
            </a:ln>
          </p:spPr>
        </p:pic>
        <p:sp>
          <p:nvSpPr>
            <p:cNvPr id="1105" name="Google Shape;1105;p83"/>
            <p:cNvSpPr txBox="1"/>
            <p:nvPr/>
          </p:nvSpPr>
          <p:spPr>
            <a:xfrm>
              <a:off x="7008903" y="2231575"/>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N</a:t>
              </a:r>
              <a:endParaRPr sz="1800">
                <a:solidFill>
                  <a:schemeClr val="lt1"/>
                </a:solidFill>
                <a:latin typeface="Lexend"/>
                <a:ea typeface="Lexend"/>
                <a:cs typeface="Lexend"/>
                <a:sym typeface="Lexend"/>
              </a:endParaRPr>
            </a:p>
          </p:txBody>
        </p:sp>
        <p:sp>
          <p:nvSpPr>
            <p:cNvPr id="1106" name="Google Shape;1106;p83"/>
            <p:cNvSpPr txBox="1"/>
            <p:nvPr/>
          </p:nvSpPr>
          <p:spPr>
            <a:xfrm>
              <a:off x="7464523" y="223158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107" name="Google Shape;1107;p83"/>
            <p:cNvSpPr txBox="1"/>
            <p:nvPr/>
          </p:nvSpPr>
          <p:spPr>
            <a:xfrm>
              <a:off x="6582292" y="223158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grpSp>
      <p:grpSp>
        <p:nvGrpSpPr>
          <p:cNvPr id="1108" name="Google Shape;1108;p83"/>
          <p:cNvGrpSpPr/>
          <p:nvPr/>
        </p:nvGrpSpPr>
        <p:grpSpPr>
          <a:xfrm>
            <a:off x="403891" y="2327450"/>
            <a:ext cx="457200" cy="457200"/>
            <a:chOff x="403891" y="2327450"/>
            <a:chExt cx="457200" cy="457200"/>
          </a:xfrm>
        </p:grpSpPr>
        <p:pic>
          <p:nvPicPr>
            <p:cNvPr id="1109" name="Google Shape;1109;p83"/>
            <p:cNvPicPr preferRelativeResize="0"/>
            <p:nvPr/>
          </p:nvPicPr>
          <p:blipFill>
            <a:blip r:embed="rId9">
              <a:alphaModFix/>
            </a:blip>
            <a:stretch>
              <a:fillRect/>
            </a:stretch>
          </p:blipFill>
          <p:spPr>
            <a:xfrm>
              <a:off x="403891" y="2327450"/>
              <a:ext cx="457200" cy="457200"/>
            </a:xfrm>
            <a:prstGeom prst="rect">
              <a:avLst/>
            </a:prstGeom>
            <a:noFill/>
            <a:ln>
              <a:noFill/>
            </a:ln>
          </p:spPr>
        </p:pic>
        <p:sp>
          <p:nvSpPr>
            <p:cNvPr id="1110" name="Google Shape;1110;p83"/>
            <p:cNvSpPr txBox="1"/>
            <p:nvPr/>
          </p:nvSpPr>
          <p:spPr>
            <a:xfrm>
              <a:off x="428503" y="241176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11" name="Google Shape;1111;p83"/>
          <p:cNvGrpSpPr/>
          <p:nvPr/>
        </p:nvGrpSpPr>
        <p:grpSpPr>
          <a:xfrm>
            <a:off x="3106066" y="2327450"/>
            <a:ext cx="457200" cy="457200"/>
            <a:chOff x="3449491" y="2327450"/>
            <a:chExt cx="457200" cy="457200"/>
          </a:xfrm>
        </p:grpSpPr>
        <p:pic>
          <p:nvPicPr>
            <p:cNvPr id="1112" name="Google Shape;1112;p83"/>
            <p:cNvPicPr preferRelativeResize="0"/>
            <p:nvPr/>
          </p:nvPicPr>
          <p:blipFill>
            <a:blip r:embed="rId9">
              <a:alphaModFix/>
            </a:blip>
            <a:stretch>
              <a:fillRect/>
            </a:stretch>
          </p:blipFill>
          <p:spPr>
            <a:xfrm>
              <a:off x="3449491" y="2327450"/>
              <a:ext cx="457200" cy="457200"/>
            </a:xfrm>
            <a:prstGeom prst="rect">
              <a:avLst/>
            </a:prstGeom>
            <a:noFill/>
            <a:ln>
              <a:noFill/>
            </a:ln>
          </p:spPr>
        </p:pic>
        <p:sp>
          <p:nvSpPr>
            <p:cNvPr id="1113" name="Google Shape;1113;p83"/>
            <p:cNvSpPr txBox="1"/>
            <p:nvPr/>
          </p:nvSpPr>
          <p:spPr>
            <a:xfrm>
              <a:off x="3474103" y="241176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14" name="Google Shape;1114;p83"/>
          <p:cNvGrpSpPr/>
          <p:nvPr/>
        </p:nvGrpSpPr>
        <p:grpSpPr>
          <a:xfrm>
            <a:off x="6338741" y="2288100"/>
            <a:ext cx="457200" cy="457200"/>
            <a:chOff x="6338741" y="2288100"/>
            <a:chExt cx="457200" cy="457200"/>
          </a:xfrm>
        </p:grpSpPr>
        <p:pic>
          <p:nvPicPr>
            <p:cNvPr id="1115" name="Google Shape;1115;p83"/>
            <p:cNvPicPr preferRelativeResize="0"/>
            <p:nvPr/>
          </p:nvPicPr>
          <p:blipFill>
            <a:blip r:embed="rId9">
              <a:alphaModFix/>
            </a:blip>
            <a:stretch>
              <a:fillRect/>
            </a:stretch>
          </p:blipFill>
          <p:spPr>
            <a:xfrm>
              <a:off x="6338741" y="2288100"/>
              <a:ext cx="457200" cy="457200"/>
            </a:xfrm>
            <a:prstGeom prst="rect">
              <a:avLst/>
            </a:prstGeom>
            <a:noFill/>
            <a:ln>
              <a:noFill/>
            </a:ln>
          </p:spPr>
        </p:pic>
        <p:sp>
          <p:nvSpPr>
            <p:cNvPr id="1116" name="Google Shape;1116;p83"/>
            <p:cNvSpPr txBox="1"/>
            <p:nvPr/>
          </p:nvSpPr>
          <p:spPr>
            <a:xfrm>
              <a:off x="6363353" y="2372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117" name="Google Shape;1117;p83"/>
          <p:cNvGrpSpPr/>
          <p:nvPr/>
        </p:nvGrpSpPr>
        <p:grpSpPr>
          <a:xfrm>
            <a:off x="403891" y="3862800"/>
            <a:ext cx="457200" cy="457200"/>
            <a:chOff x="403891" y="3862800"/>
            <a:chExt cx="457200" cy="457200"/>
          </a:xfrm>
        </p:grpSpPr>
        <p:pic>
          <p:nvPicPr>
            <p:cNvPr id="1118" name="Google Shape;1118;p83"/>
            <p:cNvPicPr preferRelativeResize="0"/>
            <p:nvPr/>
          </p:nvPicPr>
          <p:blipFill>
            <a:blip r:embed="rId9">
              <a:alphaModFix/>
            </a:blip>
            <a:stretch>
              <a:fillRect/>
            </a:stretch>
          </p:blipFill>
          <p:spPr>
            <a:xfrm>
              <a:off x="403891" y="3862800"/>
              <a:ext cx="457200" cy="457200"/>
            </a:xfrm>
            <a:prstGeom prst="rect">
              <a:avLst/>
            </a:prstGeom>
            <a:noFill/>
            <a:ln>
              <a:noFill/>
            </a:ln>
          </p:spPr>
        </p:pic>
        <p:sp>
          <p:nvSpPr>
            <p:cNvPr id="1119" name="Google Shape;1119;p83"/>
            <p:cNvSpPr txBox="1"/>
            <p:nvPr/>
          </p:nvSpPr>
          <p:spPr>
            <a:xfrm>
              <a:off x="428503" y="39471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120" name="Google Shape;1120;p83"/>
          <p:cNvGrpSpPr/>
          <p:nvPr/>
        </p:nvGrpSpPr>
        <p:grpSpPr>
          <a:xfrm>
            <a:off x="3106066" y="3862788"/>
            <a:ext cx="457200" cy="457200"/>
            <a:chOff x="3449491" y="3862788"/>
            <a:chExt cx="457200" cy="457200"/>
          </a:xfrm>
        </p:grpSpPr>
        <p:pic>
          <p:nvPicPr>
            <p:cNvPr id="1121" name="Google Shape;1121;p83"/>
            <p:cNvPicPr preferRelativeResize="0"/>
            <p:nvPr/>
          </p:nvPicPr>
          <p:blipFill>
            <a:blip r:embed="rId9">
              <a:alphaModFix/>
            </a:blip>
            <a:stretch>
              <a:fillRect/>
            </a:stretch>
          </p:blipFill>
          <p:spPr>
            <a:xfrm>
              <a:off x="3449491" y="3862788"/>
              <a:ext cx="457200" cy="457200"/>
            </a:xfrm>
            <a:prstGeom prst="rect">
              <a:avLst/>
            </a:prstGeom>
            <a:noFill/>
            <a:ln>
              <a:noFill/>
            </a:ln>
          </p:spPr>
        </p:pic>
        <p:sp>
          <p:nvSpPr>
            <p:cNvPr id="1122" name="Google Shape;1122;p83"/>
            <p:cNvSpPr txBox="1"/>
            <p:nvPr/>
          </p:nvSpPr>
          <p:spPr>
            <a:xfrm>
              <a:off x="3474103" y="39471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123" name="Google Shape;1123;p83"/>
          <p:cNvGrpSpPr/>
          <p:nvPr/>
        </p:nvGrpSpPr>
        <p:grpSpPr>
          <a:xfrm>
            <a:off x="6338741" y="3862788"/>
            <a:ext cx="457200" cy="457200"/>
            <a:chOff x="6338741" y="3862788"/>
            <a:chExt cx="457200" cy="457200"/>
          </a:xfrm>
        </p:grpSpPr>
        <p:pic>
          <p:nvPicPr>
            <p:cNvPr id="1124" name="Google Shape;1124;p83"/>
            <p:cNvPicPr preferRelativeResize="0"/>
            <p:nvPr/>
          </p:nvPicPr>
          <p:blipFill>
            <a:blip r:embed="rId9">
              <a:alphaModFix/>
            </a:blip>
            <a:stretch>
              <a:fillRect/>
            </a:stretch>
          </p:blipFill>
          <p:spPr>
            <a:xfrm>
              <a:off x="6338741" y="3862788"/>
              <a:ext cx="457200" cy="457200"/>
            </a:xfrm>
            <a:prstGeom prst="rect">
              <a:avLst/>
            </a:prstGeom>
            <a:noFill/>
            <a:ln>
              <a:noFill/>
            </a:ln>
          </p:spPr>
        </p:pic>
        <p:sp>
          <p:nvSpPr>
            <p:cNvPr id="1125" name="Google Shape;1125;p83"/>
            <p:cNvSpPr txBox="1"/>
            <p:nvPr/>
          </p:nvSpPr>
          <p:spPr>
            <a:xfrm>
              <a:off x="6363353" y="39471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0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sp>
        <p:nvSpPr>
          <p:cNvPr id="1130" name="Google Shape;1130;p8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400">
                <a:latin typeface="Lexend"/>
              </a:rPr>
              <a:t>Kala duwanaanshaha xidhmooyinka (compounds)</a:t>
            </a:r>
            <a:endParaRPr sz="2000"/>
          </a:p>
        </p:txBody>
      </p:sp>
      <p:sp>
        <p:nvSpPr>
          <p:cNvPr id="1131" name="Google Shape;1131;p84"/>
          <p:cNvSpPr txBox="1"/>
          <p:nvPr>
            <p:ph idx="1" type="body"/>
          </p:nvPr>
        </p:nvSpPr>
        <p:spPr>
          <a:xfrm>
            <a:off x="324000" y="759300"/>
            <a:ext cx="8237700" cy="2772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arenR"/>
            </a:pPr>
            <a:r>
              <a:rPr lang="en-GB" sz="1400">
                <a:latin typeface="Lexend"/>
              </a:rPr>
              <a:t>Saddexda xidhmo (compound) ee ka kooban curiyeyaasha (elements) isku mid ah oo ku xidhan saami (ratio) kala duwan waa kuwee?</a:t>
            </a:r>
            <a:endParaRPr sz="2000"/>
          </a:p>
          <a:p>
            <a:pPr indent="-355600" lvl="0" marL="457200" rtl="0" algn="l">
              <a:spcBef>
                <a:spcPts val="0"/>
              </a:spcBef>
              <a:spcAft>
                <a:spcPts val="0"/>
              </a:spcAft>
              <a:buSzPts val="2000"/>
              <a:buAutoNum type="arabicParenR"/>
            </a:pPr>
            <a:r>
              <a:rPr lang="en-GB" sz="1400">
                <a:latin typeface="Lexend"/>
              </a:rPr>
              <a:t>Magacaw curiyeyaasha (elements) ku jira xidhmooyinka (compounds) aad dooratay.</a:t>
            </a:r>
            <a:r>
              <a:rPr lang="en-GB" sz="1400">
                <a:solidFill>
                  <a:schemeClr val="accent5"/>
                </a:solidFill>
                <a:latin typeface="Lexend"/>
              </a:rPr>
              <a:t/>
            </a:r>
            <a:r>
              <a:rPr lang="en-GB" sz="1400">
                <a:latin typeface="Lexend"/>
              </a:rPr>
              <a:t/>
            </a:r>
            <a:endParaRPr sz="2000"/>
          </a:p>
          <a:p>
            <a:pPr indent="0" lvl="0" marL="457200" rtl="0" algn="l">
              <a:spcBef>
                <a:spcPts val="0"/>
              </a:spcBef>
              <a:spcAft>
                <a:spcPts val="0"/>
              </a:spcAft>
              <a:buNone/>
            </a:pPr>
            <a:r>
              <a:rPr>
                <a:latin typeface="Lexend"/>
              </a:rPr>
              <a:t/>
            </a:r>
            <a:endParaRPr sz="2000"/>
          </a:p>
          <a:p>
            <a:pPr indent="-355600" lvl="0" marL="457200" rtl="0" algn="l">
              <a:spcBef>
                <a:spcPts val="0"/>
              </a:spcBef>
              <a:spcAft>
                <a:spcPts val="0"/>
              </a:spcAft>
              <a:buSzPts val="2000"/>
              <a:buAutoNum type="arabicParenR"/>
            </a:pPr>
            <a:r>
              <a:rPr lang="en-GB" sz="1400">
                <a:latin typeface="Lexend"/>
              </a:rPr>
              <a:t>Qor qaaciidooyinka (formulae) xidhmooyinka (compounds).</a:t>
            </a:r>
            <a:endParaRPr sz="2000"/>
          </a:p>
        </p:txBody>
      </p:sp>
      <p:grpSp>
        <p:nvGrpSpPr>
          <p:cNvPr id="1132" name="Google Shape;1132;p84"/>
          <p:cNvGrpSpPr/>
          <p:nvPr/>
        </p:nvGrpSpPr>
        <p:grpSpPr>
          <a:xfrm>
            <a:off x="3539990" y="2426915"/>
            <a:ext cx="2005625" cy="1008925"/>
            <a:chOff x="3472073" y="2140486"/>
            <a:chExt cx="2005625" cy="1008925"/>
          </a:xfrm>
        </p:grpSpPr>
        <p:pic>
          <p:nvPicPr>
            <p:cNvPr id="1133" name="Google Shape;1133;p84"/>
            <p:cNvPicPr preferRelativeResize="0"/>
            <p:nvPr/>
          </p:nvPicPr>
          <p:blipFill>
            <a:blip r:embed="rId3">
              <a:alphaModFix/>
            </a:blip>
            <a:stretch>
              <a:fillRect/>
            </a:stretch>
          </p:blipFill>
          <p:spPr>
            <a:xfrm>
              <a:off x="3472073" y="2140486"/>
              <a:ext cx="2005625" cy="1008925"/>
            </a:xfrm>
            <a:prstGeom prst="rect">
              <a:avLst/>
            </a:prstGeom>
            <a:noFill/>
            <a:ln>
              <a:noFill/>
            </a:ln>
          </p:spPr>
        </p:pic>
        <p:sp>
          <p:nvSpPr>
            <p:cNvPr id="1134" name="Google Shape;1134;p84"/>
            <p:cNvSpPr txBox="1"/>
            <p:nvPr/>
          </p:nvSpPr>
          <p:spPr>
            <a:xfrm>
              <a:off x="3745830" y="245628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135" name="Google Shape;1135;p84"/>
            <p:cNvSpPr txBox="1"/>
            <p:nvPr/>
          </p:nvSpPr>
          <p:spPr>
            <a:xfrm>
              <a:off x="4824000" y="245628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136" name="Google Shape;1136;p84"/>
            <p:cNvSpPr txBox="1"/>
            <p:nvPr/>
          </p:nvSpPr>
          <p:spPr>
            <a:xfrm>
              <a:off x="4261575" y="246321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C</a:t>
              </a:r>
              <a:endParaRPr sz="1800">
                <a:solidFill>
                  <a:schemeClr val="lt1"/>
                </a:solidFill>
                <a:latin typeface="Lexend"/>
                <a:ea typeface="Lexend"/>
                <a:cs typeface="Lexend"/>
                <a:sym typeface="Lexend"/>
              </a:endParaRPr>
            </a:p>
          </p:txBody>
        </p:sp>
      </p:grpSp>
      <p:grpSp>
        <p:nvGrpSpPr>
          <p:cNvPr id="1137" name="Google Shape;1137;p84"/>
          <p:cNvGrpSpPr/>
          <p:nvPr/>
        </p:nvGrpSpPr>
        <p:grpSpPr>
          <a:xfrm>
            <a:off x="3375573" y="3457511"/>
            <a:ext cx="1966249" cy="1464025"/>
            <a:chOff x="3369598" y="3380348"/>
            <a:chExt cx="1966249" cy="1464025"/>
          </a:xfrm>
        </p:grpSpPr>
        <p:pic>
          <p:nvPicPr>
            <p:cNvPr id="1138" name="Google Shape;1138;p84"/>
            <p:cNvPicPr preferRelativeResize="0"/>
            <p:nvPr/>
          </p:nvPicPr>
          <p:blipFill>
            <a:blip r:embed="rId4">
              <a:alphaModFix/>
            </a:blip>
            <a:stretch>
              <a:fillRect/>
            </a:stretch>
          </p:blipFill>
          <p:spPr>
            <a:xfrm>
              <a:off x="3369598" y="3380348"/>
              <a:ext cx="1966249" cy="1464025"/>
            </a:xfrm>
            <a:prstGeom prst="rect">
              <a:avLst/>
            </a:prstGeom>
            <a:noFill/>
            <a:ln>
              <a:noFill/>
            </a:ln>
          </p:spPr>
        </p:pic>
        <p:sp>
          <p:nvSpPr>
            <p:cNvPr id="1139" name="Google Shape;1139;p84"/>
            <p:cNvSpPr txBox="1"/>
            <p:nvPr/>
          </p:nvSpPr>
          <p:spPr>
            <a:xfrm>
              <a:off x="4114275" y="392785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N</a:t>
              </a:r>
              <a:endParaRPr sz="1800">
                <a:solidFill>
                  <a:schemeClr val="lt1"/>
                </a:solidFill>
                <a:latin typeface="Lexend"/>
                <a:ea typeface="Lexend"/>
                <a:cs typeface="Lexend"/>
                <a:sym typeface="Lexend"/>
              </a:endParaRPr>
            </a:p>
          </p:txBody>
        </p:sp>
        <p:sp>
          <p:nvSpPr>
            <p:cNvPr id="1140" name="Google Shape;1140;p84"/>
            <p:cNvSpPr txBox="1"/>
            <p:nvPr/>
          </p:nvSpPr>
          <p:spPr>
            <a:xfrm>
              <a:off x="3822085" y="3591023"/>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141" name="Google Shape;1141;p84"/>
            <p:cNvSpPr txBox="1"/>
            <p:nvPr/>
          </p:nvSpPr>
          <p:spPr>
            <a:xfrm>
              <a:off x="3904460" y="431998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142" name="Google Shape;1142;p84"/>
            <p:cNvSpPr txBox="1"/>
            <p:nvPr/>
          </p:nvSpPr>
          <p:spPr>
            <a:xfrm>
              <a:off x="4571365" y="3896763"/>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grpSp>
      <p:grpSp>
        <p:nvGrpSpPr>
          <p:cNvPr id="1143" name="Google Shape;1143;p84"/>
          <p:cNvGrpSpPr/>
          <p:nvPr/>
        </p:nvGrpSpPr>
        <p:grpSpPr>
          <a:xfrm>
            <a:off x="6806260" y="2308185"/>
            <a:ext cx="1059055" cy="1099470"/>
            <a:chOff x="6795960" y="2110060"/>
            <a:chExt cx="1059055" cy="1099470"/>
          </a:xfrm>
        </p:grpSpPr>
        <p:sp>
          <p:nvSpPr>
            <p:cNvPr id="1144" name="Google Shape;1144;p84"/>
            <p:cNvSpPr txBox="1"/>
            <p:nvPr/>
          </p:nvSpPr>
          <p:spPr>
            <a:xfrm>
              <a:off x="7124150" y="251654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N</a:t>
              </a:r>
              <a:endParaRPr sz="1800">
                <a:solidFill>
                  <a:schemeClr val="lt1"/>
                </a:solidFill>
                <a:latin typeface="Lexend"/>
                <a:ea typeface="Lexend"/>
                <a:cs typeface="Lexend"/>
                <a:sym typeface="Lexend"/>
              </a:endParaRPr>
            </a:p>
          </p:txBody>
        </p:sp>
        <p:sp>
          <p:nvSpPr>
            <p:cNvPr id="1145" name="Google Shape;1145;p84"/>
            <p:cNvSpPr txBox="1"/>
            <p:nvPr/>
          </p:nvSpPr>
          <p:spPr>
            <a:xfrm>
              <a:off x="7124150" y="211006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146" name="Google Shape;1146;p84"/>
            <p:cNvSpPr txBox="1"/>
            <p:nvPr/>
          </p:nvSpPr>
          <p:spPr>
            <a:xfrm>
              <a:off x="6795960" y="274783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147" name="Google Shape;1147;p84"/>
            <p:cNvSpPr txBox="1"/>
            <p:nvPr/>
          </p:nvSpPr>
          <p:spPr>
            <a:xfrm>
              <a:off x="7428415" y="274783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grpSp>
      <p:grpSp>
        <p:nvGrpSpPr>
          <p:cNvPr id="1148" name="Google Shape;1148;p84"/>
          <p:cNvGrpSpPr/>
          <p:nvPr/>
        </p:nvGrpSpPr>
        <p:grpSpPr>
          <a:xfrm>
            <a:off x="6675045" y="3356507"/>
            <a:ext cx="2350499" cy="1666030"/>
            <a:chOff x="6124095" y="3279345"/>
            <a:chExt cx="2350499" cy="1666030"/>
          </a:xfrm>
        </p:grpSpPr>
        <p:pic>
          <p:nvPicPr>
            <p:cNvPr id="1149" name="Google Shape;1149;p84"/>
            <p:cNvPicPr preferRelativeResize="0"/>
            <p:nvPr/>
          </p:nvPicPr>
          <p:blipFill>
            <a:blip r:embed="rId5">
              <a:alphaModFix/>
            </a:blip>
            <a:stretch>
              <a:fillRect/>
            </a:stretch>
          </p:blipFill>
          <p:spPr>
            <a:xfrm>
              <a:off x="6124095" y="3279345"/>
              <a:ext cx="2350499" cy="1666030"/>
            </a:xfrm>
            <a:prstGeom prst="rect">
              <a:avLst/>
            </a:prstGeom>
            <a:noFill/>
            <a:ln>
              <a:noFill/>
            </a:ln>
          </p:spPr>
        </p:pic>
        <p:sp>
          <p:nvSpPr>
            <p:cNvPr id="1150" name="Google Shape;1150;p84"/>
            <p:cNvSpPr txBox="1"/>
            <p:nvPr/>
          </p:nvSpPr>
          <p:spPr>
            <a:xfrm>
              <a:off x="6735000" y="388151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C</a:t>
              </a:r>
              <a:endParaRPr sz="1800">
                <a:solidFill>
                  <a:schemeClr val="lt1"/>
                </a:solidFill>
                <a:latin typeface="Lexend"/>
                <a:ea typeface="Lexend"/>
                <a:cs typeface="Lexend"/>
                <a:sym typeface="Lexend"/>
              </a:endParaRPr>
            </a:p>
          </p:txBody>
        </p:sp>
        <p:sp>
          <p:nvSpPr>
            <p:cNvPr id="1151" name="Google Shape;1151;p84"/>
            <p:cNvSpPr txBox="1"/>
            <p:nvPr/>
          </p:nvSpPr>
          <p:spPr>
            <a:xfrm>
              <a:off x="7213013" y="3896785"/>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C</a:t>
              </a:r>
              <a:endParaRPr sz="1800">
                <a:solidFill>
                  <a:schemeClr val="lt1"/>
                </a:solidFill>
                <a:latin typeface="Lexend"/>
                <a:ea typeface="Lexend"/>
                <a:cs typeface="Lexend"/>
                <a:sym typeface="Lexend"/>
              </a:endParaRPr>
            </a:p>
          </p:txBody>
        </p:sp>
        <p:sp>
          <p:nvSpPr>
            <p:cNvPr id="1152" name="Google Shape;1152;p84"/>
            <p:cNvSpPr txBox="1"/>
            <p:nvPr/>
          </p:nvSpPr>
          <p:spPr>
            <a:xfrm>
              <a:off x="6659935" y="346613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153" name="Google Shape;1153;p84"/>
            <p:cNvSpPr txBox="1"/>
            <p:nvPr/>
          </p:nvSpPr>
          <p:spPr>
            <a:xfrm>
              <a:off x="7245910" y="346613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154" name="Google Shape;1154;p84"/>
            <p:cNvSpPr txBox="1"/>
            <p:nvPr/>
          </p:nvSpPr>
          <p:spPr>
            <a:xfrm>
              <a:off x="6667555" y="431195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155" name="Google Shape;1155;p84"/>
            <p:cNvSpPr txBox="1"/>
            <p:nvPr/>
          </p:nvSpPr>
          <p:spPr>
            <a:xfrm>
              <a:off x="7253530" y="431195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156" name="Google Shape;1156;p84"/>
            <p:cNvSpPr txBox="1"/>
            <p:nvPr/>
          </p:nvSpPr>
          <p:spPr>
            <a:xfrm>
              <a:off x="6347515" y="389285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sp>
          <p:nvSpPr>
            <p:cNvPr id="1157" name="Google Shape;1157;p84"/>
            <p:cNvSpPr txBox="1"/>
            <p:nvPr/>
          </p:nvSpPr>
          <p:spPr>
            <a:xfrm>
              <a:off x="7678665" y="3882118"/>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p:txBody>
        </p:sp>
      </p:grpSp>
      <p:grpSp>
        <p:nvGrpSpPr>
          <p:cNvPr id="1158" name="Google Shape;1158;p84"/>
          <p:cNvGrpSpPr/>
          <p:nvPr/>
        </p:nvGrpSpPr>
        <p:grpSpPr>
          <a:xfrm>
            <a:off x="6675036" y="2447465"/>
            <a:ext cx="1877075" cy="967825"/>
            <a:chOff x="6283449" y="1906063"/>
            <a:chExt cx="1877075" cy="967825"/>
          </a:xfrm>
        </p:grpSpPr>
        <p:pic>
          <p:nvPicPr>
            <p:cNvPr id="1159" name="Google Shape;1159;p84"/>
            <p:cNvPicPr preferRelativeResize="0"/>
            <p:nvPr/>
          </p:nvPicPr>
          <p:blipFill>
            <a:blip r:embed="rId6">
              <a:alphaModFix/>
            </a:blip>
            <a:stretch>
              <a:fillRect/>
            </a:stretch>
          </p:blipFill>
          <p:spPr>
            <a:xfrm flipH="1" rot="10800000">
              <a:off x="6283449" y="1906063"/>
              <a:ext cx="1877075" cy="967825"/>
            </a:xfrm>
            <a:prstGeom prst="rect">
              <a:avLst/>
            </a:prstGeom>
            <a:noFill/>
            <a:ln>
              <a:noFill/>
            </a:ln>
          </p:spPr>
        </p:pic>
        <p:sp>
          <p:nvSpPr>
            <p:cNvPr id="1160" name="Google Shape;1160;p84"/>
            <p:cNvSpPr txBox="1"/>
            <p:nvPr/>
          </p:nvSpPr>
          <p:spPr>
            <a:xfrm>
              <a:off x="7008903" y="2231575"/>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N</a:t>
              </a:r>
              <a:endParaRPr sz="1800">
                <a:solidFill>
                  <a:schemeClr val="lt1"/>
                </a:solidFill>
                <a:latin typeface="Lexend"/>
                <a:ea typeface="Lexend"/>
                <a:cs typeface="Lexend"/>
                <a:sym typeface="Lexend"/>
              </a:endParaRPr>
            </a:p>
          </p:txBody>
        </p:sp>
        <p:sp>
          <p:nvSpPr>
            <p:cNvPr id="1161" name="Google Shape;1161;p84"/>
            <p:cNvSpPr txBox="1"/>
            <p:nvPr/>
          </p:nvSpPr>
          <p:spPr>
            <a:xfrm>
              <a:off x="7464523" y="223158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162" name="Google Shape;1162;p84"/>
            <p:cNvSpPr txBox="1"/>
            <p:nvPr/>
          </p:nvSpPr>
          <p:spPr>
            <a:xfrm>
              <a:off x="6582292" y="223158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grpSp>
      <p:pic>
        <p:nvPicPr>
          <p:cNvPr id="1163" name="Google Shape;1163;p84"/>
          <p:cNvPicPr preferRelativeResize="0"/>
          <p:nvPr/>
        </p:nvPicPr>
        <p:blipFill>
          <a:blip r:embed="rId7">
            <a:alphaModFix/>
          </a:blip>
          <a:stretch>
            <a:fillRect/>
          </a:stretch>
        </p:blipFill>
        <p:spPr>
          <a:xfrm>
            <a:off x="7236750" y="2159988"/>
            <a:ext cx="381000" cy="485775"/>
          </a:xfrm>
          <a:prstGeom prst="rect">
            <a:avLst/>
          </a:prstGeom>
          <a:noFill/>
          <a:ln>
            <a:noFill/>
          </a:ln>
        </p:spPr>
      </p:pic>
      <p:sp>
        <p:nvSpPr>
          <p:cNvPr id="1164" name="Google Shape;1164;p84"/>
          <p:cNvSpPr txBox="1"/>
          <p:nvPr/>
        </p:nvSpPr>
        <p:spPr>
          <a:xfrm>
            <a:off x="739325" y="1738850"/>
            <a:ext cx="91440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nitrojiin (nitrogen) (N) iyo oksijiin (oxygen) (O)</a:t>
            </a:r>
            <a:endParaRPr sz="1800">
              <a:solidFill>
                <a:schemeClr val="dk1"/>
              </a:solidFill>
              <a:latin typeface="Lexend"/>
              <a:ea typeface="Lexend"/>
              <a:cs typeface="Lexend"/>
              <a:sym typeface="Lexend"/>
            </a:endParaRPr>
          </a:p>
        </p:txBody>
      </p:sp>
      <p:grpSp>
        <p:nvGrpSpPr>
          <p:cNvPr id="1165" name="Google Shape;1165;p84"/>
          <p:cNvGrpSpPr/>
          <p:nvPr/>
        </p:nvGrpSpPr>
        <p:grpSpPr>
          <a:xfrm>
            <a:off x="894624" y="2399890"/>
            <a:ext cx="1515945" cy="1062975"/>
            <a:chOff x="781199" y="1843504"/>
            <a:chExt cx="1515945" cy="1062975"/>
          </a:xfrm>
        </p:grpSpPr>
        <p:pic>
          <p:nvPicPr>
            <p:cNvPr id="1166" name="Google Shape;1166;p84"/>
            <p:cNvPicPr preferRelativeResize="0"/>
            <p:nvPr/>
          </p:nvPicPr>
          <p:blipFill>
            <a:blip r:embed="rId8">
              <a:alphaModFix/>
            </a:blip>
            <a:stretch>
              <a:fillRect/>
            </a:stretch>
          </p:blipFill>
          <p:spPr>
            <a:xfrm>
              <a:off x="781199" y="1843504"/>
              <a:ext cx="1515945" cy="1062975"/>
            </a:xfrm>
            <a:prstGeom prst="rect">
              <a:avLst/>
            </a:prstGeom>
            <a:noFill/>
            <a:ln>
              <a:noFill/>
            </a:ln>
          </p:spPr>
        </p:pic>
        <p:sp>
          <p:nvSpPr>
            <p:cNvPr id="1167" name="Google Shape;1167;p84"/>
            <p:cNvSpPr txBox="1"/>
            <p:nvPr/>
          </p:nvSpPr>
          <p:spPr>
            <a:xfrm>
              <a:off x="1591950" y="2080314"/>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N</a:t>
              </a:r>
              <a:endParaRPr sz="1800">
                <a:solidFill>
                  <a:schemeClr val="lt1"/>
                </a:solidFill>
                <a:latin typeface="Lexend"/>
                <a:ea typeface="Lexend"/>
                <a:cs typeface="Lexend"/>
                <a:sym typeface="Lexend"/>
              </a:endParaRPr>
            </a:p>
          </p:txBody>
        </p:sp>
        <p:sp>
          <p:nvSpPr>
            <p:cNvPr id="1168" name="Google Shape;1168;p84"/>
            <p:cNvSpPr txBox="1"/>
            <p:nvPr/>
          </p:nvSpPr>
          <p:spPr>
            <a:xfrm>
              <a:off x="1131376" y="2080319"/>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grpSp>
      <p:sp>
        <p:nvSpPr>
          <p:cNvPr id="1169" name="Google Shape;1169;p84"/>
          <p:cNvSpPr txBox="1"/>
          <p:nvPr/>
        </p:nvSpPr>
        <p:spPr>
          <a:xfrm>
            <a:off x="5561700" y="2059863"/>
            <a:ext cx="30000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NO, NO2, N2O4</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r>
              <a:rPr baseline="-25000" lang="en-GB" sz="1100">
                <a:solidFill>
                  <a:schemeClr val="dk1"/>
                </a:solidFill>
                <a:latin typeface="Kalam"/>
                <a:ea typeface="Kalam"/>
                <a:cs typeface="Kalam"/>
                <a:sym typeface="Kalam"/>
              </a:rPr>
              <a:t/>
            </a:r>
            <a:r>
              <a:rPr lang="en-GB" sz="1800">
                <a:solidFill>
                  <a:schemeClr val="dk1"/>
                </a:solidFill>
                <a:latin typeface="Lexend"/>
                <a:ea typeface="Lexend"/>
                <a:cs typeface="Lexend"/>
                <a:sym typeface="Lexend"/>
              </a:rPr>
              <a:t/>
            </a:r>
            <a:endParaRPr/>
          </a:p>
        </p:txBody>
      </p:sp>
      <p:grpSp>
        <p:nvGrpSpPr>
          <p:cNvPr id="1170" name="Google Shape;1170;p84"/>
          <p:cNvGrpSpPr/>
          <p:nvPr/>
        </p:nvGrpSpPr>
        <p:grpSpPr>
          <a:xfrm>
            <a:off x="2337012" y="987213"/>
            <a:ext cx="6515675" cy="3637500"/>
            <a:chOff x="2337012" y="987213"/>
            <a:chExt cx="6515675" cy="3637500"/>
          </a:xfrm>
        </p:grpSpPr>
        <p:sp>
          <p:nvSpPr>
            <p:cNvPr id="1171" name="Google Shape;1171;p84"/>
            <p:cNvSpPr txBox="1"/>
            <p:nvPr/>
          </p:nvSpPr>
          <p:spPr>
            <a:xfrm>
              <a:off x="3150225" y="987213"/>
              <a:ext cx="3000000" cy="507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en-GB" sz="2100">
                  <a:solidFill>
                    <a:schemeClr val="dk1"/>
                  </a:solidFill>
                  <a:latin typeface="Kalam"/>
                  <a:ea typeface="Kalam"/>
                  <a:cs typeface="Kalam"/>
                  <a:sym typeface="Kalam"/>
                </a:rPr>
                <a:t>a, c iyo d</a:t>
              </a:r>
              <a:endParaRPr sz="1500">
                <a:latin typeface="Kalam"/>
                <a:ea typeface="Kalam"/>
                <a:cs typeface="Kalam"/>
                <a:sym typeface="Kalam"/>
              </a:endParaRPr>
            </a:p>
          </p:txBody>
        </p:sp>
        <p:pic>
          <p:nvPicPr>
            <p:cNvPr id="1172" name="Google Shape;1172;p84"/>
            <p:cNvPicPr preferRelativeResize="0"/>
            <p:nvPr/>
          </p:nvPicPr>
          <p:blipFill>
            <a:blip r:embed="rId9">
              <a:alphaModFix/>
            </a:blip>
            <a:stretch>
              <a:fillRect/>
            </a:stretch>
          </p:blipFill>
          <p:spPr>
            <a:xfrm>
              <a:off x="2337012" y="2709100"/>
              <a:ext cx="396000" cy="419100"/>
            </a:xfrm>
            <a:prstGeom prst="rect">
              <a:avLst/>
            </a:prstGeom>
            <a:noFill/>
            <a:ln>
              <a:noFill/>
            </a:ln>
          </p:spPr>
        </p:pic>
        <p:pic>
          <p:nvPicPr>
            <p:cNvPr id="1173" name="Google Shape;1173;p84"/>
            <p:cNvPicPr preferRelativeResize="0"/>
            <p:nvPr/>
          </p:nvPicPr>
          <p:blipFill>
            <a:blip r:embed="rId9">
              <a:alphaModFix/>
            </a:blip>
            <a:stretch>
              <a:fillRect/>
            </a:stretch>
          </p:blipFill>
          <p:spPr>
            <a:xfrm>
              <a:off x="2561787" y="4205613"/>
              <a:ext cx="396000" cy="419100"/>
            </a:xfrm>
            <a:prstGeom prst="rect">
              <a:avLst/>
            </a:prstGeom>
            <a:noFill/>
            <a:ln>
              <a:noFill/>
            </a:ln>
          </p:spPr>
        </p:pic>
        <p:pic>
          <p:nvPicPr>
            <p:cNvPr id="1174" name="Google Shape;1174;p84"/>
            <p:cNvPicPr preferRelativeResize="0"/>
            <p:nvPr/>
          </p:nvPicPr>
          <p:blipFill>
            <a:blip r:embed="rId9">
              <a:alphaModFix/>
            </a:blip>
            <a:stretch>
              <a:fillRect/>
            </a:stretch>
          </p:blipFill>
          <p:spPr>
            <a:xfrm>
              <a:off x="8456687" y="2787088"/>
              <a:ext cx="396000" cy="419100"/>
            </a:xfrm>
            <a:prstGeom prst="rect">
              <a:avLst/>
            </a:prstGeom>
            <a:noFill/>
            <a:ln>
              <a:noFill/>
            </a:ln>
          </p:spPr>
        </p:pic>
      </p:grpSp>
      <p:grpSp>
        <p:nvGrpSpPr>
          <p:cNvPr id="1175" name="Google Shape;1175;p84"/>
          <p:cNvGrpSpPr/>
          <p:nvPr/>
        </p:nvGrpSpPr>
        <p:grpSpPr>
          <a:xfrm>
            <a:off x="894625" y="3600724"/>
            <a:ext cx="1769300" cy="1177601"/>
            <a:chOff x="884325" y="3327499"/>
            <a:chExt cx="1769300" cy="1177601"/>
          </a:xfrm>
        </p:grpSpPr>
        <p:pic>
          <p:nvPicPr>
            <p:cNvPr id="1176" name="Google Shape;1176;p84"/>
            <p:cNvPicPr preferRelativeResize="0"/>
            <p:nvPr/>
          </p:nvPicPr>
          <p:blipFill>
            <a:blip r:embed="rId10">
              <a:alphaModFix/>
            </a:blip>
            <a:stretch>
              <a:fillRect/>
            </a:stretch>
          </p:blipFill>
          <p:spPr>
            <a:xfrm>
              <a:off x="884325" y="3327499"/>
              <a:ext cx="1769300" cy="1177601"/>
            </a:xfrm>
            <a:prstGeom prst="rect">
              <a:avLst/>
            </a:prstGeom>
            <a:noFill/>
            <a:ln>
              <a:noFill/>
            </a:ln>
          </p:spPr>
        </p:pic>
        <p:sp>
          <p:nvSpPr>
            <p:cNvPr id="1177" name="Google Shape;1177;p84"/>
            <p:cNvSpPr txBox="1"/>
            <p:nvPr/>
          </p:nvSpPr>
          <p:spPr>
            <a:xfrm>
              <a:off x="1403378" y="3663675"/>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N</a:t>
              </a:r>
              <a:endParaRPr sz="1800">
                <a:solidFill>
                  <a:schemeClr val="lt1"/>
                </a:solidFill>
                <a:latin typeface="Lexend"/>
                <a:ea typeface="Lexend"/>
                <a:cs typeface="Lexend"/>
                <a:sym typeface="Lexend"/>
              </a:endParaRPr>
            </a:p>
          </p:txBody>
        </p:sp>
        <p:sp>
          <p:nvSpPr>
            <p:cNvPr id="1178" name="Google Shape;1178;p84"/>
            <p:cNvSpPr txBox="1"/>
            <p:nvPr/>
          </p:nvSpPr>
          <p:spPr>
            <a:xfrm>
              <a:off x="1810026" y="3663675"/>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N</a:t>
              </a:r>
              <a:endParaRPr sz="1800">
                <a:solidFill>
                  <a:schemeClr val="lt1"/>
                </a:solidFill>
                <a:latin typeface="Lexend"/>
                <a:ea typeface="Lexend"/>
                <a:cs typeface="Lexend"/>
                <a:sym typeface="Lexend"/>
              </a:endParaRPr>
            </a:p>
          </p:txBody>
        </p:sp>
        <p:sp>
          <p:nvSpPr>
            <p:cNvPr id="1179" name="Google Shape;1179;p84"/>
            <p:cNvSpPr txBox="1"/>
            <p:nvPr/>
          </p:nvSpPr>
          <p:spPr>
            <a:xfrm>
              <a:off x="1088974" y="3429710"/>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180" name="Google Shape;1180;p84"/>
            <p:cNvSpPr txBox="1"/>
            <p:nvPr/>
          </p:nvSpPr>
          <p:spPr>
            <a:xfrm>
              <a:off x="1081717" y="3958346"/>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181" name="Google Shape;1181;p84"/>
            <p:cNvSpPr txBox="1"/>
            <p:nvPr/>
          </p:nvSpPr>
          <p:spPr>
            <a:xfrm>
              <a:off x="2082908" y="3406625"/>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sp>
          <p:nvSpPr>
            <p:cNvPr id="1182" name="Google Shape;1182;p84"/>
            <p:cNvSpPr txBox="1"/>
            <p:nvPr/>
          </p:nvSpPr>
          <p:spPr>
            <a:xfrm>
              <a:off x="2075651" y="3978789"/>
              <a:ext cx="426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lt1"/>
                  </a:solidFill>
                  <a:latin typeface="Lexend"/>
                  <a:ea typeface="Lexend"/>
                  <a:cs typeface="Lexend"/>
                  <a:sym typeface="Lexend"/>
                </a:rPr>
                <a:t>O</a:t>
              </a:r>
              <a:endParaRPr sz="1800">
                <a:solidFill>
                  <a:schemeClr val="lt1"/>
                </a:solidFill>
                <a:latin typeface="Lexend"/>
                <a:ea typeface="Lexend"/>
                <a:cs typeface="Lexend"/>
                <a:sym typeface="Lexend"/>
              </a:endParaRPr>
            </a:p>
          </p:txBody>
        </p:sp>
      </p:grpSp>
      <p:grpSp>
        <p:nvGrpSpPr>
          <p:cNvPr id="1183" name="Google Shape;1183;p84"/>
          <p:cNvGrpSpPr/>
          <p:nvPr/>
        </p:nvGrpSpPr>
        <p:grpSpPr>
          <a:xfrm>
            <a:off x="371966" y="2685125"/>
            <a:ext cx="457200" cy="457200"/>
            <a:chOff x="403891" y="2327450"/>
            <a:chExt cx="457200" cy="457200"/>
          </a:xfrm>
        </p:grpSpPr>
        <p:pic>
          <p:nvPicPr>
            <p:cNvPr id="1184" name="Google Shape;1184;p84"/>
            <p:cNvPicPr preferRelativeResize="0"/>
            <p:nvPr/>
          </p:nvPicPr>
          <p:blipFill>
            <a:blip r:embed="rId11">
              <a:alphaModFix/>
            </a:blip>
            <a:stretch>
              <a:fillRect/>
            </a:stretch>
          </p:blipFill>
          <p:spPr>
            <a:xfrm>
              <a:off x="403891" y="2327450"/>
              <a:ext cx="457200" cy="457200"/>
            </a:xfrm>
            <a:prstGeom prst="rect">
              <a:avLst/>
            </a:prstGeom>
            <a:noFill/>
            <a:ln>
              <a:noFill/>
            </a:ln>
          </p:spPr>
        </p:pic>
        <p:sp>
          <p:nvSpPr>
            <p:cNvPr id="1185" name="Google Shape;1185;p84"/>
            <p:cNvSpPr txBox="1"/>
            <p:nvPr/>
          </p:nvSpPr>
          <p:spPr>
            <a:xfrm>
              <a:off x="428503" y="241176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86" name="Google Shape;1186;p84"/>
          <p:cNvGrpSpPr/>
          <p:nvPr/>
        </p:nvGrpSpPr>
        <p:grpSpPr>
          <a:xfrm>
            <a:off x="3074141" y="2685125"/>
            <a:ext cx="457200" cy="457200"/>
            <a:chOff x="3449491" y="2327450"/>
            <a:chExt cx="457200" cy="457200"/>
          </a:xfrm>
        </p:grpSpPr>
        <p:pic>
          <p:nvPicPr>
            <p:cNvPr id="1187" name="Google Shape;1187;p84"/>
            <p:cNvPicPr preferRelativeResize="0"/>
            <p:nvPr/>
          </p:nvPicPr>
          <p:blipFill>
            <a:blip r:embed="rId11">
              <a:alphaModFix/>
            </a:blip>
            <a:stretch>
              <a:fillRect/>
            </a:stretch>
          </p:blipFill>
          <p:spPr>
            <a:xfrm>
              <a:off x="3449491" y="2327450"/>
              <a:ext cx="457200" cy="457200"/>
            </a:xfrm>
            <a:prstGeom prst="rect">
              <a:avLst/>
            </a:prstGeom>
            <a:noFill/>
            <a:ln>
              <a:noFill/>
            </a:ln>
          </p:spPr>
        </p:pic>
        <p:sp>
          <p:nvSpPr>
            <p:cNvPr id="1188" name="Google Shape;1188;p84"/>
            <p:cNvSpPr txBox="1"/>
            <p:nvPr/>
          </p:nvSpPr>
          <p:spPr>
            <a:xfrm>
              <a:off x="3474103" y="241176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89" name="Google Shape;1189;p84"/>
          <p:cNvGrpSpPr/>
          <p:nvPr/>
        </p:nvGrpSpPr>
        <p:grpSpPr>
          <a:xfrm>
            <a:off x="6306816" y="2645775"/>
            <a:ext cx="457200" cy="457200"/>
            <a:chOff x="6338741" y="2288100"/>
            <a:chExt cx="457200" cy="457200"/>
          </a:xfrm>
        </p:grpSpPr>
        <p:pic>
          <p:nvPicPr>
            <p:cNvPr id="1190" name="Google Shape;1190;p84"/>
            <p:cNvPicPr preferRelativeResize="0"/>
            <p:nvPr/>
          </p:nvPicPr>
          <p:blipFill>
            <a:blip r:embed="rId11">
              <a:alphaModFix/>
            </a:blip>
            <a:stretch>
              <a:fillRect/>
            </a:stretch>
          </p:blipFill>
          <p:spPr>
            <a:xfrm>
              <a:off x="6338741" y="2288100"/>
              <a:ext cx="457200" cy="457200"/>
            </a:xfrm>
            <a:prstGeom prst="rect">
              <a:avLst/>
            </a:prstGeom>
            <a:noFill/>
            <a:ln>
              <a:noFill/>
            </a:ln>
          </p:spPr>
        </p:pic>
        <p:sp>
          <p:nvSpPr>
            <p:cNvPr id="1191" name="Google Shape;1191;p84"/>
            <p:cNvSpPr txBox="1"/>
            <p:nvPr/>
          </p:nvSpPr>
          <p:spPr>
            <a:xfrm>
              <a:off x="6363353" y="2372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192" name="Google Shape;1192;p84"/>
          <p:cNvGrpSpPr/>
          <p:nvPr/>
        </p:nvGrpSpPr>
        <p:grpSpPr>
          <a:xfrm>
            <a:off x="371966" y="4220475"/>
            <a:ext cx="457200" cy="457200"/>
            <a:chOff x="403891" y="3862800"/>
            <a:chExt cx="457200" cy="457200"/>
          </a:xfrm>
        </p:grpSpPr>
        <p:pic>
          <p:nvPicPr>
            <p:cNvPr id="1193" name="Google Shape;1193;p84"/>
            <p:cNvPicPr preferRelativeResize="0"/>
            <p:nvPr/>
          </p:nvPicPr>
          <p:blipFill>
            <a:blip r:embed="rId11">
              <a:alphaModFix/>
            </a:blip>
            <a:stretch>
              <a:fillRect/>
            </a:stretch>
          </p:blipFill>
          <p:spPr>
            <a:xfrm>
              <a:off x="403891" y="3862800"/>
              <a:ext cx="457200" cy="457200"/>
            </a:xfrm>
            <a:prstGeom prst="rect">
              <a:avLst/>
            </a:prstGeom>
            <a:noFill/>
            <a:ln>
              <a:noFill/>
            </a:ln>
          </p:spPr>
        </p:pic>
        <p:sp>
          <p:nvSpPr>
            <p:cNvPr id="1194" name="Google Shape;1194;p84"/>
            <p:cNvSpPr txBox="1"/>
            <p:nvPr/>
          </p:nvSpPr>
          <p:spPr>
            <a:xfrm>
              <a:off x="428503" y="39471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195" name="Google Shape;1195;p84"/>
          <p:cNvGrpSpPr/>
          <p:nvPr/>
        </p:nvGrpSpPr>
        <p:grpSpPr>
          <a:xfrm>
            <a:off x="3074141" y="4220463"/>
            <a:ext cx="457200" cy="457200"/>
            <a:chOff x="3449491" y="3862788"/>
            <a:chExt cx="457200" cy="457200"/>
          </a:xfrm>
        </p:grpSpPr>
        <p:pic>
          <p:nvPicPr>
            <p:cNvPr id="1196" name="Google Shape;1196;p84"/>
            <p:cNvPicPr preferRelativeResize="0"/>
            <p:nvPr/>
          </p:nvPicPr>
          <p:blipFill>
            <a:blip r:embed="rId11">
              <a:alphaModFix/>
            </a:blip>
            <a:stretch>
              <a:fillRect/>
            </a:stretch>
          </p:blipFill>
          <p:spPr>
            <a:xfrm>
              <a:off x="3449491" y="3862788"/>
              <a:ext cx="457200" cy="457200"/>
            </a:xfrm>
            <a:prstGeom prst="rect">
              <a:avLst/>
            </a:prstGeom>
            <a:noFill/>
            <a:ln>
              <a:noFill/>
            </a:ln>
          </p:spPr>
        </p:pic>
        <p:sp>
          <p:nvSpPr>
            <p:cNvPr id="1197" name="Google Shape;1197;p84"/>
            <p:cNvSpPr txBox="1"/>
            <p:nvPr/>
          </p:nvSpPr>
          <p:spPr>
            <a:xfrm>
              <a:off x="3474103" y="39471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198" name="Google Shape;1198;p84"/>
          <p:cNvGrpSpPr/>
          <p:nvPr/>
        </p:nvGrpSpPr>
        <p:grpSpPr>
          <a:xfrm>
            <a:off x="6306816" y="4220463"/>
            <a:ext cx="457200" cy="457200"/>
            <a:chOff x="6338741" y="3862788"/>
            <a:chExt cx="457200" cy="457200"/>
          </a:xfrm>
        </p:grpSpPr>
        <p:pic>
          <p:nvPicPr>
            <p:cNvPr id="1199" name="Google Shape;1199;p84"/>
            <p:cNvPicPr preferRelativeResize="0"/>
            <p:nvPr/>
          </p:nvPicPr>
          <p:blipFill>
            <a:blip r:embed="rId11">
              <a:alphaModFix/>
            </a:blip>
            <a:stretch>
              <a:fillRect/>
            </a:stretch>
          </p:blipFill>
          <p:spPr>
            <a:xfrm>
              <a:off x="6338741" y="3862788"/>
              <a:ext cx="457200" cy="457200"/>
            </a:xfrm>
            <a:prstGeom prst="rect">
              <a:avLst/>
            </a:prstGeom>
            <a:noFill/>
            <a:ln>
              <a:noFill/>
            </a:ln>
          </p:spPr>
        </p:pic>
        <p:sp>
          <p:nvSpPr>
            <p:cNvPr id="1200" name="Google Shape;1200;p84"/>
            <p:cNvSpPr txBox="1"/>
            <p:nvPr/>
          </p:nvSpPr>
          <p:spPr>
            <a:xfrm>
              <a:off x="6363353" y="39471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1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4" name="Shape 1204"/>
        <p:cNvGrpSpPr/>
        <p:nvPr/>
      </p:nvGrpSpPr>
      <p:grpSpPr>
        <a:xfrm>
          <a:off x="0" y="0"/>
          <a:ext cx="0" cy="0"/>
          <a:chOff x="0" y="0"/>
          <a:chExt cx="0" cy="0"/>
        </a:xfrm>
      </p:grpSpPr>
      <p:sp>
        <p:nvSpPr>
          <p:cNvPr id="1205" name="Google Shape;1205;p8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800">
                <a:latin typeface="Lexend"/>
              </a:rPr>
              <a:t>Kala duwanaanshaha xidhmooyinka (compounds)</a:t>
            </a:r>
            <a:endParaRPr sz="2000"/>
          </a:p>
        </p:txBody>
      </p:sp>
      <p:grpSp>
        <p:nvGrpSpPr>
          <p:cNvPr id="1206" name="Google Shape;1206;p85"/>
          <p:cNvGrpSpPr/>
          <p:nvPr/>
        </p:nvGrpSpPr>
        <p:grpSpPr>
          <a:xfrm>
            <a:off x="5546300" y="1156425"/>
            <a:ext cx="3240525" cy="3419725"/>
            <a:chOff x="5546300" y="1156425"/>
            <a:chExt cx="3240525" cy="3419725"/>
          </a:xfrm>
        </p:grpSpPr>
        <p:sp>
          <p:nvSpPr>
            <p:cNvPr id="1207" name="Google Shape;1207;p85"/>
            <p:cNvSpPr txBox="1"/>
            <p:nvPr/>
          </p:nvSpPr>
          <p:spPr>
            <a:xfrm>
              <a:off x="6373276" y="3306651"/>
              <a:ext cx="843000" cy="3828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b="1" lang="en-GB" sz="1100">
                  <a:latin typeface="Lexend"/>
                  <a:ea typeface="Lexend"/>
                  <a:cs typeface="Lexend"/>
                  <a:sym typeface="Lexend"/>
                </a:rPr>
                <a:t>Saciid</a:t>
              </a:r>
              <a:endParaRPr b="1" sz="1800">
                <a:latin typeface="Lexend"/>
                <a:ea typeface="Lexend"/>
                <a:cs typeface="Lexend"/>
                <a:sym typeface="Lexend"/>
              </a:endParaRPr>
            </a:p>
          </p:txBody>
        </p:sp>
        <p:pic>
          <p:nvPicPr>
            <p:cNvPr id="1208" name="Google Shape;1208;p85"/>
            <p:cNvPicPr preferRelativeResize="0"/>
            <p:nvPr/>
          </p:nvPicPr>
          <p:blipFill>
            <a:blip r:embed="rId10">
              <a:alphaModFix/>
            </a:blip>
            <a:stretch>
              <a:fillRect/>
            </a:stretch>
          </p:blipFill>
          <p:spPr>
            <a:xfrm>
              <a:off x="5763982" y="3559575"/>
              <a:ext cx="705943" cy="1016575"/>
            </a:xfrm>
            <a:prstGeom prst="rect">
              <a:avLst/>
            </a:prstGeom>
            <a:noFill/>
            <a:ln>
              <a:noFill/>
            </a:ln>
          </p:spPr>
        </p:pic>
        <p:pic>
          <p:nvPicPr>
            <p:cNvPr id="1209" name="Google Shape;1209;p85"/>
            <p:cNvPicPr preferRelativeResize="0"/>
            <p:nvPr/>
          </p:nvPicPr>
          <p:blipFill>
            <a:blip r:embed="rId4">
              <a:alphaModFix/>
            </a:blip>
            <a:stretch>
              <a:fillRect/>
            </a:stretch>
          </p:blipFill>
          <p:spPr>
            <a:xfrm>
              <a:off x="5546300" y="1156425"/>
              <a:ext cx="3240525" cy="2321176"/>
            </a:xfrm>
            <a:prstGeom prst="rect">
              <a:avLst/>
            </a:prstGeom>
            <a:noFill/>
            <a:ln>
              <a:noFill/>
            </a:ln>
          </p:spPr>
        </p:pic>
        <p:sp>
          <p:nvSpPr>
            <p:cNvPr id="1210" name="Google Shape;1210;p85"/>
            <p:cNvSpPr txBox="1"/>
            <p:nvPr/>
          </p:nvSpPr>
          <p:spPr>
            <a:xfrm>
              <a:off x="5692150" y="1284675"/>
              <a:ext cx="3002400" cy="18000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Clr>
                  <a:schemeClr val="dk1"/>
                </a:buClr>
                <a:buSzPts val="1100"/>
                <a:buFont typeface="Arial"/>
                <a:buNone/>
              </a:pPr>
              <a:r>
                <a:rPr lang="en-GB" sz="1100">
                  <a:solidFill>
                    <a:schemeClr val="dk1"/>
                  </a:solidFill>
                  <a:latin typeface="Lexend"/>
                  <a:ea typeface="Lexend"/>
                  <a:cs typeface="Lexend"/>
                  <a:sym typeface="Lexend"/>
                </a:rPr>
                <a:t>Carbonic acid (H2CO3), glucose (C6H12O6) iyo ethanol (C2H6O) dhamaantood waxay ka kooban yihiin curiyeyaasha (elements) nitrogen, cobalt, osmium iyo hydrogen.</a:t>
              </a:r>
              <a:r>
                <a:rPr lang="en-GB" sz="1100">
                  <a:solidFill>
                    <a:schemeClr val="dk1"/>
                  </a:solidFill>
                  <a:latin typeface="Lexend"/>
                  <a:ea typeface="Lexend"/>
                  <a:cs typeface="Lexend"/>
                  <a:sym typeface="Lexend"/>
                </a:rPr>
                <a:t/>
              </a:r>
              <a:r>
                <a:rPr baseline="-25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aseline="-25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aseline="-25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aseline="-25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aseline="-25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aseline="-25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baseline="-25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p:txBody>
        </p:sp>
      </p:grpSp>
      <p:grpSp>
        <p:nvGrpSpPr>
          <p:cNvPr id="1211" name="Google Shape;1211;p85"/>
          <p:cNvGrpSpPr/>
          <p:nvPr/>
        </p:nvGrpSpPr>
        <p:grpSpPr>
          <a:xfrm>
            <a:off x="1987752" y="1445175"/>
            <a:ext cx="3786648" cy="3211249"/>
            <a:chOff x="1987752" y="1445175"/>
            <a:chExt cx="3786648" cy="3211249"/>
          </a:xfrm>
        </p:grpSpPr>
        <p:pic>
          <p:nvPicPr>
            <p:cNvPr id="1212" name="Google Shape;1212;p85"/>
            <p:cNvPicPr preferRelativeResize="0"/>
            <p:nvPr/>
          </p:nvPicPr>
          <p:blipFill>
            <a:blip r:embed="rId11">
              <a:alphaModFix/>
            </a:blip>
            <a:stretch>
              <a:fillRect/>
            </a:stretch>
          </p:blipFill>
          <p:spPr>
            <a:xfrm flipH="1">
              <a:off x="4821225" y="3096593"/>
              <a:ext cx="623346" cy="1177024"/>
            </a:xfrm>
            <a:prstGeom prst="rect">
              <a:avLst/>
            </a:prstGeom>
            <a:noFill/>
            <a:ln>
              <a:noFill/>
            </a:ln>
          </p:spPr>
        </p:pic>
        <p:sp>
          <p:nvSpPr>
            <p:cNvPr id="1213" name="Google Shape;1213;p85"/>
            <p:cNvSpPr txBox="1"/>
            <p:nvPr/>
          </p:nvSpPr>
          <p:spPr>
            <a:xfrm>
              <a:off x="4696800" y="4273624"/>
              <a:ext cx="1077600" cy="3828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b="1" lang="en-GB" sz="1100">
                  <a:latin typeface="Lexend"/>
                  <a:ea typeface="Lexend"/>
                  <a:cs typeface="Lexend"/>
                  <a:sym typeface="Lexend"/>
                </a:rPr>
                <a:t>Caasha</a:t>
              </a:r>
              <a:r>
                <a:rPr lang="en-GB" sz="1100">
                  <a:latin typeface="Lexend"/>
                  <a:ea typeface="Lexend"/>
                  <a:cs typeface="Lexend"/>
                  <a:sym typeface="Lexend"/>
                </a:rPr>
                <a:t/>
              </a:r>
              <a:endParaRPr sz="1800">
                <a:latin typeface="Lexend"/>
                <a:ea typeface="Lexend"/>
                <a:cs typeface="Lexend"/>
                <a:sym typeface="Lexend"/>
              </a:endParaRPr>
            </a:p>
          </p:txBody>
        </p:sp>
        <p:pic>
          <p:nvPicPr>
            <p:cNvPr id="1214" name="Google Shape;1214;p85"/>
            <p:cNvPicPr preferRelativeResize="0"/>
            <p:nvPr/>
          </p:nvPicPr>
          <p:blipFill>
            <a:blip r:embed="rId6">
              <a:alphaModFix/>
            </a:blip>
            <a:stretch>
              <a:fillRect/>
            </a:stretch>
          </p:blipFill>
          <p:spPr>
            <a:xfrm flipH="1">
              <a:off x="1987752" y="1445175"/>
              <a:ext cx="3144748" cy="1695299"/>
            </a:xfrm>
            <a:prstGeom prst="rect">
              <a:avLst/>
            </a:prstGeom>
            <a:noFill/>
            <a:ln>
              <a:noFill/>
            </a:ln>
          </p:spPr>
        </p:pic>
        <p:sp>
          <p:nvSpPr>
            <p:cNvPr id="1215" name="Google Shape;1215;p85"/>
            <p:cNvSpPr txBox="1"/>
            <p:nvPr/>
          </p:nvSpPr>
          <p:spPr>
            <a:xfrm>
              <a:off x="2082050" y="1613225"/>
              <a:ext cx="2996100" cy="11553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Haddii iskudhisyadu (compounds) ay ka kooban yihiin curiyeyaasha (elements) isku mid ah oo saami (ratios) kala duwan, waxay yeelan doonaan astaamo (properties) isku mid ah.</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grpSp>
        <p:nvGrpSpPr>
          <p:cNvPr id="1216" name="Google Shape;1216;p85"/>
          <p:cNvGrpSpPr/>
          <p:nvPr/>
        </p:nvGrpSpPr>
        <p:grpSpPr>
          <a:xfrm>
            <a:off x="323996" y="3020400"/>
            <a:ext cx="4177828" cy="1799999"/>
            <a:chOff x="323996" y="3020400"/>
            <a:chExt cx="4177828" cy="1799999"/>
          </a:xfrm>
        </p:grpSpPr>
        <p:pic>
          <p:nvPicPr>
            <p:cNvPr id="1217" name="Google Shape;1217;p85"/>
            <p:cNvPicPr preferRelativeResize="0"/>
            <p:nvPr/>
          </p:nvPicPr>
          <p:blipFill>
            <a:blip r:embed="rId10">
              <a:alphaModFix/>
            </a:blip>
            <a:stretch>
              <a:fillRect/>
            </a:stretch>
          </p:blipFill>
          <p:spPr>
            <a:xfrm>
              <a:off x="534137" y="3865337"/>
              <a:ext cx="727174" cy="909325"/>
            </a:xfrm>
            <a:prstGeom prst="rect">
              <a:avLst/>
            </a:prstGeom>
            <a:noFill/>
            <a:ln>
              <a:noFill/>
            </a:ln>
          </p:spPr>
        </p:pic>
        <p:sp>
          <p:nvSpPr>
            <p:cNvPr id="1218" name="Google Shape;1218;p85"/>
            <p:cNvSpPr txBox="1"/>
            <p:nvPr/>
          </p:nvSpPr>
          <p:spPr>
            <a:xfrm>
              <a:off x="323996" y="3461912"/>
              <a:ext cx="918600" cy="4464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b="1" lang="en-GB" sz="1100">
                  <a:latin typeface="Lexend"/>
                  <a:ea typeface="Lexend"/>
                  <a:cs typeface="Lexend"/>
                  <a:sym typeface="Lexend"/>
                </a:rPr>
                <a:t>Nuur</a:t>
              </a:r>
              <a:r>
                <a:rPr lang="en-GB" sz="1100">
                  <a:latin typeface="Lexend"/>
                  <a:ea typeface="Lexend"/>
                  <a:cs typeface="Lexend"/>
                  <a:sym typeface="Lexend"/>
                </a:rPr>
                <a:t/>
              </a:r>
              <a:endParaRPr sz="1800">
                <a:latin typeface="Lexend"/>
                <a:ea typeface="Lexend"/>
                <a:cs typeface="Lexend"/>
                <a:sym typeface="Lexend"/>
              </a:endParaRPr>
            </a:p>
          </p:txBody>
        </p:sp>
        <p:pic>
          <p:nvPicPr>
            <p:cNvPr id="1219" name="Google Shape;1219;p85"/>
            <p:cNvPicPr preferRelativeResize="0"/>
            <p:nvPr/>
          </p:nvPicPr>
          <p:blipFill>
            <a:blip r:embed="rId6">
              <a:alphaModFix/>
            </a:blip>
            <a:stretch>
              <a:fillRect/>
            </a:stretch>
          </p:blipFill>
          <p:spPr>
            <a:xfrm>
              <a:off x="1261300" y="3020400"/>
              <a:ext cx="3240524" cy="1799999"/>
            </a:xfrm>
            <a:prstGeom prst="rect">
              <a:avLst/>
            </a:prstGeom>
            <a:noFill/>
            <a:ln>
              <a:noFill/>
            </a:ln>
          </p:spPr>
        </p:pic>
        <p:sp>
          <p:nvSpPr>
            <p:cNvPr id="1220" name="Google Shape;1220;p85"/>
            <p:cNvSpPr txBox="1"/>
            <p:nvPr/>
          </p:nvSpPr>
          <p:spPr>
            <a:xfrm>
              <a:off x="1413750" y="3193375"/>
              <a:ext cx="3002400" cy="11769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Qaar ka mid ah iskudhisyada (compounds) waxay ka kooban yihiin curiyeyaasha (elements) isku mid ah oo siyaabo kala duwan ugu xiran.</a:t>
              </a:r>
              <a:endParaRPr sz="1800">
                <a:solidFill>
                  <a:srgbClr val="000000"/>
                </a:solidFill>
                <a:latin typeface="Lexend"/>
                <a:ea typeface="Lexend"/>
                <a:cs typeface="Lexend"/>
                <a:sym typeface="Lexend"/>
              </a:endParaRPr>
            </a:p>
          </p:txBody>
        </p:sp>
      </p:grpSp>
      <p:sp>
        <p:nvSpPr>
          <p:cNvPr id="1221" name="Google Shape;1221;p85"/>
          <p:cNvSpPr txBox="1"/>
          <p:nvPr/>
        </p:nvSpPr>
        <p:spPr>
          <a:xfrm>
            <a:off x="324000" y="775425"/>
            <a:ext cx="6976500" cy="585900"/>
          </a:xfrm>
          <a:prstGeom prst="rect">
            <a:avLst/>
          </a:prstGeom>
          <a:noFill/>
          <a:ln>
            <a:noFill/>
          </a:ln>
        </p:spPr>
        <p:txBody>
          <a:bodyPr anchorCtr="0" anchor="t" bIns="0" lIns="0" spcFirstLastPara="1" rIns="0" wrap="square" tIns="0">
            <a:normAutofit/>
          </a:bodyPr>
          <a:lstStyle/>
          <a:p>
            <a:pPr indent="-368300" lvl="0" marL="457200" rtl="0" algn="l">
              <a:lnSpc>
                <a:spcPct val="115000"/>
              </a:lnSpc>
              <a:spcBef>
                <a:spcPts val="0"/>
              </a:spcBef>
              <a:spcAft>
                <a:spcPts val="0"/>
              </a:spcAft>
              <a:buSzPts val="2200"/>
              <a:buFont typeface="Lexend"/>
              <a:buAutoNum type="arabicParenR" startAt="4"/>
            </a:pPr>
            <a:r>
              <a:rPr lang="en-GB" sz="1800">
                <a:latin typeface="Lexend"/>
                <a:ea typeface="Lexend"/>
                <a:cs typeface="Lexend"/>
                <a:sym typeface="Lexend"/>
              </a:rPr>
              <a:t>Six fikradaha ardayga ee ku saabsan iskudhisyada (compounds).</a:t>
            </a:r>
            <a:endParaRPr sz="22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5" name="Shape 1225"/>
        <p:cNvGrpSpPr/>
        <p:nvPr/>
      </p:nvGrpSpPr>
      <p:grpSpPr>
        <a:xfrm>
          <a:off x="0" y="0"/>
          <a:ext cx="0" cy="0"/>
          <a:chOff x="0" y="0"/>
          <a:chExt cx="0" cy="0"/>
        </a:xfrm>
      </p:grpSpPr>
      <p:sp>
        <p:nvSpPr>
          <p:cNvPr id="1226" name="Google Shape;1226;p8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pPr>
            <a:r>
              <a:rPr lang="en-GB" sz="1800">
                <a:latin typeface="Lexend"/>
              </a:rPr>
              <a:t>Kala duwanaanshaha iskudhisyada (compounds)</a:t>
            </a:r>
            <a:endParaRPr sz="2000"/>
          </a:p>
        </p:txBody>
      </p:sp>
      <p:grpSp>
        <p:nvGrpSpPr>
          <p:cNvPr id="1227" name="Google Shape;1227;p86"/>
          <p:cNvGrpSpPr/>
          <p:nvPr/>
        </p:nvGrpSpPr>
        <p:grpSpPr>
          <a:xfrm>
            <a:off x="5546300" y="1156425"/>
            <a:ext cx="3240525" cy="3419725"/>
            <a:chOff x="5546300" y="1156425"/>
            <a:chExt cx="3240525" cy="3419725"/>
          </a:xfrm>
        </p:grpSpPr>
        <p:sp>
          <p:nvSpPr>
            <p:cNvPr id="1228" name="Google Shape;1228;p86"/>
            <p:cNvSpPr txBox="1"/>
            <p:nvPr/>
          </p:nvSpPr>
          <p:spPr>
            <a:xfrm>
              <a:off x="6373276" y="3306651"/>
              <a:ext cx="843000" cy="3828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b="1" lang="en-GB" sz="1000">
                  <a:latin typeface="Lexend"/>
                  <a:ea typeface="Lexend"/>
                  <a:cs typeface="Lexend"/>
                  <a:sym typeface="Lexend"/>
                </a:rPr>
                <a:t>Saciid</a:t>
              </a:r>
              <a:endParaRPr b="1" sz="1800">
                <a:latin typeface="Lexend"/>
                <a:ea typeface="Lexend"/>
                <a:cs typeface="Lexend"/>
                <a:sym typeface="Lexend"/>
              </a:endParaRPr>
            </a:p>
          </p:txBody>
        </p:sp>
        <p:pic>
          <p:nvPicPr>
            <p:cNvPr id="1229" name="Google Shape;1229;p86"/>
            <p:cNvPicPr preferRelativeResize="0"/>
            <p:nvPr/>
          </p:nvPicPr>
          <p:blipFill>
            <a:blip r:embed="rId12">
              <a:alphaModFix/>
            </a:blip>
            <a:stretch>
              <a:fillRect/>
            </a:stretch>
          </p:blipFill>
          <p:spPr>
            <a:xfrm>
              <a:off x="5763982" y="3559575"/>
              <a:ext cx="705943" cy="1016575"/>
            </a:xfrm>
            <a:prstGeom prst="rect">
              <a:avLst/>
            </a:prstGeom>
            <a:noFill/>
            <a:ln>
              <a:noFill/>
            </a:ln>
          </p:spPr>
        </p:pic>
        <p:pic>
          <p:nvPicPr>
            <p:cNvPr id="1230" name="Google Shape;1230;p86"/>
            <p:cNvPicPr preferRelativeResize="0"/>
            <p:nvPr/>
          </p:nvPicPr>
          <p:blipFill>
            <a:blip r:embed="rId4">
              <a:alphaModFix/>
            </a:blip>
            <a:stretch>
              <a:fillRect/>
            </a:stretch>
          </p:blipFill>
          <p:spPr>
            <a:xfrm>
              <a:off x="5546300" y="1156425"/>
              <a:ext cx="3240525" cy="2321176"/>
            </a:xfrm>
            <a:prstGeom prst="rect">
              <a:avLst/>
            </a:prstGeom>
            <a:noFill/>
            <a:ln>
              <a:noFill/>
            </a:ln>
          </p:spPr>
        </p:pic>
        <p:sp>
          <p:nvSpPr>
            <p:cNvPr id="1231" name="Google Shape;1231;p86"/>
            <p:cNvSpPr txBox="1"/>
            <p:nvPr/>
          </p:nvSpPr>
          <p:spPr>
            <a:xfrm>
              <a:off x="5692150" y="1284675"/>
              <a:ext cx="3002400" cy="18000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1000"/>
                </a:spcAft>
                <a:buNone/>
              </a:pPr>
              <a:r>
                <a:rPr lang="en-GB" sz="1000">
                  <a:solidFill>
                    <a:schemeClr val="dk1"/>
                  </a:solidFill>
                  <a:latin typeface="Lexend"/>
                  <a:ea typeface="Lexend"/>
                  <a:cs typeface="Lexend"/>
                  <a:sym typeface="Lexend"/>
                </a:rPr>
                <a:t>Carbonic acid (H2CO3), glucose (C6H12O6) iyo ethanol (C2H6O) dhamaantood waxay ka kooban yihiin curiyeyaasha (elements) carbon, oxygen iyo hydrogen.</a:t>
              </a:r>
              <a:r>
                <a:rPr baseline="-25000"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r>
                <a:rPr baseline="-25000"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r>
                <a:rPr baseline="-25000"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r>
                <a:rPr baseline="-25000"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r>
                <a:rPr baseline="-25000"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r>
                <a:rPr baseline="-25000"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r>
                <a:rPr baseline="-25000"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r>
                <a:rPr lang="en-GB" sz="1000">
                  <a:solidFill>
                    <a:schemeClr val="dk1"/>
                  </a:solidFill>
                  <a:latin typeface="Kalam"/>
                  <a:ea typeface="Kalam"/>
                  <a:cs typeface="Kalam"/>
                  <a:sym typeface="Kalam"/>
                </a:rPr>
                <a:t/>
              </a:r>
              <a:r>
                <a:rPr lang="en-GB" sz="1000">
                  <a:solidFill>
                    <a:schemeClr val="dk1"/>
                  </a:solidFill>
                  <a:latin typeface="Kalam"/>
                  <a:ea typeface="Kalam"/>
                  <a:cs typeface="Kalam"/>
                  <a:sym typeface="Kalam"/>
                </a:rPr>
                <a:t/>
              </a:r>
              <a:endParaRPr sz="2000">
                <a:solidFill>
                  <a:srgbClr val="000000"/>
                </a:solidFill>
                <a:latin typeface="Kalam"/>
                <a:ea typeface="Kalam"/>
                <a:cs typeface="Kalam"/>
                <a:sym typeface="Kalam"/>
              </a:endParaRPr>
            </a:p>
          </p:txBody>
        </p:sp>
      </p:grpSp>
      <p:pic>
        <p:nvPicPr>
          <p:cNvPr id="1232" name="Google Shape;1232;p86"/>
          <p:cNvPicPr preferRelativeResize="0"/>
          <p:nvPr/>
        </p:nvPicPr>
        <p:blipFill>
          <a:blip r:embed="rId13">
            <a:alphaModFix/>
          </a:blip>
          <a:stretch>
            <a:fillRect/>
          </a:stretch>
        </p:blipFill>
        <p:spPr>
          <a:xfrm flipH="1">
            <a:off x="4821225" y="3096593"/>
            <a:ext cx="623346" cy="1177024"/>
          </a:xfrm>
          <a:prstGeom prst="rect">
            <a:avLst/>
          </a:prstGeom>
          <a:noFill/>
          <a:ln>
            <a:noFill/>
          </a:ln>
        </p:spPr>
      </p:pic>
      <p:sp>
        <p:nvSpPr>
          <p:cNvPr id="1233" name="Google Shape;1233;p86"/>
          <p:cNvSpPr txBox="1"/>
          <p:nvPr/>
        </p:nvSpPr>
        <p:spPr>
          <a:xfrm>
            <a:off x="4696800" y="4273624"/>
            <a:ext cx="1077600" cy="3828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b="1" lang="en-GB" sz="1100">
                <a:latin typeface="Lexend"/>
                <a:ea typeface="Lexend"/>
                <a:cs typeface="Lexend"/>
                <a:sym typeface="Lexend"/>
              </a:rPr>
              <a:t>Caasha</a:t>
            </a:r>
            <a:r>
              <a:rPr lang="en-GB" sz="1100">
                <a:latin typeface="Lexend"/>
                <a:ea typeface="Lexend"/>
                <a:cs typeface="Lexend"/>
                <a:sym typeface="Lexend"/>
              </a:rPr>
              <a:t/>
            </a:r>
            <a:endParaRPr sz="1800">
              <a:latin typeface="Lexend"/>
              <a:ea typeface="Lexend"/>
              <a:cs typeface="Lexend"/>
              <a:sym typeface="Lexend"/>
            </a:endParaRPr>
          </a:p>
        </p:txBody>
      </p:sp>
      <p:pic>
        <p:nvPicPr>
          <p:cNvPr id="1234" name="Google Shape;1234;p86"/>
          <p:cNvPicPr preferRelativeResize="0"/>
          <p:nvPr/>
        </p:nvPicPr>
        <p:blipFill>
          <a:blip r:embed="rId6">
            <a:alphaModFix/>
          </a:blip>
          <a:stretch>
            <a:fillRect/>
          </a:stretch>
        </p:blipFill>
        <p:spPr>
          <a:xfrm flipH="1">
            <a:off x="1958748" y="1156425"/>
            <a:ext cx="3173752" cy="1984050"/>
          </a:xfrm>
          <a:prstGeom prst="rect">
            <a:avLst/>
          </a:prstGeom>
          <a:noFill/>
          <a:ln>
            <a:noFill/>
          </a:ln>
        </p:spPr>
      </p:pic>
      <p:sp>
        <p:nvSpPr>
          <p:cNvPr id="1235" name="Google Shape;1235;p86"/>
          <p:cNvSpPr txBox="1"/>
          <p:nvPr/>
        </p:nvSpPr>
        <p:spPr>
          <a:xfrm>
            <a:off x="2103825" y="1313075"/>
            <a:ext cx="2915400" cy="14328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Haddii iskudhisyada (compounds) ay ka kooban yihiin curiyeyaasha (elements) isku mid ah oo saami (ratios) kala duwan, waxay yeelan doonaan astaamo (properties) kala duwan.</a:t>
            </a:r>
            <a:r>
              <a:rPr lang="en-GB" sz="1100">
                <a:latin typeface="Kalam"/>
                <a:ea typeface="Kalam"/>
                <a:cs typeface="Kalam"/>
                <a:sym typeface="Kalam"/>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1236" name="Google Shape;1236;p86"/>
          <p:cNvGrpSpPr/>
          <p:nvPr/>
        </p:nvGrpSpPr>
        <p:grpSpPr>
          <a:xfrm>
            <a:off x="323996" y="3020400"/>
            <a:ext cx="4177828" cy="1799999"/>
            <a:chOff x="323996" y="3020400"/>
            <a:chExt cx="4177828" cy="1799999"/>
          </a:xfrm>
        </p:grpSpPr>
        <p:pic>
          <p:nvPicPr>
            <p:cNvPr id="1237" name="Google Shape;1237;p86"/>
            <p:cNvPicPr preferRelativeResize="0"/>
            <p:nvPr/>
          </p:nvPicPr>
          <p:blipFill>
            <a:blip r:embed="rId12">
              <a:alphaModFix/>
            </a:blip>
            <a:stretch>
              <a:fillRect/>
            </a:stretch>
          </p:blipFill>
          <p:spPr>
            <a:xfrm>
              <a:off x="534137" y="3865337"/>
              <a:ext cx="727174" cy="909325"/>
            </a:xfrm>
            <a:prstGeom prst="rect">
              <a:avLst/>
            </a:prstGeom>
            <a:noFill/>
            <a:ln>
              <a:noFill/>
            </a:ln>
          </p:spPr>
        </p:pic>
        <p:sp>
          <p:nvSpPr>
            <p:cNvPr id="1238" name="Google Shape;1238;p86"/>
            <p:cNvSpPr txBox="1"/>
            <p:nvPr/>
          </p:nvSpPr>
          <p:spPr>
            <a:xfrm>
              <a:off x="323996" y="3461912"/>
              <a:ext cx="918600" cy="4464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b="1" lang="en-GB" sz="1000">
                  <a:latin typeface="Lexend"/>
                  <a:ea typeface="Lexend"/>
                  <a:cs typeface="Lexend"/>
                  <a:sym typeface="Lexend"/>
                </a:rPr>
                <a:t>Nuur</a:t>
              </a:r>
              <a:r>
                <a:rPr lang="en-GB" sz="1000">
                  <a:latin typeface="Lexend"/>
                  <a:ea typeface="Lexend"/>
                  <a:cs typeface="Lexend"/>
                  <a:sym typeface="Lexend"/>
                </a:rPr>
                <a:t/>
              </a:r>
              <a:endParaRPr sz="1800">
                <a:latin typeface="Lexend"/>
                <a:ea typeface="Lexend"/>
                <a:cs typeface="Lexend"/>
                <a:sym typeface="Lexend"/>
              </a:endParaRPr>
            </a:p>
          </p:txBody>
        </p:sp>
        <p:pic>
          <p:nvPicPr>
            <p:cNvPr id="1239" name="Google Shape;1239;p86"/>
            <p:cNvPicPr preferRelativeResize="0"/>
            <p:nvPr/>
          </p:nvPicPr>
          <p:blipFill>
            <a:blip r:embed="rId6">
              <a:alphaModFix/>
            </a:blip>
            <a:stretch>
              <a:fillRect/>
            </a:stretch>
          </p:blipFill>
          <p:spPr>
            <a:xfrm>
              <a:off x="1261300" y="3020400"/>
              <a:ext cx="3240524" cy="1799999"/>
            </a:xfrm>
            <a:prstGeom prst="rect">
              <a:avLst/>
            </a:prstGeom>
            <a:noFill/>
            <a:ln>
              <a:noFill/>
            </a:ln>
          </p:spPr>
        </p:pic>
        <p:sp>
          <p:nvSpPr>
            <p:cNvPr id="1240" name="Google Shape;1240;p86"/>
            <p:cNvSpPr txBox="1"/>
            <p:nvPr/>
          </p:nvSpPr>
          <p:spPr>
            <a:xfrm>
              <a:off x="1413750" y="3193375"/>
              <a:ext cx="3002400" cy="11769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Qaar ka mid ah iskudhisyada (compounds) waxay ka kooban yihiin curiyeyaasha (elements) isku mid ah oo siyaabo kala duwan ugu xiran (bonded).</a:t>
              </a:r>
              <a:r>
                <a:rPr lang="en-GB" sz="1000">
                  <a:latin typeface="Kalam"/>
                  <a:ea typeface="Kalam"/>
                  <a:cs typeface="Kalam"/>
                  <a:sym typeface="Kalam"/>
                </a:rPr>
                <a:t/>
              </a:r>
              <a:r>
                <a:rPr lang="en-GB" sz="1000">
                  <a:latin typeface="Lexend"/>
                  <a:ea typeface="Lexend"/>
                  <a:cs typeface="Lexend"/>
                  <a:sym typeface="Lexend"/>
                </a:rPr>
                <a:t/>
              </a:r>
              <a:endParaRPr sz="1800">
                <a:solidFill>
                  <a:srgbClr val="000000"/>
                </a:solidFill>
                <a:latin typeface="Lexend"/>
                <a:ea typeface="Lexend"/>
                <a:cs typeface="Lexend"/>
                <a:sym typeface="Lexend"/>
              </a:endParaRPr>
            </a:p>
          </p:txBody>
        </p:sp>
      </p:grpSp>
      <p:sp>
        <p:nvSpPr>
          <p:cNvPr id="1241" name="Google Shape;1241;p86"/>
          <p:cNvSpPr txBox="1"/>
          <p:nvPr/>
        </p:nvSpPr>
        <p:spPr>
          <a:xfrm>
            <a:off x="324000" y="775425"/>
            <a:ext cx="6976500" cy="585900"/>
          </a:xfrm>
          <a:prstGeom prst="rect">
            <a:avLst/>
          </a:prstGeom>
          <a:noFill/>
          <a:ln>
            <a:noFill/>
          </a:ln>
        </p:spPr>
        <p:txBody>
          <a:bodyPr anchorCtr="0" anchor="t" bIns="0" lIns="0" spcFirstLastPara="1" rIns="0" wrap="square" tIns="0">
            <a:normAutofit/>
          </a:bodyPr>
          <a:lstStyle/>
          <a:p>
            <a:pPr indent="-368300" lvl="0" marL="457200" rtl="0" algn="l">
              <a:lnSpc>
                <a:spcPct val="115000"/>
              </a:lnSpc>
              <a:spcBef>
                <a:spcPts val="0"/>
              </a:spcBef>
              <a:spcAft>
                <a:spcPts val="0"/>
              </a:spcAft>
              <a:buSzPts val="2200"/>
              <a:buFont typeface="Lexend"/>
              <a:buAutoNum type="arabicParenR" startAt="4"/>
            </a:pPr>
            <a:r>
              <a:rPr lang="en-GB" sz="1800">
                <a:latin typeface="Lexend"/>
                <a:ea typeface="Lexend"/>
                <a:cs typeface="Lexend"/>
                <a:sym typeface="Lexend"/>
              </a:rPr>
              <a:t>Six fikradaha ardayga ee ku saabsan iskudhisyada (compounds).</a:t>
            </a:r>
            <a:endParaRPr sz="22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5" name="Shape 1245"/>
        <p:cNvGrpSpPr/>
        <p:nvPr/>
      </p:nvGrpSpPr>
      <p:grpSpPr>
        <a:xfrm>
          <a:off x="0" y="0"/>
          <a:ext cx="0" cy="0"/>
          <a:chOff x="0" y="0"/>
          <a:chExt cx="0" cy="0"/>
        </a:xfrm>
      </p:grpSpPr>
      <p:sp>
        <p:nvSpPr>
          <p:cNvPr id="1246" name="Google Shape;1246;p87"/>
          <p:cNvSpPr txBox="1"/>
          <p:nvPr>
            <p:ph idx="1" type="body"/>
          </p:nvPr>
        </p:nvSpPr>
        <p:spPr>
          <a:xfrm>
            <a:off x="324000" y="1080000"/>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Astaamaha (symbols) curiye kasta (element) oo uu ka kooban yahay walaxdu waxay ka muuqdaan qaacidada kiimikada (chemical formula).</a:t>
            </a:r>
            <a:endParaRPr/>
          </a:p>
          <a:p>
            <a:pPr indent="0" lvl="0" marL="0" rtl="0" algn="l">
              <a:spcBef>
                <a:spcPts val="1000"/>
              </a:spcBef>
              <a:spcAft>
                <a:spcPts val="0"/>
              </a:spcAft>
              <a:buClr>
                <a:schemeClr val="dk1"/>
              </a:buClr>
              <a:buSzPts val="1100"/>
              <a:buFont typeface="Arial"/>
              <a:buNone/>
              <a:defRPr/>
            </a:pPr>
            <a:r>
              <a:rPr lang="en-GB" sz="1100">
                <a:latin typeface="Lexend"/>
              </a:rPr>
              <a:t>Tirooyinka hoose (subscript numbers) ee qaacidada waxay kuu sheegaan inta atom (atoms) ee curiyaha (element) ku jira molecule-ka.</a:t>
            </a:r>
            <a:endParaRPr/>
          </a:p>
          <a:p>
            <a:pPr indent="0" lvl="0" marL="0" rtl="0" algn="l">
              <a:spcBef>
                <a:spcPts val="1000"/>
              </a:spcBef>
              <a:spcAft>
                <a:spcPts val="0"/>
              </a:spcAft>
              <a:buClr>
                <a:schemeClr val="dk1"/>
              </a:buClr>
              <a:buSzPts val="1100"/>
              <a:buFont typeface="Arial"/>
              <a:buNone/>
              <a:defRPr/>
            </a:pPr>
            <a:r>
              <a:rPr lang="en-GB" sz="1100">
                <a:latin typeface="Lexend"/>
              </a:rPr>
              <a:t>Iskudhis (compound) kasta oo kala duwan wuxuu ka kooban yahay isku darka curiyeyaasha (elements) oo kala duwan.</a:t>
            </a:r>
            <a:endParaRPr/>
          </a:p>
          <a:p>
            <a:pPr indent="0" lvl="0" marL="0" rtl="0" algn="l">
              <a:spcBef>
                <a:spcPts val="1000"/>
              </a:spcBef>
              <a:spcAft>
                <a:spcPts val="0"/>
              </a:spcAft>
              <a:buClr>
                <a:schemeClr val="dk1"/>
              </a:buClr>
              <a:buSzPts val="1100"/>
              <a:buFont typeface="Arial"/>
              <a:buNone/>
              <a:defRPr/>
            </a:pPr>
            <a:r>
              <a:rPr lang="en-GB" sz="1100">
                <a:latin typeface="Lexend"/>
              </a:rPr>
              <a:t>Qaar ka mid ah iskudhisyada (compounds) waxay ka kooban yihiin curiyeyaasha (elements) isku mid ah laakiin saami (ratio) kala duwan.</a:t>
            </a:r>
            <a:endParaRPr/>
          </a:p>
          <a:p>
            <a:pPr indent="0" lvl="0" marL="0" rtl="0" algn="l">
              <a:spcBef>
                <a:spcPts val="1000"/>
              </a:spcBef>
              <a:spcAft>
                <a:spcPts val="1000"/>
              </a:spcAft>
              <a:buNone/>
            </a:pPr>
            <a:r>
              <a:rPr>
                <a:latin typeface="Lexend"/>
              </a:rPr>
              <a:t/>
            </a:r>
            <a:endParaRPr/>
          </a:p>
        </p:txBody>
      </p:sp>
      <p:sp>
        <p:nvSpPr>
          <p:cNvPr id="1247" name="Google Shape;1247;p87"/>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Qaacidooyinka kiimikada (Chemical formulae)</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