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84" r:id="rId4"/>
    <p:sldMasterId id="214748378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8DB3A00-B739-4AB1-8C43-186D75997FC0}">
  <a:tblStyle styleId="{38DB3A00-B739-4AB1-8C43-186D75997FC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3" name="Google Shape;166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7" name="Shape 1667"/>
        <p:cNvGrpSpPr/>
        <p:nvPr/>
      </p:nvGrpSpPr>
      <p:grpSpPr>
        <a:xfrm>
          <a:off x="0" y="0"/>
          <a:ext cx="0" cy="0"/>
          <a:chOff x="0" y="0"/>
          <a:chExt cx="0" cy="0"/>
        </a:xfrm>
      </p:grpSpPr>
      <p:sp>
        <p:nvSpPr>
          <p:cNvPr id="1668" name="Google Shape;166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9" name="Google Shape;166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4" name="Google Shape;167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g2dd776f67aa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9" name="Google Shape;1679;g2dd776f67aa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dd776f67aa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dd776f67aa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2dae9008475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2dae9008475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2dae9008475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2dae9008475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2dd776f67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2dd776f67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2dc22875ad1_0_1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2dc22875ad1_0_1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8" name="Shape 1748"/>
        <p:cNvGrpSpPr/>
        <p:nvPr/>
      </p:nvGrpSpPr>
      <p:grpSpPr>
        <a:xfrm>
          <a:off x="0" y="0"/>
          <a:ext cx="0" cy="0"/>
          <a:chOff x="0" y="0"/>
          <a:chExt cx="0" cy="0"/>
        </a:xfrm>
      </p:grpSpPr>
      <p:sp>
        <p:nvSpPr>
          <p:cNvPr id="1749" name="Google Shape;1749;g2dd776f67a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0" name="Google Shape;1750;g2dd776f67a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2dd776f67aa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2dd776f67aa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g2dae9008475_2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6" name="Google Shape;1776;g2dae9008475_2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2dc22875ad1_0_8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2" name="Google Shape;1792;g2dc22875ad1_0_8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g2dbd78adf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3" name="Google Shape;1813;g2dbd78adf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2dbd78adf0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4" name="Google Shape;1824;g2dbd78adf0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2dd776f67aa_2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2dd776f67aa_2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2dc22875ad1_0_17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2dc22875ad1_0_1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2dc22875ad1_0_17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2dc22875ad1_0_17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7" name="Shape 1917"/>
        <p:cNvGrpSpPr/>
        <p:nvPr/>
      </p:nvGrpSpPr>
      <p:grpSpPr>
        <a:xfrm>
          <a:off x="0" y="0"/>
          <a:ext cx="0" cy="0"/>
          <a:chOff x="0" y="0"/>
          <a:chExt cx="0" cy="0"/>
        </a:xfrm>
      </p:grpSpPr>
      <p:sp>
        <p:nvSpPr>
          <p:cNvPr id="1918" name="Google Shape;1918;g2dc22875ad1_0_1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9" name="Google Shape;1919;g2dc22875ad1_0_1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3" name="Shape 1933"/>
        <p:cNvGrpSpPr/>
        <p:nvPr/>
      </p:nvGrpSpPr>
      <p:grpSpPr>
        <a:xfrm>
          <a:off x="0" y="0"/>
          <a:ext cx="0" cy="0"/>
          <a:chOff x="0" y="0"/>
          <a:chExt cx="0" cy="0"/>
        </a:xfrm>
      </p:grpSpPr>
      <p:sp>
        <p:nvSpPr>
          <p:cNvPr id="1934" name="Google Shape;1934;g2dc8f0f562e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5" name="Google Shape;1935;g2dc8f0f562e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2dc22875ad1_0_1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1" name="Google Shape;1951;g2dc22875ad1_0_1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9" name="Shape 1959"/>
        <p:cNvGrpSpPr/>
        <p:nvPr/>
      </p:nvGrpSpPr>
      <p:grpSpPr>
        <a:xfrm>
          <a:off x="0" y="0"/>
          <a:ext cx="0" cy="0"/>
          <a:chOff x="0" y="0"/>
          <a:chExt cx="0" cy="0"/>
        </a:xfrm>
      </p:grpSpPr>
      <p:sp>
        <p:nvSpPr>
          <p:cNvPr id="1960" name="Google Shape;1960;g2dc22875ad1_0_18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1" name="Google Shape;1961;g2dc22875ad1_0_18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1" name="Shape 1991"/>
        <p:cNvGrpSpPr/>
        <p:nvPr/>
      </p:nvGrpSpPr>
      <p:grpSpPr>
        <a:xfrm>
          <a:off x="0" y="0"/>
          <a:ext cx="0" cy="0"/>
          <a:chOff x="0" y="0"/>
          <a:chExt cx="0" cy="0"/>
        </a:xfrm>
      </p:grpSpPr>
      <p:sp>
        <p:nvSpPr>
          <p:cNvPr id="1992" name="Google Shape;1992;g2dae9008475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3" name="Google Shape;1993;g2dae9008475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2dc22875ad1_0_1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2dc22875ad1_0_1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2df31c428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2df31c428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2dbd78adf0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2dbd78adf0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g2dbd78adf0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0" name="Google Shape;2060;g2dbd78adf0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2dc8f0f562e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2dc8f0f562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2" name="Shape 2092"/>
        <p:cNvGrpSpPr/>
        <p:nvPr/>
      </p:nvGrpSpPr>
      <p:grpSpPr>
        <a:xfrm>
          <a:off x="0" y="0"/>
          <a:ext cx="0" cy="0"/>
          <a:chOff x="0" y="0"/>
          <a:chExt cx="0" cy="0"/>
        </a:xfrm>
      </p:grpSpPr>
      <p:sp>
        <p:nvSpPr>
          <p:cNvPr id="2093" name="Google Shape;2093;g2dc8f0f562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4" name="Google Shape;2094;g2dc8f0f562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9" name="Shape 2109"/>
        <p:cNvGrpSpPr/>
        <p:nvPr/>
      </p:nvGrpSpPr>
      <p:grpSpPr>
        <a:xfrm>
          <a:off x="0" y="0"/>
          <a:ext cx="0" cy="0"/>
          <a:chOff x="0" y="0"/>
          <a:chExt cx="0" cy="0"/>
        </a:xfrm>
      </p:grpSpPr>
      <p:sp>
        <p:nvSpPr>
          <p:cNvPr id="2110" name="Google Shape;2110;g2dae9008475_2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1" name="Google Shape;2111;g2dae9008475_2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9" name="Shape 2129"/>
        <p:cNvGrpSpPr/>
        <p:nvPr/>
      </p:nvGrpSpPr>
      <p:grpSpPr>
        <a:xfrm>
          <a:off x="0" y="0"/>
          <a:ext cx="0" cy="0"/>
          <a:chOff x="0" y="0"/>
          <a:chExt cx="0" cy="0"/>
        </a:xfrm>
      </p:grpSpPr>
      <p:sp>
        <p:nvSpPr>
          <p:cNvPr id="2130" name="Google Shape;2130;g2dc22875ad1_0_1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1" name="Google Shape;2131;g2dc22875ad1_0_1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g2dc8f0f562e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9" name="Google Shape;2149;g2dc8f0f562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6" name="Shape 2166"/>
        <p:cNvGrpSpPr/>
        <p:nvPr/>
      </p:nvGrpSpPr>
      <p:grpSpPr>
        <a:xfrm>
          <a:off x="0" y="0"/>
          <a:ext cx="0" cy="0"/>
          <a:chOff x="0" y="0"/>
          <a:chExt cx="0" cy="0"/>
        </a:xfrm>
      </p:grpSpPr>
      <p:sp>
        <p:nvSpPr>
          <p:cNvPr id="2167" name="Google Shape;2167;g2dbd78adf07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8" name="Google Shape;2168;g2dbd78adf07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5" name="Shape 2175"/>
        <p:cNvGrpSpPr/>
        <p:nvPr/>
      </p:nvGrpSpPr>
      <p:grpSpPr>
        <a:xfrm>
          <a:off x="0" y="0"/>
          <a:ext cx="0" cy="0"/>
          <a:chOff x="0" y="0"/>
          <a:chExt cx="0" cy="0"/>
        </a:xfrm>
      </p:grpSpPr>
      <p:sp>
        <p:nvSpPr>
          <p:cNvPr id="2176" name="Google Shape;2176;g2dbd78adf07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7" name="Google Shape;2177;g2dbd78adf07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7" name="Shape 2187"/>
        <p:cNvGrpSpPr/>
        <p:nvPr/>
      </p:nvGrpSpPr>
      <p:grpSpPr>
        <a:xfrm>
          <a:off x="0" y="0"/>
          <a:ext cx="0" cy="0"/>
          <a:chOff x="0" y="0"/>
          <a:chExt cx="0" cy="0"/>
        </a:xfrm>
      </p:grpSpPr>
      <p:sp>
        <p:nvSpPr>
          <p:cNvPr id="2188" name="Google Shape;2188;g2dbd78adf07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9" name="Google Shape;2189;g2dbd78adf07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3" name="Shape 2193"/>
        <p:cNvGrpSpPr/>
        <p:nvPr/>
      </p:nvGrpSpPr>
      <p:grpSpPr>
        <a:xfrm>
          <a:off x="0" y="0"/>
          <a:ext cx="0" cy="0"/>
          <a:chOff x="0" y="0"/>
          <a:chExt cx="0" cy="0"/>
        </a:xfrm>
      </p:grpSpPr>
      <p:sp>
        <p:nvSpPr>
          <p:cNvPr id="2194" name="Google Shape;2194;g2dbd78adf0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5" name="Google Shape;2195;g2dbd78adf0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0" name="Shape 2200"/>
        <p:cNvGrpSpPr/>
        <p:nvPr/>
      </p:nvGrpSpPr>
      <p:grpSpPr>
        <a:xfrm>
          <a:off x="0" y="0"/>
          <a:ext cx="0" cy="0"/>
          <a:chOff x="0" y="0"/>
          <a:chExt cx="0" cy="0"/>
        </a:xfrm>
      </p:grpSpPr>
      <p:sp>
        <p:nvSpPr>
          <p:cNvPr id="2201" name="Google Shape;2201;g2dae9008475_2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2" name="Google Shape;2202;g2dae9008475_2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g2df3abceb4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1" name="Google Shape;2211;g2df3abceb4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9" name="Shape 2219"/>
        <p:cNvGrpSpPr/>
        <p:nvPr/>
      </p:nvGrpSpPr>
      <p:grpSpPr>
        <a:xfrm>
          <a:off x="0" y="0"/>
          <a:ext cx="0" cy="0"/>
          <a:chOff x="0" y="0"/>
          <a:chExt cx="0" cy="0"/>
        </a:xfrm>
      </p:grpSpPr>
      <p:sp>
        <p:nvSpPr>
          <p:cNvPr id="2220" name="Google Shape;2220;g2df3abceb4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1" name="Google Shape;2221;g2df3abceb4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8" name="Shape 2228"/>
        <p:cNvGrpSpPr/>
        <p:nvPr/>
      </p:nvGrpSpPr>
      <p:grpSpPr>
        <a:xfrm>
          <a:off x="0" y="0"/>
          <a:ext cx="0" cy="0"/>
          <a:chOff x="0" y="0"/>
          <a:chExt cx="0" cy="0"/>
        </a:xfrm>
      </p:grpSpPr>
      <p:sp>
        <p:nvSpPr>
          <p:cNvPr id="2229" name="Google Shape;2229;g2dc8f0f562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0" name="Google Shape;2230;g2dc8f0f562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8" name="Shape 2238"/>
        <p:cNvGrpSpPr/>
        <p:nvPr/>
      </p:nvGrpSpPr>
      <p:grpSpPr>
        <a:xfrm>
          <a:off x="0" y="0"/>
          <a:ext cx="0" cy="0"/>
          <a:chOff x="0" y="0"/>
          <a:chExt cx="0" cy="0"/>
        </a:xfrm>
      </p:grpSpPr>
      <p:sp>
        <p:nvSpPr>
          <p:cNvPr id="2239" name="Google Shape;2239;g2dc8f0f562e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0" name="Google Shape;2240;g2dc8f0f562e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8" name="Shape 2248"/>
        <p:cNvGrpSpPr/>
        <p:nvPr/>
      </p:nvGrpSpPr>
      <p:grpSpPr>
        <a:xfrm>
          <a:off x="0" y="0"/>
          <a:ext cx="0" cy="0"/>
          <a:chOff x="0" y="0"/>
          <a:chExt cx="0" cy="0"/>
        </a:xfrm>
      </p:grpSpPr>
      <p:sp>
        <p:nvSpPr>
          <p:cNvPr id="2249" name="Google Shape;2249;g2dc8f0f562e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0" name="Google Shape;2250;g2dc8f0f562e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7" name="Shape 2257"/>
        <p:cNvGrpSpPr/>
        <p:nvPr/>
      </p:nvGrpSpPr>
      <p:grpSpPr>
        <a:xfrm>
          <a:off x="0" y="0"/>
          <a:ext cx="0" cy="0"/>
          <a:chOff x="0" y="0"/>
          <a:chExt cx="0" cy="0"/>
        </a:xfrm>
      </p:grpSpPr>
      <p:sp>
        <p:nvSpPr>
          <p:cNvPr id="2258" name="Google Shape;2258;g2dc8f0f562e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9" name="Google Shape;2259;g2dc8f0f562e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7" name="Shape 2267"/>
        <p:cNvGrpSpPr/>
        <p:nvPr/>
      </p:nvGrpSpPr>
      <p:grpSpPr>
        <a:xfrm>
          <a:off x="0" y="0"/>
          <a:ext cx="0" cy="0"/>
          <a:chOff x="0" y="0"/>
          <a:chExt cx="0" cy="0"/>
        </a:xfrm>
      </p:grpSpPr>
      <p:sp>
        <p:nvSpPr>
          <p:cNvPr id="2268" name="Google Shape;2268;g2dc8f0f562e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9" name="Google Shape;2269;g2dc8f0f562e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5" name="Shape 2275"/>
        <p:cNvGrpSpPr/>
        <p:nvPr/>
      </p:nvGrpSpPr>
      <p:grpSpPr>
        <a:xfrm>
          <a:off x="0" y="0"/>
          <a:ext cx="0" cy="0"/>
          <a:chOff x="0" y="0"/>
          <a:chExt cx="0" cy="0"/>
        </a:xfrm>
      </p:grpSpPr>
      <p:sp>
        <p:nvSpPr>
          <p:cNvPr id="2276" name="Google Shape;2276;g2dc8f0f562e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7" name="Google Shape;2277;g2dc8f0f562e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7" name="Shape 2287"/>
        <p:cNvGrpSpPr/>
        <p:nvPr/>
      </p:nvGrpSpPr>
      <p:grpSpPr>
        <a:xfrm>
          <a:off x="0" y="0"/>
          <a:ext cx="0" cy="0"/>
          <a:chOff x="0" y="0"/>
          <a:chExt cx="0" cy="0"/>
        </a:xfrm>
      </p:grpSpPr>
      <p:sp>
        <p:nvSpPr>
          <p:cNvPr id="2288" name="Google Shape;228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9" name="Google Shape;228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 Id="rId4" Type="http://schemas.openxmlformats.org/officeDocument/2006/relationships/image" Target="../media/image20.png"/><Relationship Id="rId5"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2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3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4.png"/><Relationship Id="rId4" Type="http://schemas.openxmlformats.org/officeDocument/2006/relationships/image" Target="../media/image32.png"/><Relationship Id="rId5" Type="http://schemas.openxmlformats.org/officeDocument/2006/relationships/image" Target="../media/image36.png"/><Relationship Id="rId6" Type="http://schemas.openxmlformats.org/officeDocument/2006/relationships/image" Target="../media/image29.png"/><Relationship Id="rId7"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30.png"/><Relationship Id="rId4" Type="http://schemas.openxmlformats.org/officeDocument/2006/relationships/image" Target="../media/image91.png"/><Relationship Id="rId5" Type="http://schemas.openxmlformats.org/officeDocument/2006/relationships/image" Target="../media/image45.png"/><Relationship Id="rId6" Type="http://schemas.openxmlformats.org/officeDocument/2006/relationships/image" Target="../media/image54.png"/><Relationship Id="rId7" Type="http://schemas.openxmlformats.org/officeDocument/2006/relationships/image" Target="../media/image3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91.png"/><Relationship Id="rId4" Type="http://schemas.openxmlformats.org/officeDocument/2006/relationships/image" Target="../media/image33.png"/><Relationship Id="rId5" Type="http://schemas.openxmlformats.org/officeDocument/2006/relationships/image" Target="../media/image30.png"/><Relationship Id="rId6" Type="http://schemas.openxmlformats.org/officeDocument/2006/relationships/image" Target="../media/image51.png"/><Relationship Id="rId7" Type="http://schemas.openxmlformats.org/officeDocument/2006/relationships/image" Target="../media/image45.png"/><Relationship Id="rId8" Type="http://schemas.openxmlformats.org/officeDocument/2006/relationships/image" Target="../media/image54.png"/><Relationship Id="rId9" Type="http://schemas.openxmlformats.org/officeDocument/2006/relationships/image" Target="../media/image3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91.png"/><Relationship Id="rId4" Type="http://schemas.openxmlformats.org/officeDocument/2006/relationships/image" Target="../media/image40.png"/><Relationship Id="rId5" Type="http://schemas.openxmlformats.org/officeDocument/2006/relationships/image" Target="../media/image33.png"/><Relationship Id="rId6" Type="http://schemas.openxmlformats.org/officeDocument/2006/relationships/image" Target="../media/image30.png"/><Relationship Id="rId7" Type="http://schemas.openxmlformats.org/officeDocument/2006/relationships/image" Target="../media/image51.png"/><Relationship Id="rId8" Type="http://schemas.openxmlformats.org/officeDocument/2006/relationships/image" Target="../media/image45.png"/><Relationship Id="rId9" Type="http://schemas.openxmlformats.org/officeDocument/2006/relationships/image" Target="../media/image54.png"/><Relationship Id="rId10" Type="http://schemas.openxmlformats.org/officeDocument/2006/relationships/image" Target="../media/image52.png"/><Relationship Id="rId11" Type="http://schemas.openxmlformats.org/officeDocument/2006/relationships/image" Target="../media/image3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4.png"/><Relationship Id="rId4" Type="http://schemas.openxmlformats.org/officeDocument/2006/relationships/image" Target="../media/image5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6.png"/><Relationship Id="rId4" Type="http://schemas.openxmlformats.org/officeDocument/2006/relationships/image" Target="../media/image50.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0.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6.png"/><Relationship Id="rId4" Type="http://schemas.openxmlformats.org/officeDocument/2006/relationships/image" Target="../media/image6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8.png"/><Relationship Id="rId3" Type="http://schemas.openxmlformats.org/officeDocument/2006/relationships/image" Target="../media/image6.png"/><Relationship Id="rId4" Type="http://schemas.openxmlformats.org/officeDocument/2006/relationships/image" Target="../media/image6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65.png"/><Relationship Id="rId4" Type="http://schemas.openxmlformats.org/officeDocument/2006/relationships/image" Target="../media/image6.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6.png"/><Relationship Id="rId4" Type="http://schemas.openxmlformats.org/officeDocument/2006/relationships/image" Target="../media/image69.png"/><Relationship Id="rId5" Type="http://schemas.openxmlformats.org/officeDocument/2006/relationships/image" Target="../media/image70.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7.png"/><Relationship Id="rId3" Type="http://schemas.openxmlformats.org/officeDocument/2006/relationships/image" Target="../media/image6.png"/><Relationship Id="rId4" Type="http://schemas.openxmlformats.org/officeDocument/2006/relationships/image" Target="../media/image6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62.png"/><Relationship Id="rId4" Type="http://schemas.openxmlformats.org/officeDocument/2006/relationships/image" Target="../media/image72.png"/><Relationship Id="rId5" Type="http://schemas.openxmlformats.org/officeDocument/2006/relationships/image" Target="../media/image7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75.png"/><Relationship Id="rId4"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6.png"/><Relationship Id="rId4" Type="http://schemas.openxmlformats.org/officeDocument/2006/relationships/image" Target="../media/image73.png"/><Relationship Id="rId5" Type="http://schemas.openxmlformats.org/officeDocument/2006/relationships/image" Target="../media/image7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2.png"/><Relationship Id="rId3" Type="http://schemas.openxmlformats.org/officeDocument/2006/relationships/image" Target="../media/image71.png"/><Relationship Id="rId4" Type="http://schemas.openxmlformats.org/officeDocument/2006/relationships/image" Target="../media/image6.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4.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9.png"/><Relationship Id="rId3" Type="http://schemas.openxmlformats.org/officeDocument/2006/relationships/image" Target="../media/image80.png"/><Relationship Id="rId4" Type="http://schemas.openxmlformats.org/officeDocument/2006/relationships/image" Target="../media/image78.png"/><Relationship Id="rId5" Type="http://schemas.openxmlformats.org/officeDocument/2006/relationships/image" Target="../media/image82.png"/><Relationship Id="rId6" Type="http://schemas.openxmlformats.org/officeDocument/2006/relationships/image" Target="../media/image81.png"/><Relationship Id="rId7" Type="http://schemas.openxmlformats.org/officeDocument/2006/relationships/image" Target="../media/image8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4.png"/><Relationship Id="rId3" Type="http://schemas.openxmlformats.org/officeDocument/2006/relationships/image" Target="../media/image87.png"/><Relationship Id="rId4" Type="http://schemas.openxmlformats.org/officeDocument/2006/relationships/image" Target="../media/image91.png"/><Relationship Id="rId5" Type="http://schemas.openxmlformats.org/officeDocument/2006/relationships/image" Target="../media/image90.png"/><Relationship Id="rId6" Type="http://schemas.openxmlformats.org/officeDocument/2006/relationships/image" Target="../media/image92.png"/><Relationship Id="rId7" Type="http://schemas.openxmlformats.org/officeDocument/2006/relationships/image" Target="../media/image8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8.png"/><Relationship Id="rId3" Type="http://schemas.openxmlformats.org/officeDocument/2006/relationships/image" Target="../media/image91.png"/><Relationship Id="rId4" Type="http://schemas.openxmlformats.org/officeDocument/2006/relationships/image" Target="../media/image84.png"/><Relationship Id="rId5" Type="http://schemas.openxmlformats.org/officeDocument/2006/relationships/image" Target="../media/image87.png"/><Relationship Id="rId6" Type="http://schemas.openxmlformats.org/officeDocument/2006/relationships/image" Target="../media/image95.png"/><Relationship Id="rId7" Type="http://schemas.openxmlformats.org/officeDocument/2006/relationships/image" Target="../media/image90.png"/><Relationship Id="rId8" Type="http://schemas.openxmlformats.org/officeDocument/2006/relationships/image" Target="../media/image92.png"/><Relationship Id="rId9" Type="http://schemas.openxmlformats.org/officeDocument/2006/relationships/image" Target="../media/image85.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8.png"/><Relationship Id="rId3" Type="http://schemas.openxmlformats.org/officeDocument/2006/relationships/image" Target="../media/image91.png"/><Relationship Id="rId4" Type="http://schemas.openxmlformats.org/officeDocument/2006/relationships/image" Target="../media/image93.png"/><Relationship Id="rId5" Type="http://schemas.openxmlformats.org/officeDocument/2006/relationships/image" Target="../media/image84.png"/><Relationship Id="rId6" Type="http://schemas.openxmlformats.org/officeDocument/2006/relationships/image" Target="../media/image87.png"/><Relationship Id="rId7" Type="http://schemas.openxmlformats.org/officeDocument/2006/relationships/image" Target="../media/image95.png"/><Relationship Id="rId8" Type="http://schemas.openxmlformats.org/officeDocument/2006/relationships/image" Target="../media/image90.png"/><Relationship Id="rId9" Type="http://schemas.openxmlformats.org/officeDocument/2006/relationships/image" Target="../media/image92.png"/><Relationship Id="rId10" Type="http://schemas.openxmlformats.org/officeDocument/2006/relationships/image" Target="../media/image102.png"/><Relationship Id="rId11" Type="http://schemas.openxmlformats.org/officeDocument/2006/relationships/image" Target="../media/image85.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97.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97.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97.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97.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5.png"/><Relationship Id="rId3" Type="http://schemas.openxmlformats.org/officeDocument/2006/relationships/image" Target="../media/image99.png"/><Relationship Id="rId4" Type="http://schemas.openxmlformats.org/officeDocument/2006/relationships/image" Target="../media/image104.png"/><Relationship Id="rId5" Type="http://schemas.openxmlformats.org/officeDocument/2006/relationships/image" Target="../media/image106.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4.png"/><Relationship Id="rId4" Type="http://schemas.openxmlformats.org/officeDocument/2006/relationships/image" Target="../media/image106.png"/><Relationship Id="rId5" Type="http://schemas.openxmlformats.org/officeDocument/2006/relationships/image" Target="../media/image105.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4.png"/><Relationship Id="rId4" Type="http://schemas.openxmlformats.org/officeDocument/2006/relationships/image" Target="../media/image106.png"/><Relationship Id="rId5" Type="http://schemas.openxmlformats.org/officeDocument/2006/relationships/image" Target="../media/image105.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4.png"/><Relationship Id="rId4" Type="http://schemas.openxmlformats.org/officeDocument/2006/relationships/image" Target="../media/image106.png"/><Relationship Id="rId5" Type="http://schemas.openxmlformats.org/officeDocument/2006/relationships/image" Target="../media/image105.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4.png"/><Relationship Id="rId4" Type="http://schemas.openxmlformats.org/officeDocument/2006/relationships/image" Target="../media/image106.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0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4.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12.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1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12.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12.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109.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109.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109.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109.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3.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4.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5.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0.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9.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8.png"/><Relationship Id="rId3" Type="http://schemas.openxmlformats.org/officeDocument/2006/relationships/image" Target="../media/image97.png"/><Relationship Id="rId4" Type="http://schemas.openxmlformats.org/officeDocument/2006/relationships/image" Target="../media/image104.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1.png"/><Relationship Id="rId3" Type="http://schemas.openxmlformats.org/officeDocument/2006/relationships/image" Target="../media/image97.png"/><Relationship Id="rId4" Type="http://schemas.openxmlformats.org/officeDocument/2006/relationships/image" Target="../media/image10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867" name="Shape 867"/>
        <p:cNvGrpSpPr/>
        <p:nvPr/>
      </p:nvGrpSpPr>
      <p:grpSpPr>
        <a:xfrm>
          <a:off x="0" y="0"/>
          <a:ext cx="0" cy="0"/>
          <a:chOff x="0" y="0"/>
          <a:chExt cx="0" cy="0"/>
        </a:xfrm>
      </p:grpSpPr>
      <p:pic>
        <p:nvPicPr>
          <p:cNvPr id="868" name="Google Shape;868;p7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69" name="Google Shape;869;p7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870" name="Google Shape;870;p7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1" name="Google Shape;871;p7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873" name="Google Shape;873;p7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74" name="Google Shape;874;p7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875" name="Shape 875"/>
        <p:cNvGrpSpPr/>
        <p:nvPr/>
      </p:nvGrpSpPr>
      <p:grpSpPr>
        <a:xfrm>
          <a:off x="0" y="0"/>
          <a:ext cx="0" cy="0"/>
          <a:chOff x="0" y="0"/>
          <a:chExt cx="0" cy="0"/>
        </a:xfrm>
      </p:grpSpPr>
      <p:pic>
        <p:nvPicPr>
          <p:cNvPr id="876" name="Google Shape;876;p7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877" name="Google Shape;877;p7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78" name="Google Shape;878;p7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879" name="Google Shape;879;p7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81" name="Google Shape;881;p7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82" name="Google Shape;882;p7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3" name="Shape 883"/>
        <p:cNvGrpSpPr/>
        <p:nvPr/>
      </p:nvGrpSpPr>
      <p:grpSpPr>
        <a:xfrm>
          <a:off x="0" y="0"/>
          <a:ext cx="0" cy="0"/>
          <a:chOff x="0" y="0"/>
          <a:chExt cx="0" cy="0"/>
        </a:xfrm>
      </p:grpSpPr>
      <p:pic>
        <p:nvPicPr>
          <p:cNvPr id="884" name="Google Shape;884;p7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885" name="Google Shape;885;p7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86" name="Google Shape;886;p7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7" name="Google Shape;887;p7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888" name="Google Shape;888;p7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0" name="Google Shape;890;p7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891" name="Shape 891"/>
        <p:cNvGrpSpPr/>
        <p:nvPr/>
      </p:nvGrpSpPr>
      <p:grpSpPr>
        <a:xfrm>
          <a:off x="0" y="0"/>
          <a:ext cx="0" cy="0"/>
          <a:chOff x="0" y="0"/>
          <a:chExt cx="0" cy="0"/>
        </a:xfrm>
      </p:grpSpPr>
      <p:pic>
        <p:nvPicPr>
          <p:cNvPr id="892" name="Google Shape;892;p7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93" name="Google Shape;893;p7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4" name="Google Shape;894;p7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895" name="Google Shape;895;p7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7" name="Google Shape;897;p7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98" name="Google Shape;898;p77"/>
          <p:cNvGrpSpPr/>
          <p:nvPr/>
        </p:nvGrpSpPr>
        <p:grpSpPr>
          <a:xfrm>
            <a:off x="6156975" y="0"/>
            <a:ext cx="2987025" cy="3854074"/>
            <a:chOff x="6156975" y="0"/>
            <a:chExt cx="2987025" cy="3854074"/>
          </a:xfrm>
        </p:grpSpPr>
        <p:pic>
          <p:nvPicPr>
            <p:cNvPr id="899" name="Google Shape;899;p7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00" name="Google Shape;900;p7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902" name="Shape 902"/>
        <p:cNvGrpSpPr/>
        <p:nvPr/>
      </p:nvGrpSpPr>
      <p:grpSpPr>
        <a:xfrm>
          <a:off x="0" y="0"/>
          <a:ext cx="0" cy="0"/>
          <a:chOff x="0" y="0"/>
          <a:chExt cx="0" cy="0"/>
        </a:xfrm>
      </p:grpSpPr>
      <p:pic>
        <p:nvPicPr>
          <p:cNvPr id="903" name="Google Shape;903;p7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904" name="Google Shape;904;p7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05" name="Google Shape;905;p7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906" name="Google Shape;906;p7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08" name="Google Shape;908;p7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09" name="Google Shape;909;p7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910" name="Shape 910"/>
        <p:cNvGrpSpPr/>
        <p:nvPr/>
      </p:nvGrpSpPr>
      <p:grpSpPr>
        <a:xfrm>
          <a:off x="0" y="0"/>
          <a:ext cx="0" cy="0"/>
          <a:chOff x="0" y="0"/>
          <a:chExt cx="0" cy="0"/>
        </a:xfrm>
      </p:grpSpPr>
      <p:sp>
        <p:nvSpPr>
          <p:cNvPr id="911" name="Google Shape;911;p7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2" name="Google Shape;912;p7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913" name="Google Shape;913;p7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15" name="Google Shape;915;p7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916" name="Google Shape;916;p7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917" name="Google Shape;917;p79"/>
          <p:cNvGrpSpPr/>
          <p:nvPr/>
        </p:nvGrpSpPr>
        <p:grpSpPr>
          <a:xfrm>
            <a:off x="6156975" y="0"/>
            <a:ext cx="2987025" cy="3854074"/>
            <a:chOff x="6156975" y="0"/>
            <a:chExt cx="2987025" cy="3854074"/>
          </a:xfrm>
        </p:grpSpPr>
        <p:pic>
          <p:nvPicPr>
            <p:cNvPr id="918" name="Google Shape;918;p7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19" name="Google Shape;919;p7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7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921" name="Shape 921"/>
        <p:cNvGrpSpPr/>
        <p:nvPr/>
      </p:nvGrpSpPr>
      <p:grpSpPr>
        <a:xfrm>
          <a:off x="0" y="0"/>
          <a:ext cx="0" cy="0"/>
          <a:chOff x="0" y="0"/>
          <a:chExt cx="0" cy="0"/>
        </a:xfrm>
      </p:grpSpPr>
      <p:pic>
        <p:nvPicPr>
          <p:cNvPr id="922" name="Google Shape;922;p8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923" name="Google Shape;923;p8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24" name="Google Shape;924;p8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5" name="Google Shape;925;p8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926" name="Google Shape;926;p8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28" name="Google Shape;928;p8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929" name="Shape 929"/>
        <p:cNvGrpSpPr/>
        <p:nvPr/>
      </p:nvGrpSpPr>
      <p:grpSpPr>
        <a:xfrm>
          <a:off x="0" y="0"/>
          <a:ext cx="0" cy="0"/>
          <a:chOff x="0" y="0"/>
          <a:chExt cx="0" cy="0"/>
        </a:xfrm>
      </p:grpSpPr>
      <p:pic>
        <p:nvPicPr>
          <p:cNvPr id="930" name="Google Shape;930;p8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931" name="Google Shape;931;p8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2" name="Google Shape;932;p8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933" name="Google Shape;933;p8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35" name="Google Shape;935;p8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936" name="Google Shape;936;p81"/>
          <p:cNvGrpSpPr/>
          <p:nvPr/>
        </p:nvGrpSpPr>
        <p:grpSpPr>
          <a:xfrm>
            <a:off x="6156975" y="0"/>
            <a:ext cx="2987025" cy="3854074"/>
            <a:chOff x="6156975" y="0"/>
            <a:chExt cx="2987025" cy="3854074"/>
          </a:xfrm>
        </p:grpSpPr>
        <p:pic>
          <p:nvPicPr>
            <p:cNvPr id="937" name="Google Shape;937;p8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38" name="Google Shape;938;p8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8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940" name="Shape 940"/>
        <p:cNvGrpSpPr/>
        <p:nvPr/>
      </p:nvGrpSpPr>
      <p:grpSpPr>
        <a:xfrm>
          <a:off x="0" y="0"/>
          <a:ext cx="0" cy="0"/>
          <a:chOff x="0" y="0"/>
          <a:chExt cx="0" cy="0"/>
        </a:xfrm>
      </p:grpSpPr>
      <p:pic>
        <p:nvPicPr>
          <p:cNvPr id="941" name="Google Shape;941;p8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942" name="Google Shape;942;p8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43" name="Google Shape;943;p8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4" name="Google Shape;944;p8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945" name="Google Shape;945;p8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47" name="Google Shape;947;p8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48" name="Shape 948"/>
        <p:cNvGrpSpPr/>
        <p:nvPr/>
      </p:nvGrpSpPr>
      <p:grpSpPr>
        <a:xfrm>
          <a:off x="0" y="0"/>
          <a:ext cx="0" cy="0"/>
          <a:chOff x="0" y="0"/>
          <a:chExt cx="0" cy="0"/>
        </a:xfrm>
      </p:grpSpPr>
      <p:pic>
        <p:nvPicPr>
          <p:cNvPr id="949" name="Google Shape;949;p8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50" name="Google Shape;950;p8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51" name="Google Shape;951;p8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52" name="Shape 952"/>
        <p:cNvGrpSpPr/>
        <p:nvPr/>
      </p:nvGrpSpPr>
      <p:grpSpPr>
        <a:xfrm>
          <a:off x="0" y="0"/>
          <a:ext cx="0" cy="0"/>
          <a:chOff x="0" y="0"/>
          <a:chExt cx="0" cy="0"/>
        </a:xfrm>
      </p:grpSpPr>
      <p:sp>
        <p:nvSpPr>
          <p:cNvPr id="953" name="Google Shape;953;p84"/>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54" name="Google Shape;954;p84"/>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55" name="Google Shape;955;p84"/>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56" name="Google Shape;956;p84"/>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57" name="Google Shape;957;p84"/>
          <p:cNvGrpSpPr/>
          <p:nvPr/>
        </p:nvGrpSpPr>
        <p:grpSpPr>
          <a:xfrm>
            <a:off x="2650916" y="1644417"/>
            <a:ext cx="1745270" cy="1430724"/>
            <a:chOff x="2642961" y="1644312"/>
            <a:chExt cx="1454634" cy="1195657"/>
          </a:xfrm>
        </p:grpSpPr>
        <p:pic>
          <p:nvPicPr>
            <p:cNvPr id="958" name="Google Shape;958;p8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959" name="Google Shape;959;p8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960" name="Google Shape;960;p8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961" name="Google Shape;961;p8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962" name="Google Shape;962;p84"/>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963" name="Google Shape;963;p84"/>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964" name="Google Shape;964;p8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965" name="Shape 965"/>
        <p:cNvGrpSpPr/>
        <p:nvPr/>
      </p:nvGrpSpPr>
      <p:grpSpPr>
        <a:xfrm>
          <a:off x="0" y="0"/>
          <a:ext cx="0" cy="0"/>
          <a:chOff x="0" y="0"/>
          <a:chExt cx="0" cy="0"/>
        </a:xfrm>
      </p:grpSpPr>
      <p:sp>
        <p:nvSpPr>
          <p:cNvPr id="966" name="Google Shape;966;p8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67" name="Google Shape;967;p8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68" name="Google Shape;968;p8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69" name="Google Shape;969;p8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0" name="Google Shape;970;p8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1" name="Google Shape;971;p85"/>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2" name="Google Shape;972;p85"/>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73" name="Google Shape;973;p85"/>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74" name="Google Shape;974;p85"/>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975" name="Shape 975"/>
        <p:cNvGrpSpPr/>
        <p:nvPr/>
      </p:nvGrpSpPr>
      <p:grpSpPr>
        <a:xfrm>
          <a:off x="0" y="0"/>
          <a:ext cx="0" cy="0"/>
          <a:chOff x="0" y="0"/>
          <a:chExt cx="0" cy="0"/>
        </a:xfrm>
      </p:grpSpPr>
      <p:sp>
        <p:nvSpPr>
          <p:cNvPr id="976" name="Google Shape;976;p8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7" name="Google Shape;977;p8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78" name="Google Shape;978;p8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79" name="Google Shape;979;p8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0" name="Google Shape;980;p8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1" name="Google Shape;981;p86"/>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2" name="Google Shape;982;p86"/>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3" name="Google Shape;983;p86"/>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4" name="Google Shape;984;p86"/>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85" name="Google Shape;985;p86"/>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86" name="Google Shape;986;p86"/>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987" name="Shape 987"/>
        <p:cNvGrpSpPr/>
        <p:nvPr/>
      </p:nvGrpSpPr>
      <p:grpSpPr>
        <a:xfrm>
          <a:off x="0" y="0"/>
          <a:ext cx="0" cy="0"/>
          <a:chOff x="0" y="0"/>
          <a:chExt cx="0" cy="0"/>
        </a:xfrm>
      </p:grpSpPr>
      <p:sp>
        <p:nvSpPr>
          <p:cNvPr id="988" name="Google Shape;988;p8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90" name="Google Shape;990;p8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1" name="Google Shape;991;p8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2" name="Google Shape;992;p8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3" name="Google Shape;993;p87"/>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4" name="Google Shape;994;p87"/>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5" name="Google Shape;995;p87"/>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6" name="Google Shape;996;p87"/>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7" name="Google Shape;997;p87"/>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98" name="Google Shape;998;p87"/>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9" name="Google Shape;999;p87"/>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0" name="Google Shape;1000;p87"/>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001" name="Shape 1001"/>
        <p:cNvGrpSpPr/>
        <p:nvPr/>
      </p:nvGrpSpPr>
      <p:grpSpPr>
        <a:xfrm>
          <a:off x="0" y="0"/>
          <a:ext cx="0" cy="0"/>
          <a:chOff x="0" y="0"/>
          <a:chExt cx="0" cy="0"/>
        </a:xfrm>
      </p:grpSpPr>
      <p:sp>
        <p:nvSpPr>
          <p:cNvPr id="1002" name="Google Shape;1002;p8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3" name="Google Shape;1003;p8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004" name="Google Shape;1004;p8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005" name="Google Shape;1005;p8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6" name="Google Shape;1006;p8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007" name="Google Shape;1007;p88"/>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008" name="Google Shape;1008;p88"/>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009" name="Shape 1009"/>
        <p:cNvGrpSpPr/>
        <p:nvPr/>
      </p:nvGrpSpPr>
      <p:grpSpPr>
        <a:xfrm>
          <a:off x="0" y="0"/>
          <a:ext cx="0" cy="0"/>
          <a:chOff x="0" y="0"/>
          <a:chExt cx="0" cy="0"/>
        </a:xfrm>
      </p:grpSpPr>
      <p:sp>
        <p:nvSpPr>
          <p:cNvPr id="1010" name="Google Shape;1010;p8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1" name="Google Shape;1011;p8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012" name="Google Shape;1012;p8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013" name="Google Shape;1013;p8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014" name="Google Shape;1014;p89"/>
          <p:cNvCxnSpPr>
            <a:endCxn id="1015"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016" name="Google Shape;1016;p8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017" name="Google Shape;1017;p8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18" name="Google Shape;1018;p8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15" name="Google Shape;1015;p8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019" name="Google Shape;1019;p8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020" name="Google Shape;1020;p8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21" name="Google Shape;1021;p8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022" name="Shape 1022"/>
        <p:cNvGrpSpPr/>
        <p:nvPr/>
      </p:nvGrpSpPr>
      <p:grpSpPr>
        <a:xfrm>
          <a:off x="0" y="0"/>
          <a:ext cx="0" cy="0"/>
          <a:chOff x="0" y="0"/>
          <a:chExt cx="0" cy="0"/>
        </a:xfrm>
      </p:grpSpPr>
      <p:pic>
        <p:nvPicPr>
          <p:cNvPr id="1023" name="Google Shape;1023;p9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024" name="Google Shape;1024;p9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025" name="Google Shape;1025;p9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026" name="Google Shape;1026;p9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027" name="Google Shape;1027;p9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028" name="Google Shape;1028;p9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029" name="Google Shape;1029;p90"/>
          <p:cNvCxnSpPr>
            <a:endCxn id="1030"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030" name="Google Shape;1030;p9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031" name="Google Shape;1031;p9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032" name="Google Shape;1032;p9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33" name="Google Shape;1033;p9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34" name="Google Shape;1034;p9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35" name="Google Shape;1035;p9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036" name="Google Shape;1036;p9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37" name="Google Shape;1037;p9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038" name="Google Shape;1038;p9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39" name="Google Shape;1039;p9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040" name="Shape 1040"/>
        <p:cNvGrpSpPr/>
        <p:nvPr/>
      </p:nvGrpSpPr>
      <p:grpSpPr>
        <a:xfrm>
          <a:off x="0" y="0"/>
          <a:ext cx="0" cy="0"/>
          <a:chOff x="0" y="0"/>
          <a:chExt cx="0" cy="0"/>
        </a:xfrm>
      </p:grpSpPr>
      <p:pic>
        <p:nvPicPr>
          <p:cNvPr id="1041" name="Google Shape;1041;p9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042" name="Google Shape;1042;p9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043" name="Google Shape;1043;p9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044" name="Google Shape;1044;p9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045" name="Google Shape;1045;p9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046" name="Google Shape;1046;p9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047" name="Google Shape;1047;p9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048" name="Google Shape;1048;p9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049" name="Google Shape;1049;p9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050" name="Google Shape;1050;p9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051" name="Google Shape;1051;p9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052" name="Google Shape;1052;p9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053" name="Google Shape;1053;p9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4" name="Google Shape;1054;p9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5" name="Google Shape;1055;p9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056" name="Google Shape;1056;p9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057" name="Google Shape;1057;p9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1058" name="Google Shape;1058;p9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9" name="Google Shape;1059;p9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1060" name="Google Shape;1060;p9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061" name="Google Shape;1061;p9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1062" name="Shape 1062"/>
        <p:cNvGrpSpPr/>
        <p:nvPr/>
      </p:nvGrpSpPr>
      <p:grpSpPr>
        <a:xfrm>
          <a:off x="0" y="0"/>
          <a:ext cx="0" cy="0"/>
          <a:chOff x="0" y="0"/>
          <a:chExt cx="0" cy="0"/>
        </a:xfrm>
      </p:grpSpPr>
      <p:pic>
        <p:nvPicPr>
          <p:cNvPr id="1063" name="Google Shape;1063;p9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64" name="Google Shape;1064;p9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9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066" name="Google Shape;1066;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067" name="Google Shape;1067;p9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1068" name="Google Shape;1068;p9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1069" name="Shape 1069"/>
        <p:cNvGrpSpPr/>
        <p:nvPr/>
      </p:nvGrpSpPr>
      <p:grpSpPr>
        <a:xfrm>
          <a:off x="0" y="0"/>
          <a:ext cx="0" cy="0"/>
          <a:chOff x="0" y="0"/>
          <a:chExt cx="0" cy="0"/>
        </a:xfrm>
      </p:grpSpPr>
      <p:pic>
        <p:nvPicPr>
          <p:cNvPr id="1070" name="Google Shape;1070;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1" name="Google Shape;1071;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9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73" name="Google Shape;1073;p9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74" name="Google Shape;1074;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75" name="Google Shape;1075;p9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1076" name="Shape 1076"/>
        <p:cNvGrpSpPr/>
        <p:nvPr/>
      </p:nvGrpSpPr>
      <p:grpSpPr>
        <a:xfrm>
          <a:off x="0" y="0"/>
          <a:ext cx="0" cy="0"/>
          <a:chOff x="0" y="0"/>
          <a:chExt cx="0" cy="0"/>
        </a:xfrm>
      </p:grpSpPr>
      <p:pic>
        <p:nvPicPr>
          <p:cNvPr id="1077" name="Google Shape;1077;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8" name="Google Shape;1078;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9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0" name="Google Shape;1080;p9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1" name="Google Shape;1081;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82" name="Google Shape;1082;p9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1083" name="Shape 1083"/>
        <p:cNvGrpSpPr/>
        <p:nvPr/>
      </p:nvGrpSpPr>
      <p:grpSpPr>
        <a:xfrm>
          <a:off x="0" y="0"/>
          <a:ext cx="0" cy="0"/>
          <a:chOff x="0" y="0"/>
          <a:chExt cx="0" cy="0"/>
        </a:xfrm>
      </p:grpSpPr>
      <p:pic>
        <p:nvPicPr>
          <p:cNvPr id="1084" name="Google Shape;1084;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5" name="Google Shape;1085;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9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087" name="Google Shape;1087;p9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1088" name="Google Shape;1088;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089" name="Google Shape;1089;p9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1090" name="Shape 1090"/>
        <p:cNvGrpSpPr/>
        <p:nvPr/>
      </p:nvGrpSpPr>
      <p:grpSpPr>
        <a:xfrm>
          <a:off x="0" y="0"/>
          <a:ext cx="0" cy="0"/>
          <a:chOff x="0" y="0"/>
          <a:chExt cx="0" cy="0"/>
        </a:xfrm>
      </p:grpSpPr>
      <p:sp>
        <p:nvSpPr>
          <p:cNvPr id="1091" name="Google Shape;1091;p9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2" name="Google Shape;1092;p9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093" name="Google Shape;1093;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9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5" name="Google Shape;1095;p9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6" name="Google Shape;1096;p9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97" name="Google Shape;1097;p96"/>
          <p:cNvGrpSpPr/>
          <p:nvPr/>
        </p:nvGrpSpPr>
        <p:grpSpPr>
          <a:xfrm>
            <a:off x="7834231" y="1285"/>
            <a:ext cx="828900" cy="576065"/>
            <a:chOff x="7801496" y="1285"/>
            <a:chExt cx="828900" cy="576065"/>
          </a:xfrm>
        </p:grpSpPr>
        <p:pic>
          <p:nvPicPr>
            <p:cNvPr id="1098" name="Google Shape;1098;p9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99" name="Google Shape;1099;p9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00" name="Google Shape;1100;p96"/>
          <p:cNvGrpSpPr/>
          <p:nvPr/>
        </p:nvGrpSpPr>
        <p:grpSpPr>
          <a:xfrm>
            <a:off x="8635663" y="1285"/>
            <a:ext cx="499700" cy="576065"/>
            <a:chOff x="8635663" y="1285"/>
            <a:chExt cx="499700" cy="576065"/>
          </a:xfrm>
        </p:grpSpPr>
        <p:pic>
          <p:nvPicPr>
            <p:cNvPr id="1101" name="Google Shape;1101;p9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02" name="Google Shape;1102;p9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1103" name="Shape 1103"/>
        <p:cNvGrpSpPr/>
        <p:nvPr/>
      </p:nvGrpSpPr>
      <p:grpSpPr>
        <a:xfrm>
          <a:off x="0" y="0"/>
          <a:ext cx="0" cy="0"/>
          <a:chOff x="0" y="0"/>
          <a:chExt cx="0" cy="0"/>
        </a:xfrm>
      </p:grpSpPr>
      <p:sp>
        <p:nvSpPr>
          <p:cNvPr id="1104" name="Google Shape;1104;p9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5" name="Google Shape;1105;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6" name="Google Shape;1106;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9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8" name="Google Shape;1108;p9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9" name="Google Shape;1109;p9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10" name="Google Shape;1110;p97"/>
          <p:cNvGrpSpPr/>
          <p:nvPr/>
        </p:nvGrpSpPr>
        <p:grpSpPr>
          <a:xfrm>
            <a:off x="7834231" y="1285"/>
            <a:ext cx="828900" cy="576065"/>
            <a:chOff x="7801496" y="1285"/>
            <a:chExt cx="828900" cy="576065"/>
          </a:xfrm>
        </p:grpSpPr>
        <p:pic>
          <p:nvPicPr>
            <p:cNvPr id="1111" name="Google Shape;1111;p9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12" name="Google Shape;1112;p9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13" name="Google Shape;1113;p97"/>
          <p:cNvGrpSpPr/>
          <p:nvPr/>
        </p:nvGrpSpPr>
        <p:grpSpPr>
          <a:xfrm>
            <a:off x="8635663" y="1285"/>
            <a:ext cx="499700" cy="576065"/>
            <a:chOff x="8635663" y="1285"/>
            <a:chExt cx="499700" cy="576065"/>
          </a:xfrm>
        </p:grpSpPr>
        <p:pic>
          <p:nvPicPr>
            <p:cNvPr id="1114" name="Google Shape;1114;p9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15" name="Google Shape;1115;p9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116" name="Shape 1116"/>
        <p:cNvGrpSpPr/>
        <p:nvPr/>
      </p:nvGrpSpPr>
      <p:grpSpPr>
        <a:xfrm>
          <a:off x="0" y="0"/>
          <a:ext cx="0" cy="0"/>
          <a:chOff x="0" y="0"/>
          <a:chExt cx="0" cy="0"/>
        </a:xfrm>
      </p:grpSpPr>
      <p:sp>
        <p:nvSpPr>
          <p:cNvPr id="1117" name="Google Shape;1117;p9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8" name="Google Shape;1118;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19" name="Google Shape;1119;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1" name="Google Shape;1121;p9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2" name="Google Shape;1122;p9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23" name="Google Shape;1123;p98"/>
          <p:cNvGrpSpPr/>
          <p:nvPr/>
        </p:nvGrpSpPr>
        <p:grpSpPr>
          <a:xfrm>
            <a:off x="7834231" y="1285"/>
            <a:ext cx="828900" cy="576065"/>
            <a:chOff x="7801496" y="1285"/>
            <a:chExt cx="828900" cy="576065"/>
          </a:xfrm>
        </p:grpSpPr>
        <p:pic>
          <p:nvPicPr>
            <p:cNvPr id="1124" name="Google Shape;1124;p9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25" name="Google Shape;1125;p9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26" name="Google Shape;1126;p98"/>
          <p:cNvGrpSpPr/>
          <p:nvPr/>
        </p:nvGrpSpPr>
        <p:grpSpPr>
          <a:xfrm>
            <a:off x="8635663" y="1285"/>
            <a:ext cx="499700" cy="576065"/>
            <a:chOff x="8635663" y="1285"/>
            <a:chExt cx="499700" cy="576065"/>
          </a:xfrm>
        </p:grpSpPr>
        <p:pic>
          <p:nvPicPr>
            <p:cNvPr id="1127" name="Google Shape;1127;p9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28" name="Google Shape;1128;p9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129" name="Shape 1129"/>
        <p:cNvGrpSpPr/>
        <p:nvPr/>
      </p:nvGrpSpPr>
      <p:grpSpPr>
        <a:xfrm>
          <a:off x="0" y="0"/>
          <a:ext cx="0" cy="0"/>
          <a:chOff x="0" y="0"/>
          <a:chExt cx="0" cy="0"/>
        </a:xfrm>
      </p:grpSpPr>
      <p:sp>
        <p:nvSpPr>
          <p:cNvPr id="1130" name="Google Shape;1130;p9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1" name="Google Shape;1131;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2" name="Google Shape;1132;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9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4" name="Google Shape;1134;p9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5" name="Google Shape;1135;p9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36" name="Google Shape;1136;p99"/>
          <p:cNvGrpSpPr/>
          <p:nvPr/>
        </p:nvGrpSpPr>
        <p:grpSpPr>
          <a:xfrm>
            <a:off x="7834231" y="1285"/>
            <a:ext cx="828900" cy="576065"/>
            <a:chOff x="7801496" y="1285"/>
            <a:chExt cx="828900" cy="576065"/>
          </a:xfrm>
        </p:grpSpPr>
        <p:pic>
          <p:nvPicPr>
            <p:cNvPr id="1137" name="Google Shape;1137;p9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138" name="Google Shape;1138;p9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139" name="Google Shape;1139;p99"/>
          <p:cNvGrpSpPr/>
          <p:nvPr/>
        </p:nvGrpSpPr>
        <p:grpSpPr>
          <a:xfrm>
            <a:off x="8635663" y="1285"/>
            <a:ext cx="499700" cy="576065"/>
            <a:chOff x="8635663" y="1285"/>
            <a:chExt cx="499700" cy="576065"/>
          </a:xfrm>
        </p:grpSpPr>
        <p:pic>
          <p:nvPicPr>
            <p:cNvPr id="1140" name="Google Shape;1140;p9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141" name="Google Shape;1141;p9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142" name="Shape 1142"/>
        <p:cNvGrpSpPr/>
        <p:nvPr/>
      </p:nvGrpSpPr>
      <p:grpSpPr>
        <a:xfrm>
          <a:off x="0" y="0"/>
          <a:ext cx="0" cy="0"/>
          <a:chOff x="0" y="0"/>
          <a:chExt cx="0" cy="0"/>
        </a:xfrm>
      </p:grpSpPr>
      <p:pic>
        <p:nvPicPr>
          <p:cNvPr id="1143" name="Google Shape;1143;p10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144" name="Google Shape;1144;p10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145" name="Google Shape;1145;p10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146" name="Google Shape;1146;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0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48" name="Google Shape;1148;p10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49" name="Google Shape;1149;p10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50" name="Google Shape;1150;p10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1" name="Google Shape;1151;p10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2" name="Google Shape;1152;p10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153" name="Google Shape;1153;p10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4" name="Google Shape;1154;p10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55" name="Google Shape;1155;p10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156" name="Google Shape;1156;p10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157" name="Google Shape;1157;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58" name="Google Shape;1158;p10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59" name="Google Shape;1159;p100"/>
          <p:cNvGrpSpPr/>
          <p:nvPr/>
        </p:nvGrpSpPr>
        <p:grpSpPr>
          <a:xfrm>
            <a:off x="324128" y="3139463"/>
            <a:ext cx="457200" cy="457200"/>
            <a:chOff x="1020916" y="1442088"/>
            <a:chExt cx="457200" cy="457200"/>
          </a:xfrm>
        </p:grpSpPr>
        <p:pic>
          <p:nvPicPr>
            <p:cNvPr id="1160" name="Google Shape;1160;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1" name="Google Shape;1161;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2" name="Google Shape;1162;p100"/>
          <p:cNvGrpSpPr/>
          <p:nvPr/>
        </p:nvGrpSpPr>
        <p:grpSpPr>
          <a:xfrm>
            <a:off x="324128" y="3987825"/>
            <a:ext cx="457200" cy="457200"/>
            <a:chOff x="1020916" y="1442088"/>
            <a:chExt cx="457200" cy="457200"/>
          </a:xfrm>
        </p:grpSpPr>
        <p:pic>
          <p:nvPicPr>
            <p:cNvPr id="1163" name="Google Shape;1163;p10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164" name="Google Shape;1164;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165" name="Shape 1165"/>
        <p:cNvGrpSpPr/>
        <p:nvPr/>
      </p:nvGrpSpPr>
      <p:grpSpPr>
        <a:xfrm>
          <a:off x="0" y="0"/>
          <a:ext cx="0" cy="0"/>
          <a:chOff x="0" y="0"/>
          <a:chExt cx="0" cy="0"/>
        </a:xfrm>
      </p:grpSpPr>
      <p:pic>
        <p:nvPicPr>
          <p:cNvPr id="1166" name="Google Shape;1166;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7" name="Google Shape;1167;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0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69" name="Google Shape;1169;p10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70" name="Google Shape;1170;p10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71" name="Google Shape;1171;p10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2" name="Google Shape;1172;p10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73" name="Google Shape;117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4" name="Google Shape;117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75" name="Google Shape;1175;p10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76" name="Google Shape;1176;p10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7" name="Google Shape;1177;p10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78" name="Google Shape;1178;p101"/>
          <p:cNvGrpSpPr/>
          <p:nvPr/>
        </p:nvGrpSpPr>
        <p:grpSpPr>
          <a:xfrm>
            <a:off x="324128" y="3139463"/>
            <a:ext cx="457200" cy="457200"/>
            <a:chOff x="1020916" y="1442088"/>
            <a:chExt cx="457200" cy="457200"/>
          </a:xfrm>
        </p:grpSpPr>
        <p:pic>
          <p:nvPicPr>
            <p:cNvPr id="1179" name="Google Shape;1179;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0" name="Google Shape;1180;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1" name="Google Shape;1181;p101"/>
          <p:cNvGrpSpPr/>
          <p:nvPr/>
        </p:nvGrpSpPr>
        <p:grpSpPr>
          <a:xfrm>
            <a:off x="324128" y="3987825"/>
            <a:ext cx="457200" cy="457200"/>
            <a:chOff x="1020916" y="1442088"/>
            <a:chExt cx="457200" cy="457200"/>
          </a:xfrm>
        </p:grpSpPr>
        <p:pic>
          <p:nvPicPr>
            <p:cNvPr id="1182" name="Google Shape;118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3" name="Google Shape;118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84" name="Google Shape;1184;p10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85" name="Google Shape;1185;p10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86" name="Google Shape;1186;p10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87" name="Google Shape;1187;p10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188" name="Shape 1188"/>
        <p:cNvGrpSpPr/>
        <p:nvPr/>
      </p:nvGrpSpPr>
      <p:grpSpPr>
        <a:xfrm>
          <a:off x="0" y="0"/>
          <a:ext cx="0" cy="0"/>
          <a:chOff x="0" y="0"/>
          <a:chExt cx="0" cy="0"/>
        </a:xfrm>
      </p:grpSpPr>
      <p:pic>
        <p:nvPicPr>
          <p:cNvPr id="1189" name="Google Shape;1189;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90" name="Google Shape;1190;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0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92" name="Google Shape;1192;p10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93" name="Google Shape;1193;p10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94" name="Google Shape;1194;p10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5" name="Google Shape;1195;p10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96" name="Google Shape;119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7" name="Google Shape;119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8" name="Google Shape;1198;p10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99" name="Google Shape;1199;p10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0" name="Google Shape;1200;p10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1" name="Google Shape;1201;p102"/>
          <p:cNvGrpSpPr/>
          <p:nvPr/>
        </p:nvGrpSpPr>
        <p:grpSpPr>
          <a:xfrm>
            <a:off x="324128" y="3139463"/>
            <a:ext cx="457200" cy="457200"/>
            <a:chOff x="1020916" y="1442088"/>
            <a:chExt cx="457200" cy="457200"/>
          </a:xfrm>
        </p:grpSpPr>
        <p:pic>
          <p:nvPicPr>
            <p:cNvPr id="1202" name="Google Shape;1202;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3" name="Google Shape;120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4" name="Google Shape;1204;p102"/>
          <p:cNvGrpSpPr/>
          <p:nvPr/>
        </p:nvGrpSpPr>
        <p:grpSpPr>
          <a:xfrm>
            <a:off x="324128" y="3987825"/>
            <a:ext cx="457200" cy="457200"/>
            <a:chOff x="1020916" y="1442088"/>
            <a:chExt cx="457200" cy="457200"/>
          </a:xfrm>
        </p:grpSpPr>
        <p:pic>
          <p:nvPicPr>
            <p:cNvPr id="1205" name="Google Shape;120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07" name="Google Shape;1207;p10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08" name="Google Shape;1208;p10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09" name="Google Shape;1209;p10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10" name="Google Shape;1210;p10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211" name="Shape 1211"/>
        <p:cNvGrpSpPr/>
        <p:nvPr/>
      </p:nvGrpSpPr>
      <p:grpSpPr>
        <a:xfrm>
          <a:off x="0" y="0"/>
          <a:ext cx="0" cy="0"/>
          <a:chOff x="0" y="0"/>
          <a:chExt cx="0" cy="0"/>
        </a:xfrm>
      </p:grpSpPr>
      <p:pic>
        <p:nvPicPr>
          <p:cNvPr id="1212" name="Google Shape;1212;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3" name="Google Shape;1213;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0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215" name="Google Shape;1215;p10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216" name="Google Shape;1216;p10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217" name="Google Shape;1217;p10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8" name="Google Shape;1218;p10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219" name="Google Shape;121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0" name="Google Shape;122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1" name="Google Shape;1221;p10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2" name="Google Shape;1222;p10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3" name="Google Shape;1223;p10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4" name="Google Shape;1224;p103"/>
          <p:cNvGrpSpPr/>
          <p:nvPr/>
        </p:nvGrpSpPr>
        <p:grpSpPr>
          <a:xfrm>
            <a:off x="324128" y="3139463"/>
            <a:ext cx="457200" cy="457200"/>
            <a:chOff x="1020916" y="1442088"/>
            <a:chExt cx="457200" cy="457200"/>
          </a:xfrm>
        </p:grpSpPr>
        <p:pic>
          <p:nvPicPr>
            <p:cNvPr id="1225" name="Google Shape;1225;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6" name="Google Shape;1226;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7" name="Google Shape;1227;p103"/>
          <p:cNvGrpSpPr/>
          <p:nvPr/>
        </p:nvGrpSpPr>
        <p:grpSpPr>
          <a:xfrm>
            <a:off x="324128" y="3987825"/>
            <a:ext cx="457200" cy="457200"/>
            <a:chOff x="1020916" y="1442088"/>
            <a:chExt cx="457200" cy="457200"/>
          </a:xfrm>
        </p:grpSpPr>
        <p:pic>
          <p:nvPicPr>
            <p:cNvPr id="1228" name="Google Shape;1228;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30" name="Google Shape;1230;p10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231" name="Google Shape;1231;p10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232" name="Google Shape;1232;p10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233" name="Google Shape;1233;p10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234" name="Shape 1234"/>
        <p:cNvGrpSpPr/>
        <p:nvPr/>
      </p:nvGrpSpPr>
      <p:grpSpPr>
        <a:xfrm>
          <a:off x="0" y="0"/>
          <a:ext cx="0" cy="0"/>
          <a:chOff x="0" y="0"/>
          <a:chExt cx="0" cy="0"/>
        </a:xfrm>
      </p:grpSpPr>
      <p:pic>
        <p:nvPicPr>
          <p:cNvPr id="1235" name="Google Shape;1235;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36" name="Google Shape;1236;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38" name="Google Shape;1238;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39" name="Google Shape;1239;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0" name="Google Shape;1240;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1" name="Google Shape;1241;p10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2" name="Google Shape;1242;p10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3" name="Google Shape;1243;p10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44" name="Google Shape;1244;p104"/>
          <p:cNvGrpSpPr/>
          <p:nvPr/>
        </p:nvGrpSpPr>
        <p:grpSpPr>
          <a:xfrm>
            <a:off x="323653" y="1804438"/>
            <a:ext cx="457200" cy="457200"/>
            <a:chOff x="1020916" y="1442088"/>
            <a:chExt cx="457200" cy="457200"/>
          </a:xfrm>
        </p:grpSpPr>
        <p:pic>
          <p:nvPicPr>
            <p:cNvPr id="1245" name="Google Shape;124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6" name="Google Shape;124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7" name="Google Shape;1247;p104"/>
          <p:cNvGrpSpPr/>
          <p:nvPr/>
        </p:nvGrpSpPr>
        <p:grpSpPr>
          <a:xfrm>
            <a:off x="323653" y="2766575"/>
            <a:ext cx="457200" cy="457200"/>
            <a:chOff x="1020916" y="1442088"/>
            <a:chExt cx="457200" cy="457200"/>
          </a:xfrm>
        </p:grpSpPr>
        <p:pic>
          <p:nvPicPr>
            <p:cNvPr id="1248" name="Google Shape;124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9" name="Google Shape;124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0" name="Google Shape;1250;p104"/>
          <p:cNvGrpSpPr/>
          <p:nvPr/>
        </p:nvGrpSpPr>
        <p:grpSpPr>
          <a:xfrm>
            <a:off x="323641" y="3729038"/>
            <a:ext cx="457200" cy="457200"/>
            <a:chOff x="1020916" y="1442088"/>
            <a:chExt cx="457200" cy="457200"/>
          </a:xfrm>
        </p:grpSpPr>
        <p:pic>
          <p:nvPicPr>
            <p:cNvPr id="1251" name="Google Shape;125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253" name="Shape 1253"/>
        <p:cNvGrpSpPr/>
        <p:nvPr/>
      </p:nvGrpSpPr>
      <p:grpSpPr>
        <a:xfrm>
          <a:off x="0" y="0"/>
          <a:ext cx="0" cy="0"/>
          <a:chOff x="0" y="0"/>
          <a:chExt cx="0" cy="0"/>
        </a:xfrm>
      </p:grpSpPr>
      <p:pic>
        <p:nvPicPr>
          <p:cNvPr id="1254" name="Google Shape;1254;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55" name="Google Shape;1255;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57" name="Google Shape;1257;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8" name="Google Shape;1258;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59" name="Google Shape;1259;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0" name="Google Shape;1260;p10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1" name="Google Shape;1261;p10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62" name="Google Shape;1262;p10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63" name="Google Shape;1263;p105"/>
          <p:cNvGrpSpPr/>
          <p:nvPr/>
        </p:nvGrpSpPr>
        <p:grpSpPr>
          <a:xfrm>
            <a:off x="323653" y="1804438"/>
            <a:ext cx="457200" cy="457200"/>
            <a:chOff x="1020916" y="1442088"/>
            <a:chExt cx="457200" cy="457200"/>
          </a:xfrm>
        </p:grpSpPr>
        <p:pic>
          <p:nvPicPr>
            <p:cNvPr id="1264" name="Google Shape;126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5" name="Google Shape;126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6" name="Google Shape;1266;p105"/>
          <p:cNvGrpSpPr/>
          <p:nvPr/>
        </p:nvGrpSpPr>
        <p:grpSpPr>
          <a:xfrm>
            <a:off x="323653" y="2766575"/>
            <a:ext cx="457200" cy="457200"/>
            <a:chOff x="1020916" y="1442088"/>
            <a:chExt cx="457200" cy="457200"/>
          </a:xfrm>
        </p:grpSpPr>
        <p:pic>
          <p:nvPicPr>
            <p:cNvPr id="1267" name="Google Shape;126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8" name="Google Shape;126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69" name="Google Shape;1269;p105"/>
          <p:cNvGrpSpPr/>
          <p:nvPr/>
        </p:nvGrpSpPr>
        <p:grpSpPr>
          <a:xfrm>
            <a:off x="323641" y="3729038"/>
            <a:ext cx="457200" cy="457200"/>
            <a:chOff x="1020916" y="1442088"/>
            <a:chExt cx="457200" cy="457200"/>
          </a:xfrm>
        </p:grpSpPr>
        <p:pic>
          <p:nvPicPr>
            <p:cNvPr id="1270" name="Google Shape;127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1" name="Google Shape;127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272" name="Shape 1272"/>
        <p:cNvGrpSpPr/>
        <p:nvPr/>
      </p:nvGrpSpPr>
      <p:grpSpPr>
        <a:xfrm>
          <a:off x="0" y="0"/>
          <a:ext cx="0" cy="0"/>
          <a:chOff x="0" y="0"/>
          <a:chExt cx="0" cy="0"/>
        </a:xfrm>
      </p:grpSpPr>
      <p:pic>
        <p:nvPicPr>
          <p:cNvPr id="1273" name="Google Shape;127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4" name="Google Shape;1274;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76" name="Google Shape;1276;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7" name="Google Shape;1277;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8" name="Google Shape;1278;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9" name="Google Shape;1279;p10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0" name="Google Shape;1280;p10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81" name="Google Shape;1281;p10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2" name="Google Shape;1282;p106"/>
          <p:cNvGrpSpPr/>
          <p:nvPr/>
        </p:nvGrpSpPr>
        <p:grpSpPr>
          <a:xfrm>
            <a:off x="323653" y="1804438"/>
            <a:ext cx="457200" cy="457200"/>
            <a:chOff x="1020916" y="1442088"/>
            <a:chExt cx="457200" cy="457200"/>
          </a:xfrm>
        </p:grpSpPr>
        <p:pic>
          <p:nvPicPr>
            <p:cNvPr id="1283" name="Google Shape;128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5" name="Google Shape;1285;p106"/>
          <p:cNvGrpSpPr/>
          <p:nvPr/>
        </p:nvGrpSpPr>
        <p:grpSpPr>
          <a:xfrm>
            <a:off x="323653" y="2766575"/>
            <a:ext cx="457200" cy="457200"/>
            <a:chOff x="1020916" y="1442088"/>
            <a:chExt cx="457200" cy="457200"/>
          </a:xfrm>
        </p:grpSpPr>
        <p:pic>
          <p:nvPicPr>
            <p:cNvPr id="1286" name="Google Shape;128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7" name="Google Shape;128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8" name="Google Shape;1288;p106"/>
          <p:cNvGrpSpPr/>
          <p:nvPr/>
        </p:nvGrpSpPr>
        <p:grpSpPr>
          <a:xfrm>
            <a:off x="323641" y="3729038"/>
            <a:ext cx="457200" cy="457200"/>
            <a:chOff x="1020916" y="1442088"/>
            <a:chExt cx="457200" cy="457200"/>
          </a:xfrm>
        </p:grpSpPr>
        <p:pic>
          <p:nvPicPr>
            <p:cNvPr id="1289" name="Google Shape;128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0" name="Google Shape;129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291" name="Shape 1291"/>
        <p:cNvGrpSpPr/>
        <p:nvPr/>
      </p:nvGrpSpPr>
      <p:grpSpPr>
        <a:xfrm>
          <a:off x="0" y="0"/>
          <a:ext cx="0" cy="0"/>
          <a:chOff x="0" y="0"/>
          <a:chExt cx="0" cy="0"/>
        </a:xfrm>
      </p:grpSpPr>
      <p:pic>
        <p:nvPicPr>
          <p:cNvPr id="1292" name="Google Shape;1292;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93" name="Google Shape;1293;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5" name="Google Shape;129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6" name="Google Shape;129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7" name="Google Shape;1297;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8" name="Google Shape;1298;p10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99" name="Google Shape;1299;p10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00" name="Google Shape;1300;p10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01" name="Google Shape;1301;p107"/>
          <p:cNvGrpSpPr/>
          <p:nvPr/>
        </p:nvGrpSpPr>
        <p:grpSpPr>
          <a:xfrm>
            <a:off x="323653" y="1804438"/>
            <a:ext cx="457200" cy="457200"/>
            <a:chOff x="1020916" y="1442088"/>
            <a:chExt cx="457200" cy="457200"/>
          </a:xfrm>
        </p:grpSpPr>
        <p:pic>
          <p:nvPicPr>
            <p:cNvPr id="1302" name="Google Shape;1302;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4" name="Google Shape;1304;p107"/>
          <p:cNvGrpSpPr/>
          <p:nvPr/>
        </p:nvGrpSpPr>
        <p:grpSpPr>
          <a:xfrm>
            <a:off x="323653" y="2766575"/>
            <a:ext cx="457200" cy="457200"/>
            <a:chOff x="1020916" y="1442088"/>
            <a:chExt cx="457200" cy="457200"/>
          </a:xfrm>
        </p:grpSpPr>
        <p:pic>
          <p:nvPicPr>
            <p:cNvPr id="1305" name="Google Shape;1305;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6" name="Google Shape;1306;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7" name="Google Shape;1307;p107"/>
          <p:cNvGrpSpPr/>
          <p:nvPr/>
        </p:nvGrpSpPr>
        <p:grpSpPr>
          <a:xfrm>
            <a:off x="323641" y="3729038"/>
            <a:ext cx="457200" cy="457200"/>
            <a:chOff x="1020916" y="1442088"/>
            <a:chExt cx="457200" cy="457200"/>
          </a:xfrm>
        </p:grpSpPr>
        <p:pic>
          <p:nvPicPr>
            <p:cNvPr id="1308" name="Google Shape;1308;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9" name="Google Shape;1309;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310" name="Shape 1310"/>
        <p:cNvGrpSpPr/>
        <p:nvPr/>
      </p:nvGrpSpPr>
      <p:grpSpPr>
        <a:xfrm>
          <a:off x="0" y="0"/>
          <a:ext cx="0" cy="0"/>
          <a:chOff x="0" y="0"/>
          <a:chExt cx="0" cy="0"/>
        </a:xfrm>
      </p:grpSpPr>
      <p:pic>
        <p:nvPicPr>
          <p:cNvPr id="1311" name="Google Shape;1311;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12" name="Google Shape;1312;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0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4" name="Google Shape;131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5" name="Google Shape;131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6" name="Google Shape;1316;p10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7" name="Google Shape;1317;p10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8" name="Google Shape;1318;p10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19" name="Google Shape;1319;p10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20" name="Google Shape;1320;p10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21" name="Google Shape;1321;p108"/>
          <p:cNvGrpSpPr/>
          <p:nvPr/>
        </p:nvGrpSpPr>
        <p:grpSpPr>
          <a:xfrm>
            <a:off x="323653" y="1652038"/>
            <a:ext cx="457200" cy="457200"/>
            <a:chOff x="1020916" y="1442088"/>
            <a:chExt cx="457200" cy="457200"/>
          </a:xfrm>
        </p:grpSpPr>
        <p:pic>
          <p:nvPicPr>
            <p:cNvPr id="1322" name="Google Shape;1322;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24" name="Google Shape;1324;p108"/>
          <p:cNvGrpSpPr/>
          <p:nvPr/>
        </p:nvGrpSpPr>
        <p:grpSpPr>
          <a:xfrm>
            <a:off x="323653" y="2461775"/>
            <a:ext cx="457200" cy="457200"/>
            <a:chOff x="1020916" y="1442088"/>
            <a:chExt cx="457200" cy="457200"/>
          </a:xfrm>
        </p:grpSpPr>
        <p:pic>
          <p:nvPicPr>
            <p:cNvPr id="1325" name="Google Shape;1325;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6" name="Google Shape;1326;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7" name="Google Shape;1327;p108"/>
          <p:cNvGrpSpPr/>
          <p:nvPr/>
        </p:nvGrpSpPr>
        <p:grpSpPr>
          <a:xfrm>
            <a:off x="323641" y="3271838"/>
            <a:ext cx="457200" cy="457200"/>
            <a:chOff x="1020916" y="1442088"/>
            <a:chExt cx="457200" cy="457200"/>
          </a:xfrm>
        </p:grpSpPr>
        <p:pic>
          <p:nvPicPr>
            <p:cNvPr id="1328" name="Google Shape;1328;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30" name="Google Shape;1330;p108"/>
          <p:cNvGrpSpPr/>
          <p:nvPr/>
        </p:nvGrpSpPr>
        <p:grpSpPr>
          <a:xfrm>
            <a:off x="323641" y="4081763"/>
            <a:ext cx="457200" cy="457200"/>
            <a:chOff x="1020916" y="1442088"/>
            <a:chExt cx="457200" cy="457200"/>
          </a:xfrm>
        </p:grpSpPr>
        <p:pic>
          <p:nvPicPr>
            <p:cNvPr id="1331" name="Google Shape;1331;p10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10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333" name="Shape 1333"/>
        <p:cNvGrpSpPr/>
        <p:nvPr/>
      </p:nvGrpSpPr>
      <p:grpSpPr>
        <a:xfrm>
          <a:off x="0" y="0"/>
          <a:ext cx="0" cy="0"/>
          <a:chOff x="0" y="0"/>
          <a:chExt cx="0" cy="0"/>
        </a:xfrm>
      </p:grpSpPr>
      <p:pic>
        <p:nvPicPr>
          <p:cNvPr id="1334" name="Google Shape;1334;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5" name="Google Shape;1335;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0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37" name="Google Shape;1337;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38" name="Google Shape;1338;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9" name="Google Shape;1339;p10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0" name="Google Shape;1340;p10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1" name="Google Shape;1341;p10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2" name="Google Shape;1342;p10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43" name="Google Shape;1343;p10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44" name="Google Shape;1344;p109"/>
          <p:cNvGrpSpPr/>
          <p:nvPr/>
        </p:nvGrpSpPr>
        <p:grpSpPr>
          <a:xfrm>
            <a:off x="323653" y="1652038"/>
            <a:ext cx="457200" cy="457200"/>
            <a:chOff x="1020916" y="1442088"/>
            <a:chExt cx="457200" cy="457200"/>
          </a:xfrm>
        </p:grpSpPr>
        <p:pic>
          <p:nvPicPr>
            <p:cNvPr id="1345" name="Google Shape;134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6" name="Google Shape;134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47" name="Google Shape;1347;p109"/>
          <p:cNvGrpSpPr/>
          <p:nvPr/>
        </p:nvGrpSpPr>
        <p:grpSpPr>
          <a:xfrm>
            <a:off x="323653" y="2461775"/>
            <a:ext cx="457200" cy="457200"/>
            <a:chOff x="1020916" y="1442088"/>
            <a:chExt cx="457200" cy="457200"/>
          </a:xfrm>
        </p:grpSpPr>
        <p:pic>
          <p:nvPicPr>
            <p:cNvPr id="1348" name="Google Shape;1348;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9" name="Google Shape;1349;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0" name="Google Shape;1350;p109"/>
          <p:cNvGrpSpPr/>
          <p:nvPr/>
        </p:nvGrpSpPr>
        <p:grpSpPr>
          <a:xfrm>
            <a:off x="323641" y="3271838"/>
            <a:ext cx="457200" cy="457200"/>
            <a:chOff x="1020916" y="1442088"/>
            <a:chExt cx="457200" cy="457200"/>
          </a:xfrm>
        </p:grpSpPr>
        <p:pic>
          <p:nvPicPr>
            <p:cNvPr id="1351" name="Google Shape;1351;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2" name="Google Shape;1352;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53" name="Google Shape;1353;p109"/>
          <p:cNvGrpSpPr/>
          <p:nvPr/>
        </p:nvGrpSpPr>
        <p:grpSpPr>
          <a:xfrm>
            <a:off x="323641" y="4081763"/>
            <a:ext cx="457200" cy="457200"/>
            <a:chOff x="1020916" y="1442088"/>
            <a:chExt cx="457200" cy="457200"/>
          </a:xfrm>
        </p:grpSpPr>
        <p:pic>
          <p:nvPicPr>
            <p:cNvPr id="1354" name="Google Shape;1354;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356" name="Shape 1356"/>
        <p:cNvGrpSpPr/>
        <p:nvPr/>
      </p:nvGrpSpPr>
      <p:grpSpPr>
        <a:xfrm>
          <a:off x="0" y="0"/>
          <a:ext cx="0" cy="0"/>
          <a:chOff x="0" y="0"/>
          <a:chExt cx="0" cy="0"/>
        </a:xfrm>
      </p:grpSpPr>
      <p:pic>
        <p:nvPicPr>
          <p:cNvPr id="1357" name="Google Shape;1357;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58" name="Google Shape;1358;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1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60" name="Google Shape;1360;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1" name="Google Shape;1361;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2" name="Google Shape;1362;p11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3" name="Google Shape;1363;p11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4" name="Google Shape;1364;p11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5" name="Google Shape;1365;p11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66" name="Google Shape;1366;p11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67" name="Google Shape;1367;p110"/>
          <p:cNvGrpSpPr/>
          <p:nvPr/>
        </p:nvGrpSpPr>
        <p:grpSpPr>
          <a:xfrm>
            <a:off x="323653" y="1652038"/>
            <a:ext cx="457200" cy="457200"/>
            <a:chOff x="1020916" y="1442088"/>
            <a:chExt cx="457200" cy="457200"/>
          </a:xfrm>
        </p:grpSpPr>
        <p:pic>
          <p:nvPicPr>
            <p:cNvPr id="1368" name="Google Shape;136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9" name="Google Shape;136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0" name="Google Shape;1370;p110"/>
          <p:cNvGrpSpPr/>
          <p:nvPr/>
        </p:nvGrpSpPr>
        <p:grpSpPr>
          <a:xfrm>
            <a:off x="323653" y="2461775"/>
            <a:ext cx="457200" cy="457200"/>
            <a:chOff x="1020916" y="1442088"/>
            <a:chExt cx="457200" cy="457200"/>
          </a:xfrm>
        </p:grpSpPr>
        <p:pic>
          <p:nvPicPr>
            <p:cNvPr id="1371" name="Google Shape;137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2" name="Google Shape;137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3" name="Google Shape;1373;p110"/>
          <p:cNvGrpSpPr/>
          <p:nvPr/>
        </p:nvGrpSpPr>
        <p:grpSpPr>
          <a:xfrm>
            <a:off x="323641" y="3271838"/>
            <a:ext cx="457200" cy="457200"/>
            <a:chOff x="1020916" y="1442088"/>
            <a:chExt cx="457200" cy="457200"/>
          </a:xfrm>
        </p:grpSpPr>
        <p:pic>
          <p:nvPicPr>
            <p:cNvPr id="1374" name="Google Shape;137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5" name="Google Shape;137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76" name="Google Shape;1376;p110"/>
          <p:cNvGrpSpPr/>
          <p:nvPr/>
        </p:nvGrpSpPr>
        <p:grpSpPr>
          <a:xfrm>
            <a:off x="323641" y="4081763"/>
            <a:ext cx="457200" cy="457200"/>
            <a:chOff x="1020916" y="1442088"/>
            <a:chExt cx="457200" cy="457200"/>
          </a:xfrm>
        </p:grpSpPr>
        <p:pic>
          <p:nvPicPr>
            <p:cNvPr id="1377" name="Google Shape;1377;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8" name="Google Shape;1378;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379" name="Shape 1379"/>
        <p:cNvGrpSpPr/>
        <p:nvPr/>
      </p:nvGrpSpPr>
      <p:grpSpPr>
        <a:xfrm>
          <a:off x="0" y="0"/>
          <a:ext cx="0" cy="0"/>
          <a:chOff x="0" y="0"/>
          <a:chExt cx="0" cy="0"/>
        </a:xfrm>
      </p:grpSpPr>
      <p:pic>
        <p:nvPicPr>
          <p:cNvPr id="1380" name="Google Shape;1380;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1" name="Google Shape;1381;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11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83" name="Google Shape;1383;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4" name="Google Shape;1384;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5" name="Google Shape;1385;p11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86" name="Google Shape;1386;p11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7" name="Google Shape;1387;p11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8" name="Google Shape;1388;p11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389" name="Google Shape;1389;p11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390" name="Google Shape;1390;p111"/>
          <p:cNvGrpSpPr/>
          <p:nvPr/>
        </p:nvGrpSpPr>
        <p:grpSpPr>
          <a:xfrm>
            <a:off x="323653" y="1652038"/>
            <a:ext cx="457200" cy="457200"/>
            <a:chOff x="1020916" y="1442088"/>
            <a:chExt cx="457200" cy="457200"/>
          </a:xfrm>
        </p:grpSpPr>
        <p:pic>
          <p:nvPicPr>
            <p:cNvPr id="1391" name="Google Shape;1391;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2" name="Google Shape;139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3" name="Google Shape;1393;p111"/>
          <p:cNvGrpSpPr/>
          <p:nvPr/>
        </p:nvGrpSpPr>
        <p:grpSpPr>
          <a:xfrm>
            <a:off x="323653" y="2461775"/>
            <a:ext cx="457200" cy="457200"/>
            <a:chOff x="1020916" y="1442088"/>
            <a:chExt cx="457200" cy="457200"/>
          </a:xfrm>
        </p:grpSpPr>
        <p:pic>
          <p:nvPicPr>
            <p:cNvPr id="1394" name="Google Shape;1394;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5" name="Google Shape;139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6" name="Google Shape;1396;p111"/>
          <p:cNvGrpSpPr/>
          <p:nvPr/>
        </p:nvGrpSpPr>
        <p:grpSpPr>
          <a:xfrm>
            <a:off x="323641" y="3271838"/>
            <a:ext cx="457200" cy="457200"/>
            <a:chOff x="1020916" y="1442088"/>
            <a:chExt cx="457200" cy="457200"/>
          </a:xfrm>
        </p:grpSpPr>
        <p:pic>
          <p:nvPicPr>
            <p:cNvPr id="1397" name="Google Shape;1397;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8" name="Google Shape;13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399" name="Google Shape;1399;p111"/>
          <p:cNvGrpSpPr/>
          <p:nvPr/>
        </p:nvGrpSpPr>
        <p:grpSpPr>
          <a:xfrm>
            <a:off x="323641" y="4081763"/>
            <a:ext cx="457200" cy="457200"/>
            <a:chOff x="1020916" y="1442088"/>
            <a:chExt cx="457200" cy="457200"/>
          </a:xfrm>
        </p:grpSpPr>
        <p:pic>
          <p:nvPicPr>
            <p:cNvPr id="1400" name="Google Shape;1400;p11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1" name="Google Shape;1401;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402" name="Shape 1402"/>
        <p:cNvGrpSpPr/>
        <p:nvPr/>
      </p:nvGrpSpPr>
      <p:grpSpPr>
        <a:xfrm>
          <a:off x="0" y="0"/>
          <a:ext cx="0" cy="0"/>
          <a:chOff x="0" y="0"/>
          <a:chExt cx="0" cy="0"/>
        </a:xfrm>
      </p:grpSpPr>
      <p:pic>
        <p:nvPicPr>
          <p:cNvPr id="1403" name="Google Shape;1403;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04" name="Google Shape;1404;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11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06" name="Google Shape;1406;p11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7" name="Google Shape;1407;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8" name="Google Shape;1408;p11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9" name="Google Shape;1409;p112"/>
          <p:cNvSpPr/>
          <p:nvPr>
            <p:ph idx="3" type="pic"/>
          </p:nvPr>
        </p:nvSpPr>
        <p:spPr>
          <a:xfrm>
            <a:off x="324000" y="1893950"/>
            <a:ext cx="2555400" cy="1939500"/>
          </a:xfrm>
          <a:prstGeom prst="rect">
            <a:avLst/>
          </a:prstGeom>
          <a:noFill/>
          <a:ln>
            <a:noFill/>
          </a:ln>
        </p:spPr>
        <p:txBody>
          <a:bodyPr/>
          <a:p/>
        </p:txBody>
      </p:sp>
      <p:sp>
        <p:nvSpPr>
          <p:cNvPr id="1410" name="Google Shape;1410;p112"/>
          <p:cNvSpPr/>
          <p:nvPr>
            <p:ph idx="4" type="pic"/>
          </p:nvPr>
        </p:nvSpPr>
        <p:spPr>
          <a:xfrm>
            <a:off x="6256800" y="1893950"/>
            <a:ext cx="2555400" cy="1939500"/>
          </a:xfrm>
          <a:prstGeom prst="rect">
            <a:avLst/>
          </a:prstGeom>
          <a:noFill/>
          <a:ln>
            <a:noFill/>
          </a:ln>
        </p:spPr>
        <p:txBody>
          <a:bodyPr/>
          <a:p/>
        </p:txBody>
      </p:sp>
      <p:sp>
        <p:nvSpPr>
          <p:cNvPr id="1411" name="Google Shape;1411;p112"/>
          <p:cNvSpPr/>
          <p:nvPr>
            <p:ph idx="5" type="pic"/>
          </p:nvPr>
        </p:nvSpPr>
        <p:spPr>
          <a:xfrm>
            <a:off x="3294300" y="1893950"/>
            <a:ext cx="2555400" cy="1939500"/>
          </a:xfrm>
          <a:prstGeom prst="rect">
            <a:avLst/>
          </a:prstGeom>
          <a:noFill/>
          <a:ln>
            <a:noFill/>
          </a:ln>
        </p:spPr>
        <p:txBody>
          <a:bodyPr/>
          <a:p/>
        </p:txBody>
      </p:sp>
      <p:grpSp>
        <p:nvGrpSpPr>
          <p:cNvPr id="1412" name="Google Shape;1412;p112"/>
          <p:cNvGrpSpPr/>
          <p:nvPr/>
        </p:nvGrpSpPr>
        <p:grpSpPr>
          <a:xfrm>
            <a:off x="1381028" y="4148538"/>
            <a:ext cx="457200" cy="457200"/>
            <a:chOff x="1020916" y="1442088"/>
            <a:chExt cx="457200" cy="457200"/>
          </a:xfrm>
        </p:grpSpPr>
        <p:pic>
          <p:nvPicPr>
            <p:cNvPr id="1413" name="Google Shape;1413;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4" name="Google Shape;1414;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15" name="Google Shape;1415;p112"/>
          <p:cNvGrpSpPr/>
          <p:nvPr/>
        </p:nvGrpSpPr>
        <p:grpSpPr>
          <a:xfrm>
            <a:off x="4331066" y="4148550"/>
            <a:ext cx="457200" cy="457200"/>
            <a:chOff x="1020916" y="1442088"/>
            <a:chExt cx="457200" cy="457200"/>
          </a:xfrm>
        </p:grpSpPr>
        <p:pic>
          <p:nvPicPr>
            <p:cNvPr id="1416" name="Google Shape;1416;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17" name="Google Shape;1417;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18" name="Google Shape;1418;p112"/>
          <p:cNvGrpSpPr/>
          <p:nvPr/>
        </p:nvGrpSpPr>
        <p:grpSpPr>
          <a:xfrm>
            <a:off x="7305791" y="4148538"/>
            <a:ext cx="457200" cy="457200"/>
            <a:chOff x="1020916" y="1442088"/>
            <a:chExt cx="457200" cy="457200"/>
          </a:xfrm>
        </p:grpSpPr>
        <p:pic>
          <p:nvPicPr>
            <p:cNvPr id="1419" name="Google Shape;1419;p11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20" name="Google Shape;1420;p11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421" name="Shape 1421"/>
        <p:cNvGrpSpPr/>
        <p:nvPr/>
      </p:nvGrpSpPr>
      <p:grpSpPr>
        <a:xfrm>
          <a:off x="0" y="0"/>
          <a:ext cx="0" cy="0"/>
          <a:chOff x="0" y="0"/>
          <a:chExt cx="0" cy="0"/>
        </a:xfrm>
      </p:grpSpPr>
      <p:pic>
        <p:nvPicPr>
          <p:cNvPr id="1422" name="Google Shape;1422;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3" name="Google Shape;1423;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25" name="Google Shape;1425;p11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6" name="Google Shape;1426;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27" name="Google Shape;1427;p11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28" name="Google Shape;1428;p113"/>
          <p:cNvSpPr/>
          <p:nvPr>
            <p:ph idx="3" type="pic"/>
          </p:nvPr>
        </p:nvSpPr>
        <p:spPr>
          <a:xfrm>
            <a:off x="324000" y="1893950"/>
            <a:ext cx="2555400" cy="1939500"/>
          </a:xfrm>
          <a:prstGeom prst="rect">
            <a:avLst/>
          </a:prstGeom>
          <a:noFill/>
          <a:ln>
            <a:noFill/>
          </a:ln>
        </p:spPr>
        <p:txBody>
          <a:bodyPr/>
          <a:p/>
        </p:txBody>
      </p:sp>
      <p:sp>
        <p:nvSpPr>
          <p:cNvPr id="1429" name="Google Shape;1429;p113"/>
          <p:cNvSpPr/>
          <p:nvPr>
            <p:ph idx="4" type="pic"/>
          </p:nvPr>
        </p:nvSpPr>
        <p:spPr>
          <a:xfrm>
            <a:off x="6256800" y="1893950"/>
            <a:ext cx="2555400" cy="1939500"/>
          </a:xfrm>
          <a:prstGeom prst="rect">
            <a:avLst/>
          </a:prstGeom>
          <a:noFill/>
          <a:ln>
            <a:noFill/>
          </a:ln>
        </p:spPr>
        <p:txBody>
          <a:bodyPr/>
          <a:p/>
        </p:txBody>
      </p:sp>
      <p:sp>
        <p:nvSpPr>
          <p:cNvPr id="1430" name="Google Shape;1430;p113"/>
          <p:cNvSpPr/>
          <p:nvPr>
            <p:ph idx="5" type="pic"/>
          </p:nvPr>
        </p:nvSpPr>
        <p:spPr>
          <a:xfrm>
            <a:off x="3294300" y="1893950"/>
            <a:ext cx="2555400" cy="1939500"/>
          </a:xfrm>
          <a:prstGeom prst="rect">
            <a:avLst/>
          </a:prstGeom>
          <a:noFill/>
          <a:ln>
            <a:noFill/>
          </a:ln>
        </p:spPr>
        <p:txBody>
          <a:bodyPr/>
          <a:p/>
        </p:txBody>
      </p:sp>
      <p:grpSp>
        <p:nvGrpSpPr>
          <p:cNvPr id="1431" name="Google Shape;1431;p113"/>
          <p:cNvGrpSpPr/>
          <p:nvPr/>
        </p:nvGrpSpPr>
        <p:grpSpPr>
          <a:xfrm>
            <a:off x="1381028" y="4148538"/>
            <a:ext cx="457200" cy="457200"/>
            <a:chOff x="1020916" y="1442088"/>
            <a:chExt cx="457200" cy="457200"/>
          </a:xfrm>
        </p:grpSpPr>
        <p:pic>
          <p:nvPicPr>
            <p:cNvPr id="1432" name="Google Shape;1432;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3" name="Google Shape;1433;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34" name="Google Shape;1434;p113"/>
          <p:cNvGrpSpPr/>
          <p:nvPr/>
        </p:nvGrpSpPr>
        <p:grpSpPr>
          <a:xfrm>
            <a:off x="4331066" y="4148550"/>
            <a:ext cx="457200" cy="457200"/>
            <a:chOff x="1020916" y="1442088"/>
            <a:chExt cx="457200" cy="457200"/>
          </a:xfrm>
        </p:grpSpPr>
        <p:pic>
          <p:nvPicPr>
            <p:cNvPr id="1435" name="Google Shape;1435;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6" name="Google Shape;1436;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37" name="Google Shape;1437;p113"/>
          <p:cNvGrpSpPr/>
          <p:nvPr/>
        </p:nvGrpSpPr>
        <p:grpSpPr>
          <a:xfrm>
            <a:off x="7305791" y="4148538"/>
            <a:ext cx="457200" cy="457200"/>
            <a:chOff x="1020916" y="1442088"/>
            <a:chExt cx="457200" cy="457200"/>
          </a:xfrm>
        </p:grpSpPr>
        <p:pic>
          <p:nvPicPr>
            <p:cNvPr id="1438" name="Google Shape;1438;p11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39" name="Google Shape;1439;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440" name="Shape 1440"/>
        <p:cNvGrpSpPr/>
        <p:nvPr/>
      </p:nvGrpSpPr>
      <p:grpSpPr>
        <a:xfrm>
          <a:off x="0" y="0"/>
          <a:ext cx="0" cy="0"/>
          <a:chOff x="0" y="0"/>
          <a:chExt cx="0" cy="0"/>
        </a:xfrm>
      </p:grpSpPr>
      <p:pic>
        <p:nvPicPr>
          <p:cNvPr id="1441" name="Google Shape;1441;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2" name="Google Shape;1442;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44" name="Google Shape;1444;p11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5" name="Google Shape;1445;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46" name="Google Shape;1446;p11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47" name="Google Shape;1447;p114"/>
          <p:cNvSpPr/>
          <p:nvPr>
            <p:ph idx="3" type="pic"/>
          </p:nvPr>
        </p:nvSpPr>
        <p:spPr>
          <a:xfrm>
            <a:off x="324000" y="1893950"/>
            <a:ext cx="2555400" cy="1939500"/>
          </a:xfrm>
          <a:prstGeom prst="rect">
            <a:avLst/>
          </a:prstGeom>
          <a:noFill/>
          <a:ln>
            <a:noFill/>
          </a:ln>
        </p:spPr>
        <p:txBody>
          <a:bodyPr/>
          <a:p/>
        </p:txBody>
      </p:sp>
      <p:sp>
        <p:nvSpPr>
          <p:cNvPr id="1448" name="Google Shape;1448;p114"/>
          <p:cNvSpPr/>
          <p:nvPr>
            <p:ph idx="4" type="pic"/>
          </p:nvPr>
        </p:nvSpPr>
        <p:spPr>
          <a:xfrm>
            <a:off x="6256800" y="1893950"/>
            <a:ext cx="2555400" cy="1939500"/>
          </a:xfrm>
          <a:prstGeom prst="rect">
            <a:avLst/>
          </a:prstGeom>
          <a:noFill/>
          <a:ln>
            <a:noFill/>
          </a:ln>
        </p:spPr>
        <p:txBody>
          <a:bodyPr/>
          <a:p/>
        </p:txBody>
      </p:sp>
      <p:sp>
        <p:nvSpPr>
          <p:cNvPr id="1449" name="Google Shape;1449;p114"/>
          <p:cNvSpPr/>
          <p:nvPr>
            <p:ph idx="5" type="pic"/>
          </p:nvPr>
        </p:nvSpPr>
        <p:spPr>
          <a:xfrm>
            <a:off x="3294300" y="1893950"/>
            <a:ext cx="2555400" cy="1939500"/>
          </a:xfrm>
          <a:prstGeom prst="rect">
            <a:avLst/>
          </a:prstGeom>
          <a:noFill/>
          <a:ln>
            <a:noFill/>
          </a:ln>
        </p:spPr>
        <p:txBody>
          <a:bodyPr/>
          <a:p/>
        </p:txBody>
      </p:sp>
      <p:grpSp>
        <p:nvGrpSpPr>
          <p:cNvPr id="1450" name="Google Shape;1450;p114"/>
          <p:cNvGrpSpPr/>
          <p:nvPr/>
        </p:nvGrpSpPr>
        <p:grpSpPr>
          <a:xfrm>
            <a:off x="1381028" y="4148538"/>
            <a:ext cx="457200" cy="457200"/>
            <a:chOff x="1020916" y="1442088"/>
            <a:chExt cx="457200" cy="457200"/>
          </a:xfrm>
        </p:grpSpPr>
        <p:pic>
          <p:nvPicPr>
            <p:cNvPr id="1451" name="Google Shape;1451;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2" name="Google Shape;1452;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3" name="Google Shape;1453;p114"/>
          <p:cNvGrpSpPr/>
          <p:nvPr/>
        </p:nvGrpSpPr>
        <p:grpSpPr>
          <a:xfrm>
            <a:off x="4331066" y="4148550"/>
            <a:ext cx="457200" cy="457200"/>
            <a:chOff x="1020916" y="1442088"/>
            <a:chExt cx="457200" cy="457200"/>
          </a:xfrm>
        </p:grpSpPr>
        <p:pic>
          <p:nvPicPr>
            <p:cNvPr id="1454" name="Google Shape;1454;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5" name="Google Shape;1455;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6" name="Google Shape;1456;p114"/>
          <p:cNvGrpSpPr/>
          <p:nvPr/>
        </p:nvGrpSpPr>
        <p:grpSpPr>
          <a:xfrm>
            <a:off x="7305791" y="4148538"/>
            <a:ext cx="457200" cy="457200"/>
            <a:chOff x="1020916" y="1442088"/>
            <a:chExt cx="457200" cy="457200"/>
          </a:xfrm>
        </p:grpSpPr>
        <p:pic>
          <p:nvPicPr>
            <p:cNvPr id="1457" name="Google Shape;1457;p11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58" name="Google Shape;1458;p11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459" name="Shape 1459"/>
        <p:cNvGrpSpPr/>
        <p:nvPr/>
      </p:nvGrpSpPr>
      <p:grpSpPr>
        <a:xfrm>
          <a:off x="0" y="0"/>
          <a:ext cx="0" cy="0"/>
          <a:chOff x="0" y="0"/>
          <a:chExt cx="0" cy="0"/>
        </a:xfrm>
      </p:grpSpPr>
      <p:pic>
        <p:nvPicPr>
          <p:cNvPr id="1460" name="Google Shape;1460;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1" name="Google Shape;1461;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11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463" name="Google Shape;1463;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64" name="Google Shape;1464;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65" name="Google Shape;1465;p11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66" name="Google Shape;1466;p115"/>
          <p:cNvSpPr/>
          <p:nvPr>
            <p:ph idx="3" type="pic"/>
          </p:nvPr>
        </p:nvSpPr>
        <p:spPr>
          <a:xfrm>
            <a:off x="324000" y="1893950"/>
            <a:ext cx="2555400" cy="1939500"/>
          </a:xfrm>
          <a:prstGeom prst="rect">
            <a:avLst/>
          </a:prstGeom>
          <a:noFill/>
          <a:ln>
            <a:noFill/>
          </a:ln>
        </p:spPr>
        <p:txBody>
          <a:bodyPr/>
          <a:p/>
        </p:txBody>
      </p:sp>
      <p:sp>
        <p:nvSpPr>
          <p:cNvPr id="1467" name="Google Shape;1467;p115"/>
          <p:cNvSpPr/>
          <p:nvPr>
            <p:ph idx="4" type="pic"/>
          </p:nvPr>
        </p:nvSpPr>
        <p:spPr>
          <a:xfrm>
            <a:off x="6256800" y="1893950"/>
            <a:ext cx="2555400" cy="1939500"/>
          </a:xfrm>
          <a:prstGeom prst="rect">
            <a:avLst/>
          </a:prstGeom>
          <a:noFill/>
          <a:ln>
            <a:noFill/>
          </a:ln>
        </p:spPr>
        <p:txBody>
          <a:bodyPr/>
          <a:p/>
        </p:txBody>
      </p:sp>
      <p:sp>
        <p:nvSpPr>
          <p:cNvPr id="1468" name="Google Shape;1468;p115"/>
          <p:cNvSpPr/>
          <p:nvPr>
            <p:ph idx="5" type="pic"/>
          </p:nvPr>
        </p:nvSpPr>
        <p:spPr>
          <a:xfrm>
            <a:off x="3294300" y="1893950"/>
            <a:ext cx="2555400" cy="1939500"/>
          </a:xfrm>
          <a:prstGeom prst="rect">
            <a:avLst/>
          </a:prstGeom>
          <a:noFill/>
          <a:ln>
            <a:noFill/>
          </a:ln>
        </p:spPr>
        <p:txBody>
          <a:bodyPr/>
          <a:p/>
        </p:txBody>
      </p:sp>
      <p:grpSp>
        <p:nvGrpSpPr>
          <p:cNvPr id="1469" name="Google Shape;1469;p115"/>
          <p:cNvGrpSpPr/>
          <p:nvPr/>
        </p:nvGrpSpPr>
        <p:grpSpPr>
          <a:xfrm>
            <a:off x="1381028" y="4148538"/>
            <a:ext cx="457200" cy="457200"/>
            <a:chOff x="1020916" y="1442088"/>
            <a:chExt cx="457200" cy="457200"/>
          </a:xfrm>
        </p:grpSpPr>
        <p:pic>
          <p:nvPicPr>
            <p:cNvPr id="1470" name="Google Shape;1470;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1" name="Google Shape;1471;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2" name="Google Shape;1472;p115"/>
          <p:cNvGrpSpPr/>
          <p:nvPr/>
        </p:nvGrpSpPr>
        <p:grpSpPr>
          <a:xfrm>
            <a:off x="4331066" y="4148550"/>
            <a:ext cx="457200" cy="457200"/>
            <a:chOff x="1020916" y="1442088"/>
            <a:chExt cx="457200" cy="457200"/>
          </a:xfrm>
        </p:grpSpPr>
        <p:pic>
          <p:nvPicPr>
            <p:cNvPr id="1473" name="Google Shape;1473;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4" name="Google Shape;1474;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5" name="Google Shape;1475;p115"/>
          <p:cNvGrpSpPr/>
          <p:nvPr/>
        </p:nvGrpSpPr>
        <p:grpSpPr>
          <a:xfrm>
            <a:off x="7305791" y="4148538"/>
            <a:ext cx="457200" cy="457200"/>
            <a:chOff x="1020916" y="1442088"/>
            <a:chExt cx="457200" cy="457200"/>
          </a:xfrm>
        </p:grpSpPr>
        <p:pic>
          <p:nvPicPr>
            <p:cNvPr id="1476" name="Google Shape;1476;p11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77" name="Google Shape;147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478" name="Shape 1478"/>
        <p:cNvGrpSpPr/>
        <p:nvPr/>
      </p:nvGrpSpPr>
      <p:grpSpPr>
        <a:xfrm>
          <a:off x="0" y="0"/>
          <a:ext cx="0" cy="0"/>
          <a:chOff x="0" y="0"/>
          <a:chExt cx="0" cy="0"/>
        </a:xfrm>
      </p:grpSpPr>
      <p:pic>
        <p:nvPicPr>
          <p:cNvPr id="1479" name="Google Shape;1479;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80" name="Google Shape;1480;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82" name="Google Shape;1482;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83" name="Google Shape;1483;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84" name="Google Shape;1484;p11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485" name="Shape 1485"/>
        <p:cNvGrpSpPr/>
        <p:nvPr/>
      </p:nvGrpSpPr>
      <p:grpSpPr>
        <a:xfrm>
          <a:off x="0" y="0"/>
          <a:ext cx="0" cy="0"/>
          <a:chOff x="0" y="0"/>
          <a:chExt cx="0" cy="0"/>
        </a:xfrm>
      </p:grpSpPr>
      <p:pic>
        <p:nvPicPr>
          <p:cNvPr id="1486" name="Google Shape;1486;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87" name="Google Shape;1487;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89" name="Google Shape;1489;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0" name="Google Shape;1490;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1" name="Google Shape;1491;p11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492" name="Shape 1492"/>
        <p:cNvGrpSpPr/>
        <p:nvPr/>
      </p:nvGrpSpPr>
      <p:grpSpPr>
        <a:xfrm>
          <a:off x="0" y="0"/>
          <a:ext cx="0" cy="0"/>
          <a:chOff x="0" y="0"/>
          <a:chExt cx="0" cy="0"/>
        </a:xfrm>
      </p:grpSpPr>
      <p:pic>
        <p:nvPicPr>
          <p:cNvPr id="1493" name="Google Shape;1493;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94" name="Google Shape;1494;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96" name="Google Shape;1496;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97" name="Google Shape;1497;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98" name="Google Shape;1498;p11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99" name="Shape 1499"/>
        <p:cNvGrpSpPr/>
        <p:nvPr/>
      </p:nvGrpSpPr>
      <p:grpSpPr>
        <a:xfrm>
          <a:off x="0" y="0"/>
          <a:ext cx="0" cy="0"/>
          <a:chOff x="0" y="0"/>
          <a:chExt cx="0" cy="0"/>
        </a:xfrm>
      </p:grpSpPr>
      <p:pic>
        <p:nvPicPr>
          <p:cNvPr id="1500" name="Google Shape;1500;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01" name="Google Shape;1501;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03" name="Google Shape;1503;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04" name="Google Shape;1504;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505" name="Google Shape;1505;p11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506" name="Shape 1506"/>
        <p:cNvGrpSpPr/>
        <p:nvPr/>
      </p:nvGrpSpPr>
      <p:grpSpPr>
        <a:xfrm>
          <a:off x="0" y="0"/>
          <a:ext cx="0" cy="0"/>
          <a:chOff x="0" y="0"/>
          <a:chExt cx="0" cy="0"/>
        </a:xfrm>
      </p:grpSpPr>
      <p:pic>
        <p:nvPicPr>
          <p:cNvPr id="1507" name="Google Shape;1507;p12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08" name="Google Shape;1508;p12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1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10" name="Google Shape;1510;p12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11" name="Google Shape;1511;p12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512" name="Google Shape;1512;p12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513" name="Google Shape;1513;p12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514" name="Shape 1514"/>
        <p:cNvGrpSpPr/>
        <p:nvPr/>
      </p:nvGrpSpPr>
      <p:grpSpPr>
        <a:xfrm>
          <a:off x="0" y="0"/>
          <a:ext cx="0" cy="0"/>
          <a:chOff x="0" y="0"/>
          <a:chExt cx="0" cy="0"/>
        </a:xfrm>
      </p:grpSpPr>
      <p:pic>
        <p:nvPicPr>
          <p:cNvPr id="1515" name="Google Shape;1515;p1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16" name="Google Shape;1516;p1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1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18" name="Google Shape;1518;p12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19" name="Google Shape;1519;p12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0" name="Google Shape;1520;p12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21" name="Google Shape;1521;p12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522" name="Shape 1522"/>
        <p:cNvGrpSpPr/>
        <p:nvPr/>
      </p:nvGrpSpPr>
      <p:grpSpPr>
        <a:xfrm>
          <a:off x="0" y="0"/>
          <a:ext cx="0" cy="0"/>
          <a:chOff x="0" y="0"/>
          <a:chExt cx="0" cy="0"/>
        </a:xfrm>
      </p:grpSpPr>
      <p:pic>
        <p:nvPicPr>
          <p:cNvPr id="1523" name="Google Shape;1523;p1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24" name="Google Shape;1524;p1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5" name="Google Shape;1525;p1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26" name="Google Shape;1526;p12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27" name="Google Shape;1527;p12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28" name="Google Shape;1528;p12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29" name="Google Shape;1529;p12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530" name="Shape 1530"/>
        <p:cNvGrpSpPr/>
        <p:nvPr/>
      </p:nvGrpSpPr>
      <p:grpSpPr>
        <a:xfrm>
          <a:off x="0" y="0"/>
          <a:ext cx="0" cy="0"/>
          <a:chOff x="0" y="0"/>
          <a:chExt cx="0" cy="0"/>
        </a:xfrm>
      </p:grpSpPr>
      <p:pic>
        <p:nvPicPr>
          <p:cNvPr id="1531" name="Google Shape;1531;p1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32" name="Google Shape;1532;p1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1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34" name="Google Shape;1534;p12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535" name="Google Shape;1535;p12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536" name="Google Shape;1536;p12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37" name="Google Shape;1537;p12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538" name="Shape 1538"/>
        <p:cNvGrpSpPr/>
        <p:nvPr/>
      </p:nvGrpSpPr>
      <p:grpSpPr>
        <a:xfrm>
          <a:off x="0" y="0"/>
          <a:ext cx="0" cy="0"/>
          <a:chOff x="0" y="0"/>
          <a:chExt cx="0" cy="0"/>
        </a:xfrm>
      </p:grpSpPr>
      <p:pic>
        <p:nvPicPr>
          <p:cNvPr id="1539" name="Google Shape;1539;p12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540" name="Google Shape;1540;p1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1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542" name="Google Shape;1542;p12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43" name="Google Shape;1543;p12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544" name="Google Shape;1544;p12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1545" name="Google Shape;1545;p12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546" name="Shape 1546"/>
        <p:cNvGrpSpPr/>
        <p:nvPr/>
      </p:nvGrpSpPr>
      <p:grpSpPr>
        <a:xfrm>
          <a:off x="0" y="0"/>
          <a:ext cx="0" cy="0"/>
          <a:chOff x="0" y="0"/>
          <a:chExt cx="0" cy="0"/>
        </a:xfrm>
      </p:grpSpPr>
      <p:pic>
        <p:nvPicPr>
          <p:cNvPr id="1547" name="Google Shape;1547;p1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48" name="Google Shape;1548;p1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1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0" name="Google Shape;1550;p12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1" name="Google Shape;1551;p12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52" name="Google Shape;1552;p12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53" name="Google Shape;1553;p12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554" name="Shape 1554"/>
        <p:cNvGrpSpPr/>
        <p:nvPr/>
      </p:nvGrpSpPr>
      <p:grpSpPr>
        <a:xfrm>
          <a:off x="0" y="0"/>
          <a:ext cx="0" cy="0"/>
          <a:chOff x="0" y="0"/>
          <a:chExt cx="0" cy="0"/>
        </a:xfrm>
      </p:grpSpPr>
      <p:pic>
        <p:nvPicPr>
          <p:cNvPr id="1555" name="Google Shape;1555;p1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56" name="Google Shape;1556;p1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12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58" name="Google Shape;1558;p12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59" name="Google Shape;1559;p12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0" name="Google Shape;1560;p12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61" name="Google Shape;1561;p12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562" name="Shape 1562"/>
        <p:cNvGrpSpPr/>
        <p:nvPr/>
      </p:nvGrpSpPr>
      <p:grpSpPr>
        <a:xfrm>
          <a:off x="0" y="0"/>
          <a:ext cx="0" cy="0"/>
          <a:chOff x="0" y="0"/>
          <a:chExt cx="0" cy="0"/>
        </a:xfrm>
      </p:grpSpPr>
      <p:pic>
        <p:nvPicPr>
          <p:cNvPr id="1563" name="Google Shape;1563;p1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564" name="Google Shape;1564;p1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5" name="Google Shape;1565;p12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66" name="Google Shape;1566;p12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567" name="Google Shape;1567;p12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568" name="Google Shape;1568;p12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569" name="Google Shape;1569;p12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570" name="Shape 1570"/>
        <p:cNvGrpSpPr/>
        <p:nvPr/>
      </p:nvGrpSpPr>
      <p:grpSpPr>
        <a:xfrm>
          <a:off x="0" y="0"/>
          <a:ext cx="0" cy="0"/>
          <a:chOff x="0" y="0"/>
          <a:chExt cx="0" cy="0"/>
        </a:xfrm>
      </p:grpSpPr>
      <p:sp>
        <p:nvSpPr>
          <p:cNvPr id="1571" name="Google Shape;1571;p12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2" name="Google Shape;1572;p12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573" name="Google Shape;1573;p12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74" name="Google Shape;1574;p12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75" name="Google Shape;1575;p12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576" name="Shape 1576"/>
        <p:cNvGrpSpPr/>
        <p:nvPr/>
      </p:nvGrpSpPr>
      <p:grpSpPr>
        <a:xfrm>
          <a:off x="0" y="0"/>
          <a:ext cx="0" cy="0"/>
          <a:chOff x="0" y="0"/>
          <a:chExt cx="0" cy="0"/>
        </a:xfrm>
      </p:grpSpPr>
      <p:sp>
        <p:nvSpPr>
          <p:cNvPr id="1577" name="Google Shape;1577;p12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8" name="Google Shape;1578;p12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579" name="Google Shape;1579;p12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580" name="Google Shape;1580;p12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581" name="Google Shape;1581;p12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582" name="Shape 1582"/>
        <p:cNvGrpSpPr/>
        <p:nvPr/>
      </p:nvGrpSpPr>
      <p:grpSpPr>
        <a:xfrm>
          <a:off x="0" y="0"/>
          <a:ext cx="0" cy="0"/>
          <a:chOff x="0" y="0"/>
          <a:chExt cx="0" cy="0"/>
        </a:xfrm>
      </p:grpSpPr>
      <p:pic>
        <p:nvPicPr>
          <p:cNvPr id="1583" name="Google Shape;1583;p130"/>
          <p:cNvPicPr preferRelativeResize="0"/>
          <p:nvPr/>
        </p:nvPicPr>
        <p:blipFill>
          <a:blip r:embed="rId2">
            <a:alphaModFix/>
          </a:blip>
          <a:stretch>
            <a:fillRect/>
          </a:stretch>
        </p:blipFill>
        <p:spPr>
          <a:xfrm>
            <a:off x="8524129" y="4430050"/>
            <a:ext cx="234000" cy="318241"/>
          </a:xfrm>
          <a:prstGeom prst="rect">
            <a:avLst/>
          </a:prstGeom>
          <a:noFill/>
          <a:ln>
            <a:noFill/>
          </a:ln>
        </p:spPr>
      </p:pic>
      <p:sp>
        <p:nvSpPr>
          <p:cNvPr id="1584" name="Google Shape;1584;p13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585" name="Shape 1585"/>
        <p:cNvGrpSpPr/>
        <p:nvPr/>
      </p:nvGrpSpPr>
      <p:grpSpPr>
        <a:xfrm>
          <a:off x="0" y="0"/>
          <a:ext cx="0" cy="0"/>
          <a:chOff x="0" y="0"/>
          <a:chExt cx="0" cy="0"/>
        </a:xfrm>
      </p:grpSpPr>
      <p:sp>
        <p:nvSpPr>
          <p:cNvPr id="1586" name="Google Shape;1586;p13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587" name="Google Shape;1587;p13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588" name="Google Shape;1588;p13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589" name="Google Shape;1589;p13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590" name="Google Shape;1590;p13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591" name="Google Shape;1591;p13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592" name="Google Shape;1592;p13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593" name="Google Shape;1593;p13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594" name="Google Shape;1594;p13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595" name="Shape 1595"/>
        <p:cNvGrpSpPr/>
        <p:nvPr/>
      </p:nvGrpSpPr>
      <p:grpSpPr>
        <a:xfrm>
          <a:off x="0" y="0"/>
          <a:ext cx="0" cy="0"/>
          <a:chOff x="0" y="0"/>
          <a:chExt cx="0" cy="0"/>
        </a:xfrm>
      </p:grpSpPr>
      <p:pic>
        <p:nvPicPr>
          <p:cNvPr id="1596" name="Google Shape;1596;p13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597" name="Google Shape;1597;p13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98" name="Shape 1598"/>
        <p:cNvGrpSpPr/>
        <p:nvPr/>
      </p:nvGrpSpPr>
      <p:grpSpPr>
        <a:xfrm>
          <a:off x="0" y="0"/>
          <a:ext cx="0" cy="0"/>
          <a:chOff x="0" y="0"/>
          <a:chExt cx="0" cy="0"/>
        </a:xfrm>
      </p:grpSpPr>
      <p:sp>
        <p:nvSpPr>
          <p:cNvPr id="1599" name="Google Shape;1599;p13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1600" name="Shape 1600"/>
        <p:cNvGrpSpPr/>
        <p:nvPr/>
      </p:nvGrpSpPr>
      <p:grpSpPr>
        <a:xfrm>
          <a:off x="0" y="0"/>
          <a:ext cx="0" cy="0"/>
          <a:chOff x="0" y="0"/>
          <a:chExt cx="0" cy="0"/>
        </a:xfrm>
      </p:grpSpPr>
      <p:sp>
        <p:nvSpPr>
          <p:cNvPr id="1601" name="Google Shape;1601;p13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2" name="Google Shape;1602;p13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603" name="Google Shape;1603;p134"/>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04" name="Google Shape;1604;p134"/>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05" name="Google Shape;1605;p134"/>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06" name="Google Shape;1606;p134"/>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07" name="Google Shape;1607;p134"/>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608" name="Google Shape;1608;p13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1">
  <p:cSld name="TITLE_AND_TWO_COLUMNS_1_1_9_2_2_1_1_2">
    <p:bg>
      <p:bgPr>
        <a:solidFill>
          <a:srgbClr val="EBEDFE"/>
        </a:solidFill>
      </p:bgPr>
    </p:bg>
    <p:spTree>
      <p:nvGrpSpPr>
        <p:cNvPr id="1609" name="Shape 1609"/>
        <p:cNvGrpSpPr/>
        <p:nvPr/>
      </p:nvGrpSpPr>
      <p:grpSpPr>
        <a:xfrm>
          <a:off x="0" y="0"/>
          <a:ext cx="0" cy="0"/>
          <a:chOff x="0" y="0"/>
          <a:chExt cx="0" cy="0"/>
        </a:xfrm>
      </p:grpSpPr>
      <p:sp>
        <p:nvSpPr>
          <p:cNvPr id="1610" name="Google Shape;1610;p135"/>
          <p:cNvSpPr/>
          <p:nvPr/>
        </p:nvSpPr>
        <p:spPr>
          <a:xfrm>
            <a:off x="0" y="18750"/>
            <a:ext cx="9151200" cy="2681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11" name="Google Shape;1611;p1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12" name="Google Shape;1612;p13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135"/>
          <p:cNvSpPr txBox="1"/>
          <p:nvPr>
            <p:ph idx="1" type="subTitle"/>
          </p:nvPr>
        </p:nvSpPr>
        <p:spPr>
          <a:xfrm>
            <a:off x="337825" y="810000"/>
            <a:ext cx="8482200" cy="16626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614" name="Google Shape;1614;p135"/>
          <p:cNvSpPr txBox="1"/>
          <p:nvPr>
            <p:ph idx="2" type="subTitle"/>
          </p:nvPr>
        </p:nvSpPr>
        <p:spPr>
          <a:xfrm>
            <a:off x="330900" y="2845350"/>
            <a:ext cx="8482200" cy="18495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615" name="Google Shape;1615;p13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616" name="Google Shape;1616;p135"/>
          <p:cNvGrpSpPr/>
          <p:nvPr/>
        </p:nvGrpSpPr>
        <p:grpSpPr>
          <a:xfrm>
            <a:off x="7834231" y="1285"/>
            <a:ext cx="828900" cy="576065"/>
            <a:chOff x="7801496" y="1285"/>
            <a:chExt cx="828900" cy="576065"/>
          </a:xfrm>
        </p:grpSpPr>
        <p:pic>
          <p:nvPicPr>
            <p:cNvPr id="1617" name="Google Shape;1617;p1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618" name="Google Shape;1618;p1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619" name="Google Shape;1619;p135"/>
          <p:cNvGrpSpPr/>
          <p:nvPr/>
        </p:nvGrpSpPr>
        <p:grpSpPr>
          <a:xfrm>
            <a:off x="8635663" y="1285"/>
            <a:ext cx="499700" cy="576065"/>
            <a:chOff x="8635663" y="1285"/>
            <a:chExt cx="499700" cy="576065"/>
          </a:xfrm>
        </p:grpSpPr>
        <p:pic>
          <p:nvPicPr>
            <p:cNvPr id="1620" name="Google Shape;1620;p1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621" name="Google Shape;1621;p1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1">
  <p:cSld name="TITLE_AND_TWO_COLUMNS_1_1_9_2_2_1_2">
    <p:bg>
      <p:bgPr>
        <a:solidFill>
          <a:srgbClr val="EBEDFE"/>
        </a:solidFill>
      </p:bgPr>
    </p:bg>
    <p:spTree>
      <p:nvGrpSpPr>
        <p:cNvPr id="1622" name="Shape 1622"/>
        <p:cNvGrpSpPr/>
        <p:nvPr/>
      </p:nvGrpSpPr>
      <p:grpSpPr>
        <a:xfrm>
          <a:off x="0" y="0"/>
          <a:ext cx="0" cy="0"/>
          <a:chOff x="0" y="0"/>
          <a:chExt cx="0" cy="0"/>
        </a:xfrm>
      </p:grpSpPr>
      <p:sp>
        <p:nvSpPr>
          <p:cNvPr id="1623" name="Google Shape;1623;p136"/>
          <p:cNvSpPr/>
          <p:nvPr/>
        </p:nvSpPr>
        <p:spPr>
          <a:xfrm>
            <a:off x="13825" y="540300"/>
            <a:ext cx="9144000" cy="2159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24" name="Google Shape;1624;p1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1625" name="Google Shape;1625;p1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13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1627" name="Google Shape;1627;p136"/>
          <p:cNvGrpSpPr/>
          <p:nvPr/>
        </p:nvGrpSpPr>
        <p:grpSpPr>
          <a:xfrm>
            <a:off x="7834231" y="1285"/>
            <a:ext cx="828900" cy="576065"/>
            <a:chOff x="7801496" y="1285"/>
            <a:chExt cx="828900" cy="576065"/>
          </a:xfrm>
        </p:grpSpPr>
        <p:pic>
          <p:nvPicPr>
            <p:cNvPr id="1628" name="Google Shape;1628;p1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629" name="Google Shape;1629;p1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630" name="Google Shape;1630;p136"/>
          <p:cNvGrpSpPr/>
          <p:nvPr/>
        </p:nvGrpSpPr>
        <p:grpSpPr>
          <a:xfrm>
            <a:off x="8635663" y="1285"/>
            <a:ext cx="499700" cy="576065"/>
            <a:chOff x="8635663" y="1285"/>
            <a:chExt cx="499700" cy="576065"/>
          </a:xfrm>
        </p:grpSpPr>
        <p:pic>
          <p:nvPicPr>
            <p:cNvPr id="1631" name="Google Shape;1631;p1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632" name="Google Shape;1632;p1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1633" name="Google Shape;1633;p136"/>
          <p:cNvSpPr txBox="1"/>
          <p:nvPr>
            <p:ph idx="1" type="subTitle"/>
          </p:nvPr>
        </p:nvSpPr>
        <p:spPr>
          <a:xfrm>
            <a:off x="337825" y="810000"/>
            <a:ext cx="8482200" cy="16626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634" name="Google Shape;1634;p136"/>
          <p:cNvSpPr txBox="1"/>
          <p:nvPr>
            <p:ph idx="2" type="subTitle"/>
          </p:nvPr>
        </p:nvSpPr>
        <p:spPr>
          <a:xfrm>
            <a:off x="330900" y="2845350"/>
            <a:ext cx="8482200" cy="18495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1">
  <p:cSld name="TITLE_AND_TWO_COLUMNS_1_1_9_2_3_1">
    <p:bg>
      <p:bgPr>
        <a:solidFill>
          <a:srgbClr val="EBEDFE"/>
        </a:solidFill>
      </p:bgPr>
    </p:bg>
    <p:spTree>
      <p:nvGrpSpPr>
        <p:cNvPr id="1635" name="Shape 1635"/>
        <p:cNvGrpSpPr/>
        <p:nvPr/>
      </p:nvGrpSpPr>
      <p:grpSpPr>
        <a:xfrm>
          <a:off x="0" y="0"/>
          <a:ext cx="0" cy="0"/>
          <a:chOff x="0" y="0"/>
          <a:chExt cx="0" cy="0"/>
        </a:xfrm>
      </p:grpSpPr>
      <p:sp>
        <p:nvSpPr>
          <p:cNvPr id="1636" name="Google Shape;1636;p137"/>
          <p:cNvSpPr/>
          <p:nvPr/>
        </p:nvSpPr>
        <p:spPr>
          <a:xfrm>
            <a:off x="0" y="18750"/>
            <a:ext cx="9144000" cy="2681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37" name="Google Shape;1637;p1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38" name="Google Shape;1638;p1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1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640" name="Google Shape;1640;p137"/>
          <p:cNvGrpSpPr/>
          <p:nvPr/>
        </p:nvGrpSpPr>
        <p:grpSpPr>
          <a:xfrm>
            <a:off x="7834231" y="1285"/>
            <a:ext cx="828900" cy="576065"/>
            <a:chOff x="7801496" y="1285"/>
            <a:chExt cx="828900" cy="576065"/>
          </a:xfrm>
        </p:grpSpPr>
        <p:pic>
          <p:nvPicPr>
            <p:cNvPr id="1641" name="Google Shape;1641;p1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642" name="Google Shape;1642;p1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643" name="Google Shape;1643;p137"/>
          <p:cNvGrpSpPr/>
          <p:nvPr/>
        </p:nvGrpSpPr>
        <p:grpSpPr>
          <a:xfrm>
            <a:off x="8635663" y="1285"/>
            <a:ext cx="499700" cy="576065"/>
            <a:chOff x="8635663" y="1285"/>
            <a:chExt cx="499700" cy="576065"/>
          </a:xfrm>
        </p:grpSpPr>
        <p:pic>
          <p:nvPicPr>
            <p:cNvPr id="1644" name="Google Shape;1644;p1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645" name="Google Shape;1645;p1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1646" name="Google Shape;1646;p137"/>
          <p:cNvSpPr txBox="1"/>
          <p:nvPr>
            <p:ph idx="1" type="subTitle"/>
          </p:nvPr>
        </p:nvSpPr>
        <p:spPr>
          <a:xfrm>
            <a:off x="337825" y="810000"/>
            <a:ext cx="8482200" cy="16626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647" name="Google Shape;1647;p137"/>
          <p:cNvSpPr txBox="1"/>
          <p:nvPr>
            <p:ph idx="2" type="subTitle"/>
          </p:nvPr>
        </p:nvSpPr>
        <p:spPr>
          <a:xfrm>
            <a:off x="330900" y="2845350"/>
            <a:ext cx="8482200" cy="18495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1">
  <p:cSld name="TITLE_AND_TWO_COLUMNS_1_1_9_2_2_1_1_1_1">
    <p:bg>
      <p:bgPr>
        <a:solidFill>
          <a:srgbClr val="EBEDFE"/>
        </a:solidFill>
      </p:bgPr>
    </p:bg>
    <p:spTree>
      <p:nvGrpSpPr>
        <p:cNvPr id="1648" name="Shape 1648"/>
        <p:cNvGrpSpPr/>
        <p:nvPr/>
      </p:nvGrpSpPr>
      <p:grpSpPr>
        <a:xfrm>
          <a:off x="0" y="0"/>
          <a:ext cx="0" cy="0"/>
          <a:chOff x="0" y="0"/>
          <a:chExt cx="0" cy="0"/>
        </a:xfrm>
      </p:grpSpPr>
      <p:sp>
        <p:nvSpPr>
          <p:cNvPr id="1649" name="Google Shape;1649;p138"/>
          <p:cNvSpPr/>
          <p:nvPr/>
        </p:nvSpPr>
        <p:spPr>
          <a:xfrm>
            <a:off x="0" y="18750"/>
            <a:ext cx="9151200" cy="2681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0" name="Google Shape;1650;p1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651" name="Google Shape;1651;p1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1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653" name="Google Shape;1653;p138"/>
          <p:cNvGrpSpPr/>
          <p:nvPr/>
        </p:nvGrpSpPr>
        <p:grpSpPr>
          <a:xfrm>
            <a:off x="7834231" y="1285"/>
            <a:ext cx="828900" cy="576065"/>
            <a:chOff x="7801496" y="1285"/>
            <a:chExt cx="828900" cy="576065"/>
          </a:xfrm>
        </p:grpSpPr>
        <p:pic>
          <p:nvPicPr>
            <p:cNvPr id="1654" name="Google Shape;1654;p1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655" name="Google Shape;1655;p1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656" name="Google Shape;1656;p138"/>
          <p:cNvGrpSpPr/>
          <p:nvPr/>
        </p:nvGrpSpPr>
        <p:grpSpPr>
          <a:xfrm>
            <a:off x="8635663" y="1285"/>
            <a:ext cx="499700" cy="576065"/>
            <a:chOff x="8635663" y="1285"/>
            <a:chExt cx="499700" cy="576065"/>
          </a:xfrm>
        </p:grpSpPr>
        <p:pic>
          <p:nvPicPr>
            <p:cNvPr id="1657" name="Google Shape;1657;p1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658" name="Google Shape;1658;p1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1659" name="Google Shape;1659;p138"/>
          <p:cNvSpPr txBox="1"/>
          <p:nvPr>
            <p:ph idx="1" type="subTitle"/>
          </p:nvPr>
        </p:nvSpPr>
        <p:spPr>
          <a:xfrm>
            <a:off x="337825" y="810000"/>
            <a:ext cx="8482200" cy="16626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660" name="Google Shape;1660;p138"/>
          <p:cNvSpPr txBox="1"/>
          <p:nvPr>
            <p:ph idx="2" type="subTitle"/>
          </p:nvPr>
        </p:nvSpPr>
        <p:spPr>
          <a:xfrm>
            <a:off x="330900" y="2845350"/>
            <a:ext cx="8482200" cy="18495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3.png"/><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9" Type="http://schemas.openxmlformats.org/officeDocument/2006/relationships/slideLayout" Target="../slideLayouts/slideLayout79.xml"/><Relationship Id="rId10" Type="http://schemas.openxmlformats.org/officeDocument/2006/relationships/slideLayout" Target="../slideLayouts/slideLayout80.xml"/><Relationship Id="rId11" Type="http://schemas.openxmlformats.org/officeDocument/2006/relationships/slideLayout" Target="../slideLayouts/slideLayout81.xml"/><Relationship Id="rId12" Type="http://schemas.openxmlformats.org/officeDocument/2006/relationships/slideLayout" Target="../slideLayouts/slideLayout82.xml"/><Relationship Id="rId13" Type="http://schemas.openxmlformats.org/officeDocument/2006/relationships/slideLayout" Target="../slideLayouts/slideLayout83.xml"/><Relationship Id="rId14" Type="http://schemas.openxmlformats.org/officeDocument/2006/relationships/slideLayout" Target="../slideLayouts/slideLayout84.xml"/><Relationship Id="rId15" Type="http://schemas.openxmlformats.org/officeDocument/2006/relationships/slideLayout" Target="../slideLayouts/slideLayout85.xml"/><Relationship Id="rId16" Type="http://schemas.openxmlformats.org/officeDocument/2006/relationships/slideLayout" Target="../slideLayouts/slideLayout86.xml"/><Relationship Id="rId17" Type="http://schemas.openxmlformats.org/officeDocument/2006/relationships/slideLayout" Target="../slideLayouts/slideLayout87.xml"/><Relationship Id="rId18" Type="http://schemas.openxmlformats.org/officeDocument/2006/relationships/slideLayout" Target="../slideLayouts/slideLayout88.xml"/><Relationship Id="rId19" Type="http://schemas.openxmlformats.org/officeDocument/2006/relationships/slideLayout" Target="../slideLayouts/slideLayout89.xml"/><Relationship Id="rId20" Type="http://schemas.openxmlformats.org/officeDocument/2006/relationships/slideLayout" Target="../slideLayouts/slideLayout90.xml"/><Relationship Id="rId21" Type="http://schemas.openxmlformats.org/officeDocument/2006/relationships/slideLayout" Target="../slideLayouts/slideLayout91.xml"/><Relationship Id="rId22" Type="http://schemas.openxmlformats.org/officeDocument/2006/relationships/slideLayout" Target="../slideLayouts/slideLayout92.xml"/><Relationship Id="rId23" Type="http://schemas.openxmlformats.org/officeDocument/2006/relationships/slideLayout" Target="../slideLayouts/slideLayout93.xml"/><Relationship Id="rId24" Type="http://schemas.openxmlformats.org/officeDocument/2006/relationships/slideLayout" Target="../slideLayouts/slideLayout94.xml"/><Relationship Id="rId25" Type="http://schemas.openxmlformats.org/officeDocument/2006/relationships/slideLayout" Target="../slideLayouts/slideLayout95.xml"/><Relationship Id="rId26" Type="http://schemas.openxmlformats.org/officeDocument/2006/relationships/slideLayout" Target="../slideLayouts/slideLayout96.xml"/><Relationship Id="rId27" Type="http://schemas.openxmlformats.org/officeDocument/2006/relationships/slideLayout" Target="../slideLayouts/slideLayout97.xml"/><Relationship Id="rId28" Type="http://schemas.openxmlformats.org/officeDocument/2006/relationships/slideLayout" Target="../slideLayouts/slideLayout98.xml"/><Relationship Id="rId29" Type="http://schemas.openxmlformats.org/officeDocument/2006/relationships/slideLayout" Target="../slideLayouts/slideLayout99.xml"/><Relationship Id="rId30" Type="http://schemas.openxmlformats.org/officeDocument/2006/relationships/slideLayout" Target="../slideLayouts/slideLayout100.xml"/><Relationship Id="rId31" Type="http://schemas.openxmlformats.org/officeDocument/2006/relationships/slideLayout" Target="../slideLayouts/slideLayout101.xml"/><Relationship Id="rId32" Type="http://schemas.openxmlformats.org/officeDocument/2006/relationships/slideLayout" Target="../slideLayouts/slideLayout102.xml"/><Relationship Id="rId33" Type="http://schemas.openxmlformats.org/officeDocument/2006/relationships/slideLayout" Target="../slideLayouts/slideLayout103.xml"/><Relationship Id="rId34" Type="http://schemas.openxmlformats.org/officeDocument/2006/relationships/slideLayout" Target="../slideLayouts/slideLayout104.xml"/><Relationship Id="rId35" Type="http://schemas.openxmlformats.org/officeDocument/2006/relationships/slideLayout" Target="../slideLayouts/slideLayout105.xml"/><Relationship Id="rId36" Type="http://schemas.openxmlformats.org/officeDocument/2006/relationships/slideLayout" Target="../slideLayouts/slideLayout106.xml"/><Relationship Id="rId37" Type="http://schemas.openxmlformats.org/officeDocument/2006/relationships/slideLayout" Target="../slideLayouts/slideLayout107.xml"/><Relationship Id="rId38" Type="http://schemas.openxmlformats.org/officeDocument/2006/relationships/slideLayout" Target="../slideLayouts/slideLayout108.xml"/><Relationship Id="rId39" Type="http://schemas.openxmlformats.org/officeDocument/2006/relationships/slideLayout" Target="../slideLayouts/slideLayout109.xml"/><Relationship Id="rId40" Type="http://schemas.openxmlformats.org/officeDocument/2006/relationships/slideLayout" Target="../slideLayouts/slideLayout110.xml"/><Relationship Id="rId41" Type="http://schemas.openxmlformats.org/officeDocument/2006/relationships/slideLayout" Target="../slideLayouts/slideLayout111.xml"/><Relationship Id="rId42" Type="http://schemas.openxmlformats.org/officeDocument/2006/relationships/slideLayout" Target="../slideLayouts/slideLayout112.xml"/><Relationship Id="rId43" Type="http://schemas.openxmlformats.org/officeDocument/2006/relationships/slideLayout" Target="../slideLayouts/slideLayout113.xml"/><Relationship Id="rId44" Type="http://schemas.openxmlformats.org/officeDocument/2006/relationships/slideLayout" Target="../slideLayouts/slideLayout114.xml"/><Relationship Id="rId45" Type="http://schemas.openxmlformats.org/officeDocument/2006/relationships/slideLayout" Target="../slideLayouts/slideLayout115.xml"/><Relationship Id="rId46" Type="http://schemas.openxmlformats.org/officeDocument/2006/relationships/slideLayout" Target="../slideLayouts/slideLayout116.xml"/><Relationship Id="rId47" Type="http://schemas.openxmlformats.org/officeDocument/2006/relationships/slideLayout" Target="../slideLayouts/slideLayout117.xml"/><Relationship Id="rId48" Type="http://schemas.openxmlformats.org/officeDocument/2006/relationships/slideLayout" Target="../slideLayouts/slideLayout118.xml"/><Relationship Id="rId49" Type="http://schemas.openxmlformats.org/officeDocument/2006/relationships/slideLayout" Target="../slideLayouts/slideLayout119.xml"/><Relationship Id="rId50" Type="http://schemas.openxmlformats.org/officeDocument/2006/relationships/slideLayout" Target="../slideLayouts/slideLayout120.xml"/><Relationship Id="rId51" Type="http://schemas.openxmlformats.org/officeDocument/2006/relationships/slideLayout" Target="../slideLayouts/slideLayout121.xml"/><Relationship Id="rId52" Type="http://schemas.openxmlformats.org/officeDocument/2006/relationships/slideLayout" Target="../slideLayouts/slideLayout122.xml"/><Relationship Id="rId53" Type="http://schemas.openxmlformats.org/officeDocument/2006/relationships/slideLayout" Target="../slideLayouts/slideLayout123.xml"/><Relationship Id="rId54" Type="http://schemas.openxmlformats.org/officeDocument/2006/relationships/slideLayout" Target="../slideLayouts/slideLayout124.xml"/><Relationship Id="rId55" Type="http://schemas.openxmlformats.org/officeDocument/2006/relationships/slideLayout" Target="../slideLayouts/slideLayout125.xml"/><Relationship Id="rId56" Type="http://schemas.openxmlformats.org/officeDocument/2006/relationships/slideLayout" Target="../slideLayouts/slideLayout126.xml"/><Relationship Id="rId57" Type="http://schemas.openxmlformats.org/officeDocument/2006/relationships/slideLayout" Target="../slideLayouts/slideLayout127.xml"/><Relationship Id="rId58" Type="http://schemas.openxmlformats.org/officeDocument/2006/relationships/slideLayout" Target="../slideLayouts/slideLayout128.xml"/><Relationship Id="rId59" Type="http://schemas.openxmlformats.org/officeDocument/2006/relationships/slideLayout" Target="../slideLayouts/slideLayout129.xml"/><Relationship Id="rId60" Type="http://schemas.openxmlformats.org/officeDocument/2006/relationships/slideLayout" Target="../slideLayouts/slideLayout130.xml"/><Relationship Id="rId61" Type="http://schemas.openxmlformats.org/officeDocument/2006/relationships/slideLayout" Target="../slideLayouts/slideLayout131.xml"/><Relationship Id="rId62" Type="http://schemas.openxmlformats.org/officeDocument/2006/relationships/slideLayout" Target="../slideLayouts/slideLayout132.xml"/><Relationship Id="rId63" Type="http://schemas.openxmlformats.org/officeDocument/2006/relationships/slideLayout" Target="../slideLayouts/slideLayout133.xml"/><Relationship Id="rId64" Type="http://schemas.openxmlformats.org/officeDocument/2006/relationships/slideLayout" Target="../slideLayouts/slideLayout134.xml"/><Relationship Id="rId65" Type="http://schemas.openxmlformats.org/officeDocument/2006/relationships/slideLayout" Target="../slideLayouts/slideLayout135.xml"/><Relationship Id="rId66" Type="http://schemas.openxmlformats.org/officeDocument/2006/relationships/slideLayout" Target="../slideLayouts/slideLayout136.xml"/><Relationship Id="rId6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63" name="Shape 863"/>
        <p:cNvGrpSpPr/>
        <p:nvPr/>
      </p:nvGrpSpPr>
      <p:grpSpPr>
        <a:xfrm>
          <a:off x="0" y="0"/>
          <a:ext cx="0" cy="0"/>
          <a:chOff x="0" y="0"/>
          <a:chExt cx="0" cy="0"/>
        </a:xfrm>
      </p:grpSpPr>
      <p:sp>
        <p:nvSpPr>
          <p:cNvPr id="864" name="Google Shape;864;p7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865" name="Google Shape;865;p7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pic>
        <p:nvPicPr>
          <p:cNvPr id="866" name="Google Shape;866;p73"/>
          <p:cNvPicPr preferRelativeResize="0"/>
          <p:nvPr/>
        </p:nvPicPr>
        <p:blipFill>
          <a:blip r:embed="rId1">
            <a:alphaModFix/>
          </a:blip>
          <a:stretch>
            <a:fillRect/>
          </a:stretch>
        </p:blipFill>
        <p:spPr>
          <a:xfrm>
            <a:off x="8524129" y="4430050"/>
            <a:ext cx="234000" cy="31824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 id="2147483749" r:id="rId32"/>
    <p:sldLayoutId id="2147483750" r:id="rId33"/>
    <p:sldLayoutId id="2147483751" r:id="rId34"/>
    <p:sldLayoutId id="2147483752" r:id="rId35"/>
    <p:sldLayoutId id="2147483753" r:id="rId36"/>
    <p:sldLayoutId id="2147483754" r:id="rId37"/>
    <p:sldLayoutId id="2147483755" r:id="rId38"/>
    <p:sldLayoutId id="2147483756" r:id="rId39"/>
    <p:sldLayoutId id="2147483757" r:id="rId40"/>
    <p:sldLayoutId id="2147483758" r:id="rId41"/>
    <p:sldLayoutId id="2147483759" r:id="rId42"/>
    <p:sldLayoutId id="2147483760" r:id="rId43"/>
    <p:sldLayoutId id="2147483761" r:id="rId44"/>
    <p:sldLayoutId id="2147483762" r:id="rId45"/>
    <p:sldLayoutId id="2147483763" r:id="rId46"/>
    <p:sldLayoutId id="2147483764" r:id="rId47"/>
    <p:sldLayoutId id="2147483765" r:id="rId48"/>
    <p:sldLayoutId id="2147483766" r:id="rId49"/>
    <p:sldLayoutId id="2147483767" r:id="rId50"/>
    <p:sldLayoutId id="2147483768" r:id="rId51"/>
    <p:sldLayoutId id="2147483769" r:id="rId52"/>
    <p:sldLayoutId id="2147483770" r:id="rId53"/>
    <p:sldLayoutId id="2147483771" r:id="rId54"/>
    <p:sldLayoutId id="2147483772" r:id="rId55"/>
    <p:sldLayoutId id="2147483773" r:id="rId56"/>
    <p:sldLayoutId id="2147483774" r:id="rId57"/>
    <p:sldLayoutId id="2147483775" r:id="rId58"/>
    <p:sldLayoutId id="2147483776" r:id="rId59"/>
    <p:sldLayoutId id="2147483777" r:id="rId60"/>
    <p:sldLayoutId id="2147483778" r:id="rId61"/>
    <p:sldLayoutId id="2147483779" r:id="rId62"/>
    <p:sldLayoutId id="2147483780" r:id="rId63"/>
    <p:sldLayoutId id="2147483781" r:id="rId64"/>
    <p:sldLayoutId id="2147483782" r:id="rId65"/>
    <p:sldLayoutId id="2147483783" r:id="rId6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image" Target="../media/image1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1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xml"/><Relationship Id="rId3" Type="http://schemas.openxmlformats.org/officeDocument/2006/relationships/image" Target="../media/image1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135.png"/><Relationship Id="rId4" Type="http://schemas.openxmlformats.org/officeDocument/2006/relationships/image" Target="../media/image122.jpg"/><Relationship Id="rId5" Type="http://schemas.openxmlformats.org/officeDocument/2006/relationships/image" Target="../media/image1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13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 Id="rId3" Type="http://schemas.openxmlformats.org/officeDocument/2006/relationships/image" Target="../media/image1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 Id="rId3" Type="http://schemas.openxmlformats.org/officeDocument/2006/relationships/image" Target="../media/image1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8.xml"/><Relationship Id="rId3" Type="http://schemas.openxmlformats.org/officeDocument/2006/relationships/image" Target="../media/image1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1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1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1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 Id="rId3" Type="http://schemas.openxmlformats.org/officeDocument/2006/relationships/image" Target="../media/image126.png"/><Relationship Id="rId4" Type="http://schemas.openxmlformats.org/officeDocument/2006/relationships/image" Target="../media/image1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7.xml"/><Relationship Id="rId3" Type="http://schemas.openxmlformats.org/officeDocument/2006/relationships/image" Target="../media/image1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1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9.xml"/><Relationship Id="rId3" Type="http://schemas.openxmlformats.org/officeDocument/2006/relationships/image" Target="../media/image1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0.xml"/><Relationship Id="rId3" Type="http://schemas.openxmlformats.org/officeDocument/2006/relationships/image" Target="../media/image120.png"/><Relationship Id="rId4" Type="http://schemas.openxmlformats.org/officeDocument/2006/relationships/image" Target="../media/image1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1.xml"/><Relationship Id="rId3" Type="http://schemas.openxmlformats.org/officeDocument/2006/relationships/image" Target="../media/image1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2.xml"/><Relationship Id="rId3" Type="http://schemas.openxmlformats.org/officeDocument/2006/relationships/image" Target="../media/image1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3.xml"/><Relationship Id="rId3" Type="http://schemas.openxmlformats.org/officeDocument/2006/relationships/image" Target="../media/image130.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4.xml"/><Relationship Id="rId3" Type="http://schemas.openxmlformats.org/officeDocument/2006/relationships/image" Target="../media/image13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1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8.xml"/><Relationship Id="rId3" Type="http://schemas.openxmlformats.org/officeDocument/2006/relationships/image" Target="../media/image1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9.xml"/><Relationship Id="rId3" Type="http://schemas.openxmlformats.org/officeDocument/2006/relationships/image" Target="../media/image1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0.xml"/><Relationship Id="rId3" Type="http://schemas.openxmlformats.org/officeDocument/2006/relationships/image" Target="../media/image1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1.xml"/><Relationship Id="rId3" Type="http://schemas.openxmlformats.org/officeDocument/2006/relationships/image" Target="../media/image1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2.xml"/><Relationship Id="rId3" Type="http://schemas.openxmlformats.org/officeDocument/2006/relationships/image" Target="../media/image129.png"/><Relationship Id="rId4" Type="http://schemas.openxmlformats.org/officeDocument/2006/relationships/image" Target="../media/image137.png"/><Relationship Id="rId5"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4.xml"/><Relationship Id="rId3" Type="http://schemas.openxmlformats.org/officeDocument/2006/relationships/image" Target="../media/image133.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5.xml"/><Relationship Id="rId3" Type="http://schemas.openxmlformats.org/officeDocument/2006/relationships/image" Target="../media/image133.png"/><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sp>
        <p:nvSpPr>
          <p:cNvPr id="1665" name="Google Shape;1665;p139"/>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Falgal (reaction) kiimiko: asiidh iyo karboonayt bir ah</a:t>
            </a:r>
            <a:endParaRPr/>
          </a:p>
        </p:txBody>
      </p:sp>
      <p:sp>
        <p:nvSpPr>
          <p:cNvPr id="1666" name="Google Shape;1666;p139"/>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Asiidhyada iyo salalka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70" name="Shape 1670"/>
        <p:cNvGrpSpPr/>
        <p:nvPr/>
      </p:nvGrpSpPr>
      <p:grpSpPr>
        <a:xfrm>
          <a:off x="0" y="0"/>
          <a:ext cx="0" cy="0"/>
          <a:chOff x="0" y="0"/>
          <a:chExt cx="0" cy="0"/>
        </a:xfrm>
      </p:grpSpPr>
      <p:sp>
        <p:nvSpPr>
          <p:cNvPr id="1671" name="Google Shape;1671;p140"/>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ilaha waxbarista ee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sp>
        <p:nvSpPr>
          <p:cNvPr id="1676" name="Google Shape;1676;p141"/>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qeexi karaa waxa dhaca marka karboonayt bir ah uu la falgalo (reaction) asiidh, waxaana qori karaa isla'egyo kiimiko oo qeexaya falalladan.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0" name="Shape 1680"/>
        <p:cNvGrpSpPr/>
        <p:nvPr/>
      </p:nvGrpSpPr>
      <p:grpSpPr>
        <a:xfrm>
          <a:off x="0" y="0"/>
          <a:ext cx="0" cy="0"/>
          <a:chOff x="0" y="0"/>
          <a:chExt cx="0" cy="0"/>
        </a:xfrm>
      </p:grpSpPr>
      <p:sp>
        <p:nvSpPr>
          <p:cNvPr id="1681" name="Google Shape;1681;p142"/>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tijaabo (experiment) kiimiko</a:t>
            </a:r>
            <a:endParaRPr/>
          </a:p>
        </p:txBody>
      </p:sp>
      <p:sp>
        <p:nvSpPr>
          <p:cNvPr id="1682" name="Google Shape;1682;p142"/>
          <p:cNvSpPr txBox="1"/>
          <p:nvPr>
            <p:ph idx="3" type="subTitle"/>
          </p:nvPr>
        </p:nvSpPr>
        <p:spPr>
          <a:xfrm>
            <a:off x="324000" y="1800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biyo nuurad (limewater)</a:t>
            </a:r>
            <a:endParaRPr/>
          </a:p>
        </p:txBody>
      </p:sp>
      <p:sp>
        <p:nvSpPr>
          <p:cNvPr id="1683" name="Google Shape;1683;p142"/>
          <p:cNvSpPr txBox="1"/>
          <p:nvPr>
            <p:ph idx="5" type="subTitle"/>
          </p:nvPr>
        </p:nvSpPr>
        <p:spPr>
          <a:xfrm>
            <a:off x="324000" y="2791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roob asiidh (acid rain)</a:t>
            </a:r>
            <a:endParaRPr/>
          </a:p>
        </p:txBody>
      </p:sp>
      <p:sp>
        <p:nvSpPr>
          <p:cNvPr id="1684" name="Google Shape;1684;p142"/>
          <p:cNvSpPr txBox="1"/>
          <p:nvPr>
            <p:ph idx="7" type="subTitle"/>
          </p:nvPr>
        </p:nvSpPr>
        <p:spPr>
          <a:xfrm>
            <a:off x="324000" y="3781800"/>
            <a:ext cx="6022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nabaad-guur kiimiko (chemical weathering)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143"/>
          <p:cNvSpPr txBox="1"/>
          <p:nvPr>
            <p:ph idx="2" type="subTitle"/>
          </p:nvPr>
        </p:nvSpPr>
        <p:spPr>
          <a:xfrm>
            <a:off x="324000" y="810000"/>
            <a:ext cx="71352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Tijaabo (experiment) kiimiko waa marka falgal (reaction) kiimiko la sameeyo si loo ogaado joogitaanka walax.</a:t>
            </a:r>
            <a:r>
              <a:rPr b="1" lang="en-GB" sz="1400">
                <a:latin typeface="Lexend"/>
              </a:rPr>
              <a:t/>
            </a:r>
            <a:r>
              <a:rPr lang="en-GB" sz="1400">
                <a:latin typeface="Lexend"/>
              </a:rPr>
              <a:t/>
            </a:r>
            <a:r>
              <a:rPr lang="en-GB" sz="1400">
                <a:latin typeface="Lexend"/>
              </a:rPr>
              <a:t/>
            </a:r>
            <a:endParaRPr/>
          </a:p>
        </p:txBody>
      </p:sp>
      <p:sp>
        <p:nvSpPr>
          <p:cNvPr id="1690" name="Google Shape;1690;p143"/>
          <p:cNvSpPr txBox="1"/>
          <p:nvPr>
            <p:ph idx="4" type="subTitle"/>
          </p:nvPr>
        </p:nvSpPr>
        <p:spPr>
          <a:xfrm>
            <a:off x="324000" y="18006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Biyo nuurad (limewater) waa milan (solution) aan midab lahayn oo loo isticmaalo in lagu tijaabiyo carbon dioxide. Waxay isu beddeshaa cad / caano cad marka carbon dioxide lagu buunbuuniyo.</a:t>
            </a:r>
            <a:r>
              <a:rPr lang="en-GB" sz="1400">
                <a:latin typeface="Lexend"/>
              </a:rPr>
              <a:t/>
            </a:r>
            <a:endParaRPr/>
          </a:p>
        </p:txBody>
      </p:sp>
      <p:sp>
        <p:nvSpPr>
          <p:cNvPr id="1691" name="Google Shape;1691;p143"/>
          <p:cNvSpPr txBox="1"/>
          <p:nvPr>
            <p:ph idx="6" type="subTitle"/>
          </p:nvPr>
        </p:nvSpPr>
        <p:spPr>
          <a:xfrm>
            <a:off x="324000" y="27912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Roob asiidh (acid rain) waa biyo (water) roob oo ka asiidh badan caadiga ah sababtoo ah wasakhowga hawada, oo inta badan keena sulfur dioxide iyo nitrogen oxides.</a:t>
            </a:r>
            <a:r>
              <a:rPr lang="en-GB" sz="1400">
                <a:latin typeface="Lexend"/>
              </a:rPr>
              <a:t/>
            </a:r>
            <a:r>
              <a:rPr lang="en-GB" sz="1400">
                <a:latin typeface="Lexend"/>
              </a:rPr>
              <a:t/>
            </a:r>
            <a:endParaRPr/>
          </a:p>
        </p:txBody>
      </p:sp>
      <p:sp>
        <p:nvSpPr>
          <p:cNvPr id="1692" name="Google Shape;1692;p143"/>
          <p:cNvSpPr txBox="1"/>
          <p:nvPr>
            <p:ph idx="8" type="subTitle"/>
          </p:nvPr>
        </p:nvSpPr>
        <p:spPr>
          <a:xfrm>
            <a:off x="324000" y="37818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400">
                <a:latin typeface="Lexend"/>
              </a:rPr>
              <a:t>Nabaad-guur kiimiko (chemical weathering) waa marka dhagaxyada la jajabiyo isbeddel kiimiko, tusaale ahaan falgal (reaction) leh roob asiidh (acid rain).</a:t>
            </a:r>
            <a:r>
              <a:rPr b="1" lang="en-GB" sz="1400">
                <a:latin typeface="Lexend"/>
              </a:rPr>
              <a:t/>
            </a:r>
            <a:r>
              <a:rPr lang="en-GB" sz="1400">
                <a:latin typeface="Lexend"/>
              </a:r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sp>
        <p:nvSpPr>
          <p:cNvPr id="1697" name="Google Shape;1697;p144"/>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Karboonaytyada birta (metal carbonates)</a:t>
            </a:r>
            <a:r>
              <a:rPr lang="en-GB">
                <a:latin typeface="Lexend"/>
              </a:rPr>
              <a:t/>
            </a:r>
            <a:endParaRPr/>
          </a:p>
        </p:txBody>
      </p:sp>
      <p:sp>
        <p:nvSpPr>
          <p:cNvPr id="1698" name="Google Shape;1698;p144"/>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Tijaabo (experiment) kiimiko oo loogu talagalay carbon dioxide</a:t>
            </a:r>
            <a:endParaRPr/>
          </a:p>
        </p:txBody>
      </p:sp>
      <p:sp>
        <p:nvSpPr>
          <p:cNvPr id="1699" name="Google Shape;1699;p144"/>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(reaction) kiimiko: asiidh iyo karboonayt bir ah</a:t>
            </a:r>
            <a:endParaRPr/>
          </a:p>
        </p:txBody>
      </p:sp>
      <p:sp>
        <p:nvSpPr>
          <p:cNvPr id="1700" name="Google Shape;1700;p144"/>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Roob asiidh (acid rain)</a:t>
            </a:r>
            <a:endParaRPr/>
          </a:p>
        </p:txBody>
      </p:sp>
      <p:pic>
        <p:nvPicPr>
          <p:cNvPr id="1701" name="Google Shape;1701;p144"/>
          <p:cNvPicPr preferRelativeResize="0"/>
          <p:nvPr/>
        </p:nvPicPr>
        <p:blipFill>
          <a:blip r:embed="rId3">
            <a:alphaModFix/>
          </a:blip>
          <a:stretch>
            <a:fillRect/>
          </a:stretch>
        </p:blipFill>
        <p:spPr>
          <a:xfrm>
            <a:off x="401850"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sp>
        <p:nvSpPr>
          <p:cNvPr id="1706" name="Google Shape;1706;p145"/>
          <p:cNvSpPr txBox="1"/>
          <p:nvPr>
            <p:ph idx="1" type="body"/>
          </p:nvPr>
        </p:nvSpPr>
        <p:spPr>
          <a:xfrm>
            <a:off x="324000" y="759300"/>
            <a:ext cx="4248000" cy="2046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Karboonaytyada birta (metal carbonates) waa cusbo (salt) ka kooban bir iyo koox karboonayt.</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707" name="Google Shape;1707;p14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Karboonaytyada birta (metal carbonates)</a:t>
            </a:r>
            <a:endParaRPr/>
          </a:p>
        </p:txBody>
      </p:sp>
      <p:sp>
        <p:nvSpPr>
          <p:cNvPr id="1708" name="Google Shape;1708;p145"/>
          <p:cNvSpPr txBox="1"/>
          <p:nvPr/>
        </p:nvSpPr>
        <p:spPr>
          <a:xfrm>
            <a:off x="324000" y="2571750"/>
            <a:ext cx="4248000" cy="150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Koox karboonayt waxay ka kooban tahay hal atom karboon iyo saddex atom oksijiin oo isku xidhan.</a:t>
            </a:r>
            <a:endParaRPr sz="2200">
              <a:solidFill>
                <a:schemeClr val="dk1"/>
              </a:solidFill>
              <a:latin typeface="Lexend"/>
              <a:ea typeface="Lexend"/>
              <a:cs typeface="Lexend"/>
              <a:sym typeface="Lexend"/>
            </a:endParaRPr>
          </a:p>
        </p:txBody>
      </p:sp>
      <p:sp>
        <p:nvSpPr>
          <p:cNvPr id="1709" name="Google Shape;1709;p145"/>
          <p:cNvSpPr txBox="1"/>
          <p:nvPr/>
        </p:nvSpPr>
        <p:spPr>
          <a:xfrm>
            <a:off x="5144488" y="2700000"/>
            <a:ext cx="37578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Qaacidada kiimikada ee karboonaytka zinc waa ZnCO3</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710" name="Google Shape;1710;p145"/>
          <p:cNvGrpSpPr/>
          <p:nvPr/>
        </p:nvGrpSpPr>
        <p:grpSpPr>
          <a:xfrm>
            <a:off x="5347900" y="757313"/>
            <a:ext cx="2647800" cy="1884177"/>
            <a:chOff x="5347900" y="757313"/>
            <a:chExt cx="2647800" cy="1884177"/>
          </a:xfrm>
        </p:grpSpPr>
        <p:sp>
          <p:nvSpPr>
            <p:cNvPr id="1711" name="Google Shape;1711;p145"/>
            <p:cNvSpPr txBox="1"/>
            <p:nvPr/>
          </p:nvSpPr>
          <p:spPr>
            <a:xfrm>
              <a:off x="5347900" y="2364291"/>
              <a:ext cx="26478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tusaale: karboonaytka zinc</a:t>
              </a:r>
              <a:endParaRPr sz="1800">
                <a:solidFill>
                  <a:schemeClr val="dk1"/>
                </a:solidFill>
                <a:latin typeface="Lexend"/>
                <a:ea typeface="Lexend"/>
                <a:cs typeface="Lexend"/>
                <a:sym typeface="Lexend"/>
              </a:endParaRPr>
            </a:p>
          </p:txBody>
        </p:sp>
        <p:pic>
          <p:nvPicPr>
            <p:cNvPr id="1712" name="Google Shape;1712;p145"/>
            <p:cNvPicPr preferRelativeResize="0"/>
            <p:nvPr/>
          </p:nvPicPr>
          <p:blipFill rotWithShape="1">
            <a:blip r:embed="rId3">
              <a:alphaModFix/>
            </a:blip>
            <a:srcRect b="0" l="12309" r="12309" t="0"/>
            <a:stretch/>
          </p:blipFill>
          <p:spPr>
            <a:xfrm>
              <a:off x="5347900" y="757313"/>
              <a:ext cx="1962221" cy="1606976"/>
            </a:xfrm>
            <a:prstGeom prst="rect">
              <a:avLst/>
            </a:prstGeom>
            <a:noFill/>
            <a:ln>
              <a:noFill/>
            </a:ln>
          </p:spPr>
        </p:pic>
      </p:grpSp>
      <p:grpSp>
        <p:nvGrpSpPr>
          <p:cNvPr id="1713" name="Google Shape;1713;p145"/>
          <p:cNvGrpSpPr/>
          <p:nvPr/>
        </p:nvGrpSpPr>
        <p:grpSpPr>
          <a:xfrm>
            <a:off x="4441300" y="3436800"/>
            <a:ext cx="1646700" cy="916875"/>
            <a:chOff x="4396788" y="3725475"/>
            <a:chExt cx="1646700" cy="916875"/>
          </a:xfrm>
        </p:grpSpPr>
        <p:sp>
          <p:nvSpPr>
            <p:cNvPr id="1714" name="Google Shape;1714;p145"/>
            <p:cNvSpPr/>
            <p:nvPr/>
          </p:nvSpPr>
          <p:spPr>
            <a:xfrm>
              <a:off x="5378600" y="3725475"/>
              <a:ext cx="369900" cy="456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15" name="Google Shape;1715;p145"/>
            <p:cNvCxnSpPr>
              <a:stCxn id="1714" idx="3"/>
              <a:endCxn id="1716" idx="0"/>
            </p:cNvCxnSpPr>
            <p:nvPr/>
          </p:nvCxnSpPr>
          <p:spPr>
            <a:xfrm flipH="1">
              <a:off x="5220071" y="4115464"/>
              <a:ext cx="212700" cy="249600"/>
            </a:xfrm>
            <a:prstGeom prst="straightConnector1">
              <a:avLst/>
            </a:prstGeom>
            <a:noFill/>
            <a:ln cap="flat" cmpd="sng" w="38100">
              <a:solidFill>
                <a:schemeClr val="dk1"/>
              </a:solidFill>
              <a:prstDash val="solid"/>
              <a:round/>
              <a:headEnd len="med" w="med" type="none"/>
              <a:tailEnd len="med" w="med" type="none"/>
            </a:ln>
          </p:spPr>
        </p:cxnSp>
        <p:sp>
          <p:nvSpPr>
            <p:cNvPr id="1716" name="Google Shape;1716;p145"/>
            <p:cNvSpPr txBox="1"/>
            <p:nvPr/>
          </p:nvSpPr>
          <p:spPr>
            <a:xfrm>
              <a:off x="4396788" y="4365150"/>
              <a:ext cx="1646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bir (zinc)</a:t>
              </a:r>
              <a:endParaRPr sz="1800">
                <a:solidFill>
                  <a:schemeClr val="dk1"/>
                </a:solidFill>
                <a:latin typeface="Lexend"/>
                <a:ea typeface="Lexend"/>
                <a:cs typeface="Lexend"/>
                <a:sym typeface="Lexend"/>
              </a:endParaRPr>
            </a:p>
          </p:txBody>
        </p:sp>
      </p:grpSp>
      <p:grpSp>
        <p:nvGrpSpPr>
          <p:cNvPr id="1717" name="Google Shape;1717;p145"/>
          <p:cNvGrpSpPr/>
          <p:nvPr/>
        </p:nvGrpSpPr>
        <p:grpSpPr>
          <a:xfrm>
            <a:off x="5800399" y="3436800"/>
            <a:ext cx="2752426" cy="916875"/>
            <a:chOff x="5755886" y="3725475"/>
            <a:chExt cx="2752426" cy="916875"/>
          </a:xfrm>
        </p:grpSpPr>
        <p:sp>
          <p:nvSpPr>
            <p:cNvPr id="1718" name="Google Shape;1718;p145"/>
            <p:cNvSpPr/>
            <p:nvPr/>
          </p:nvSpPr>
          <p:spPr>
            <a:xfrm>
              <a:off x="5755886" y="3725475"/>
              <a:ext cx="602100" cy="4569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19" name="Google Shape;1719;p145"/>
            <p:cNvCxnSpPr>
              <a:stCxn id="1718" idx="5"/>
              <a:endCxn id="1720" idx="0"/>
            </p:cNvCxnSpPr>
            <p:nvPr/>
          </p:nvCxnSpPr>
          <p:spPr>
            <a:xfrm>
              <a:off x="6269811" y="4115464"/>
              <a:ext cx="1090200" cy="249600"/>
            </a:xfrm>
            <a:prstGeom prst="straightConnector1">
              <a:avLst/>
            </a:prstGeom>
            <a:noFill/>
            <a:ln cap="flat" cmpd="sng" w="38100">
              <a:solidFill>
                <a:schemeClr val="dk1"/>
              </a:solidFill>
              <a:prstDash val="solid"/>
              <a:round/>
              <a:headEnd len="med" w="med" type="none"/>
              <a:tailEnd len="med" w="med" type="none"/>
            </a:ln>
          </p:spPr>
        </p:cxnSp>
        <p:sp>
          <p:nvSpPr>
            <p:cNvPr id="1720" name="Google Shape;1720;p145"/>
            <p:cNvSpPr txBox="1"/>
            <p:nvPr/>
          </p:nvSpPr>
          <p:spPr>
            <a:xfrm>
              <a:off x="6211813" y="4365150"/>
              <a:ext cx="22965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kooxda karbonat-ka (carbonate group)</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sp>
        <p:nvSpPr>
          <p:cNvPr id="1725" name="Google Shape;1725;p146"/>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Kee ka mid ah xeryahooda ayaa leh qaaciddo kiimiko oo sax ah oo karbonat-ka (carbonates) ah?</a:t>
            </a:r>
            <a:endParaRPr/>
          </a:p>
        </p:txBody>
      </p:sp>
      <p:sp>
        <p:nvSpPr>
          <p:cNvPr id="1726" name="Google Shape;1726;p14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Karbonat-yada birta (Metal carbonates)</a:t>
            </a:r>
            <a:endParaRPr/>
          </a:p>
        </p:txBody>
      </p:sp>
      <p:sp>
        <p:nvSpPr>
          <p:cNvPr id="1727" name="Google Shape;1727;p146"/>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CaCO3</a:t>
            </a:r>
            <a:r>
              <a:rPr baseline="-25000" lang="en-GB" sz="1800">
                <a:latin typeface="Lexend"/>
              </a:rPr>
              <a:t/>
            </a:r>
            <a:endParaRPr baseline="-25000" sz="2700"/>
          </a:p>
        </p:txBody>
      </p:sp>
      <p:sp>
        <p:nvSpPr>
          <p:cNvPr id="1728" name="Google Shape;1728;p146"/>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MgCO2</a:t>
            </a:r>
            <a:r>
              <a:rPr lang="en-GB" sz="1800">
                <a:latin typeface="Lexend"/>
              </a:rPr>
              <a:t/>
            </a:r>
            <a:r>
              <a:rPr baseline="-25000" lang="en-GB" sz="1800">
                <a:latin typeface="Lexend"/>
              </a:rPr>
              <a:t/>
            </a:r>
            <a:endParaRPr baseline="-25000" sz="2700"/>
          </a:p>
        </p:txBody>
      </p:sp>
      <p:sp>
        <p:nvSpPr>
          <p:cNvPr id="1729" name="Google Shape;1729;p146"/>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K2CO3</a:t>
            </a:r>
            <a:r>
              <a:rPr baseline="-25000" lang="en-GB" sz="1800">
                <a:latin typeface="Lexend"/>
              </a:rPr>
              <a:t/>
            </a:r>
            <a:r>
              <a:rPr lang="en-GB" sz="1800">
                <a:latin typeface="Lexend"/>
              </a:rPr>
              <a:t/>
            </a:r>
            <a:r>
              <a:rPr baseline="-25000" lang="en-GB" sz="1800">
                <a:latin typeface="Lexend"/>
              </a:rPr>
              <a:t/>
            </a:r>
            <a:endParaRPr baseline="-25000" sz="2700"/>
          </a:p>
        </p:txBody>
      </p:sp>
      <p:sp>
        <p:nvSpPr>
          <p:cNvPr id="1730" name="Google Shape;1730;p146"/>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CaSO4</a:t>
            </a:r>
            <a:r>
              <a:rPr baseline="-25000" lang="en-GB" sz="1800">
                <a:latin typeface="Lexend"/>
              </a:rPr>
              <a:t/>
            </a:r>
            <a:endParaRPr baseline="-25000" sz="2700"/>
          </a:p>
        </p:txBody>
      </p:sp>
      <p:pic>
        <p:nvPicPr>
          <p:cNvPr id="1731" name="Google Shape;1731;p146"/>
          <p:cNvPicPr preferRelativeResize="0"/>
          <p:nvPr/>
        </p:nvPicPr>
        <p:blipFill>
          <a:blip r:embed="rId3">
            <a:alphaModFix/>
          </a:blip>
          <a:stretch>
            <a:fillRect/>
          </a:stretch>
        </p:blipFill>
        <p:spPr>
          <a:xfrm>
            <a:off x="2318283" y="1684975"/>
            <a:ext cx="396000" cy="419100"/>
          </a:xfrm>
          <a:prstGeom prst="rect">
            <a:avLst/>
          </a:prstGeom>
          <a:noFill/>
          <a:ln>
            <a:noFill/>
          </a:ln>
        </p:spPr>
      </p:pic>
      <p:pic>
        <p:nvPicPr>
          <p:cNvPr id="1732" name="Google Shape;1732;p146"/>
          <p:cNvPicPr preferRelativeResize="0"/>
          <p:nvPr/>
        </p:nvPicPr>
        <p:blipFill>
          <a:blip r:embed="rId3">
            <a:alphaModFix/>
          </a:blip>
          <a:stretch>
            <a:fillRect/>
          </a:stretch>
        </p:blipFill>
        <p:spPr>
          <a:xfrm>
            <a:off x="2204633" y="33580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147"/>
          <p:cNvSpPr txBox="1"/>
          <p:nvPr>
            <p:ph idx="1" type="body"/>
          </p:nvPr>
        </p:nvSpPr>
        <p:spPr>
          <a:xfrm>
            <a:off x="324000" y="759300"/>
            <a:ext cx="6916200" cy="47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Karbonat-ka kalshiyamka (Calcium carbonate) (CaCO3) waa xeryaha ugu weyn ee chalk iyo marble-ka.</a:t>
            </a:r>
            <a:r>
              <a:rPr baseline="-25000" lang="en-GB" sz="1800">
                <a:latin typeface="Lexend"/>
              </a:rPr>
              <a:t/>
            </a:r>
            <a:r>
              <a:rPr lang="en-GB" sz="1800">
                <a:latin typeface="Lexend"/>
              </a:rPr>
              <a:t/>
            </a:r>
            <a:endParaRPr sz="2000"/>
          </a:p>
        </p:txBody>
      </p:sp>
      <p:sp>
        <p:nvSpPr>
          <p:cNvPr id="1738" name="Google Shape;1738;p14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Karbonat-yada birta (Metal carbonates)</a:t>
            </a:r>
            <a:endParaRPr/>
          </a:p>
        </p:txBody>
      </p:sp>
      <p:grpSp>
        <p:nvGrpSpPr>
          <p:cNvPr id="1739" name="Google Shape;1739;p147"/>
          <p:cNvGrpSpPr/>
          <p:nvPr/>
        </p:nvGrpSpPr>
        <p:grpSpPr>
          <a:xfrm>
            <a:off x="324000" y="1495278"/>
            <a:ext cx="2557500" cy="3173050"/>
            <a:chOff x="324000" y="1495278"/>
            <a:chExt cx="2557500" cy="3173050"/>
          </a:xfrm>
        </p:grpSpPr>
        <p:pic>
          <p:nvPicPr>
            <p:cNvPr id="1740" name="Google Shape;1740;p147"/>
            <p:cNvPicPr preferRelativeResize="0"/>
            <p:nvPr/>
          </p:nvPicPr>
          <p:blipFill rotWithShape="1">
            <a:blip r:embed="rId3">
              <a:alphaModFix/>
            </a:blip>
            <a:srcRect b="0" l="0" r="33730" t="0"/>
            <a:stretch/>
          </p:blipFill>
          <p:spPr>
            <a:xfrm>
              <a:off x="324003" y="1495278"/>
              <a:ext cx="2557376" cy="2571750"/>
            </a:xfrm>
            <a:prstGeom prst="rect">
              <a:avLst/>
            </a:prstGeom>
            <a:noFill/>
            <a:ln>
              <a:noFill/>
            </a:ln>
          </p:spPr>
        </p:pic>
        <p:sp>
          <p:nvSpPr>
            <p:cNvPr id="1741" name="Google Shape;1741;p147"/>
            <p:cNvSpPr txBox="1"/>
            <p:nvPr/>
          </p:nvSpPr>
          <p:spPr>
            <a:xfrm>
              <a:off x="324000" y="4072528"/>
              <a:ext cx="25575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jiinka chalk-ka cad ee Dover</a:t>
              </a:r>
              <a:r>
                <a:rPr lang="en-GB" sz="1700">
                  <a:solidFill>
                    <a:schemeClr val="dk1"/>
                  </a:solidFill>
                  <a:latin typeface="Lexend"/>
                  <a:ea typeface="Lexend"/>
                  <a:cs typeface="Lexend"/>
                  <a:sym typeface="Lexend"/>
                </a:rPr>
                <a:t/>
              </a:r>
              <a:r>
                <a:rPr lang="en-GB" sz="17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nvGrpSpPr>
          <p:cNvPr id="1742" name="Google Shape;1742;p147"/>
          <p:cNvGrpSpPr/>
          <p:nvPr/>
        </p:nvGrpSpPr>
        <p:grpSpPr>
          <a:xfrm>
            <a:off x="3052100" y="1504525"/>
            <a:ext cx="2557499" cy="2831028"/>
            <a:chOff x="3052100" y="1123525"/>
            <a:chExt cx="2557499" cy="2831028"/>
          </a:xfrm>
        </p:grpSpPr>
        <p:pic>
          <p:nvPicPr>
            <p:cNvPr id="1743" name="Google Shape;1743;p147"/>
            <p:cNvPicPr preferRelativeResize="0"/>
            <p:nvPr/>
          </p:nvPicPr>
          <p:blipFill rotWithShape="1">
            <a:blip r:embed="rId4">
              <a:alphaModFix/>
            </a:blip>
            <a:srcRect b="21133" l="0" r="0" t="12553"/>
            <a:stretch/>
          </p:blipFill>
          <p:spPr>
            <a:xfrm>
              <a:off x="3052100" y="1123525"/>
              <a:ext cx="2557499" cy="2553821"/>
            </a:xfrm>
            <a:prstGeom prst="rect">
              <a:avLst/>
            </a:prstGeom>
            <a:noFill/>
            <a:ln>
              <a:noFill/>
            </a:ln>
          </p:spPr>
        </p:pic>
        <p:sp>
          <p:nvSpPr>
            <p:cNvPr id="1744" name="Google Shape;1744;p147"/>
            <p:cNvSpPr txBox="1"/>
            <p:nvPr/>
          </p:nvSpPr>
          <p:spPr>
            <a:xfrm>
              <a:off x="3052100" y="3677353"/>
              <a:ext cx="21195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taallo marble ah</a:t>
              </a:r>
              <a:endParaRPr sz="1800">
                <a:solidFill>
                  <a:schemeClr val="dk1"/>
                </a:solidFill>
                <a:latin typeface="Lexend"/>
                <a:ea typeface="Lexend"/>
                <a:cs typeface="Lexend"/>
                <a:sym typeface="Lexend"/>
              </a:endParaRPr>
            </a:p>
          </p:txBody>
        </p:sp>
      </p:grpSp>
      <p:grpSp>
        <p:nvGrpSpPr>
          <p:cNvPr id="1745" name="Google Shape;1745;p147"/>
          <p:cNvGrpSpPr/>
          <p:nvPr/>
        </p:nvGrpSpPr>
        <p:grpSpPr>
          <a:xfrm>
            <a:off x="5780200" y="1535950"/>
            <a:ext cx="3039900" cy="2818325"/>
            <a:chOff x="5780200" y="1535950"/>
            <a:chExt cx="3039900" cy="2818325"/>
          </a:xfrm>
        </p:grpSpPr>
        <p:pic>
          <p:nvPicPr>
            <p:cNvPr id="1746" name="Google Shape;1746;p147"/>
            <p:cNvPicPr preferRelativeResize="0"/>
            <p:nvPr/>
          </p:nvPicPr>
          <p:blipFill rotWithShape="1">
            <a:blip r:embed="rId5">
              <a:alphaModFix/>
            </a:blip>
            <a:srcRect b="0" l="0" r="20280" t="0"/>
            <a:stretch/>
          </p:blipFill>
          <p:spPr>
            <a:xfrm>
              <a:off x="5780200" y="1535950"/>
              <a:ext cx="3039798" cy="2541125"/>
            </a:xfrm>
            <a:prstGeom prst="rect">
              <a:avLst/>
            </a:prstGeom>
            <a:noFill/>
            <a:ln>
              <a:noFill/>
            </a:ln>
          </p:spPr>
        </p:pic>
        <p:sp>
          <p:nvSpPr>
            <p:cNvPr id="1747" name="Google Shape;1747;p147"/>
            <p:cNvSpPr txBox="1"/>
            <p:nvPr/>
          </p:nvSpPr>
          <p:spPr>
            <a:xfrm>
              <a:off x="5780200" y="4077075"/>
              <a:ext cx="30399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700">
                  <a:solidFill>
                    <a:schemeClr val="dk1"/>
                  </a:solidFill>
                  <a:latin typeface="Lexend"/>
                  <a:ea typeface="Lexend"/>
                  <a:cs typeface="Lexend"/>
                  <a:sym typeface="Lexend"/>
                </a:rPr>
                <a:t>derbi ka samaysan limestone</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1" name="Shape 1751"/>
        <p:cNvGrpSpPr/>
        <p:nvPr/>
      </p:nvGrpSpPr>
      <p:grpSpPr>
        <a:xfrm>
          <a:off x="0" y="0"/>
          <a:ext cx="0" cy="0"/>
          <a:chOff x="0" y="0"/>
          <a:chExt cx="0" cy="0"/>
        </a:xfrm>
      </p:grpSpPr>
      <p:sp>
        <p:nvSpPr>
          <p:cNvPr id="1752" name="Google Shape;1752;p14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Karbonat-yada birta (Metal carbonates)</a:t>
            </a:r>
            <a:endParaRPr/>
          </a:p>
        </p:txBody>
      </p:sp>
      <p:sp>
        <p:nvSpPr>
          <p:cNvPr id="1753" name="Google Shape;1753;p148"/>
          <p:cNvSpPr txBox="1"/>
          <p:nvPr>
            <p:ph idx="1" type="body"/>
          </p:nvPr>
        </p:nvSpPr>
        <p:spPr>
          <a:xfrm>
            <a:off x="324000" y="1079988"/>
            <a:ext cx="2240400" cy="2685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Marka karbonat-yada birta ay falgalaan (react) asiidhyada, waxay soo saaraan cusbo bir ah (metal salt), biyo (water) iyo carbon dioxide.</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1000"/>
              </a:spcAft>
              <a:buNone/>
            </a:pPr>
            <a:r>
              <a:rPr>
                <a:latin typeface="Lexend"/>
              </a:rPr>
              <a:t/>
            </a:r>
            <a:endParaRPr sz="2000"/>
          </a:p>
        </p:txBody>
      </p:sp>
      <p:grpSp>
        <p:nvGrpSpPr>
          <p:cNvPr id="1754" name="Google Shape;1754;p148"/>
          <p:cNvGrpSpPr/>
          <p:nvPr/>
        </p:nvGrpSpPr>
        <p:grpSpPr>
          <a:xfrm>
            <a:off x="2918493" y="810000"/>
            <a:ext cx="4186613" cy="3335325"/>
            <a:chOff x="4823997" y="811025"/>
            <a:chExt cx="3996003" cy="3335325"/>
          </a:xfrm>
        </p:grpSpPr>
        <p:pic>
          <p:nvPicPr>
            <p:cNvPr id="1755" name="Google Shape;1755;p148"/>
            <p:cNvPicPr preferRelativeResize="0"/>
            <p:nvPr/>
          </p:nvPicPr>
          <p:blipFill>
            <a:blip r:embed="rId3">
              <a:alphaModFix/>
            </a:blip>
            <a:stretch>
              <a:fillRect/>
            </a:stretch>
          </p:blipFill>
          <p:spPr>
            <a:xfrm>
              <a:off x="4823997" y="811025"/>
              <a:ext cx="2494267" cy="2739537"/>
            </a:xfrm>
            <a:prstGeom prst="rect">
              <a:avLst/>
            </a:prstGeom>
            <a:noFill/>
            <a:ln>
              <a:noFill/>
            </a:ln>
          </p:spPr>
        </p:pic>
        <p:sp>
          <p:nvSpPr>
            <p:cNvPr id="1756" name="Google Shape;1756;p148"/>
            <p:cNvSpPr txBox="1"/>
            <p:nvPr/>
          </p:nvSpPr>
          <p:spPr>
            <a:xfrm>
              <a:off x="4824000" y="3550550"/>
              <a:ext cx="39960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tusaale: karbonat-ka kalshiyamka (calcium carbonate) iyo asiidh sulfurik (sulfuric acid)</a:t>
              </a:r>
              <a:br>
                <a:rPr lang="en-GB" sz="1800">
                  <a:solidFill>
                    <a:schemeClr val="dk1"/>
                  </a:solidFill>
                  <a:latin typeface="Lexend"/>
                  <a:ea typeface="Lexend"/>
                  <a:cs typeface="Lexend"/>
                  <a:sym typeface="Lexend"/>
                </a:rPr>
              </a:b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
        <p:nvSpPr>
          <p:cNvPr id="1757" name="Google Shape;1757;p148"/>
          <p:cNvSpPr txBox="1"/>
          <p:nvPr>
            <p:ph idx="1" type="body"/>
          </p:nvPr>
        </p:nvSpPr>
        <p:spPr>
          <a:xfrm>
            <a:off x="5909675" y="1408500"/>
            <a:ext cx="2670300" cy="189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Gaaska carbon dioxide waxaa loo arki karaa sida xumbo / kacsanaan (effervescence) ee isku dhafka falgalka (reaction mixture).</a:t>
            </a:r>
            <a:endParaRPr sz="2000"/>
          </a:p>
          <a:p>
            <a:pPr indent="0" lvl="0" marL="0" rtl="0" algn="l">
              <a:spcBef>
                <a:spcPts val="1000"/>
              </a:spcBef>
              <a:spcAft>
                <a:spcPts val="1000"/>
              </a:spcAft>
              <a:buNone/>
            </a:pPr>
            <a:r>
              <a:rPr>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sp>
        <p:nvSpPr>
          <p:cNvPr id="1762" name="Google Shape;1762;p149"/>
          <p:cNvSpPr txBox="1"/>
          <p:nvPr>
            <p:ph idx="1" type="body"/>
          </p:nvPr>
        </p:nvSpPr>
        <p:spPr>
          <a:xfrm>
            <a:off x="324000" y="810000"/>
            <a:ext cx="7010400" cy="735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Marka karbonat-yada birta ay falgalaan (react) asiidhyada, waxaa soo baxa cusbo bir ah (metal salt), biyo (water) iyo carbon dioxide.</a:t>
            </a:r>
            <a:endParaRPr sz="2000"/>
          </a:p>
        </p:txBody>
      </p:sp>
      <p:sp>
        <p:nvSpPr>
          <p:cNvPr id="1763" name="Google Shape;1763;p14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Karbonat-yada birta (Metal carbonates)</a:t>
            </a:r>
            <a:endParaRPr/>
          </a:p>
        </p:txBody>
      </p:sp>
      <p:sp>
        <p:nvSpPr>
          <p:cNvPr id="1764" name="Google Shape;1764;p149"/>
          <p:cNvSpPr txBox="1"/>
          <p:nvPr/>
        </p:nvSpPr>
        <p:spPr>
          <a:xfrm>
            <a:off x="400200" y="2588836"/>
            <a:ext cx="8496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karbonat bir ah (metal carbonate) + asiidh (acid) → cusbo bir ah (metal salt) + biyo (water) + carbon dioxide</a:t>
            </a:r>
            <a:endParaRPr sz="2000">
              <a:solidFill>
                <a:schemeClr val="dk1"/>
              </a:solidFill>
              <a:latin typeface="Lexend"/>
              <a:ea typeface="Lexend"/>
              <a:cs typeface="Lexend"/>
              <a:sym typeface="Lexend"/>
            </a:endParaRPr>
          </a:p>
        </p:txBody>
      </p:sp>
      <p:sp>
        <p:nvSpPr>
          <p:cNvPr id="1765" name="Google Shape;1765;p149"/>
          <p:cNvSpPr/>
          <p:nvPr/>
        </p:nvSpPr>
        <p:spPr>
          <a:xfrm>
            <a:off x="3659625" y="2510300"/>
            <a:ext cx="736500" cy="477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66" name="Google Shape;1766;p149"/>
          <p:cNvGrpSpPr/>
          <p:nvPr/>
        </p:nvGrpSpPr>
        <p:grpSpPr>
          <a:xfrm>
            <a:off x="359125" y="2542475"/>
            <a:ext cx="3408300" cy="410400"/>
            <a:chOff x="282925" y="4066475"/>
            <a:chExt cx="3408300" cy="410400"/>
          </a:xfrm>
        </p:grpSpPr>
        <p:sp>
          <p:nvSpPr>
            <p:cNvPr id="1767" name="Google Shape;1767;p149"/>
            <p:cNvSpPr/>
            <p:nvPr/>
          </p:nvSpPr>
          <p:spPr>
            <a:xfrm>
              <a:off x="282925" y="4066475"/>
              <a:ext cx="805200" cy="4104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68" name="Google Shape;1768;p149"/>
            <p:cNvCxnSpPr>
              <a:stCxn id="1767" idx="0"/>
              <a:endCxn id="1765" idx="1"/>
            </p:cNvCxnSpPr>
            <p:nvPr/>
          </p:nvCxnSpPr>
          <p:spPr>
            <a:xfrm flipH="1" rot="-5400000">
              <a:off x="2169475" y="2582525"/>
              <a:ext cx="37800" cy="3005700"/>
            </a:xfrm>
            <a:prstGeom prst="curvedConnector3">
              <a:avLst>
                <a:gd fmla="val -715079" name="adj1"/>
              </a:avLst>
            </a:prstGeom>
            <a:noFill/>
            <a:ln cap="flat" cmpd="sng" w="38100">
              <a:solidFill>
                <a:schemeClr val="accent4"/>
              </a:solidFill>
              <a:prstDash val="solid"/>
              <a:round/>
              <a:headEnd len="med" w="med" type="none"/>
              <a:tailEnd len="med" w="med" type="triangle"/>
            </a:ln>
          </p:spPr>
        </p:cxnSp>
      </p:grpSp>
      <p:sp>
        <p:nvSpPr>
          <p:cNvPr id="1769" name="Google Shape;1769;p149"/>
          <p:cNvSpPr/>
          <p:nvPr/>
        </p:nvSpPr>
        <p:spPr>
          <a:xfrm>
            <a:off x="4396125" y="2488100"/>
            <a:ext cx="5988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70" name="Google Shape;1770;p149"/>
          <p:cNvGrpSpPr/>
          <p:nvPr/>
        </p:nvGrpSpPr>
        <p:grpSpPr>
          <a:xfrm>
            <a:off x="2694979" y="2465975"/>
            <a:ext cx="2000585" cy="544500"/>
            <a:chOff x="2553471" y="3989975"/>
            <a:chExt cx="2050200" cy="544500"/>
          </a:xfrm>
        </p:grpSpPr>
        <p:sp>
          <p:nvSpPr>
            <p:cNvPr id="1771" name="Google Shape;1771;p149"/>
            <p:cNvSpPr/>
            <p:nvPr/>
          </p:nvSpPr>
          <p:spPr>
            <a:xfrm>
              <a:off x="2553471" y="3989975"/>
              <a:ext cx="6240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72" name="Google Shape;1772;p149"/>
            <p:cNvCxnSpPr>
              <a:stCxn id="1771" idx="4"/>
              <a:endCxn id="1769" idx="4"/>
            </p:cNvCxnSpPr>
            <p:nvPr/>
          </p:nvCxnSpPr>
          <p:spPr>
            <a:xfrm flipH="1" rot="-5400000">
              <a:off x="3723471" y="3654275"/>
              <a:ext cx="22200" cy="1738200"/>
            </a:xfrm>
            <a:prstGeom prst="curvedConnector3">
              <a:avLst>
                <a:gd fmla="val 1172296" name="adj1"/>
              </a:avLst>
            </a:prstGeom>
            <a:noFill/>
            <a:ln cap="flat" cmpd="sng" w="38100">
              <a:solidFill>
                <a:schemeClr val="accent5"/>
              </a:solidFill>
              <a:prstDash val="solid"/>
              <a:round/>
              <a:headEnd len="med" w="med" type="none"/>
              <a:tailEnd len="med" w="med" type="triangle"/>
            </a:ln>
          </p:spPr>
        </p:cxnSp>
      </p:grpSp>
      <p:sp>
        <p:nvSpPr>
          <p:cNvPr id="1773" name="Google Shape;1773;p149"/>
          <p:cNvSpPr txBox="1"/>
          <p:nvPr/>
        </p:nvSpPr>
        <p:spPr>
          <a:xfrm>
            <a:off x="400200" y="1805411"/>
            <a:ext cx="8496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Isle'eg guud (General equation):</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6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76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7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76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7" name="Shape 1777"/>
        <p:cNvGrpSpPr/>
        <p:nvPr/>
      </p:nvGrpSpPr>
      <p:grpSpPr>
        <a:xfrm>
          <a:off x="0" y="0"/>
          <a:ext cx="0" cy="0"/>
          <a:chOff x="0" y="0"/>
          <a:chExt cx="0" cy="0"/>
        </a:xfrm>
      </p:grpSpPr>
      <p:sp>
        <p:nvSpPr>
          <p:cNvPr id="1778" name="Google Shape;1778;p15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Karbonat-yada birta (Metal carbonates)</a:t>
            </a:r>
            <a:endParaRPr/>
          </a:p>
        </p:txBody>
      </p:sp>
      <p:sp>
        <p:nvSpPr>
          <p:cNvPr id="1779" name="Google Shape;1779;p150"/>
          <p:cNvSpPr txBox="1"/>
          <p:nvPr/>
        </p:nvSpPr>
        <p:spPr>
          <a:xfrm>
            <a:off x="324000" y="4092050"/>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karbonat-ka naxaasta (copper carbonate) + asiidh nitric (nitric acid) → nitrate naxaas ah (copper nitrate) + biyo (water) + carbon dioxide</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aphicFrame>
        <p:nvGraphicFramePr>
          <p:cNvPr id="1780" name="Google Shape;1780;p150"/>
          <p:cNvGraphicFramePr/>
          <p:nvPr/>
        </p:nvGraphicFramePr>
        <p:xfrm>
          <a:off x="1949438" y="1871500"/>
          <a:ext cx="3000000" cy="3000000"/>
        </p:xfrm>
        <a:graphic>
          <a:graphicData uri="http://schemas.openxmlformats.org/drawingml/2006/table">
            <a:tbl>
              <a:tblPr>
                <a:noFill/>
                <a:tableStyleId>{38DB3A00-B739-4AB1-8C43-186D75997FC0}</a:tableStyleId>
              </a:tblPr>
              <a:tblGrid>
                <a:gridCol w="1799475"/>
                <a:gridCol w="3665075"/>
              </a:tblGrid>
              <a:tr h="302850">
                <a:tc>
                  <a:txBody>
                    <a:bodyPr/>
                    <a:lstStyle/>
                    <a:p>
                      <a:pPr indent="0" lvl="0" marL="0" rtl="0" algn="l">
                        <a:spcBef>
                          <a:spcPts val="0"/>
                        </a:spcBef>
                        <a:spcAft>
                          <a:spcPts val="0"/>
                        </a:spcAft>
                        <a:buNone/>
                      </a:pPr>
                      <a:r>
                        <a:rPr lang="en-GB" sz="2000">
                          <a:solidFill>
                            <a:srgbClr val="FFFFFF"/>
                          </a:solidFill>
                          <a:latin typeface="Lexend"/>
                          <a:ea typeface="Lexend"/>
                          <a:cs typeface="Lexend"/>
                          <a:sym typeface="Lexend"/>
                        </a:rPr>
                        <a:t>magaca aashitada (acid)</a:t>
                      </a:r>
                      <a:endParaRPr sz="20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2000">
                          <a:solidFill>
                            <a:srgbClr val="FFFFFF"/>
                          </a:solidFill>
                          <a:latin typeface="Lexend"/>
                          <a:ea typeface="Lexend"/>
                          <a:cs typeface="Lexend"/>
                          <a:sym typeface="Lexend"/>
                        </a:rPr>
                        <a:t>dhammaadka magaca cusbada birta (metal salt)</a:t>
                      </a:r>
                      <a:endParaRPr sz="2000">
                        <a:solidFill>
                          <a:srgbClr val="FFFFFF"/>
                        </a:solidFill>
                        <a:latin typeface="Lexend"/>
                        <a:ea typeface="Lexend"/>
                        <a:cs typeface="Lexend"/>
                        <a:sym typeface="Lexend"/>
                      </a:endParaRPr>
                    </a:p>
                  </a:txBody>
                  <a:tcPr marT="18000" marB="18000" marR="18000" marL="18000">
                    <a:solidFill>
                      <a:srgbClr val="4F7BE8"/>
                    </a:solidFill>
                  </a:tcPr>
                </a:tc>
              </a:tr>
              <a:tr h="239125">
                <a:tc>
                  <a:txBody>
                    <a:bodyPr/>
                    <a:lstStyle/>
                    <a:p>
                      <a:pPr indent="0" lvl="0" marL="0" rtl="0" algn="l">
                        <a:spcBef>
                          <a:spcPts val="0"/>
                        </a:spcBef>
                        <a:spcAft>
                          <a:spcPts val="0"/>
                        </a:spcAft>
                        <a:buNone/>
                      </a:pPr>
                      <a:r>
                        <a:rPr lang="en-GB" sz="2000">
                          <a:latin typeface="Lexend"/>
                          <a:ea typeface="Lexend"/>
                          <a:cs typeface="Lexend"/>
                          <a:sym typeface="Lexend"/>
                        </a:rPr>
                        <a:t>hydrochloric</a:t>
                      </a:r>
                      <a:endParaRPr sz="20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2000">
                          <a:latin typeface="Lexend"/>
                          <a:ea typeface="Lexend"/>
                          <a:cs typeface="Lexend"/>
                          <a:sym typeface="Lexend"/>
                        </a:rPr>
                        <a:t>chloride</a:t>
                      </a:r>
                      <a:endParaRPr sz="2000">
                        <a:latin typeface="Lexend"/>
                        <a:ea typeface="Lexend"/>
                        <a:cs typeface="Lexend"/>
                        <a:sym typeface="Lexend"/>
                      </a:endParaRPr>
                    </a:p>
                  </a:txBody>
                  <a:tcPr marT="18000" marB="18000" marR="18000" marL="18000">
                    <a:noFill/>
                  </a:tcPr>
                </a:tc>
              </a:tr>
              <a:tr h="267525">
                <a:tc>
                  <a:txBody>
                    <a:bodyPr/>
                    <a:lstStyle/>
                    <a:p>
                      <a:pPr indent="0" lvl="0" marL="0" rtl="0" algn="l">
                        <a:spcBef>
                          <a:spcPts val="0"/>
                        </a:spcBef>
                        <a:spcAft>
                          <a:spcPts val="0"/>
                        </a:spcAft>
                        <a:buNone/>
                      </a:pPr>
                      <a:r>
                        <a:rPr lang="en-GB" sz="2000">
                          <a:latin typeface="Lexend"/>
                          <a:ea typeface="Lexend"/>
                          <a:cs typeface="Lexend"/>
                          <a:sym typeface="Lexend"/>
                        </a:rPr>
                        <a:t>sulfuric</a:t>
                      </a:r>
                      <a:endParaRPr sz="20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2000">
                          <a:latin typeface="Lexend"/>
                          <a:ea typeface="Lexend"/>
                          <a:cs typeface="Lexend"/>
                          <a:sym typeface="Lexend"/>
                        </a:rPr>
                        <a:t>sulfate</a:t>
                      </a:r>
                      <a:endParaRPr sz="2000">
                        <a:latin typeface="Lexend"/>
                        <a:ea typeface="Lexend"/>
                        <a:cs typeface="Lexend"/>
                        <a:sym typeface="Lexend"/>
                      </a:endParaRPr>
                    </a:p>
                  </a:txBody>
                  <a:tcPr marT="18000" marB="18000" marR="18000" marL="18000">
                    <a:noFill/>
                  </a:tcPr>
                </a:tc>
              </a:tr>
              <a:tr h="246375">
                <a:tc>
                  <a:txBody>
                    <a:bodyPr/>
                    <a:lstStyle/>
                    <a:p>
                      <a:pPr indent="0" lvl="0" marL="0" rtl="0" algn="l">
                        <a:spcBef>
                          <a:spcPts val="0"/>
                        </a:spcBef>
                        <a:spcAft>
                          <a:spcPts val="0"/>
                        </a:spcAft>
                        <a:buNone/>
                      </a:pPr>
                      <a:r>
                        <a:rPr lang="en-GB" sz="2000">
                          <a:latin typeface="Lexend"/>
                          <a:ea typeface="Lexend"/>
                          <a:cs typeface="Lexend"/>
                          <a:sym typeface="Lexend"/>
                        </a:rPr>
                        <a:t>nitric</a:t>
                      </a:r>
                      <a:endParaRPr sz="20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2000">
                          <a:latin typeface="Lexend"/>
                          <a:ea typeface="Lexend"/>
                          <a:cs typeface="Lexend"/>
                          <a:sym typeface="Lexend"/>
                        </a:rPr>
                        <a:t>nitrate</a:t>
                      </a:r>
                      <a:endParaRPr sz="2000">
                        <a:latin typeface="Lexend"/>
                        <a:ea typeface="Lexend"/>
                        <a:cs typeface="Lexend"/>
                        <a:sym typeface="Lexend"/>
                      </a:endParaRPr>
                    </a:p>
                  </a:txBody>
                  <a:tcPr marT="18000" marB="18000" marR="18000" marL="18000">
                    <a:noFill/>
                  </a:tcPr>
                </a:tc>
              </a:tr>
            </a:tbl>
          </a:graphicData>
        </a:graphic>
      </p:graphicFrame>
      <p:sp>
        <p:nvSpPr>
          <p:cNvPr id="1781" name="Google Shape;1781;p150"/>
          <p:cNvSpPr txBox="1"/>
          <p:nvPr/>
        </p:nvSpPr>
        <p:spPr>
          <a:xfrm>
            <a:off x="324000" y="810000"/>
            <a:ext cx="6363900" cy="1001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Nooca carbonate-ka birta iyo aashitada la isticmaalo ayaa go'aamiya cusbada birta (metal salt) la sameeyo.</a:t>
            </a:r>
            <a:endParaRPr sz="2400">
              <a:solidFill>
                <a:schemeClr val="dk1"/>
              </a:solidFill>
              <a:latin typeface="Lexend"/>
              <a:ea typeface="Lexend"/>
              <a:cs typeface="Lexend"/>
              <a:sym typeface="Lexend"/>
            </a:endParaRPr>
          </a:p>
        </p:txBody>
      </p:sp>
      <p:sp>
        <p:nvSpPr>
          <p:cNvPr id="1782" name="Google Shape;1782;p150"/>
          <p:cNvSpPr/>
          <p:nvPr/>
        </p:nvSpPr>
        <p:spPr>
          <a:xfrm>
            <a:off x="3953400" y="3989975"/>
            <a:ext cx="870600" cy="522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83" name="Google Shape;1783;p150"/>
          <p:cNvGrpSpPr/>
          <p:nvPr/>
        </p:nvGrpSpPr>
        <p:grpSpPr>
          <a:xfrm>
            <a:off x="282925" y="3989975"/>
            <a:ext cx="3798000" cy="522300"/>
            <a:chOff x="282925" y="3989975"/>
            <a:chExt cx="3798000" cy="522300"/>
          </a:xfrm>
        </p:grpSpPr>
        <p:sp>
          <p:nvSpPr>
            <p:cNvPr id="1784" name="Google Shape;1784;p150"/>
            <p:cNvSpPr/>
            <p:nvPr/>
          </p:nvSpPr>
          <p:spPr>
            <a:xfrm>
              <a:off x="282925" y="3989975"/>
              <a:ext cx="870600" cy="522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85" name="Google Shape;1785;p150"/>
            <p:cNvCxnSpPr>
              <a:stCxn id="1784" idx="0"/>
              <a:endCxn id="1782" idx="1"/>
            </p:cNvCxnSpPr>
            <p:nvPr/>
          </p:nvCxnSpPr>
          <p:spPr>
            <a:xfrm flipH="1" rot="-5400000">
              <a:off x="2361325" y="2346875"/>
              <a:ext cx="76500" cy="3362700"/>
            </a:xfrm>
            <a:prstGeom prst="curvedConnector3">
              <a:avLst>
                <a:gd fmla="val -311275" name="adj1"/>
              </a:avLst>
            </a:prstGeom>
            <a:noFill/>
            <a:ln cap="flat" cmpd="sng" w="38100">
              <a:solidFill>
                <a:schemeClr val="accent4"/>
              </a:solidFill>
              <a:prstDash val="solid"/>
              <a:round/>
              <a:headEnd len="med" w="med" type="none"/>
              <a:tailEnd len="med" w="med" type="triangle"/>
            </a:ln>
          </p:spPr>
        </p:cxnSp>
      </p:grpSp>
      <p:sp>
        <p:nvSpPr>
          <p:cNvPr id="1786" name="Google Shape;1786;p150"/>
          <p:cNvSpPr/>
          <p:nvPr/>
        </p:nvSpPr>
        <p:spPr>
          <a:xfrm>
            <a:off x="4824000" y="3989975"/>
            <a:ext cx="8706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87" name="Google Shape;1787;p150"/>
          <p:cNvGrpSpPr/>
          <p:nvPr/>
        </p:nvGrpSpPr>
        <p:grpSpPr>
          <a:xfrm>
            <a:off x="2553471" y="3989975"/>
            <a:ext cx="2705700" cy="522900"/>
            <a:chOff x="2553471" y="3989975"/>
            <a:chExt cx="2705700" cy="522900"/>
          </a:xfrm>
        </p:grpSpPr>
        <p:sp>
          <p:nvSpPr>
            <p:cNvPr id="1788" name="Google Shape;1788;p150"/>
            <p:cNvSpPr/>
            <p:nvPr/>
          </p:nvSpPr>
          <p:spPr>
            <a:xfrm>
              <a:off x="2553471" y="3989975"/>
              <a:ext cx="6240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89" name="Google Shape;1789;p150"/>
            <p:cNvCxnSpPr>
              <a:stCxn id="1788" idx="4"/>
              <a:endCxn id="1786" idx="4"/>
            </p:cNvCxnSpPr>
            <p:nvPr/>
          </p:nvCxnSpPr>
          <p:spPr>
            <a:xfrm flipH="1" rot="-5400000">
              <a:off x="4062021" y="3315725"/>
              <a:ext cx="600" cy="2393700"/>
            </a:xfrm>
            <a:prstGeom prst="curvedConnector3">
              <a:avLst>
                <a:gd fmla="val 39687500" name="adj1"/>
              </a:avLst>
            </a:prstGeom>
            <a:noFill/>
            <a:ln cap="flat" cmpd="sng" w="38100">
              <a:solidFill>
                <a:schemeClr val="accent5"/>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3" name="Shape 1793"/>
        <p:cNvGrpSpPr/>
        <p:nvPr/>
      </p:nvGrpSpPr>
      <p:grpSpPr>
        <a:xfrm>
          <a:off x="0" y="0"/>
          <a:ext cx="0" cy="0"/>
          <a:chOff x="0" y="0"/>
          <a:chExt cx="0" cy="0"/>
        </a:xfrm>
      </p:grpSpPr>
      <p:sp>
        <p:nvSpPr>
          <p:cNvPr id="1794" name="Google Shape;1794;p151"/>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Carbonates-ka birta (Metal carbonates)</a:t>
            </a:r>
            <a:endParaRPr/>
          </a:p>
        </p:txBody>
      </p:sp>
      <p:graphicFrame>
        <p:nvGraphicFramePr>
          <p:cNvPr id="1795" name="Google Shape;1795;p151"/>
          <p:cNvGraphicFramePr/>
          <p:nvPr/>
        </p:nvGraphicFramePr>
        <p:xfrm>
          <a:off x="5204938" y="2013275"/>
          <a:ext cx="3000000" cy="3000000"/>
        </p:xfrm>
        <a:graphic>
          <a:graphicData uri="http://schemas.openxmlformats.org/drawingml/2006/table">
            <a:tbl>
              <a:tblPr>
                <a:noFill/>
                <a:tableStyleId>{38DB3A00-B739-4AB1-8C43-186D75997FC0}</a:tableStyleId>
              </a:tblPr>
              <a:tblGrid>
                <a:gridCol w="1706275"/>
                <a:gridCol w="1908775"/>
              </a:tblGrid>
              <a:tr h="484900">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magaca aashitada (acid)</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dhammaadka magaca cusbada birta (metal salt)</a:t>
                      </a:r>
                      <a:endParaRPr sz="1600">
                        <a:solidFill>
                          <a:srgbClr val="FFFFFF"/>
                        </a:solidFill>
                        <a:latin typeface="Lexend"/>
                        <a:ea typeface="Lexend"/>
                        <a:cs typeface="Lexend"/>
                        <a:sym typeface="Lexend"/>
                      </a:endParaRPr>
                    </a:p>
                  </a:txBody>
                  <a:tcPr marT="18000" marB="18000" marR="18000" marL="18000">
                    <a:solidFill>
                      <a:srgbClr val="4F7BE8"/>
                    </a:solidFill>
                  </a:tcPr>
                </a:tc>
              </a:tr>
              <a:tr h="259100">
                <a:tc>
                  <a:txBody>
                    <a:bodyPr/>
                    <a:lstStyle/>
                    <a:p>
                      <a:pPr indent="0" lvl="0" marL="0" rtl="0" algn="l">
                        <a:spcBef>
                          <a:spcPts val="0"/>
                        </a:spcBef>
                        <a:spcAft>
                          <a:spcPts val="0"/>
                        </a:spcAft>
                        <a:buNone/>
                      </a:pPr>
                      <a:r>
                        <a:rPr lang="en-GB" sz="1000">
                          <a:latin typeface="Lexend"/>
                          <a:ea typeface="Lexend"/>
                          <a:cs typeface="Lexend"/>
                          <a:sym typeface="Lexend"/>
                        </a:rPr>
                        <a:t>hydrochloric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chloride</a:t>
                      </a:r>
                      <a:endParaRPr sz="1600">
                        <a:latin typeface="Lexend"/>
                        <a:ea typeface="Lexend"/>
                        <a:cs typeface="Lexend"/>
                        <a:sym typeface="Lexend"/>
                      </a:endParaRPr>
                    </a:p>
                  </a:txBody>
                  <a:tcPr marT="18000" marB="18000" marR="18000" marL="18000">
                    <a:noFill/>
                  </a:tcPr>
                </a:tc>
              </a:tr>
              <a:tr h="259100">
                <a:tc>
                  <a:txBody>
                    <a:bodyPr/>
                    <a:lstStyle/>
                    <a:p>
                      <a:pPr indent="0" lvl="0" marL="0" rtl="0" algn="l">
                        <a:spcBef>
                          <a:spcPts val="0"/>
                        </a:spcBef>
                        <a:spcAft>
                          <a:spcPts val="0"/>
                        </a:spcAft>
                        <a:buNone/>
                      </a:pPr>
                      <a:r>
                        <a:rPr lang="en-GB" sz="1000">
                          <a:latin typeface="Lexend"/>
                          <a:ea typeface="Lexend"/>
                          <a:cs typeface="Lexend"/>
                          <a:sym typeface="Lexend"/>
                        </a:rPr>
                        <a:t>sulfuric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sulfate</a:t>
                      </a:r>
                      <a:endParaRPr sz="1600">
                        <a:latin typeface="Lexend"/>
                        <a:ea typeface="Lexend"/>
                        <a:cs typeface="Lexend"/>
                        <a:sym typeface="Lexend"/>
                      </a:endParaRPr>
                    </a:p>
                  </a:txBody>
                  <a:tcPr marT="18000" marB="18000" marR="18000" marL="18000">
                    <a:noFill/>
                  </a:tcPr>
                </a:tc>
              </a:tr>
              <a:tr h="259100">
                <a:tc>
                  <a:txBody>
                    <a:bodyPr/>
                    <a:lstStyle/>
                    <a:p>
                      <a:pPr indent="0" lvl="0" marL="0" rtl="0" algn="l">
                        <a:spcBef>
                          <a:spcPts val="0"/>
                        </a:spcBef>
                        <a:spcAft>
                          <a:spcPts val="0"/>
                        </a:spcAft>
                        <a:buNone/>
                      </a:pPr>
                      <a:r>
                        <a:rPr lang="en-GB" sz="1000">
                          <a:latin typeface="Lexend"/>
                          <a:ea typeface="Lexend"/>
                          <a:cs typeface="Lexend"/>
                          <a:sym typeface="Lexend"/>
                        </a:rPr>
                        <a:t>nitric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nitrate</a:t>
                      </a:r>
                      <a:endParaRPr sz="1600">
                        <a:latin typeface="Lexend"/>
                        <a:ea typeface="Lexend"/>
                        <a:cs typeface="Lexend"/>
                        <a:sym typeface="Lexend"/>
                      </a:endParaRPr>
                    </a:p>
                  </a:txBody>
                  <a:tcPr marT="18000" marB="18000" marR="18000" marL="18000">
                    <a:noFill/>
                  </a:tcPr>
                </a:tc>
              </a:tr>
            </a:tbl>
          </a:graphicData>
        </a:graphic>
      </p:graphicFrame>
      <p:grpSp>
        <p:nvGrpSpPr>
          <p:cNvPr id="1796" name="Google Shape;1796;p151"/>
          <p:cNvGrpSpPr/>
          <p:nvPr/>
        </p:nvGrpSpPr>
        <p:grpSpPr>
          <a:xfrm>
            <a:off x="330925" y="1000450"/>
            <a:ext cx="4681925" cy="575900"/>
            <a:chOff x="330925" y="1305250"/>
            <a:chExt cx="4681925" cy="575900"/>
          </a:xfrm>
        </p:grpSpPr>
        <p:sp>
          <p:nvSpPr>
            <p:cNvPr id="1797" name="Google Shape;1797;p151"/>
            <p:cNvSpPr/>
            <p:nvPr/>
          </p:nvSpPr>
          <p:spPr>
            <a:xfrm>
              <a:off x="4436550" y="1358850"/>
              <a:ext cx="576300" cy="522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98" name="Google Shape;1798;p151"/>
            <p:cNvSpPr/>
            <p:nvPr/>
          </p:nvSpPr>
          <p:spPr>
            <a:xfrm>
              <a:off x="330925" y="1305250"/>
              <a:ext cx="489000" cy="522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99" name="Google Shape;1799;p151"/>
            <p:cNvCxnSpPr>
              <a:stCxn id="1798" idx="0"/>
              <a:endCxn id="1797" idx="1"/>
            </p:cNvCxnSpPr>
            <p:nvPr/>
          </p:nvCxnSpPr>
          <p:spPr>
            <a:xfrm flipH="1" rot="-5400000">
              <a:off x="2483125" y="-602450"/>
              <a:ext cx="130200" cy="3945600"/>
            </a:xfrm>
            <a:prstGeom prst="curvedConnector3">
              <a:avLst>
                <a:gd fmla="val -182892" name="adj1"/>
              </a:avLst>
            </a:prstGeom>
            <a:noFill/>
            <a:ln cap="flat" cmpd="sng" w="38100">
              <a:solidFill>
                <a:schemeClr val="accent4"/>
              </a:solidFill>
              <a:prstDash val="solid"/>
              <a:round/>
              <a:headEnd len="med" w="med" type="none"/>
              <a:tailEnd len="med" w="med" type="triangle"/>
            </a:ln>
          </p:spPr>
        </p:cxnSp>
      </p:grpSp>
      <p:grpSp>
        <p:nvGrpSpPr>
          <p:cNvPr id="1800" name="Google Shape;1800;p151"/>
          <p:cNvGrpSpPr/>
          <p:nvPr/>
        </p:nvGrpSpPr>
        <p:grpSpPr>
          <a:xfrm>
            <a:off x="2848088" y="1054050"/>
            <a:ext cx="3035363" cy="522900"/>
            <a:chOff x="2848088" y="1358850"/>
            <a:chExt cx="3035363" cy="522900"/>
          </a:xfrm>
        </p:grpSpPr>
        <p:sp>
          <p:nvSpPr>
            <p:cNvPr id="1801" name="Google Shape;1801;p151"/>
            <p:cNvSpPr/>
            <p:nvPr/>
          </p:nvSpPr>
          <p:spPr>
            <a:xfrm>
              <a:off x="5012850" y="1358850"/>
              <a:ext cx="8706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02" name="Google Shape;1802;p151"/>
            <p:cNvSpPr/>
            <p:nvPr/>
          </p:nvSpPr>
          <p:spPr>
            <a:xfrm>
              <a:off x="2848088" y="1358850"/>
              <a:ext cx="870600" cy="522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03" name="Google Shape;1803;p151"/>
            <p:cNvCxnSpPr>
              <a:stCxn id="1802" idx="4"/>
              <a:endCxn id="1801" idx="4"/>
            </p:cNvCxnSpPr>
            <p:nvPr/>
          </p:nvCxnSpPr>
          <p:spPr>
            <a:xfrm flipH="1" rot="-5400000">
              <a:off x="4365488" y="799050"/>
              <a:ext cx="600" cy="2164800"/>
            </a:xfrm>
            <a:prstGeom prst="curvedConnector3">
              <a:avLst>
                <a:gd fmla="val 39687500" name="adj1"/>
              </a:avLst>
            </a:prstGeom>
            <a:noFill/>
            <a:ln cap="flat" cmpd="sng" w="38100">
              <a:solidFill>
                <a:schemeClr val="accent5"/>
              </a:solidFill>
              <a:prstDash val="solid"/>
              <a:round/>
              <a:headEnd len="med" w="med" type="none"/>
              <a:tailEnd len="med" w="med" type="triangle"/>
            </a:ln>
          </p:spPr>
        </p:cxnSp>
      </p:grpSp>
      <p:grpSp>
        <p:nvGrpSpPr>
          <p:cNvPr id="1804" name="Google Shape;1804;p151"/>
          <p:cNvGrpSpPr/>
          <p:nvPr/>
        </p:nvGrpSpPr>
        <p:grpSpPr>
          <a:xfrm>
            <a:off x="324000" y="3575225"/>
            <a:ext cx="8496000" cy="926575"/>
            <a:chOff x="324000" y="3575225"/>
            <a:chExt cx="8496000" cy="926575"/>
          </a:xfrm>
        </p:grpSpPr>
        <p:sp>
          <p:nvSpPr>
            <p:cNvPr id="1805" name="Google Shape;1805;p151"/>
            <p:cNvSpPr txBox="1"/>
            <p:nvPr/>
          </p:nvSpPr>
          <p:spPr>
            <a:xfrm>
              <a:off x="324000" y="3575225"/>
              <a:ext cx="8496000" cy="277200"/>
            </a:xfrm>
            <a:prstGeom prst="rect">
              <a:avLst/>
            </a:prstGeom>
            <a:noFill/>
            <a:ln>
              <a:noFill/>
            </a:ln>
          </p:spPr>
          <p:txBody>
            <a:bodyPr anchorCtr="0" anchor="t" bIns="0" lIns="0" spcFirstLastPara="1" rIns="0" wrap="square" tIns="0">
              <a:spAutoFit/>
            </a:bodyPr>
            <a:lstStyle/>
            <a:p>
              <a:pPr indent="-342900" lvl="0" marL="457200" rtl="0" algn="l">
                <a:lnSpc>
                  <a:spcPct val="115000"/>
                </a:lnSpc>
                <a:spcBef>
                  <a:spcPts val="0"/>
                </a:spcBef>
                <a:spcAft>
                  <a:spcPts val="0"/>
                </a:spcAft>
                <a:buClr>
                  <a:schemeClr val="dk1"/>
                </a:buClr>
                <a:buSzPts val="1800"/>
                <a:buFont typeface="Lexend"/>
                <a:buAutoNum type="arabicParenR"/>
              </a:pPr>
              <a:r>
                <a:rPr lang="en-GB" sz="1800">
                  <a:solidFill>
                    <a:schemeClr val="dk1"/>
                  </a:solidFill>
                  <a:latin typeface="Lexend"/>
                  <a:ea typeface="Lexend"/>
                  <a:cs typeface="Lexend"/>
                  <a:sym typeface="Lexend"/>
                </a:rPr>
                <a:t>lead carbonate + sulfuric acid → __________+ biyo (water) + carbon dioxide</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06" name="Google Shape;1806;p151"/>
            <p:cNvSpPr txBox="1"/>
            <p:nvPr/>
          </p:nvSpPr>
          <p:spPr>
            <a:xfrm>
              <a:off x="324000" y="4224600"/>
              <a:ext cx="8496000" cy="277200"/>
            </a:xfrm>
            <a:prstGeom prst="rect">
              <a:avLst/>
            </a:prstGeom>
            <a:noFill/>
            <a:ln>
              <a:noFill/>
            </a:ln>
          </p:spPr>
          <p:txBody>
            <a:bodyPr anchorCtr="0" anchor="t" bIns="0" lIns="0" spcFirstLastPara="1" rIns="0" wrap="square" tIns="0">
              <a:spAutoFit/>
            </a:bodyPr>
            <a:lstStyle/>
            <a:p>
              <a:pPr indent="-342900" lvl="0" marL="457200" rtl="0" algn="l">
                <a:lnSpc>
                  <a:spcPct val="115000"/>
                </a:lnSpc>
                <a:spcBef>
                  <a:spcPts val="0"/>
                </a:spcBef>
                <a:spcAft>
                  <a:spcPts val="0"/>
                </a:spcAft>
                <a:buClr>
                  <a:schemeClr val="dk1"/>
                </a:buClr>
                <a:buSzPts val="1800"/>
                <a:buFont typeface="Lexend"/>
                <a:buAutoNum type="arabicParenR" startAt="2"/>
              </a:pPr>
              <a:r>
                <a:rPr lang="en-GB" sz="1800">
                  <a:solidFill>
                    <a:schemeClr val="dk1"/>
                  </a:solidFill>
                  <a:latin typeface="Lexend"/>
                  <a:ea typeface="Lexend"/>
                  <a:cs typeface="Lexend"/>
                  <a:sym typeface="Lexend"/>
                </a:rPr>
                <a:t>iron carbonate + nitric acid → __________ + biyo (water) + carbon dioxide</a:t>
              </a:r>
              <a:r>
                <a:rPr lang="en-GB" sz="1800">
                  <a:solidFill>
                    <a:schemeClr val="dk1"/>
                  </a:solidFill>
                  <a:latin typeface="Lexend"/>
                  <a:ea typeface="Lexend"/>
                  <a:cs typeface="Lexend"/>
                  <a:sym typeface="Lexend"/>
                </a:rPr>
                <a:t/>
              </a:r>
              <a:r>
                <a:rPr lang="en-GB" sz="1800" u="sng">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
        <p:nvSpPr>
          <p:cNvPr id="1807" name="Google Shape;1807;p151"/>
          <p:cNvSpPr txBox="1"/>
          <p:nvPr/>
        </p:nvSpPr>
        <p:spPr>
          <a:xfrm>
            <a:off x="330925" y="2080738"/>
            <a:ext cx="4178700" cy="923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Isticmaal macluumaadka jaantuska si aad u magacowdo cusbada (salt) lagu soo saaray falgalyada (reactions).</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808" name="Google Shape;1808;p151"/>
          <p:cNvSpPr txBox="1"/>
          <p:nvPr/>
        </p:nvSpPr>
        <p:spPr>
          <a:xfrm>
            <a:off x="411480" y="4267962"/>
            <a:ext cx="1380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lead sulfate</a:t>
            </a:r>
            <a:endParaRPr sz="2000">
              <a:solidFill>
                <a:schemeClr val="dk1"/>
              </a:solidFill>
              <a:latin typeface="Kalam"/>
              <a:ea typeface="Kalam"/>
              <a:cs typeface="Kalam"/>
              <a:sym typeface="Kalam"/>
            </a:endParaRPr>
          </a:p>
        </p:txBody>
      </p:sp>
      <p:sp>
        <p:nvSpPr>
          <p:cNvPr id="1809" name="Google Shape;1809;p151"/>
          <p:cNvSpPr txBox="1"/>
          <p:nvPr/>
        </p:nvSpPr>
        <p:spPr>
          <a:xfrm>
            <a:off x="2048412" y="4267962"/>
            <a:ext cx="1380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iron nitrate (iron nitrate)</a:t>
            </a:r>
            <a:endParaRPr sz="2000">
              <a:solidFill>
                <a:schemeClr val="dk1"/>
              </a:solidFill>
              <a:latin typeface="Kalam"/>
              <a:ea typeface="Kalam"/>
              <a:cs typeface="Kalam"/>
              <a:sym typeface="Kalam"/>
            </a:endParaRPr>
          </a:p>
        </p:txBody>
      </p:sp>
      <p:sp>
        <p:nvSpPr>
          <p:cNvPr id="1810" name="Google Shape;1810;p151"/>
          <p:cNvSpPr txBox="1"/>
          <p:nvPr/>
        </p:nvSpPr>
        <p:spPr>
          <a:xfrm>
            <a:off x="324000" y="1123000"/>
            <a:ext cx="8820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zinc carbonate + hydrochloric acid → zinc chloride + biyo (water) + carbon dioxide</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812" name="TextBox 1811"/>
          <p:cNvSpPr txBox="1"/>
          <p:nvPr/>
        </p:nvSpPr>
        <p:spPr>
          <a:xfrm>
            <a:off x="411480" y="3993642"/>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4" name="Shape 1814"/>
        <p:cNvGrpSpPr/>
        <p:nvPr/>
      </p:nvGrpSpPr>
      <p:grpSpPr>
        <a:xfrm>
          <a:off x="0" y="0"/>
          <a:ext cx="0" cy="0"/>
          <a:chOff x="0" y="0"/>
          <a:chExt cx="0" cy="0"/>
        </a:xfrm>
      </p:grpSpPr>
      <p:sp>
        <p:nvSpPr>
          <p:cNvPr id="1815" name="Google Shape;1815;p152"/>
          <p:cNvSpPr txBox="1"/>
          <p:nvPr>
            <p:ph type="title"/>
          </p:nvPr>
        </p:nvSpPr>
        <p:spPr>
          <a:xfrm>
            <a:off x="324000" y="810000"/>
            <a:ext cx="70395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gaaska (gas) la soo saaro marka bir carbonate (metal carbonate) ay falgal (reaction) ku sameyso asiidh (acid)?</a:t>
            </a:r>
            <a:r>
              <a:rPr lang="en-GB">
                <a:latin typeface="Lexend"/>
              </a:rPr>
              <a:t/>
            </a:r>
            <a:r>
              <a:rPr lang="en-GB">
                <a:latin typeface="Lexend"/>
              </a:rPr>
              <a:t/>
            </a:r>
            <a:endParaRPr/>
          </a:p>
        </p:txBody>
      </p:sp>
      <p:sp>
        <p:nvSpPr>
          <p:cNvPr id="1816" name="Google Shape;1816;p15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Bir carbonates (Metal carbonates)</a:t>
            </a:r>
            <a:endParaRPr/>
          </a:p>
        </p:txBody>
      </p:sp>
      <p:sp>
        <p:nvSpPr>
          <p:cNvPr id="1817" name="Google Shape;1817;p152"/>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biyo (water)</a:t>
            </a:r>
            <a:endParaRPr/>
          </a:p>
        </p:txBody>
      </p:sp>
      <p:sp>
        <p:nvSpPr>
          <p:cNvPr id="1818" name="Google Shape;1818;p152"/>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hydrogen (hydrogen)</a:t>
            </a:r>
            <a:endParaRPr/>
          </a:p>
        </p:txBody>
      </p:sp>
      <p:sp>
        <p:nvSpPr>
          <p:cNvPr id="1819" name="Google Shape;1819;p152"/>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oxygen (oxygen)</a:t>
            </a:r>
            <a:endParaRPr/>
          </a:p>
        </p:txBody>
      </p:sp>
      <p:sp>
        <p:nvSpPr>
          <p:cNvPr id="1820" name="Google Shape;1820;p152"/>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carbon dioxide (carbon dioxide)</a:t>
            </a:r>
            <a:endParaRPr/>
          </a:p>
        </p:txBody>
      </p:sp>
      <p:pic>
        <p:nvPicPr>
          <p:cNvPr id="1821" name="Google Shape;1821;p152"/>
          <p:cNvPicPr preferRelativeResize="0"/>
          <p:nvPr/>
        </p:nvPicPr>
        <p:blipFill>
          <a:blip r:embed="rId3">
            <a:alphaModFix/>
          </a:blip>
          <a:stretch>
            <a:fillRect/>
          </a:stretch>
        </p:blipFill>
        <p:spPr>
          <a:xfrm>
            <a:off x="3171608" y="40550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153"/>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Dooro waxyaabaha (products) la soo saaro marka potassium carbonate iyo sulfuric acid ay falgalaan (react).</a:t>
            </a:r>
            <a:r>
              <a:rPr lang="en-GB" sz="1800">
                <a:latin typeface="Lexend"/>
              </a:rPr>
              <a:t/>
            </a:r>
            <a:r>
              <a:rPr lang="en-GB" sz="1800">
                <a:latin typeface="Lexend"/>
              </a:rPr>
              <a:t/>
            </a:r>
            <a:r>
              <a:rPr lang="en-GB" sz="1800">
                <a:latin typeface="Lexend"/>
              </a:rPr>
              <a:t/>
            </a:r>
            <a:endParaRPr/>
          </a:p>
        </p:txBody>
      </p:sp>
      <p:sp>
        <p:nvSpPr>
          <p:cNvPr id="1827" name="Google Shape;1827;p15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Bir carbonates (Metal carbonates)</a:t>
            </a:r>
            <a:endParaRPr/>
          </a:p>
        </p:txBody>
      </p:sp>
      <p:sp>
        <p:nvSpPr>
          <p:cNvPr id="1828" name="Google Shape;1828;p153"/>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potassium sulfuric, biyo (water) iyo carbon dioxide</a:t>
            </a:r>
            <a:endParaRPr/>
          </a:p>
        </p:txBody>
      </p:sp>
      <p:sp>
        <p:nvSpPr>
          <p:cNvPr id="1829" name="Google Shape;1829;p153"/>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potassium sulfate, biyo (water) iyo carbon dioxide</a:t>
            </a:r>
            <a:endParaRPr/>
          </a:p>
        </p:txBody>
      </p:sp>
      <p:sp>
        <p:nvSpPr>
          <p:cNvPr id="1830" name="Google Shape;1830;p153"/>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sodium sulfate, biyo (water) iyo carbon dioxide</a:t>
            </a:r>
            <a:r>
              <a:rPr lang="en-GB">
                <a:latin typeface="Lexend"/>
              </a:rPr>
              <a:t/>
            </a:r>
            <a:endParaRPr/>
          </a:p>
        </p:txBody>
      </p:sp>
      <p:sp>
        <p:nvSpPr>
          <p:cNvPr id="1831" name="Google Shape;1831;p153"/>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potassium sulfate, carbon dioxide iyo hydrogen</a:t>
            </a:r>
            <a:endParaRPr/>
          </a:p>
        </p:txBody>
      </p:sp>
      <p:pic>
        <p:nvPicPr>
          <p:cNvPr id="1832" name="Google Shape;1832;p153"/>
          <p:cNvPicPr preferRelativeResize="0"/>
          <p:nvPr/>
        </p:nvPicPr>
        <p:blipFill>
          <a:blip r:embed="rId3">
            <a:alphaModFix/>
          </a:blip>
          <a:stretch>
            <a:fillRect/>
          </a:stretch>
        </p:blipFill>
        <p:spPr>
          <a:xfrm>
            <a:off x="7261208" y="24503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grpSp>
        <p:nvGrpSpPr>
          <p:cNvPr id="1837" name="Google Shape;1837;p154"/>
          <p:cNvGrpSpPr/>
          <p:nvPr/>
        </p:nvGrpSpPr>
        <p:grpSpPr>
          <a:xfrm>
            <a:off x="476400" y="2083296"/>
            <a:ext cx="3342375" cy="595800"/>
            <a:chOff x="476400" y="2083296"/>
            <a:chExt cx="3342375" cy="595800"/>
          </a:xfrm>
        </p:grpSpPr>
        <p:sp>
          <p:nvSpPr>
            <p:cNvPr id="1838" name="Google Shape;1838;p154"/>
            <p:cNvSpPr txBox="1"/>
            <p:nvPr/>
          </p:nvSpPr>
          <p:spPr>
            <a:xfrm>
              <a:off x="476400" y="2083296"/>
              <a:ext cx="11922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zinc carbonate (zinc carbonate)</a:t>
              </a:r>
              <a:endParaRPr sz="1800">
                <a:solidFill>
                  <a:schemeClr val="dk1"/>
                </a:solidFill>
                <a:latin typeface="Lexend"/>
                <a:ea typeface="Lexend"/>
                <a:cs typeface="Lexend"/>
                <a:sym typeface="Lexend"/>
              </a:endParaRPr>
            </a:p>
          </p:txBody>
        </p:sp>
        <p:sp>
          <p:nvSpPr>
            <p:cNvPr id="1839" name="Google Shape;1839;p154"/>
            <p:cNvSpPr txBox="1"/>
            <p:nvPr/>
          </p:nvSpPr>
          <p:spPr>
            <a:xfrm>
              <a:off x="1927688" y="2163875"/>
              <a:ext cx="2439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840" name="Google Shape;1840;p154"/>
            <p:cNvSpPr txBox="1"/>
            <p:nvPr/>
          </p:nvSpPr>
          <p:spPr>
            <a:xfrm>
              <a:off x="2430675" y="2083296"/>
              <a:ext cx="13881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hydrochloric acid (hydrochloric acid)</a:t>
              </a:r>
              <a:endParaRPr sz="1800">
                <a:solidFill>
                  <a:schemeClr val="dk1"/>
                </a:solidFill>
                <a:latin typeface="Lexend"/>
                <a:ea typeface="Lexend"/>
                <a:cs typeface="Lexend"/>
                <a:sym typeface="Lexend"/>
              </a:endParaRPr>
            </a:p>
          </p:txBody>
        </p:sp>
      </p:grpSp>
      <p:sp>
        <p:nvSpPr>
          <p:cNvPr id="1841" name="Google Shape;1841;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Bir carbonates (Metal carbonates)</a:t>
            </a:r>
            <a:endParaRPr/>
          </a:p>
        </p:txBody>
      </p:sp>
      <p:sp>
        <p:nvSpPr>
          <p:cNvPr id="1842" name="Google Shape;1842;p154"/>
          <p:cNvSpPr txBox="1"/>
          <p:nvPr>
            <p:ph idx="1" type="body"/>
          </p:nvPr>
        </p:nvSpPr>
        <p:spPr>
          <a:xfrm>
            <a:off x="324000" y="759300"/>
            <a:ext cx="6974100" cy="79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Isle'egyada calaamadaha (Symbol equations) oo ay ku jiraan calaamadaha xaaladda (state symbols) ayaa loo qori karaa falgalka (reaction) carbonates iyo acids.</a:t>
            </a:r>
            <a:endParaRPr/>
          </a:p>
        </p:txBody>
      </p:sp>
      <p:grpSp>
        <p:nvGrpSpPr>
          <p:cNvPr id="1843" name="Google Shape;1843;p154"/>
          <p:cNvGrpSpPr/>
          <p:nvPr/>
        </p:nvGrpSpPr>
        <p:grpSpPr>
          <a:xfrm>
            <a:off x="643250" y="3513900"/>
            <a:ext cx="2461700" cy="338700"/>
            <a:chOff x="643250" y="3513900"/>
            <a:chExt cx="2461700" cy="338700"/>
          </a:xfrm>
        </p:grpSpPr>
        <p:sp>
          <p:nvSpPr>
            <p:cNvPr id="1844" name="Google Shape;1844;p154"/>
            <p:cNvSpPr txBox="1"/>
            <p:nvPr/>
          </p:nvSpPr>
          <p:spPr>
            <a:xfrm>
              <a:off x="1912750" y="3513900"/>
              <a:ext cx="11922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2HCl</a:t>
              </a:r>
              <a:r>
                <a:rPr lang="en-GB" sz="2200">
                  <a:solidFill>
                    <a:schemeClr val="dk1"/>
                  </a:solidFill>
                  <a:latin typeface="ABeeZee"/>
                  <a:ea typeface="ABeeZee"/>
                  <a:cs typeface="ABeeZee"/>
                  <a:sym typeface="ABeeZee"/>
                </a:rPr>
                <a:t/>
              </a:r>
              <a:endParaRPr baseline="-25000" sz="2200">
                <a:solidFill>
                  <a:schemeClr val="dk1"/>
                </a:solidFill>
                <a:latin typeface="ABeeZee"/>
                <a:ea typeface="ABeeZee"/>
                <a:cs typeface="ABeeZee"/>
                <a:sym typeface="ABeeZee"/>
              </a:endParaRPr>
            </a:p>
          </p:txBody>
        </p:sp>
        <p:sp>
          <p:nvSpPr>
            <p:cNvPr id="1845" name="Google Shape;1845;p154"/>
            <p:cNvSpPr txBox="1"/>
            <p:nvPr/>
          </p:nvSpPr>
          <p:spPr>
            <a:xfrm>
              <a:off x="643250" y="3513900"/>
              <a:ext cx="8874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2200">
                  <a:solidFill>
                    <a:schemeClr val="dk1"/>
                  </a:solidFill>
                  <a:latin typeface="Lexend"/>
                  <a:ea typeface="Lexend"/>
                  <a:cs typeface="Lexend"/>
                  <a:sym typeface="Lexend"/>
                </a:rPr>
                <a:t>ZnCO3</a:t>
              </a:r>
              <a:r>
                <a:rPr baseline="-25000" lang="en-GB" sz="22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grpSp>
      <p:grpSp>
        <p:nvGrpSpPr>
          <p:cNvPr id="1846" name="Google Shape;1846;p154"/>
          <p:cNvGrpSpPr/>
          <p:nvPr/>
        </p:nvGrpSpPr>
        <p:grpSpPr>
          <a:xfrm>
            <a:off x="4239438" y="3493188"/>
            <a:ext cx="4241313" cy="359413"/>
            <a:chOff x="4239438" y="3493188"/>
            <a:chExt cx="4241313" cy="359413"/>
          </a:xfrm>
        </p:grpSpPr>
        <p:sp>
          <p:nvSpPr>
            <p:cNvPr id="1847" name="Google Shape;1847;p154"/>
            <p:cNvSpPr txBox="1"/>
            <p:nvPr/>
          </p:nvSpPr>
          <p:spPr>
            <a:xfrm>
              <a:off x="4239438" y="3493188"/>
              <a:ext cx="16926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2200">
                  <a:solidFill>
                    <a:schemeClr val="dk1"/>
                  </a:solidFill>
                  <a:latin typeface="Lexend"/>
                  <a:ea typeface="Lexend"/>
                  <a:cs typeface="Lexend"/>
                  <a:sym typeface="Lexend"/>
                </a:rPr>
                <a:t>→ ZnCl2</a:t>
              </a:r>
              <a:r>
                <a:rPr lang="en-GB" sz="2200">
                  <a:solidFill>
                    <a:schemeClr val="dk1"/>
                  </a:solidFill>
                  <a:latin typeface="ABeeZee"/>
                  <a:ea typeface="ABeeZee"/>
                  <a:cs typeface="ABeeZee"/>
                  <a:sym typeface="ABeeZee"/>
                </a:rPr>
                <a:t/>
              </a:r>
              <a:r>
                <a:rPr baseline="-25000" lang="en-GB" sz="22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848" name="Google Shape;1848;p154"/>
            <p:cNvSpPr txBox="1"/>
            <p:nvPr/>
          </p:nvSpPr>
          <p:spPr>
            <a:xfrm>
              <a:off x="6149650" y="3513900"/>
              <a:ext cx="16926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H</a:t>
              </a:r>
              <a:r>
                <a:rPr baseline="-25000" lang="en-GB" sz="2200">
                  <a:solidFill>
                    <a:schemeClr val="dk1"/>
                  </a:solidFill>
                  <a:latin typeface="Lexend"/>
                  <a:ea typeface="Lexend"/>
                  <a:cs typeface="Lexend"/>
                  <a:sym typeface="Lexend"/>
                </a:rPr>
                <a:t>2</a:t>
              </a:r>
              <a:r>
                <a:rPr lang="en-GB" sz="2200">
                  <a:solidFill>
                    <a:schemeClr val="dk1"/>
                  </a:solidFill>
                  <a:latin typeface="Lexend"/>
                  <a:ea typeface="Lexend"/>
                  <a:cs typeface="Lexend"/>
                  <a:sym typeface="Lexend"/>
                </a:rPr>
                <a:t>O</a:t>
              </a:r>
              <a:endParaRPr sz="2200">
                <a:solidFill>
                  <a:schemeClr val="dk1"/>
                </a:solidFill>
                <a:latin typeface="Lexend"/>
                <a:ea typeface="Lexend"/>
                <a:cs typeface="Lexend"/>
                <a:sym typeface="Lexend"/>
              </a:endParaRPr>
            </a:p>
          </p:txBody>
        </p:sp>
        <p:sp>
          <p:nvSpPr>
            <p:cNvPr id="1849" name="Google Shape;1849;p154"/>
            <p:cNvSpPr txBox="1"/>
            <p:nvPr/>
          </p:nvSpPr>
          <p:spPr>
            <a:xfrm>
              <a:off x="7419350" y="3513900"/>
              <a:ext cx="10614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CO2</a:t>
              </a:r>
              <a:r>
                <a:rPr baseline="-25000" lang="en-GB" sz="22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grpSp>
        <p:nvGrpSpPr>
          <p:cNvPr id="1850" name="Google Shape;1850;p154"/>
          <p:cNvGrpSpPr/>
          <p:nvPr/>
        </p:nvGrpSpPr>
        <p:grpSpPr>
          <a:xfrm>
            <a:off x="1539776" y="3493285"/>
            <a:ext cx="1920793" cy="354013"/>
            <a:chOff x="1539709" y="3112226"/>
            <a:chExt cx="1376715" cy="354013"/>
          </a:xfrm>
        </p:grpSpPr>
        <p:sp>
          <p:nvSpPr>
            <p:cNvPr id="1851" name="Google Shape;1851;p154"/>
            <p:cNvSpPr txBox="1"/>
            <p:nvPr/>
          </p:nvSpPr>
          <p:spPr>
            <a:xfrm>
              <a:off x="1539709" y="3112226"/>
              <a:ext cx="319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2200">
                  <a:solidFill>
                    <a:schemeClr val="dk1"/>
                  </a:solidFill>
                  <a:latin typeface="Lexend"/>
                  <a:ea typeface="Lexend"/>
                  <a:cs typeface="Lexend"/>
                  <a:sym typeface="Lexend"/>
                </a:rPr>
                <a:t>(s)</a:t>
              </a:r>
              <a:endParaRPr baseline="-25000" sz="2200">
                <a:solidFill>
                  <a:schemeClr val="dk1"/>
                </a:solidFill>
                <a:latin typeface="Lexend"/>
                <a:ea typeface="Lexend"/>
                <a:cs typeface="Lexend"/>
                <a:sym typeface="Lexend"/>
              </a:endParaRPr>
            </a:p>
          </p:txBody>
        </p:sp>
        <p:sp>
          <p:nvSpPr>
            <p:cNvPr id="1852" name="Google Shape;1852;p154"/>
            <p:cNvSpPr txBox="1"/>
            <p:nvPr/>
          </p:nvSpPr>
          <p:spPr>
            <a:xfrm>
              <a:off x="2597224" y="3127538"/>
              <a:ext cx="319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2200">
                  <a:solidFill>
                    <a:schemeClr val="dk1"/>
                  </a:solidFill>
                  <a:latin typeface="Lexend"/>
                  <a:ea typeface="Lexend"/>
                  <a:cs typeface="Lexend"/>
                  <a:sym typeface="Lexend"/>
                </a:rPr>
                <a:t>(aq)</a:t>
              </a:r>
              <a:endParaRPr baseline="-25000" sz="2200">
                <a:solidFill>
                  <a:schemeClr val="dk1"/>
                </a:solidFill>
                <a:latin typeface="Lexend"/>
                <a:ea typeface="Lexend"/>
                <a:cs typeface="Lexend"/>
                <a:sym typeface="Lexend"/>
              </a:endParaRPr>
            </a:p>
          </p:txBody>
        </p:sp>
      </p:grpSp>
      <p:grpSp>
        <p:nvGrpSpPr>
          <p:cNvPr id="1853" name="Google Shape;1853;p154"/>
          <p:cNvGrpSpPr/>
          <p:nvPr/>
        </p:nvGrpSpPr>
        <p:grpSpPr>
          <a:xfrm>
            <a:off x="5728378" y="3493175"/>
            <a:ext cx="3090451" cy="338719"/>
            <a:chOff x="4436448" y="3112232"/>
            <a:chExt cx="2939368" cy="338719"/>
          </a:xfrm>
        </p:grpSpPr>
        <p:sp>
          <p:nvSpPr>
            <p:cNvPr id="1854" name="Google Shape;1854;p154"/>
            <p:cNvSpPr txBox="1"/>
            <p:nvPr/>
          </p:nvSpPr>
          <p:spPr>
            <a:xfrm>
              <a:off x="4436448" y="3112232"/>
              <a:ext cx="452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2200">
                  <a:solidFill>
                    <a:schemeClr val="dk1"/>
                  </a:solidFill>
                  <a:latin typeface="Lexend"/>
                  <a:ea typeface="Lexend"/>
                  <a:cs typeface="Lexend"/>
                  <a:sym typeface="Lexend"/>
                </a:rPr>
                <a:t>(aq)</a:t>
              </a:r>
              <a:endParaRPr baseline="-25000" sz="2200">
                <a:solidFill>
                  <a:schemeClr val="dk1"/>
                </a:solidFill>
                <a:latin typeface="Lexend"/>
                <a:ea typeface="Lexend"/>
                <a:cs typeface="Lexend"/>
                <a:sym typeface="Lexend"/>
              </a:endParaRPr>
            </a:p>
          </p:txBody>
        </p:sp>
        <p:sp>
          <p:nvSpPr>
            <p:cNvPr id="1855" name="Google Shape;1855;p154"/>
            <p:cNvSpPr txBox="1"/>
            <p:nvPr/>
          </p:nvSpPr>
          <p:spPr>
            <a:xfrm>
              <a:off x="5780942" y="3112251"/>
              <a:ext cx="319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2200">
                  <a:solidFill>
                    <a:schemeClr val="dk1"/>
                  </a:solidFill>
                  <a:latin typeface="Lexend"/>
                  <a:ea typeface="Lexend"/>
                  <a:cs typeface="Lexend"/>
                  <a:sym typeface="Lexend"/>
                </a:rPr>
                <a:t>(</a:t>
              </a:r>
              <a:r>
                <a:rPr baseline="-25000" lang="en-GB" sz="2200">
                  <a:solidFill>
                    <a:schemeClr val="dk1"/>
                  </a:solidFill>
                  <a:latin typeface="ABeeZee"/>
                  <a:ea typeface="ABeeZee"/>
                  <a:cs typeface="ABeeZee"/>
                  <a:sym typeface="ABeeZee"/>
                </a:rPr>
                <a:t>l</a:t>
              </a:r>
              <a:r>
                <a:rPr baseline="-25000" lang="en-GB" sz="2200">
                  <a:solidFill>
                    <a:schemeClr val="dk1"/>
                  </a:solidFill>
                  <a:latin typeface="Lexend"/>
                  <a:ea typeface="Lexend"/>
                  <a:cs typeface="Lexend"/>
                  <a:sym typeface="Lexend"/>
                </a:rPr>
                <a:t>)</a:t>
              </a:r>
              <a:endParaRPr baseline="-25000" sz="2200">
                <a:solidFill>
                  <a:schemeClr val="dk1"/>
                </a:solidFill>
                <a:latin typeface="Lexend"/>
                <a:ea typeface="Lexend"/>
                <a:cs typeface="Lexend"/>
                <a:sym typeface="Lexend"/>
              </a:endParaRPr>
            </a:p>
          </p:txBody>
        </p:sp>
        <p:sp>
          <p:nvSpPr>
            <p:cNvPr id="1856" name="Google Shape;1856;p154"/>
            <p:cNvSpPr txBox="1"/>
            <p:nvPr/>
          </p:nvSpPr>
          <p:spPr>
            <a:xfrm>
              <a:off x="7056616" y="3112251"/>
              <a:ext cx="3192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2200">
                  <a:solidFill>
                    <a:schemeClr val="dk1"/>
                  </a:solidFill>
                  <a:latin typeface="Lexend"/>
                  <a:ea typeface="Lexend"/>
                  <a:cs typeface="Lexend"/>
                  <a:sym typeface="Lexend"/>
                </a:rPr>
                <a:t>(g)</a:t>
              </a:r>
              <a:endParaRPr baseline="-25000" sz="2200">
                <a:solidFill>
                  <a:schemeClr val="dk1"/>
                </a:solidFill>
                <a:latin typeface="Lexend"/>
                <a:ea typeface="Lexend"/>
                <a:cs typeface="Lexend"/>
                <a:sym typeface="Lexend"/>
              </a:endParaRPr>
            </a:p>
          </p:txBody>
        </p:sp>
      </p:grpSp>
      <p:grpSp>
        <p:nvGrpSpPr>
          <p:cNvPr id="1857" name="Google Shape;1857;p154"/>
          <p:cNvGrpSpPr/>
          <p:nvPr/>
        </p:nvGrpSpPr>
        <p:grpSpPr>
          <a:xfrm>
            <a:off x="1698111" y="2328235"/>
            <a:ext cx="2237270" cy="277200"/>
            <a:chOff x="1698111" y="2328235"/>
            <a:chExt cx="2237270" cy="277200"/>
          </a:xfrm>
        </p:grpSpPr>
        <p:sp>
          <p:nvSpPr>
            <p:cNvPr id="1858" name="Google Shape;1858;p154"/>
            <p:cNvSpPr txBox="1"/>
            <p:nvPr/>
          </p:nvSpPr>
          <p:spPr>
            <a:xfrm>
              <a:off x="1698111" y="2328235"/>
              <a:ext cx="445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1000">
                  <a:solidFill>
                    <a:schemeClr val="dk1"/>
                  </a:solidFill>
                  <a:latin typeface="Lexend"/>
                  <a:ea typeface="Lexend"/>
                  <a:cs typeface="Lexend"/>
                  <a:sym typeface="Lexend"/>
                </a:rPr>
                <a:t>(s)</a:t>
              </a:r>
              <a:endParaRPr baseline="-25000" sz="1800">
                <a:solidFill>
                  <a:schemeClr val="dk1"/>
                </a:solidFill>
                <a:latin typeface="Lexend"/>
                <a:ea typeface="Lexend"/>
                <a:cs typeface="Lexend"/>
                <a:sym typeface="Lexend"/>
              </a:endParaRPr>
            </a:p>
          </p:txBody>
        </p:sp>
        <p:sp>
          <p:nvSpPr>
            <p:cNvPr id="1859" name="Google Shape;1859;p154"/>
            <p:cNvSpPr txBox="1"/>
            <p:nvPr/>
          </p:nvSpPr>
          <p:spPr>
            <a:xfrm>
              <a:off x="3490181" y="2328235"/>
              <a:ext cx="445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1000">
                  <a:solidFill>
                    <a:schemeClr val="dk1"/>
                  </a:solidFill>
                  <a:latin typeface="Lexend"/>
                  <a:ea typeface="Lexend"/>
                  <a:cs typeface="Lexend"/>
                  <a:sym typeface="Lexend"/>
                </a:rPr>
                <a:t>(aq)</a:t>
              </a:r>
              <a:endParaRPr baseline="-25000" sz="1800">
                <a:solidFill>
                  <a:schemeClr val="dk1"/>
                </a:solidFill>
                <a:latin typeface="Lexend"/>
                <a:ea typeface="Lexend"/>
                <a:cs typeface="Lexend"/>
                <a:sym typeface="Lexend"/>
              </a:endParaRPr>
            </a:p>
          </p:txBody>
        </p:sp>
      </p:grpSp>
      <p:grpSp>
        <p:nvGrpSpPr>
          <p:cNvPr id="1860" name="Google Shape;1860;p154"/>
          <p:cNvGrpSpPr/>
          <p:nvPr/>
        </p:nvGrpSpPr>
        <p:grpSpPr>
          <a:xfrm>
            <a:off x="5543498" y="2328235"/>
            <a:ext cx="3147325" cy="277200"/>
            <a:chOff x="5543498" y="2328235"/>
            <a:chExt cx="3147325" cy="277200"/>
          </a:xfrm>
        </p:grpSpPr>
        <p:sp>
          <p:nvSpPr>
            <p:cNvPr id="1861" name="Google Shape;1861;p154"/>
            <p:cNvSpPr txBox="1"/>
            <p:nvPr/>
          </p:nvSpPr>
          <p:spPr>
            <a:xfrm>
              <a:off x="5543498" y="2328235"/>
              <a:ext cx="33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1000">
                  <a:solidFill>
                    <a:schemeClr val="dk1"/>
                  </a:solidFill>
                  <a:latin typeface="Lexend"/>
                  <a:ea typeface="Lexend"/>
                  <a:cs typeface="Lexend"/>
                  <a:sym typeface="Lexend"/>
                </a:rPr>
                <a:t>(aq)</a:t>
              </a:r>
              <a:endParaRPr baseline="-25000" sz="1800">
                <a:solidFill>
                  <a:schemeClr val="dk1"/>
                </a:solidFill>
                <a:latin typeface="Lexend"/>
                <a:ea typeface="Lexend"/>
                <a:cs typeface="Lexend"/>
                <a:sym typeface="Lexend"/>
              </a:endParaRPr>
            </a:p>
          </p:txBody>
        </p:sp>
        <p:sp>
          <p:nvSpPr>
            <p:cNvPr id="1862" name="Google Shape;1862;p154"/>
            <p:cNvSpPr txBox="1"/>
            <p:nvPr/>
          </p:nvSpPr>
          <p:spPr>
            <a:xfrm>
              <a:off x="6871667" y="2328235"/>
              <a:ext cx="33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1000">
                  <a:solidFill>
                    <a:schemeClr val="dk1"/>
                  </a:solidFill>
                  <a:latin typeface="Lexend"/>
                  <a:ea typeface="Lexend"/>
                  <a:cs typeface="Lexend"/>
                  <a:sym typeface="Lexend"/>
                </a:rPr>
                <a:t>(</a:t>
              </a:r>
              <a:r>
                <a:rPr baseline="-25000" lang="en-GB" sz="1000">
                  <a:solidFill>
                    <a:schemeClr val="dk1"/>
                  </a:solidFill>
                  <a:latin typeface="ABeeZee"/>
                  <a:ea typeface="ABeeZee"/>
                  <a:cs typeface="ABeeZee"/>
                  <a:sym typeface="ABeeZee"/>
                </a:rPr>
                <a:t>l</a:t>
              </a:r>
              <a:r>
                <a:rPr baseline="-25000" lang="en-GB" sz="1000">
                  <a:solidFill>
                    <a:schemeClr val="dk1"/>
                  </a:solidFill>
                  <a:latin typeface="Lexend"/>
                  <a:ea typeface="Lexend"/>
                  <a:cs typeface="Lexend"/>
                  <a:sym typeface="Lexend"/>
                </a:rPr>
                <a:t>)</a:t>
              </a:r>
              <a:endParaRPr baseline="-25000" sz="1800">
                <a:solidFill>
                  <a:schemeClr val="dk1"/>
                </a:solidFill>
                <a:latin typeface="Lexend"/>
                <a:ea typeface="Lexend"/>
                <a:cs typeface="Lexend"/>
                <a:sym typeface="Lexend"/>
              </a:endParaRPr>
            </a:p>
          </p:txBody>
        </p:sp>
        <p:sp>
          <p:nvSpPr>
            <p:cNvPr id="1863" name="Google Shape;1863;p154"/>
            <p:cNvSpPr txBox="1"/>
            <p:nvPr/>
          </p:nvSpPr>
          <p:spPr>
            <a:xfrm>
              <a:off x="8355123" y="2328235"/>
              <a:ext cx="33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aseline="-25000" lang="en-GB" sz="1000">
                  <a:solidFill>
                    <a:schemeClr val="dk1"/>
                  </a:solidFill>
                  <a:latin typeface="Lexend"/>
                  <a:ea typeface="Lexend"/>
                  <a:cs typeface="Lexend"/>
                  <a:sym typeface="Lexend"/>
                </a:rPr>
                <a:t>(g)</a:t>
              </a:r>
              <a:endParaRPr baseline="-25000" sz="1800">
                <a:solidFill>
                  <a:schemeClr val="dk1"/>
                </a:solidFill>
                <a:latin typeface="Lexend"/>
                <a:ea typeface="Lexend"/>
                <a:cs typeface="Lexend"/>
                <a:sym typeface="Lexend"/>
              </a:endParaRPr>
            </a:p>
          </p:txBody>
        </p:sp>
      </p:grpSp>
      <p:grpSp>
        <p:nvGrpSpPr>
          <p:cNvPr id="1864" name="Google Shape;1864;p154"/>
          <p:cNvGrpSpPr/>
          <p:nvPr/>
        </p:nvGrpSpPr>
        <p:grpSpPr>
          <a:xfrm>
            <a:off x="4086763" y="2083296"/>
            <a:ext cx="4268384" cy="595804"/>
            <a:chOff x="4086763" y="2083296"/>
            <a:chExt cx="4268384" cy="595804"/>
          </a:xfrm>
        </p:grpSpPr>
        <p:sp>
          <p:nvSpPr>
            <p:cNvPr id="1865" name="Google Shape;1865;p154"/>
            <p:cNvSpPr txBox="1"/>
            <p:nvPr/>
          </p:nvSpPr>
          <p:spPr>
            <a:xfrm>
              <a:off x="4086763" y="2163875"/>
              <a:ext cx="3357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 </a:t>
              </a:r>
              <a:endParaRPr sz="1800">
                <a:solidFill>
                  <a:schemeClr val="dk1"/>
                </a:solidFill>
                <a:latin typeface="Lexend"/>
                <a:ea typeface="Lexend"/>
                <a:cs typeface="Lexend"/>
                <a:sym typeface="Lexend"/>
              </a:endParaRPr>
            </a:p>
          </p:txBody>
        </p:sp>
        <p:sp>
          <p:nvSpPr>
            <p:cNvPr id="1866" name="Google Shape;1866;p154"/>
            <p:cNvSpPr txBox="1"/>
            <p:nvPr/>
          </p:nvSpPr>
          <p:spPr>
            <a:xfrm>
              <a:off x="4611398" y="2083300"/>
              <a:ext cx="9384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zinc chloride</a:t>
              </a:r>
              <a:endParaRPr sz="1800">
                <a:solidFill>
                  <a:schemeClr val="dk1"/>
                </a:solidFill>
                <a:latin typeface="Lexend"/>
                <a:ea typeface="Lexend"/>
                <a:cs typeface="Lexend"/>
                <a:sym typeface="Lexend"/>
              </a:endParaRPr>
            </a:p>
          </p:txBody>
        </p:sp>
        <p:sp>
          <p:nvSpPr>
            <p:cNvPr id="1867" name="Google Shape;1867;p154"/>
            <p:cNvSpPr txBox="1"/>
            <p:nvPr/>
          </p:nvSpPr>
          <p:spPr>
            <a:xfrm>
              <a:off x="6134433" y="2242596"/>
              <a:ext cx="7062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biyo (water)</a:t>
              </a:r>
              <a:endParaRPr sz="1800">
                <a:solidFill>
                  <a:schemeClr val="dk1"/>
                </a:solidFill>
                <a:latin typeface="Lexend"/>
                <a:ea typeface="Lexend"/>
                <a:cs typeface="Lexend"/>
                <a:sym typeface="Lexend"/>
              </a:endParaRPr>
            </a:p>
          </p:txBody>
        </p:sp>
        <p:sp>
          <p:nvSpPr>
            <p:cNvPr id="1868" name="Google Shape;1868;p154"/>
            <p:cNvSpPr txBox="1"/>
            <p:nvPr/>
          </p:nvSpPr>
          <p:spPr>
            <a:xfrm>
              <a:off x="7513347" y="2083296"/>
              <a:ext cx="841800" cy="59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carbon dioxide</a:t>
              </a:r>
              <a:endParaRPr sz="1800">
                <a:solidFill>
                  <a:schemeClr val="dk1"/>
                </a:solidFill>
                <a:latin typeface="Lexend"/>
                <a:ea typeface="Lexend"/>
                <a:cs typeface="Lexend"/>
                <a:sym typeface="Lexend"/>
              </a:endParaRPr>
            </a:p>
          </p:txBody>
        </p:sp>
        <p:sp>
          <p:nvSpPr>
            <p:cNvPr id="1869" name="Google Shape;1869;p154"/>
            <p:cNvSpPr txBox="1"/>
            <p:nvPr/>
          </p:nvSpPr>
          <p:spPr>
            <a:xfrm>
              <a:off x="5859475" y="2203425"/>
              <a:ext cx="2439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sp>
          <p:nvSpPr>
            <p:cNvPr id="1870" name="Google Shape;1870;p154"/>
            <p:cNvSpPr txBox="1"/>
            <p:nvPr/>
          </p:nvSpPr>
          <p:spPr>
            <a:xfrm>
              <a:off x="7152375" y="2163875"/>
              <a:ext cx="2439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grpSp>
        <p:nvGrpSpPr>
          <p:cNvPr id="1875" name="Google Shape;1875;p155"/>
          <p:cNvGrpSpPr/>
          <p:nvPr/>
        </p:nvGrpSpPr>
        <p:grpSpPr>
          <a:xfrm>
            <a:off x="2713629" y="2505978"/>
            <a:ext cx="3394333" cy="607800"/>
            <a:chOff x="2337318" y="410101"/>
            <a:chExt cx="3420672" cy="607800"/>
          </a:xfrm>
        </p:grpSpPr>
        <p:sp>
          <p:nvSpPr>
            <p:cNvPr id="1876" name="Google Shape;1876;p155"/>
            <p:cNvSpPr/>
            <p:nvPr/>
          </p:nvSpPr>
          <p:spPr>
            <a:xfrm>
              <a:off x="4925190" y="475873"/>
              <a:ext cx="832800" cy="5007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7" name="Google Shape;1877;p155"/>
            <p:cNvSpPr/>
            <p:nvPr/>
          </p:nvSpPr>
          <p:spPr>
            <a:xfrm>
              <a:off x="2337318" y="410101"/>
              <a:ext cx="688800" cy="6078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78" name="Google Shape;1878;p155"/>
            <p:cNvCxnSpPr>
              <a:stCxn id="1877" idx="4"/>
              <a:endCxn id="1876" idx="4"/>
            </p:cNvCxnSpPr>
            <p:nvPr/>
          </p:nvCxnSpPr>
          <p:spPr>
            <a:xfrm rot="-5400000">
              <a:off x="3990918" y="-332699"/>
              <a:ext cx="41400" cy="2659800"/>
            </a:xfrm>
            <a:prstGeom prst="curvedConnector3">
              <a:avLst>
                <a:gd fmla="val -575181" name="adj1"/>
              </a:avLst>
            </a:prstGeom>
            <a:noFill/>
            <a:ln cap="flat" cmpd="sng" w="38100">
              <a:solidFill>
                <a:schemeClr val="accent5"/>
              </a:solidFill>
              <a:prstDash val="solid"/>
              <a:round/>
              <a:headEnd len="med" w="med" type="none"/>
              <a:tailEnd len="med" w="med" type="triangle"/>
            </a:ln>
          </p:spPr>
        </p:cxnSp>
      </p:grpSp>
      <p:sp>
        <p:nvSpPr>
          <p:cNvPr id="1879" name="Google Shape;1879;p155"/>
          <p:cNvSpPr txBox="1"/>
          <p:nvPr/>
        </p:nvSpPr>
        <p:spPr>
          <a:xfrm>
            <a:off x="4252429" y="2599500"/>
            <a:ext cx="21765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 Zn(NO3)2</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880" name="Google Shape;1880;p155"/>
          <p:cNvSpPr txBox="1"/>
          <p:nvPr/>
        </p:nvSpPr>
        <p:spPr>
          <a:xfrm>
            <a:off x="1912750" y="2599500"/>
            <a:ext cx="14568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2HNO3</a:t>
            </a:r>
            <a:r>
              <a:rPr lang="en-GB" sz="1800">
                <a:solidFill>
                  <a:schemeClr val="dk1"/>
                </a:solidFill>
                <a:latin typeface="Lexend"/>
                <a:ea typeface="Lexend"/>
                <a:cs typeface="Lexend"/>
                <a:sym typeface="Lexend"/>
              </a:rPr>
              <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grpSp>
        <p:nvGrpSpPr>
          <p:cNvPr id="1881" name="Google Shape;1881;p155"/>
          <p:cNvGrpSpPr/>
          <p:nvPr/>
        </p:nvGrpSpPr>
        <p:grpSpPr>
          <a:xfrm>
            <a:off x="565850" y="4166850"/>
            <a:ext cx="4715725" cy="381850"/>
            <a:chOff x="413495" y="1425588"/>
            <a:chExt cx="4715725" cy="381850"/>
          </a:xfrm>
        </p:grpSpPr>
        <p:sp>
          <p:nvSpPr>
            <p:cNvPr id="1882" name="Google Shape;1882;p155"/>
            <p:cNvSpPr/>
            <p:nvPr/>
          </p:nvSpPr>
          <p:spPr>
            <a:xfrm>
              <a:off x="4722720" y="1425588"/>
              <a:ext cx="406500" cy="379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3" name="Google Shape;1883;p155"/>
            <p:cNvSpPr/>
            <p:nvPr/>
          </p:nvSpPr>
          <p:spPr>
            <a:xfrm>
              <a:off x="413495" y="1427638"/>
              <a:ext cx="449700" cy="379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84" name="Google Shape;1884;p155"/>
            <p:cNvCxnSpPr>
              <a:stCxn id="1883" idx="0"/>
              <a:endCxn id="1882" idx="1"/>
            </p:cNvCxnSpPr>
            <p:nvPr/>
          </p:nvCxnSpPr>
          <p:spPr>
            <a:xfrm flipH="1" rot="-5400000">
              <a:off x="2683445" y="-617462"/>
              <a:ext cx="53700" cy="4143900"/>
            </a:xfrm>
            <a:prstGeom prst="curvedConnector3">
              <a:avLst>
                <a:gd fmla="val -447253" name="adj1"/>
              </a:avLst>
            </a:prstGeom>
            <a:noFill/>
            <a:ln cap="flat" cmpd="sng" w="38100">
              <a:solidFill>
                <a:schemeClr val="accent4"/>
              </a:solidFill>
              <a:prstDash val="solid"/>
              <a:round/>
              <a:headEnd len="med" w="med" type="none"/>
              <a:tailEnd len="med" w="med" type="triangle"/>
            </a:ln>
          </p:spPr>
        </p:cxnSp>
      </p:grpSp>
      <p:grpSp>
        <p:nvGrpSpPr>
          <p:cNvPr id="1885" name="Google Shape;1885;p155"/>
          <p:cNvGrpSpPr/>
          <p:nvPr/>
        </p:nvGrpSpPr>
        <p:grpSpPr>
          <a:xfrm>
            <a:off x="2647826" y="4141750"/>
            <a:ext cx="3221324" cy="465000"/>
            <a:chOff x="2390976" y="476475"/>
            <a:chExt cx="3221324" cy="465000"/>
          </a:xfrm>
        </p:grpSpPr>
        <p:sp>
          <p:nvSpPr>
            <p:cNvPr id="1886" name="Google Shape;1886;p155"/>
            <p:cNvSpPr/>
            <p:nvPr/>
          </p:nvSpPr>
          <p:spPr>
            <a:xfrm>
              <a:off x="5024600" y="500175"/>
              <a:ext cx="587700" cy="3834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7" name="Google Shape;1887;p155"/>
            <p:cNvSpPr/>
            <p:nvPr/>
          </p:nvSpPr>
          <p:spPr>
            <a:xfrm>
              <a:off x="2390976" y="476475"/>
              <a:ext cx="587700" cy="4650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88" name="Google Shape;1888;p155"/>
            <p:cNvCxnSpPr>
              <a:stCxn id="1887" idx="4"/>
              <a:endCxn id="1886" idx="4"/>
            </p:cNvCxnSpPr>
            <p:nvPr/>
          </p:nvCxnSpPr>
          <p:spPr>
            <a:xfrm rot="-5400000">
              <a:off x="3972726" y="-404325"/>
              <a:ext cx="57900" cy="2633700"/>
            </a:xfrm>
            <a:prstGeom prst="curvedConnector3">
              <a:avLst>
                <a:gd fmla="val -411269" name="adj1"/>
              </a:avLst>
            </a:prstGeom>
            <a:noFill/>
            <a:ln cap="flat" cmpd="sng" w="38100">
              <a:solidFill>
                <a:schemeClr val="accent5"/>
              </a:solidFill>
              <a:prstDash val="solid"/>
              <a:round/>
              <a:headEnd len="med" w="med" type="none"/>
              <a:tailEnd len="med" w="med" type="triangle"/>
            </a:ln>
          </p:spPr>
        </p:cxnSp>
      </p:grpSp>
      <p:grpSp>
        <p:nvGrpSpPr>
          <p:cNvPr id="1889" name="Google Shape;1889;p155"/>
          <p:cNvGrpSpPr/>
          <p:nvPr/>
        </p:nvGrpSpPr>
        <p:grpSpPr>
          <a:xfrm>
            <a:off x="4029252" y="4168900"/>
            <a:ext cx="3841898" cy="338700"/>
            <a:chOff x="4029252" y="4168900"/>
            <a:chExt cx="3841898" cy="338700"/>
          </a:xfrm>
        </p:grpSpPr>
        <p:sp>
          <p:nvSpPr>
            <p:cNvPr id="1890" name="Google Shape;1890;p155"/>
            <p:cNvSpPr txBox="1"/>
            <p:nvPr/>
          </p:nvSpPr>
          <p:spPr>
            <a:xfrm>
              <a:off x="4029252" y="4168900"/>
              <a:ext cx="19920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2200">
                  <a:solidFill>
                    <a:schemeClr val="dk1"/>
                  </a:solidFill>
                  <a:latin typeface="Lexend"/>
                  <a:ea typeface="Lexend"/>
                  <a:cs typeface="Lexend"/>
                  <a:sym typeface="Lexend"/>
                </a:rPr>
                <a:t>→ ZnSO4</a:t>
              </a:r>
              <a:r>
                <a:rPr baseline="-25000" lang="en-GB" sz="22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891" name="Google Shape;1891;p155"/>
            <p:cNvSpPr txBox="1"/>
            <p:nvPr/>
          </p:nvSpPr>
          <p:spPr>
            <a:xfrm>
              <a:off x="5844850" y="4168900"/>
              <a:ext cx="16926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H</a:t>
              </a:r>
              <a:r>
                <a:rPr baseline="-25000" lang="en-GB" sz="2200">
                  <a:solidFill>
                    <a:schemeClr val="dk1"/>
                  </a:solidFill>
                  <a:latin typeface="Lexend"/>
                  <a:ea typeface="Lexend"/>
                  <a:cs typeface="Lexend"/>
                  <a:sym typeface="Lexend"/>
                </a:rPr>
                <a:t>2</a:t>
              </a:r>
              <a:r>
                <a:rPr lang="en-GB" sz="2200">
                  <a:solidFill>
                    <a:schemeClr val="dk1"/>
                  </a:solidFill>
                  <a:latin typeface="Lexend"/>
                  <a:ea typeface="Lexend"/>
                  <a:cs typeface="Lexend"/>
                  <a:sym typeface="Lexend"/>
                </a:rPr>
                <a:t>O</a:t>
              </a:r>
              <a:endParaRPr sz="2200">
                <a:solidFill>
                  <a:schemeClr val="dk1"/>
                </a:solidFill>
                <a:latin typeface="Lexend"/>
                <a:ea typeface="Lexend"/>
                <a:cs typeface="Lexend"/>
                <a:sym typeface="Lexend"/>
              </a:endParaRPr>
            </a:p>
          </p:txBody>
        </p:sp>
        <p:sp>
          <p:nvSpPr>
            <p:cNvPr id="1892" name="Google Shape;1892;p155"/>
            <p:cNvSpPr txBox="1"/>
            <p:nvPr/>
          </p:nvSpPr>
          <p:spPr>
            <a:xfrm>
              <a:off x="6809750" y="4168900"/>
              <a:ext cx="10614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CO2</a:t>
              </a:r>
              <a:r>
                <a:rPr baseline="-25000" lang="en-GB" sz="22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grpSp>
        <p:nvGrpSpPr>
          <p:cNvPr id="1893" name="Google Shape;1893;p155"/>
          <p:cNvGrpSpPr/>
          <p:nvPr/>
        </p:nvGrpSpPr>
        <p:grpSpPr>
          <a:xfrm>
            <a:off x="565835" y="2617251"/>
            <a:ext cx="4715611" cy="369543"/>
            <a:chOff x="413495" y="1425588"/>
            <a:chExt cx="4599250" cy="340750"/>
          </a:xfrm>
        </p:grpSpPr>
        <p:sp>
          <p:nvSpPr>
            <p:cNvPr id="1894" name="Google Shape;1894;p155"/>
            <p:cNvSpPr/>
            <p:nvPr/>
          </p:nvSpPr>
          <p:spPr>
            <a:xfrm>
              <a:off x="4606245" y="1425588"/>
              <a:ext cx="406500" cy="3165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5" name="Google Shape;1895;p155"/>
            <p:cNvSpPr/>
            <p:nvPr/>
          </p:nvSpPr>
          <p:spPr>
            <a:xfrm>
              <a:off x="413495" y="1427638"/>
              <a:ext cx="449700" cy="3387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96" name="Google Shape;1896;p155"/>
            <p:cNvCxnSpPr>
              <a:stCxn id="1895" idx="0"/>
              <a:endCxn id="1894" idx="1"/>
            </p:cNvCxnSpPr>
            <p:nvPr/>
          </p:nvCxnSpPr>
          <p:spPr>
            <a:xfrm flipH="1" rot="-5400000">
              <a:off x="2629895" y="-563912"/>
              <a:ext cx="44400" cy="4027500"/>
            </a:xfrm>
            <a:prstGeom prst="curvedConnector3">
              <a:avLst>
                <a:gd fmla="val -499147" name="adj1"/>
              </a:avLst>
            </a:prstGeom>
            <a:noFill/>
            <a:ln cap="flat" cmpd="sng" w="38100">
              <a:solidFill>
                <a:schemeClr val="accent4"/>
              </a:solidFill>
              <a:prstDash val="solid"/>
              <a:round/>
              <a:headEnd len="med" w="med" type="none"/>
              <a:tailEnd len="med" w="med" type="triangle"/>
            </a:ln>
          </p:spPr>
        </p:cxnSp>
      </p:grpSp>
      <p:sp>
        <p:nvSpPr>
          <p:cNvPr id="1897" name="Google Shape;1897;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Metal carbonates</a:t>
            </a:r>
            <a:endParaRPr/>
          </a:p>
        </p:txBody>
      </p:sp>
      <p:sp>
        <p:nvSpPr>
          <p:cNvPr id="1898" name="Google Shape;1898;p155"/>
          <p:cNvSpPr txBox="1"/>
          <p:nvPr>
            <p:ph idx="1" type="body"/>
          </p:nvPr>
        </p:nvSpPr>
        <p:spPr>
          <a:xfrm>
            <a:off x="324000" y="759300"/>
            <a:ext cx="8496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Zinc carbonate reacting with different acids:</a:t>
            </a:r>
            <a:r>
              <a:rPr lang="en-GB">
                <a:latin typeface="Lexend"/>
              </a:rPr>
              <a:t/>
            </a:r>
            <a:r>
              <a:rPr lang="en-GB">
                <a:latin typeface="Lexend"/>
              </a:rPr>
              <a:t/>
            </a:r>
            <a:endParaRPr/>
          </a:p>
        </p:txBody>
      </p:sp>
      <p:sp>
        <p:nvSpPr>
          <p:cNvPr id="1899" name="Google Shape;1899;p155"/>
          <p:cNvSpPr txBox="1"/>
          <p:nvPr/>
        </p:nvSpPr>
        <p:spPr>
          <a:xfrm>
            <a:off x="324000" y="1721509"/>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zinc carbonate + nitric acid → zinc nitrate + biyo (water) + carbon dioxide</a:t>
            </a:r>
            <a:endParaRPr sz="1800">
              <a:solidFill>
                <a:schemeClr val="dk1"/>
              </a:solidFill>
              <a:latin typeface="Lexend"/>
              <a:ea typeface="Lexend"/>
              <a:cs typeface="Lexend"/>
              <a:sym typeface="Lexend"/>
            </a:endParaRPr>
          </a:p>
        </p:txBody>
      </p:sp>
      <p:sp>
        <p:nvSpPr>
          <p:cNvPr id="1900" name="Google Shape;1900;p155"/>
          <p:cNvSpPr txBox="1"/>
          <p:nvPr/>
        </p:nvSpPr>
        <p:spPr>
          <a:xfrm>
            <a:off x="643250" y="2599500"/>
            <a:ext cx="8874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ZnCO3</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901" name="Google Shape;1901;p155"/>
          <p:cNvSpPr txBox="1"/>
          <p:nvPr/>
        </p:nvSpPr>
        <p:spPr>
          <a:xfrm>
            <a:off x="6606850" y="2599500"/>
            <a:ext cx="16926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H</a:t>
            </a:r>
            <a:r>
              <a:rPr baseline="-25000" lang="en-GB" sz="1800">
                <a:solidFill>
                  <a:schemeClr val="dk1"/>
                </a:solidFill>
                <a:latin typeface="Lexend"/>
                <a:ea typeface="Lexend"/>
                <a:cs typeface="Lexend"/>
                <a:sym typeface="Lexend"/>
              </a:rPr>
              <a:t>2</a:t>
            </a:r>
            <a:r>
              <a:rPr lang="en-GB" sz="1800">
                <a:solidFill>
                  <a:schemeClr val="dk1"/>
                </a:solidFill>
                <a:latin typeface="Lexend"/>
                <a:ea typeface="Lexend"/>
                <a:cs typeface="Lexend"/>
                <a:sym typeface="Lexend"/>
              </a:rPr>
              <a:t>O</a:t>
            </a:r>
            <a:endParaRPr sz="2200">
              <a:solidFill>
                <a:schemeClr val="dk1"/>
              </a:solidFill>
              <a:latin typeface="Lexend"/>
              <a:ea typeface="Lexend"/>
              <a:cs typeface="Lexend"/>
              <a:sym typeface="Lexend"/>
            </a:endParaRPr>
          </a:p>
        </p:txBody>
      </p:sp>
      <p:sp>
        <p:nvSpPr>
          <p:cNvPr id="1902" name="Google Shape;1902;p155"/>
          <p:cNvSpPr txBox="1"/>
          <p:nvPr/>
        </p:nvSpPr>
        <p:spPr>
          <a:xfrm>
            <a:off x="7571750" y="2599500"/>
            <a:ext cx="1061400" cy="3387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CO2</a:t>
            </a:r>
            <a:r>
              <a:rPr baseline="-25000"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903" name="Google Shape;1903;p155"/>
          <p:cNvSpPr txBox="1"/>
          <p:nvPr/>
        </p:nvSpPr>
        <p:spPr>
          <a:xfrm>
            <a:off x="324000" y="3502809"/>
            <a:ext cx="849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zinc carbonate + sulfuric acid → zinc sulfate + biyo (water) + carbon dioxide</a:t>
            </a:r>
            <a:endParaRPr sz="1800">
              <a:solidFill>
                <a:schemeClr val="dk1"/>
              </a:solidFill>
              <a:latin typeface="Lexend"/>
              <a:ea typeface="Lexend"/>
              <a:cs typeface="Lexend"/>
              <a:sym typeface="Lexend"/>
            </a:endParaRPr>
          </a:p>
        </p:txBody>
      </p:sp>
      <p:grpSp>
        <p:nvGrpSpPr>
          <p:cNvPr id="1904" name="Google Shape;1904;p155"/>
          <p:cNvGrpSpPr/>
          <p:nvPr/>
        </p:nvGrpSpPr>
        <p:grpSpPr>
          <a:xfrm>
            <a:off x="643250" y="4168900"/>
            <a:ext cx="3013100" cy="338700"/>
            <a:chOff x="643250" y="4168900"/>
            <a:chExt cx="3013100" cy="338700"/>
          </a:xfrm>
        </p:grpSpPr>
        <p:sp>
          <p:nvSpPr>
            <p:cNvPr id="1905" name="Google Shape;1905;p155"/>
            <p:cNvSpPr txBox="1"/>
            <p:nvPr/>
          </p:nvSpPr>
          <p:spPr>
            <a:xfrm>
              <a:off x="643250" y="4168900"/>
              <a:ext cx="887400" cy="338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2200">
                  <a:solidFill>
                    <a:schemeClr val="dk1"/>
                  </a:solidFill>
                  <a:latin typeface="Lexend"/>
                  <a:ea typeface="Lexend"/>
                  <a:cs typeface="Lexend"/>
                  <a:sym typeface="Lexend"/>
                </a:rPr>
                <a:t>ZnCO3</a:t>
              </a:r>
              <a:r>
                <a:rPr baseline="-25000" lang="en-GB" sz="22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906" name="Google Shape;1906;p155"/>
            <p:cNvSpPr txBox="1"/>
            <p:nvPr/>
          </p:nvSpPr>
          <p:spPr>
            <a:xfrm>
              <a:off x="1912750" y="4168900"/>
              <a:ext cx="1743600" cy="338700"/>
            </a:xfrm>
            <a:prstGeom prst="rect">
              <a:avLst/>
            </a:prstGeom>
            <a:noFill/>
            <a:ln>
              <a:noFill/>
            </a:ln>
          </p:spPr>
          <p:txBody>
            <a:bodyPr anchorCtr="0" anchor="t" bIns="0" lIns="0" spcFirstLastPara="1" rIns="0" wrap="square" tIns="0">
              <a:spAutoFit/>
            </a:bodyPr>
            <a:lstStyle/>
            <a:p>
              <a:pPr indent="-368300" lvl="0" marL="457200" rtl="0" algn="l">
                <a:lnSpc>
                  <a:spcPct val="115000"/>
                </a:lnSpc>
                <a:spcBef>
                  <a:spcPts val="0"/>
                </a:spcBef>
                <a:spcAft>
                  <a:spcPts val="0"/>
                </a:spcAft>
                <a:buClr>
                  <a:schemeClr val="dk1"/>
                </a:buClr>
                <a:buSzPts val="2200"/>
                <a:buFont typeface="Lexend"/>
                <a:buChar char="+"/>
              </a:pPr>
              <a:r>
                <a:rPr lang="en-GB" sz="2200">
                  <a:solidFill>
                    <a:schemeClr val="dk1"/>
                  </a:solidFill>
                  <a:latin typeface="Lexend"/>
                  <a:ea typeface="Lexend"/>
                  <a:cs typeface="Lexend"/>
                  <a:sym typeface="Lexend"/>
                </a:rPr>
                <a:t>H2SO4</a:t>
              </a:r>
              <a:r>
                <a:rPr baseline="-25000" lang="en-GB" sz="2200">
                  <a:solidFill>
                    <a:schemeClr val="dk1"/>
                  </a:solidFill>
                  <a:latin typeface="Lexend"/>
                  <a:ea typeface="Lexend"/>
                  <a:cs typeface="Lexend"/>
                  <a:sym typeface="Lexend"/>
                </a:rPr>
                <a:t/>
              </a:r>
              <a:r>
                <a:rPr lang="en-GB" sz="2200">
                  <a:solidFill>
                    <a:schemeClr val="dk1"/>
                  </a:solidFill>
                  <a:latin typeface="Lexend"/>
                  <a:ea typeface="Lexend"/>
                  <a:cs typeface="Lexend"/>
                  <a:sym typeface="Lexend"/>
                </a:rPr>
                <a:t/>
              </a:r>
              <a:r>
                <a:rPr baseline="-25000" lang="en-GB" sz="2200">
                  <a:solidFill>
                    <a:schemeClr val="dk1"/>
                  </a:solidFill>
                  <a:latin typeface="Lexend"/>
                  <a:ea typeface="Lexend"/>
                  <a:cs typeface="Lexend"/>
                  <a:sym typeface="Lexend"/>
                </a:rPr>
                <a:t/>
              </a:r>
              <a:endParaRPr baseline="-25000" sz="2200">
                <a:solidFill>
                  <a:schemeClr val="dk1"/>
                </a:solidFill>
                <a:latin typeface="ABeeZee"/>
                <a:ea typeface="ABeeZee"/>
                <a:cs typeface="ABeeZee"/>
                <a:sym typeface="ABeeZee"/>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0" name="Shape 1910"/>
        <p:cNvGrpSpPr/>
        <p:nvPr/>
      </p:nvGrpSpPr>
      <p:grpSpPr>
        <a:xfrm>
          <a:off x="0" y="0"/>
          <a:ext cx="0" cy="0"/>
          <a:chOff x="0" y="0"/>
          <a:chExt cx="0" cy="0"/>
        </a:xfrm>
      </p:grpSpPr>
      <p:sp>
        <p:nvSpPr>
          <p:cNvPr id="1911" name="Google Shape;1911;p156"/>
          <p:cNvSpPr txBox="1"/>
          <p:nvPr>
            <p:ph type="title"/>
          </p:nvPr>
        </p:nvSpPr>
        <p:spPr>
          <a:xfrm>
            <a:off x="324000" y="748775"/>
            <a:ext cx="84411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Marka magnesium carbonate (MgCO3) iyo hydrochloric acid (HCl) ay falgalaan (reaction), carbon dioxide, biyo (water) iyo cusbo (salt) bir ah ayaa la sameeya. Waa maxay qaacidada kiimikada ee cusbada (salt) birta ah ee la sameeyay?</a:t>
            </a:r>
            <a:r>
              <a:rPr lang="en-GB" sz="1800">
                <a:latin typeface="Lexend"/>
              </a:rPr>
              <a:t/>
            </a:r>
            <a:r>
              <a:rPr lang="en-GB" sz="1800">
                <a:latin typeface="Lexend"/>
              </a:rPr>
              <a:t/>
            </a:r>
            <a:r>
              <a:rPr baseline="-25000" lang="en-GB" sz="1800">
                <a:latin typeface="Lexend"/>
              </a:rPr>
              <a:t/>
            </a:r>
            <a:r>
              <a:rPr lang="en-GB" sz="1800">
                <a:latin typeface="Lexend"/>
              </a:rPr>
              <a:t/>
            </a:r>
            <a:r>
              <a:rPr lang="en-GB" sz="1800">
                <a:latin typeface="Lexend"/>
                <a:ea typeface="ABeeZee"/>
                <a:cs typeface="ABeeZee"/>
                <a:sym typeface="ABeeZee"/>
              </a:rPr>
              <a:t/>
            </a:r>
            <a:r>
              <a:rPr lang="en-GB" sz="1800">
                <a:latin typeface="Lexend"/>
              </a:rPr>
              <a:t/>
            </a:r>
            <a:r>
              <a:rPr lang="en-GB" sz="1800">
                <a:latin typeface="Lexend"/>
              </a:rPr>
              <a:t/>
            </a:r>
            <a:r>
              <a:rPr lang="en-GB" sz="1800">
                <a:latin typeface="Lexend"/>
              </a:rPr>
              <a:t/>
            </a:r>
            <a:r>
              <a:rPr lang="en-GB" sz="1800">
                <a:latin typeface="Lexend"/>
              </a:rPr>
              <a:t/>
            </a:r>
            <a:endParaRPr sz="2000"/>
          </a:p>
        </p:txBody>
      </p:sp>
      <p:sp>
        <p:nvSpPr>
          <p:cNvPr id="1912" name="Google Shape;1912;p15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Metal carbonates</a:t>
            </a:r>
            <a:endParaRPr/>
          </a:p>
        </p:txBody>
      </p:sp>
      <p:sp>
        <p:nvSpPr>
          <p:cNvPr id="1913" name="Google Shape;1913;p156"/>
          <p:cNvSpPr txBox="1"/>
          <p:nvPr/>
        </p:nvSpPr>
        <p:spPr>
          <a:xfrm>
            <a:off x="1231350" y="3020100"/>
            <a:ext cx="906900" cy="439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MgCl2</a:t>
            </a:r>
            <a:r>
              <a:rPr lang="en-GB" sz="1800">
                <a:solidFill>
                  <a:schemeClr val="dk1"/>
                </a:solidFill>
                <a:latin typeface="Lexend"/>
                <a:ea typeface="ABeeZee"/>
                <a:cs typeface="ABeeZee"/>
                <a:sym typeface="ABeeZee"/>
              </a:rPr>
              <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914" name="Google Shape;1914;p156"/>
          <p:cNvSpPr txBox="1"/>
          <p:nvPr/>
        </p:nvSpPr>
        <p:spPr>
          <a:xfrm>
            <a:off x="4118550" y="3020100"/>
            <a:ext cx="906900" cy="439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ZnCl2</a:t>
            </a:r>
            <a:r>
              <a:rPr lang="en-GB" sz="1800">
                <a:solidFill>
                  <a:schemeClr val="dk1"/>
                </a:solidFill>
                <a:latin typeface="Lexend"/>
                <a:ea typeface="Lexend"/>
                <a:cs typeface="Lexend"/>
                <a:sym typeface="Lexend"/>
              </a:rPr>
              <a:t/>
            </a:r>
            <a:r>
              <a:rPr lang="en-GB" sz="1800">
                <a:solidFill>
                  <a:schemeClr val="dk1"/>
                </a:solidFill>
                <a:latin typeface="Lexend"/>
                <a:ea typeface="ABeeZee"/>
                <a:cs typeface="ABeeZee"/>
                <a:sym typeface="ABeeZee"/>
              </a:rPr>
              <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sp>
        <p:nvSpPr>
          <p:cNvPr id="1915" name="Google Shape;1915;p156"/>
          <p:cNvSpPr txBox="1"/>
          <p:nvPr/>
        </p:nvSpPr>
        <p:spPr>
          <a:xfrm>
            <a:off x="6972000" y="3020100"/>
            <a:ext cx="974400" cy="439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MgSO4</a:t>
            </a:r>
            <a:r>
              <a:rPr baseline="-25000" lang="en-GB" sz="1800">
                <a:solidFill>
                  <a:schemeClr val="dk1"/>
                </a:solidFill>
                <a:latin typeface="Lexend"/>
                <a:ea typeface="Lexend"/>
                <a:cs typeface="Lexend"/>
                <a:sym typeface="Lexend"/>
              </a:rPr>
              <a:t/>
            </a:r>
            <a:endParaRPr baseline="-25000" sz="2200">
              <a:solidFill>
                <a:schemeClr val="dk1"/>
              </a:solidFill>
              <a:latin typeface="Lexend"/>
              <a:ea typeface="Lexend"/>
              <a:cs typeface="Lexend"/>
              <a:sym typeface="Lexend"/>
            </a:endParaRPr>
          </a:p>
        </p:txBody>
      </p:sp>
      <p:pic>
        <p:nvPicPr>
          <p:cNvPr id="1916" name="Google Shape;1916;p156"/>
          <p:cNvPicPr preferRelativeResize="0"/>
          <p:nvPr/>
        </p:nvPicPr>
        <p:blipFill>
          <a:blip r:embed="rId3">
            <a:alphaModFix/>
          </a:blip>
          <a:stretch>
            <a:fillRect/>
          </a:stretch>
        </p:blipFill>
        <p:spPr>
          <a:xfrm>
            <a:off x="2197508" y="303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0" name="Shape 1920"/>
        <p:cNvGrpSpPr/>
        <p:nvPr/>
      </p:nvGrpSpPr>
      <p:grpSpPr>
        <a:xfrm>
          <a:off x="0" y="0"/>
          <a:ext cx="0" cy="0"/>
          <a:chOff x="0" y="0"/>
          <a:chExt cx="0" cy="0"/>
        </a:xfrm>
      </p:grpSpPr>
      <p:sp>
        <p:nvSpPr>
          <p:cNvPr id="1921" name="Google Shape;1921;p157"/>
          <p:cNvSpPr txBox="1"/>
          <p:nvPr>
            <p:ph idx="1" type="body"/>
          </p:nvPr>
        </p:nvSpPr>
        <p:spPr>
          <a:xfrm>
            <a:off x="324000" y="759300"/>
            <a:ext cx="4739700" cy="15840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400">
                <a:latin typeface="Lexend"/>
              </a:rPr>
              <a:t>Dhamaystir fal-celiyeyaasha (reactants) ama badeecadaha (products) ee isleegyada ereyada ee soo socda oo muujinaya falgal (reaction) u dhexeeya carbonates kala duwan iyo acids. Isticmaal macluumaadka ku jira shaxda si ay kuu caawiso.</a:t>
            </a:r>
            <a:endParaRPr sz="1800"/>
          </a:p>
        </p:txBody>
      </p:sp>
      <p:sp>
        <p:nvSpPr>
          <p:cNvPr id="1922" name="Google Shape;1922;p15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Carbonates birta (Metal carbonates)</a:t>
            </a:r>
            <a:endParaRPr/>
          </a:p>
        </p:txBody>
      </p:sp>
      <p:graphicFrame>
        <p:nvGraphicFramePr>
          <p:cNvPr id="1923" name="Google Shape;1923;p157"/>
          <p:cNvGraphicFramePr/>
          <p:nvPr/>
        </p:nvGraphicFramePr>
        <p:xfrm>
          <a:off x="5283763" y="1208588"/>
          <a:ext cx="3000000" cy="3000000"/>
        </p:xfrm>
        <a:graphic>
          <a:graphicData uri="http://schemas.openxmlformats.org/drawingml/2006/table">
            <a:tbl>
              <a:tblPr>
                <a:noFill/>
                <a:tableStyleId>{38DB3A00-B739-4AB1-8C43-186D75997FC0}</a:tableStyleId>
              </a:tblPr>
              <a:tblGrid>
                <a:gridCol w="1374500"/>
                <a:gridCol w="1962325"/>
              </a:tblGrid>
              <a:tr h="302850">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magaca acid-ka</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magaca cusbada birta (metal salt) dhammaadkeeda</a:t>
                      </a:r>
                      <a:endParaRPr sz="1600">
                        <a:solidFill>
                          <a:srgbClr val="FFFFFF"/>
                        </a:solidFill>
                        <a:latin typeface="Lexend"/>
                        <a:ea typeface="Lexend"/>
                        <a:cs typeface="Lexend"/>
                        <a:sym typeface="Lexend"/>
                      </a:endParaRPr>
                    </a:p>
                  </a:txBody>
                  <a:tcPr marT="18000" marB="18000" marR="18000" marL="18000">
                    <a:solidFill>
                      <a:srgbClr val="4F7BE8"/>
                    </a:solidFill>
                  </a:tcPr>
                </a:tc>
              </a:tr>
              <a:tr h="239125">
                <a:tc>
                  <a:txBody>
                    <a:bodyPr/>
                    <a:lstStyle/>
                    <a:p>
                      <a:pPr indent="0" lvl="0" marL="0" rtl="0" algn="l">
                        <a:spcBef>
                          <a:spcPts val="0"/>
                        </a:spcBef>
                        <a:spcAft>
                          <a:spcPts val="0"/>
                        </a:spcAft>
                        <a:buNone/>
                      </a:pPr>
                      <a:r>
                        <a:rPr lang="en-GB" sz="1000">
                          <a:latin typeface="Lexend"/>
                          <a:ea typeface="Lexend"/>
                          <a:cs typeface="Lexend"/>
                          <a:sym typeface="Lexend"/>
                        </a:rPr>
                        <a:t>hydrochloric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chloride</a:t>
                      </a:r>
                      <a:endParaRPr sz="1600">
                        <a:latin typeface="Lexend"/>
                        <a:ea typeface="Lexend"/>
                        <a:cs typeface="Lexend"/>
                        <a:sym typeface="Lexend"/>
                      </a:endParaRPr>
                    </a:p>
                  </a:txBody>
                  <a:tcPr marT="18000" marB="18000" marR="18000" marL="18000">
                    <a:noFill/>
                  </a:tcPr>
                </a:tc>
              </a:tr>
              <a:tr h="267525">
                <a:tc>
                  <a:txBody>
                    <a:bodyPr/>
                    <a:lstStyle/>
                    <a:p>
                      <a:pPr indent="0" lvl="0" marL="0" rtl="0" algn="l">
                        <a:spcBef>
                          <a:spcPts val="0"/>
                        </a:spcBef>
                        <a:spcAft>
                          <a:spcPts val="0"/>
                        </a:spcAft>
                        <a:buNone/>
                      </a:pPr>
                      <a:r>
                        <a:rPr lang="en-GB" sz="1000">
                          <a:latin typeface="Lexend"/>
                          <a:ea typeface="Lexend"/>
                          <a:cs typeface="Lexend"/>
                          <a:sym typeface="Lexend"/>
                        </a:rPr>
                        <a:t>sulfuric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sulfate</a:t>
                      </a:r>
                      <a:endParaRPr sz="1600">
                        <a:latin typeface="Lexend"/>
                        <a:ea typeface="Lexend"/>
                        <a:cs typeface="Lexend"/>
                        <a:sym typeface="Lexend"/>
                      </a:endParaRPr>
                    </a:p>
                  </a:txBody>
                  <a:tcPr marT="18000" marB="18000" marR="18000" marL="18000">
                    <a:noFill/>
                  </a:tcPr>
                </a:tc>
              </a:tr>
              <a:tr h="246375">
                <a:tc>
                  <a:txBody>
                    <a:bodyPr/>
                    <a:lstStyle/>
                    <a:p>
                      <a:pPr indent="0" lvl="0" marL="0" rtl="0" algn="l">
                        <a:spcBef>
                          <a:spcPts val="0"/>
                        </a:spcBef>
                        <a:spcAft>
                          <a:spcPts val="0"/>
                        </a:spcAft>
                        <a:buNone/>
                      </a:pPr>
                      <a:r>
                        <a:rPr lang="en-GB" sz="1000">
                          <a:latin typeface="Lexend"/>
                          <a:ea typeface="Lexend"/>
                          <a:cs typeface="Lexend"/>
                          <a:sym typeface="Lexend"/>
                        </a:rPr>
                        <a:t>nitric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nitrate</a:t>
                      </a:r>
                      <a:endParaRPr sz="1600">
                        <a:latin typeface="Lexend"/>
                        <a:ea typeface="Lexend"/>
                        <a:cs typeface="Lexend"/>
                        <a:sym typeface="Lexend"/>
                      </a:endParaRPr>
                    </a:p>
                  </a:txBody>
                  <a:tcPr marT="18000" marB="18000" marR="18000" marL="18000">
                    <a:noFill/>
                  </a:tcPr>
                </a:tc>
              </a:tr>
            </a:tbl>
          </a:graphicData>
        </a:graphic>
      </p:graphicFrame>
      <p:grpSp>
        <p:nvGrpSpPr>
          <p:cNvPr id="1924" name="Google Shape;1924;p157"/>
          <p:cNvGrpSpPr/>
          <p:nvPr/>
        </p:nvGrpSpPr>
        <p:grpSpPr>
          <a:xfrm>
            <a:off x="324000" y="2749475"/>
            <a:ext cx="8372675" cy="338700"/>
            <a:chOff x="324000" y="2749475"/>
            <a:chExt cx="8372675" cy="338700"/>
          </a:xfrm>
        </p:grpSpPr>
        <p:sp>
          <p:nvSpPr>
            <p:cNvPr id="1925" name="Google Shape;1925;p157"/>
            <p:cNvSpPr txBox="1"/>
            <p:nvPr/>
          </p:nvSpPr>
          <p:spPr>
            <a:xfrm>
              <a:off x="754475" y="2810975"/>
              <a:ext cx="79422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500">
                  <a:solidFill>
                    <a:schemeClr val="dk1"/>
                  </a:solidFill>
                  <a:latin typeface="Lexend"/>
                  <a:ea typeface="Lexend"/>
                  <a:cs typeface="Lexend"/>
                  <a:sym typeface="Lexend"/>
                </a:rPr>
                <a:t>tin carbonate + sulfuric acid →</a:t>
              </a:r>
              <a:r>
                <a:rPr lang="en-GB" sz="15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26" name="Google Shape;1926;p157"/>
            <p:cNvSpPr txBox="1"/>
            <p:nvPr/>
          </p:nvSpPr>
          <p:spPr>
            <a:xfrm>
              <a:off x="324000" y="2749475"/>
              <a:ext cx="210300" cy="3387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Clr>
                  <a:schemeClr val="dk1"/>
                </a:buClr>
                <a:buSzPts val="1800"/>
                <a:buFont typeface="Lexend"/>
                <a:buAutoNum type="alphaLcParenR"/>
              </a:pPr>
              <a:r>
                <a:t/>
              </a:r>
              <a:endParaRPr sz="2200">
                <a:solidFill>
                  <a:schemeClr val="dk1"/>
                </a:solidFill>
                <a:latin typeface="Lexend"/>
                <a:ea typeface="Lexend"/>
                <a:cs typeface="Lexend"/>
                <a:sym typeface="Lexend"/>
              </a:endParaRPr>
            </a:p>
          </p:txBody>
        </p:sp>
      </p:grpSp>
      <p:grpSp>
        <p:nvGrpSpPr>
          <p:cNvPr id="1927" name="Google Shape;1927;p157"/>
          <p:cNvGrpSpPr/>
          <p:nvPr/>
        </p:nvGrpSpPr>
        <p:grpSpPr>
          <a:xfrm>
            <a:off x="324000" y="3494204"/>
            <a:ext cx="8496125" cy="338700"/>
            <a:chOff x="324000" y="3494204"/>
            <a:chExt cx="8496125" cy="338700"/>
          </a:xfrm>
        </p:grpSpPr>
        <p:sp>
          <p:nvSpPr>
            <p:cNvPr id="1928" name="Google Shape;1928;p157"/>
            <p:cNvSpPr txBox="1"/>
            <p:nvPr/>
          </p:nvSpPr>
          <p:spPr>
            <a:xfrm>
              <a:off x="3924725" y="3555704"/>
              <a:ext cx="48954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500">
                  <a:solidFill>
                    <a:schemeClr val="dk1"/>
                  </a:solidFill>
                  <a:latin typeface="Lexend"/>
                  <a:ea typeface="Lexend"/>
                  <a:cs typeface="Lexend"/>
                  <a:sym typeface="Lexend"/>
                </a:rPr>
                <a:t>→ lead sulfate + biyo (water) + carbon dioxide</a:t>
              </a:r>
              <a:endParaRPr sz="1800">
                <a:solidFill>
                  <a:schemeClr val="dk1"/>
                </a:solidFill>
                <a:latin typeface="Lexend"/>
                <a:ea typeface="Lexend"/>
                <a:cs typeface="Lexend"/>
                <a:sym typeface="Lexend"/>
              </a:endParaRPr>
            </a:p>
          </p:txBody>
        </p:sp>
        <p:sp>
          <p:nvSpPr>
            <p:cNvPr id="1929" name="Google Shape;1929;p157"/>
            <p:cNvSpPr txBox="1"/>
            <p:nvPr/>
          </p:nvSpPr>
          <p:spPr>
            <a:xfrm>
              <a:off x="324000" y="3494204"/>
              <a:ext cx="210300" cy="3387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Clr>
                  <a:schemeClr val="dk1"/>
                </a:buClr>
                <a:buSzPts val="1800"/>
                <a:buFont typeface="Lexend"/>
                <a:buAutoNum type="alphaLcParenR" startAt="2"/>
              </a:pPr>
              <a:r>
                <a:t/>
              </a:r>
              <a:endParaRPr sz="2200">
                <a:solidFill>
                  <a:schemeClr val="dk1"/>
                </a:solidFill>
                <a:latin typeface="Lexend"/>
                <a:ea typeface="Lexend"/>
                <a:cs typeface="Lexend"/>
                <a:sym typeface="Lexend"/>
              </a:endParaRPr>
            </a:p>
          </p:txBody>
        </p:sp>
      </p:grpSp>
      <p:grpSp>
        <p:nvGrpSpPr>
          <p:cNvPr id="1930" name="Google Shape;1930;p157"/>
          <p:cNvGrpSpPr/>
          <p:nvPr/>
        </p:nvGrpSpPr>
        <p:grpSpPr>
          <a:xfrm>
            <a:off x="324000" y="4300432"/>
            <a:ext cx="8495975" cy="338700"/>
            <a:chOff x="324000" y="4300432"/>
            <a:chExt cx="8495975" cy="338700"/>
          </a:xfrm>
        </p:grpSpPr>
        <p:sp>
          <p:nvSpPr>
            <p:cNvPr id="1931" name="Google Shape;1931;p157"/>
            <p:cNvSpPr txBox="1"/>
            <p:nvPr/>
          </p:nvSpPr>
          <p:spPr>
            <a:xfrm>
              <a:off x="754475" y="4361932"/>
              <a:ext cx="8065500" cy="2772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1000"/>
                </a:spcAft>
                <a:buNone/>
              </a:pPr>
              <a:r>
                <a:rPr lang="en-GB" sz="1500">
                  <a:solidFill>
                    <a:schemeClr val="dk1"/>
                  </a:solidFill>
                  <a:latin typeface="Lexend"/>
                  <a:ea typeface="Lexend"/>
                  <a:cs typeface="Lexend"/>
                  <a:sym typeface="Lexend"/>
                </a:rPr>
                <a:t>lead carbonate + nitric acid →</a:t>
              </a:r>
              <a:r>
                <a:rPr lang="en-GB" sz="15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32" name="Google Shape;1932;p157"/>
            <p:cNvSpPr txBox="1"/>
            <p:nvPr/>
          </p:nvSpPr>
          <p:spPr>
            <a:xfrm>
              <a:off x="324000" y="4300432"/>
              <a:ext cx="210300" cy="338700"/>
            </a:xfrm>
            <a:prstGeom prst="rect">
              <a:avLst/>
            </a:prstGeom>
            <a:noFill/>
            <a:ln>
              <a:noFill/>
            </a:ln>
          </p:spPr>
          <p:txBody>
            <a:bodyPr anchorCtr="0" anchor="t" bIns="0" lIns="0" spcFirstLastPara="1" rIns="0" wrap="square" tIns="0">
              <a:spAutoFit/>
            </a:bodyPr>
            <a:lstStyle/>
            <a:p>
              <a:pPr indent="-342900" lvl="0" marL="457200" rtl="0" algn="l">
                <a:spcBef>
                  <a:spcPts val="0"/>
                </a:spcBef>
                <a:spcAft>
                  <a:spcPts val="0"/>
                </a:spcAft>
                <a:buClr>
                  <a:schemeClr val="dk1"/>
                </a:buClr>
                <a:buSzPts val="1800"/>
                <a:buFont typeface="Lexend"/>
                <a:buAutoNum type="alphaLcParenR" startAt="3"/>
              </a:pPr>
              <a:r>
                <a:t/>
              </a:r>
              <a:endParaRPr sz="22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6" name="Shape 1936"/>
        <p:cNvGrpSpPr/>
        <p:nvPr/>
      </p:nvGrpSpPr>
      <p:grpSpPr>
        <a:xfrm>
          <a:off x="0" y="0"/>
          <a:ext cx="0" cy="0"/>
          <a:chOff x="0" y="0"/>
          <a:chExt cx="0" cy="0"/>
        </a:xfrm>
      </p:grpSpPr>
      <p:sp>
        <p:nvSpPr>
          <p:cNvPr id="1937" name="Google Shape;1937;p158"/>
          <p:cNvSpPr txBox="1"/>
          <p:nvPr>
            <p:ph idx="1" type="body"/>
          </p:nvPr>
        </p:nvSpPr>
        <p:spPr>
          <a:xfrm>
            <a:off x="324000" y="759300"/>
            <a:ext cx="5102700" cy="3020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400">
                <a:latin typeface="Lexend"/>
              </a:rPr>
              <a:t>Dhamaystir fal-celiyeyaasha (reactants) ama badeecadaha (products) ee isleegyada ereyada ee soo socda oo muujinaya falgal (reaction) u dhexeeya carbonates iyo acids. Isticmaal macluumaadka ku jira shaxda si ay kuu caawiso.</a:t>
            </a:r>
            <a:endParaRPr sz="1800"/>
          </a:p>
        </p:txBody>
      </p:sp>
      <p:sp>
        <p:nvSpPr>
          <p:cNvPr id="1938" name="Google Shape;1938;p15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Carbonates birta (Metal carbonates)</a:t>
            </a:r>
            <a:endParaRPr/>
          </a:p>
        </p:txBody>
      </p:sp>
      <p:sp>
        <p:nvSpPr>
          <p:cNvPr id="1939" name="Google Shape;1939;p158"/>
          <p:cNvSpPr txBox="1"/>
          <p:nvPr/>
        </p:nvSpPr>
        <p:spPr>
          <a:xfrm>
            <a:off x="721731" y="2810975"/>
            <a:ext cx="3555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tin carbonate + sulfuric acid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aphicFrame>
        <p:nvGraphicFramePr>
          <p:cNvPr id="1940" name="Google Shape;1940;p158"/>
          <p:cNvGraphicFramePr/>
          <p:nvPr/>
        </p:nvGraphicFramePr>
        <p:xfrm>
          <a:off x="5483288" y="809988"/>
          <a:ext cx="3000000" cy="3000000"/>
        </p:xfrm>
        <a:graphic>
          <a:graphicData uri="http://schemas.openxmlformats.org/drawingml/2006/table">
            <a:tbl>
              <a:tblPr>
                <a:noFill/>
                <a:tableStyleId>{38DB3A00-B739-4AB1-8C43-186D75997FC0}</a:tableStyleId>
              </a:tblPr>
              <a:tblGrid>
                <a:gridCol w="1374500"/>
                <a:gridCol w="1962325"/>
              </a:tblGrid>
              <a:tr h="302850">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magaca acid-ka</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1000">
                          <a:solidFill>
                            <a:srgbClr val="FFFFFF"/>
                          </a:solidFill>
                          <a:latin typeface="Lexend"/>
                          <a:ea typeface="Lexend"/>
                          <a:cs typeface="Lexend"/>
                          <a:sym typeface="Lexend"/>
                        </a:rPr>
                        <a:t>magaca cusbada birta (metal salt) dhammaadkeeda</a:t>
                      </a:r>
                      <a:endParaRPr sz="1600">
                        <a:solidFill>
                          <a:srgbClr val="FFFFFF"/>
                        </a:solidFill>
                        <a:latin typeface="Lexend"/>
                        <a:ea typeface="Lexend"/>
                        <a:cs typeface="Lexend"/>
                        <a:sym typeface="Lexend"/>
                      </a:endParaRPr>
                    </a:p>
                  </a:txBody>
                  <a:tcPr marT="18000" marB="18000" marR="18000" marL="18000">
                    <a:solidFill>
                      <a:srgbClr val="4F7BE8"/>
                    </a:solidFill>
                  </a:tcPr>
                </a:tc>
              </a:tr>
              <a:tr h="239125">
                <a:tc>
                  <a:txBody>
                    <a:bodyPr/>
                    <a:lstStyle/>
                    <a:p>
                      <a:pPr indent="0" lvl="0" marL="0" rtl="0" algn="l">
                        <a:spcBef>
                          <a:spcPts val="0"/>
                        </a:spcBef>
                        <a:spcAft>
                          <a:spcPts val="0"/>
                        </a:spcAft>
                        <a:buNone/>
                      </a:pPr>
                      <a:r>
                        <a:rPr lang="en-GB" sz="1000">
                          <a:latin typeface="Lexend"/>
                          <a:ea typeface="Lexend"/>
                          <a:cs typeface="Lexend"/>
                          <a:sym typeface="Lexend"/>
                        </a:rPr>
                        <a:t>hydrochloric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chloride</a:t>
                      </a:r>
                      <a:endParaRPr sz="1600">
                        <a:latin typeface="Lexend"/>
                        <a:ea typeface="Lexend"/>
                        <a:cs typeface="Lexend"/>
                        <a:sym typeface="Lexend"/>
                      </a:endParaRPr>
                    </a:p>
                  </a:txBody>
                  <a:tcPr marT="18000" marB="18000" marR="18000" marL="18000">
                    <a:noFill/>
                  </a:tcPr>
                </a:tc>
              </a:tr>
              <a:tr h="267525">
                <a:tc>
                  <a:txBody>
                    <a:bodyPr/>
                    <a:lstStyle/>
                    <a:p>
                      <a:pPr indent="0" lvl="0" marL="0" rtl="0" algn="l">
                        <a:spcBef>
                          <a:spcPts val="0"/>
                        </a:spcBef>
                        <a:spcAft>
                          <a:spcPts val="0"/>
                        </a:spcAft>
                        <a:buNone/>
                      </a:pPr>
                      <a:r>
                        <a:rPr lang="en-GB" sz="1000">
                          <a:latin typeface="Lexend"/>
                          <a:ea typeface="Lexend"/>
                          <a:cs typeface="Lexend"/>
                          <a:sym typeface="Lexend"/>
                        </a:rPr>
                        <a:t>sulfurik (sulfuric)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sulfate (sulfate)</a:t>
                      </a:r>
                      <a:endParaRPr sz="1600">
                        <a:latin typeface="Lexend"/>
                        <a:ea typeface="Lexend"/>
                        <a:cs typeface="Lexend"/>
                        <a:sym typeface="Lexend"/>
                      </a:endParaRPr>
                    </a:p>
                  </a:txBody>
                  <a:tcPr marT="18000" marB="18000" marR="18000" marL="18000">
                    <a:noFill/>
                  </a:tcPr>
                </a:tc>
              </a:tr>
              <a:tr h="246375">
                <a:tc>
                  <a:txBody>
                    <a:bodyPr/>
                    <a:lstStyle/>
                    <a:p>
                      <a:pPr indent="0" lvl="0" marL="0" rtl="0" algn="l">
                        <a:spcBef>
                          <a:spcPts val="0"/>
                        </a:spcBef>
                        <a:spcAft>
                          <a:spcPts val="0"/>
                        </a:spcAft>
                        <a:buNone/>
                      </a:pPr>
                      <a:r>
                        <a:rPr lang="en-GB" sz="1000">
                          <a:latin typeface="Lexend"/>
                          <a:ea typeface="Lexend"/>
                          <a:cs typeface="Lexend"/>
                          <a:sym typeface="Lexend"/>
                        </a:rPr>
                        <a:t>nitrik (nitric)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000">
                          <a:latin typeface="Lexend"/>
                          <a:ea typeface="Lexend"/>
                          <a:cs typeface="Lexend"/>
                          <a:sym typeface="Lexend"/>
                        </a:rPr>
                        <a:t>nitrate (nitrate)</a:t>
                      </a:r>
                      <a:endParaRPr sz="1600">
                        <a:latin typeface="Lexend"/>
                        <a:ea typeface="Lexend"/>
                        <a:cs typeface="Lexend"/>
                        <a:sym typeface="Lexend"/>
                      </a:endParaRPr>
                    </a:p>
                  </a:txBody>
                  <a:tcPr marT="18000" marB="18000" marR="18000" marL="18000">
                    <a:noFill/>
                  </a:tcPr>
                </a:tc>
              </a:tr>
            </a:tbl>
          </a:graphicData>
        </a:graphic>
      </p:graphicFrame>
      <p:sp>
        <p:nvSpPr>
          <p:cNvPr id="1941" name="Google Shape;1941;p158"/>
          <p:cNvSpPr txBox="1"/>
          <p:nvPr/>
        </p:nvSpPr>
        <p:spPr>
          <a:xfrm>
            <a:off x="4229525" y="3487454"/>
            <a:ext cx="48954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 lead sulfate + biyo (water) + carbon dioxide</a:t>
            </a:r>
            <a:endParaRPr sz="1800">
              <a:solidFill>
                <a:schemeClr val="dk1"/>
              </a:solidFill>
              <a:latin typeface="Lexend"/>
              <a:ea typeface="Lexend"/>
              <a:cs typeface="Lexend"/>
              <a:sym typeface="Lexend"/>
            </a:endParaRPr>
          </a:p>
        </p:txBody>
      </p:sp>
      <p:sp>
        <p:nvSpPr>
          <p:cNvPr id="1942" name="Google Shape;1942;p158"/>
          <p:cNvSpPr txBox="1"/>
          <p:nvPr/>
        </p:nvSpPr>
        <p:spPr>
          <a:xfrm>
            <a:off x="721737" y="4133332"/>
            <a:ext cx="3555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lead carbonate + nitric acid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43" name="Google Shape;1943;p158"/>
          <p:cNvSpPr txBox="1"/>
          <p:nvPr/>
        </p:nvSpPr>
        <p:spPr>
          <a:xfrm>
            <a:off x="324000" y="2749475"/>
            <a:ext cx="210300" cy="3387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lphaLcParenR"/>
            </a:pPr>
            <a:r>
              <a:rPr>
                <a:latin typeface="Lexend"/>
              </a:rPr>
              <a:t/>
            </a:r>
            <a:endParaRPr sz="2200">
              <a:solidFill>
                <a:schemeClr val="dk1"/>
              </a:solidFill>
              <a:latin typeface="Lexend"/>
              <a:ea typeface="Lexend"/>
              <a:cs typeface="Lexend"/>
              <a:sym typeface="Lexend"/>
            </a:endParaRPr>
          </a:p>
        </p:txBody>
      </p:sp>
      <p:sp>
        <p:nvSpPr>
          <p:cNvPr id="1944" name="Google Shape;1944;p158"/>
          <p:cNvSpPr txBox="1"/>
          <p:nvPr/>
        </p:nvSpPr>
        <p:spPr>
          <a:xfrm>
            <a:off x="324000" y="3456854"/>
            <a:ext cx="210300" cy="3387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lphaLcParenR" startAt="2"/>
            </a:pPr>
            <a:r>
              <a:rPr>
                <a:latin typeface="Lexend"/>
              </a:rPr>
              <a:t/>
            </a:r>
            <a:endParaRPr sz="2200">
              <a:solidFill>
                <a:schemeClr val="dk1"/>
              </a:solidFill>
              <a:latin typeface="Lexend"/>
              <a:ea typeface="Lexend"/>
              <a:cs typeface="Lexend"/>
              <a:sym typeface="Lexend"/>
            </a:endParaRPr>
          </a:p>
        </p:txBody>
      </p:sp>
      <p:sp>
        <p:nvSpPr>
          <p:cNvPr id="1945" name="Google Shape;1945;p158"/>
          <p:cNvSpPr txBox="1"/>
          <p:nvPr/>
        </p:nvSpPr>
        <p:spPr>
          <a:xfrm>
            <a:off x="324000" y="4071832"/>
            <a:ext cx="210300" cy="3387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lphaLcParenR" startAt="3"/>
            </a:pPr>
            <a:r>
              <a:rPr>
                <a:latin typeface="Lexend"/>
              </a:rPr>
              <a:t/>
            </a:r>
            <a:endParaRPr sz="2200">
              <a:solidFill>
                <a:schemeClr val="dk1"/>
              </a:solidFill>
              <a:latin typeface="Lexend"/>
              <a:ea typeface="Lexend"/>
              <a:cs typeface="Lexend"/>
              <a:sym typeface="Lexend"/>
            </a:endParaRPr>
          </a:p>
        </p:txBody>
      </p:sp>
      <p:sp>
        <p:nvSpPr>
          <p:cNvPr id="1946" name="Google Shape;1946;p158"/>
          <p:cNvSpPr txBox="1"/>
          <p:nvPr/>
        </p:nvSpPr>
        <p:spPr>
          <a:xfrm>
            <a:off x="4229525" y="2810975"/>
            <a:ext cx="43464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tin sulfate + biyo (water) + carbon dioxide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947" name="Google Shape;1947;p158"/>
          <p:cNvSpPr txBox="1"/>
          <p:nvPr/>
        </p:nvSpPr>
        <p:spPr>
          <a:xfrm>
            <a:off x="721737" y="3456854"/>
            <a:ext cx="32925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lead carbonate + sulfuric acid</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948" name="Google Shape;1948;p158"/>
          <p:cNvSpPr txBox="1"/>
          <p:nvPr/>
        </p:nvSpPr>
        <p:spPr>
          <a:xfrm>
            <a:off x="4229525" y="4102732"/>
            <a:ext cx="4500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lead nitrate + biyo (water) + carbon dioxide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2" name="Shape 1952"/>
        <p:cNvGrpSpPr/>
        <p:nvPr/>
      </p:nvGrpSpPr>
      <p:grpSpPr>
        <a:xfrm>
          <a:off x="0" y="0"/>
          <a:ext cx="0" cy="0"/>
          <a:chOff x="0" y="0"/>
          <a:chExt cx="0" cy="0"/>
        </a:xfrm>
      </p:grpSpPr>
      <p:sp>
        <p:nvSpPr>
          <p:cNvPr id="1953" name="Google Shape;1953;p15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Metal carbonates</a:t>
            </a:r>
            <a:endParaRPr/>
          </a:p>
        </p:txBody>
      </p:sp>
      <p:graphicFrame>
        <p:nvGraphicFramePr>
          <p:cNvPr id="1954" name="Google Shape;1954;p159"/>
          <p:cNvGraphicFramePr/>
          <p:nvPr/>
        </p:nvGraphicFramePr>
        <p:xfrm>
          <a:off x="792338" y="1968563"/>
          <a:ext cx="3000000" cy="3000000"/>
        </p:xfrm>
        <a:graphic>
          <a:graphicData uri="http://schemas.openxmlformats.org/drawingml/2006/table">
            <a:tbl>
              <a:tblPr>
                <a:noFill/>
                <a:tableStyleId>{38DB3A00-B739-4AB1-8C43-186D75997FC0}</a:tableStyleId>
              </a:tblPr>
              <a:tblGrid>
                <a:gridCol w="2030950"/>
                <a:gridCol w="2456775"/>
                <a:gridCol w="2015725"/>
              </a:tblGrid>
              <a:tr h="232500">
                <a:tc>
                  <a:txBody>
                    <a:bodyPr/>
                    <a:lstStyle/>
                    <a:p>
                      <a:pPr indent="0" lvl="0" marL="0" rtl="0" algn="l">
                        <a:spcBef>
                          <a:spcPts val="0"/>
                        </a:spcBef>
                        <a:spcAft>
                          <a:spcPts val="0"/>
                        </a:spcAft>
                        <a:buNone/>
                      </a:pPr>
                      <a:r>
                        <a:rPr lang="en-GB" sz="900">
                          <a:solidFill>
                            <a:srgbClr val="FFFFFF"/>
                          </a:solidFill>
                          <a:latin typeface="Lexend"/>
                          <a:ea typeface="Lexend"/>
                          <a:cs typeface="Lexend"/>
                          <a:sym typeface="Lexend"/>
                        </a:rPr>
                        <a:t>magaca cusbada (name of salt)</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900">
                          <a:solidFill>
                            <a:srgbClr val="FFFFFF"/>
                          </a:solidFill>
                          <a:latin typeface="Lexend"/>
                          <a:ea typeface="Lexend"/>
                          <a:cs typeface="Lexend"/>
                          <a:sym typeface="Lexend"/>
                        </a:rPr>
                        <a:t>calaamadda kiimikada ee cusbada (chemical symbol for salt)</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900">
                          <a:solidFill>
                            <a:srgbClr val="FFFFFF"/>
                          </a:solidFill>
                          <a:latin typeface="Lexend"/>
                          <a:ea typeface="Lexend"/>
                          <a:cs typeface="Lexend"/>
                          <a:sym typeface="Lexend"/>
                        </a:rPr>
                        <a:t>ku milma biyo (soluble in water)</a:t>
                      </a:r>
                      <a:endParaRPr sz="1600">
                        <a:solidFill>
                          <a:srgbClr val="FFFFFF"/>
                        </a:solidFill>
                        <a:latin typeface="Lexend"/>
                        <a:ea typeface="Lexend"/>
                        <a:cs typeface="Lexend"/>
                        <a:sym typeface="Lexend"/>
                      </a:endParaRPr>
                    </a:p>
                  </a:txBody>
                  <a:tcPr marT="18000" marB="18000" marR="18000" marL="18000">
                    <a:solidFill>
                      <a:srgbClr val="4F7BE8"/>
                    </a:solidFill>
                  </a:tcPr>
                </a:tc>
              </a:tr>
              <a:tr h="256900">
                <a:tc>
                  <a:txBody>
                    <a:bodyPr/>
                    <a:lstStyle/>
                    <a:p>
                      <a:pPr indent="0" lvl="0" marL="0" rtl="0" algn="l">
                        <a:spcBef>
                          <a:spcPts val="0"/>
                        </a:spcBef>
                        <a:spcAft>
                          <a:spcPts val="0"/>
                        </a:spcAft>
                        <a:buNone/>
                      </a:pPr>
                      <a:r>
                        <a:rPr lang="en-GB" sz="900">
                          <a:latin typeface="Lexend"/>
                          <a:ea typeface="Lexend"/>
                          <a:cs typeface="Lexend"/>
                          <a:sym typeface="Lexend"/>
                        </a:rPr>
                        <a:t>potassium sulphate</a:t>
                      </a:r>
                      <a:r>
                        <a:rPr lang="en-GB" sz="9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K2SO4</a:t>
                      </a:r>
                      <a:r>
                        <a:rPr baseline="-25000" lang="en-GB" sz="900">
                          <a:solidFill>
                            <a:schemeClr val="dk1"/>
                          </a:solidFill>
                          <a:latin typeface="Lexend"/>
                          <a:ea typeface="Lexend"/>
                          <a:cs typeface="Lexend"/>
                          <a:sym typeface="Lexend"/>
                        </a:rPr>
                        <a:t/>
                      </a:r>
                      <a:r>
                        <a:rPr lang="en-GB" sz="900">
                          <a:solidFill>
                            <a:schemeClr val="dk1"/>
                          </a:solidFill>
                          <a:latin typeface="Lexend"/>
                          <a:ea typeface="Lexend"/>
                          <a:cs typeface="Lexend"/>
                          <a:sym typeface="Lexend"/>
                        </a:rPr>
                        <a:t/>
                      </a:r>
                      <a:r>
                        <a:rPr baseline="-25000" lang="en-GB" sz="900">
                          <a:solidFill>
                            <a:schemeClr val="dk1"/>
                          </a:solidFill>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r h="256900">
                <a:tc>
                  <a:txBody>
                    <a:bodyPr/>
                    <a:lstStyle/>
                    <a:p>
                      <a:pPr indent="0" lvl="0" marL="0" rtl="0" algn="l">
                        <a:spcBef>
                          <a:spcPts val="0"/>
                        </a:spcBef>
                        <a:spcAft>
                          <a:spcPts val="0"/>
                        </a:spcAft>
                        <a:buNone/>
                      </a:pPr>
                      <a:r>
                        <a:rPr lang="en-GB" sz="900">
                          <a:latin typeface="Lexend"/>
                          <a:ea typeface="Lexend"/>
                          <a:cs typeface="Lexend"/>
                          <a:sym typeface="Lexend"/>
                        </a:rPr>
                        <a:t>potassium chloride</a:t>
                      </a:r>
                      <a:r>
                        <a:rPr lang="en-GB" sz="9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KCl</a:t>
                      </a:r>
                      <a:r>
                        <a:rPr lang="en-GB" sz="900">
                          <a:solidFill>
                            <a:schemeClr val="dk1"/>
                          </a:solidFill>
                          <a:latin typeface="Lexend"/>
                          <a:ea typeface="Lexend"/>
                          <a:cs typeface="Lexend"/>
                          <a:sym typeface="Lexend"/>
                        </a:rPr>
                        <a:t/>
                      </a:r>
                      <a:r>
                        <a:rPr lang="en-GB" sz="900">
                          <a:solidFill>
                            <a:schemeClr val="dk1"/>
                          </a:solidFill>
                          <a:latin typeface="ABeeZee"/>
                          <a:ea typeface="ABeeZee"/>
                          <a:cs typeface="ABeeZee"/>
                          <a:sym typeface="ABeeZee"/>
                        </a:rPr>
                        <a:t/>
                      </a:r>
                      <a:endParaRPr baseline="-25000"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r h="256900">
                <a:tc>
                  <a:txBody>
                    <a:bodyPr/>
                    <a:lstStyle/>
                    <a:p>
                      <a:pPr indent="0" lvl="0" marL="0" rtl="0" algn="l">
                        <a:spcBef>
                          <a:spcPts val="0"/>
                        </a:spcBef>
                        <a:spcAft>
                          <a:spcPts val="0"/>
                        </a:spcAft>
                        <a:buNone/>
                      </a:pPr>
                      <a:r>
                        <a:rPr lang="en-GB" sz="900">
                          <a:latin typeface="Lexend"/>
                          <a:ea typeface="Lexend"/>
                          <a:cs typeface="Lexend"/>
                          <a:sym typeface="Lexend"/>
                        </a:rPr>
                        <a:t>potassium nitrate</a:t>
                      </a:r>
                      <a:r>
                        <a:rPr lang="en-GB" sz="9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KNO3</a:t>
                      </a:r>
                      <a:r>
                        <a:rPr lang="en-GB" sz="900">
                          <a:solidFill>
                            <a:schemeClr val="dk1"/>
                          </a:solidFill>
                          <a:latin typeface="Lexend"/>
                          <a:ea typeface="Lexend"/>
                          <a:cs typeface="Lexend"/>
                          <a:sym typeface="Lexend"/>
                        </a:rPr>
                        <a:t/>
                      </a:r>
                      <a:r>
                        <a:rPr baseline="-25000" lang="en-GB" sz="900">
                          <a:solidFill>
                            <a:schemeClr val="dk1"/>
                          </a:solidFill>
                          <a:latin typeface="Lexend"/>
                          <a:ea typeface="Lexend"/>
                          <a:cs typeface="Lexend"/>
                          <a:sym typeface="Lexend"/>
                        </a:rPr>
                        <a:t/>
                      </a:r>
                      <a:endParaRPr baseline="-25000"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9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bl>
          </a:graphicData>
        </a:graphic>
      </p:graphicFrame>
      <p:sp>
        <p:nvSpPr>
          <p:cNvPr id="1955" name="Google Shape;1955;p159"/>
          <p:cNvSpPr txBox="1"/>
          <p:nvPr/>
        </p:nvSpPr>
        <p:spPr>
          <a:xfrm>
            <a:off x="376500" y="3253400"/>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a:pPr>
            <a:r>
              <a:rPr lang="en-GB" sz="1400">
                <a:solidFill>
                  <a:schemeClr val="dk1"/>
                </a:solidFill>
                <a:latin typeface="Lexend"/>
                <a:ea typeface="Lexend"/>
                <a:cs typeface="Lexend"/>
                <a:sym typeface="Lexend"/>
              </a:rPr>
              <a:t>K2CO3 + 2HCl → 2__________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ABeeZee"/>
                <a:cs typeface="ABeeZee"/>
                <a:sym typeface="ABeeZee"/>
              </a:rPr>
              <a:t/>
            </a:r>
            <a:r>
              <a:rPr lang="en-GB" sz="1400">
                <a:solidFill>
                  <a:schemeClr val="dk1"/>
                </a:solidFill>
                <a:latin typeface="Lexend"/>
                <a:ea typeface="Lexend"/>
                <a:cs typeface="Lexend"/>
                <a:sym typeface="Lexend"/>
              </a:rPr>
              <a:t/>
            </a:r>
            <a:r>
              <a:rPr lang="en-GB" sz="1400" u="sng">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56" name="Google Shape;1956;p159"/>
          <p:cNvSpPr txBox="1"/>
          <p:nvPr/>
        </p:nvSpPr>
        <p:spPr>
          <a:xfrm>
            <a:off x="324000" y="810000"/>
            <a:ext cx="8496000" cy="1108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rabicParenR" startAt="2"/>
            </a:pPr>
            <a:r>
              <a:rPr lang="en-GB" sz="1400">
                <a:solidFill>
                  <a:schemeClr val="dk1"/>
                </a:solidFill>
                <a:latin typeface="Lexend"/>
                <a:ea typeface="Lexend"/>
                <a:cs typeface="Lexend"/>
                <a:sym typeface="Lexend"/>
              </a:rPr>
              <a:t>Isticmaal macluumaadka jaantuska si aad u buuxiso isla'egyada marka potassium carbonate (K2CO3 (s)) uu la falgalo (reaction) asiidhyo kala duwan. Ku dar astaamaha xaaladda (state symbols) reactants iyo products. Isla'egyada waa dheeli-tiran (balanced) adiga.</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57" name="Google Shape;1957;p159"/>
          <p:cNvSpPr txBox="1"/>
          <p:nvPr/>
        </p:nvSpPr>
        <p:spPr>
          <a:xfrm>
            <a:off x="376500" y="3835823"/>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startAt="2"/>
            </a:pPr>
            <a:r>
              <a:rPr lang="en-GB" sz="1400">
                <a:solidFill>
                  <a:schemeClr val="dk1"/>
                </a:solidFill>
                <a:latin typeface="Lexend"/>
                <a:ea typeface="Lexend"/>
                <a:cs typeface="Lexend"/>
                <a:sym typeface="Lexend"/>
              </a:rPr>
              <a:t>K2CO3 + 2HNO3 → 2__________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u="sng">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58" name="Google Shape;1958;p159"/>
          <p:cNvSpPr txBox="1"/>
          <p:nvPr/>
        </p:nvSpPr>
        <p:spPr>
          <a:xfrm>
            <a:off x="376500" y="4418247"/>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startAt="3"/>
            </a:pPr>
            <a:r>
              <a:rPr lang="en-GB" sz="1400">
                <a:solidFill>
                  <a:schemeClr val="dk1"/>
                </a:solidFill>
                <a:latin typeface="Lexend"/>
                <a:ea typeface="Lexend"/>
                <a:cs typeface="Lexend"/>
                <a:sym typeface="Lexend"/>
              </a:rPr>
              <a:t>K2CO3 + H2SO4 → __________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u="sng">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2" name="Shape 1962"/>
        <p:cNvGrpSpPr/>
        <p:nvPr/>
      </p:nvGrpSpPr>
      <p:grpSpPr>
        <a:xfrm>
          <a:off x="0" y="0"/>
          <a:ext cx="0" cy="0"/>
          <a:chOff x="0" y="0"/>
          <a:chExt cx="0" cy="0"/>
        </a:xfrm>
      </p:grpSpPr>
      <p:sp>
        <p:nvSpPr>
          <p:cNvPr id="1963" name="Google Shape;1963;p160"/>
          <p:cNvSpPr txBox="1"/>
          <p:nvPr/>
        </p:nvSpPr>
        <p:spPr>
          <a:xfrm>
            <a:off x="376500" y="3142826"/>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a:pPr>
            <a:r>
              <a:rPr lang="en-GB" sz="1400">
                <a:solidFill>
                  <a:schemeClr val="dk1"/>
                </a:solidFill>
                <a:latin typeface="Lexend"/>
                <a:ea typeface="Lexend"/>
                <a:cs typeface="Lexend"/>
                <a:sym typeface="Lexend"/>
              </a:rPr>
              <a:t>K2CO3 + 2HCl → 2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ABeeZee"/>
                <a:cs typeface="ABeeZee"/>
                <a:sym typeface="ABeeZee"/>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64" name="Google Shape;1964;p160"/>
          <p:cNvSpPr txBox="1"/>
          <p:nvPr/>
        </p:nvSpPr>
        <p:spPr>
          <a:xfrm>
            <a:off x="376500" y="3835823"/>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startAt="2"/>
            </a:pPr>
            <a:r>
              <a:rPr lang="en-GB" sz="1400">
                <a:solidFill>
                  <a:schemeClr val="dk1"/>
                </a:solidFill>
                <a:latin typeface="Lexend"/>
                <a:ea typeface="Lexend"/>
                <a:cs typeface="Lexend"/>
                <a:sym typeface="Lexend"/>
              </a:rPr>
              <a:t>K2CO3 + 2HNO3 → 2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65" name="Google Shape;1965;p160"/>
          <p:cNvSpPr txBox="1"/>
          <p:nvPr/>
        </p:nvSpPr>
        <p:spPr>
          <a:xfrm>
            <a:off x="376500" y="4402216"/>
            <a:ext cx="71175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lphaLcParenR" startAt="3"/>
            </a:pPr>
            <a:r>
              <a:rPr lang="en-GB" sz="1400">
                <a:solidFill>
                  <a:schemeClr val="dk1"/>
                </a:solidFill>
                <a:latin typeface="Lexend"/>
                <a:ea typeface="Lexend"/>
                <a:cs typeface="Lexend"/>
                <a:sym typeface="Lexend"/>
              </a:rPr>
              <a:t>K2CO3 + H2SO4 → + H2O + CO2</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66" name="Google Shape;1966;p16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Carbonates birta (Metal carbonates)</a:t>
            </a:r>
            <a:endParaRPr/>
          </a:p>
        </p:txBody>
      </p:sp>
      <p:sp>
        <p:nvSpPr>
          <p:cNvPr id="1967" name="Google Shape;1967;p160"/>
          <p:cNvSpPr txBox="1"/>
          <p:nvPr/>
        </p:nvSpPr>
        <p:spPr>
          <a:xfrm>
            <a:off x="324000" y="810000"/>
            <a:ext cx="8496000" cy="1108200"/>
          </a:xfrm>
          <a:prstGeom prst="rect">
            <a:avLst/>
          </a:prstGeom>
          <a:noFill/>
          <a:ln>
            <a:noFill/>
          </a:ln>
        </p:spPr>
        <p:txBody>
          <a:bodyPr anchorCtr="0" anchor="t" bIns="0" lIns="0" spcFirstLastPara="1" rIns="0" wrap="square" tIns="0">
            <a:normAutofit/>
          </a:bodyPr>
          <a:lstStyle/>
          <a:p>
            <a:pPr indent="-342900" lvl="0" marL="457200" rtl="0" algn="l">
              <a:spcBef>
                <a:spcPts val="0"/>
              </a:spcBef>
              <a:spcAft>
                <a:spcPts val="0"/>
              </a:spcAft>
              <a:buClr>
                <a:schemeClr val="dk1"/>
              </a:buClr>
              <a:buSzPts val="1800"/>
              <a:buFont typeface="Lexend"/>
              <a:buAutoNum type="arabicParenR" startAt="2"/>
            </a:pPr>
            <a:r>
              <a:rPr lang="en-GB" sz="1400">
                <a:solidFill>
                  <a:schemeClr val="dk1"/>
                </a:solidFill>
                <a:latin typeface="Lexend"/>
                <a:ea typeface="Lexend"/>
                <a:cs typeface="Lexend"/>
                <a:sym typeface="Lexend"/>
              </a:rPr>
              <a:t>Isticmaal macluumaadka jaantuska si aad u buuxiso isla'egyada marka potassium carbonate (K2CO3 (s)) uu la falgalo (reaction) asiidhyo kala duwan. Ku dar astaamaha xaaladda (state symbols) reactants iyo products. Isla'egyada waa dheeli-tiran (balanced) adiga.</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aseline="-25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68" name="Google Shape;1968;p160"/>
          <p:cNvSpPr txBox="1"/>
          <p:nvPr/>
        </p:nvSpPr>
        <p:spPr>
          <a:xfrm>
            <a:off x="3654725" y="3112226"/>
            <a:ext cx="702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KCl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969" name="Google Shape;1969;p160"/>
          <p:cNvSpPr txBox="1"/>
          <p:nvPr/>
        </p:nvSpPr>
        <p:spPr>
          <a:xfrm>
            <a:off x="3654725" y="3835823"/>
            <a:ext cx="11535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KNO3</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970" name="Google Shape;1970;p160"/>
          <p:cNvSpPr txBox="1"/>
          <p:nvPr/>
        </p:nvSpPr>
        <p:spPr>
          <a:xfrm>
            <a:off x="3654725" y="4402216"/>
            <a:ext cx="8496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K2SO4</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grpSp>
        <p:nvGrpSpPr>
          <p:cNvPr id="1971" name="Google Shape;1971;p160"/>
          <p:cNvGrpSpPr/>
          <p:nvPr/>
        </p:nvGrpSpPr>
        <p:grpSpPr>
          <a:xfrm>
            <a:off x="1539709" y="3112226"/>
            <a:ext cx="1376715" cy="292513"/>
            <a:chOff x="1539709" y="3112226"/>
            <a:chExt cx="1376715" cy="292513"/>
          </a:xfrm>
        </p:grpSpPr>
        <p:sp>
          <p:nvSpPr>
            <p:cNvPr id="1972" name="Google Shape;1972;p160"/>
            <p:cNvSpPr txBox="1"/>
            <p:nvPr/>
          </p:nvSpPr>
          <p:spPr>
            <a:xfrm>
              <a:off x="1539709" y="311222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(s)</a:t>
              </a:r>
              <a:endParaRPr baseline="-25000" sz="1800">
                <a:solidFill>
                  <a:schemeClr val="dk1"/>
                </a:solidFill>
                <a:latin typeface="Kalam"/>
                <a:ea typeface="Kalam"/>
                <a:cs typeface="Kalam"/>
                <a:sym typeface="Kalam"/>
              </a:endParaRPr>
            </a:p>
          </p:txBody>
        </p:sp>
        <p:sp>
          <p:nvSpPr>
            <p:cNvPr id="1973" name="Google Shape;1973;p160"/>
            <p:cNvSpPr txBox="1"/>
            <p:nvPr/>
          </p:nvSpPr>
          <p:spPr>
            <a:xfrm>
              <a:off x="2597224" y="3127538"/>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grpSp>
      <p:grpSp>
        <p:nvGrpSpPr>
          <p:cNvPr id="1974" name="Google Shape;1974;p160"/>
          <p:cNvGrpSpPr/>
          <p:nvPr/>
        </p:nvGrpSpPr>
        <p:grpSpPr>
          <a:xfrm>
            <a:off x="4048040" y="3142825"/>
            <a:ext cx="2690103" cy="307801"/>
            <a:chOff x="4048040" y="3142825"/>
            <a:chExt cx="2690103" cy="307801"/>
          </a:xfrm>
        </p:grpSpPr>
        <p:sp>
          <p:nvSpPr>
            <p:cNvPr id="1975" name="Google Shape;1975;p160"/>
            <p:cNvSpPr txBox="1"/>
            <p:nvPr/>
          </p:nvSpPr>
          <p:spPr>
            <a:xfrm>
              <a:off x="4048040" y="3142825"/>
              <a:ext cx="5913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sp>
          <p:nvSpPr>
            <p:cNvPr id="1976" name="Google Shape;1976;p160"/>
            <p:cNvSpPr txBox="1"/>
            <p:nvPr/>
          </p:nvSpPr>
          <p:spPr>
            <a:xfrm>
              <a:off x="5549143" y="314282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i="1" lang="en-GB" sz="1600">
                  <a:solidFill>
                    <a:schemeClr val="dk1"/>
                  </a:solidFill>
                  <a:latin typeface="ABeeZee"/>
                  <a:ea typeface="ABeeZee"/>
                  <a:cs typeface="ABeeZee"/>
                  <a:sym typeface="ABeeZee"/>
                </a:rPr>
                <a:t>l</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sp>
          <p:nvSpPr>
            <p:cNvPr id="1977" name="Google Shape;1977;p160"/>
            <p:cNvSpPr txBox="1"/>
            <p:nvPr/>
          </p:nvSpPr>
          <p:spPr>
            <a:xfrm>
              <a:off x="6418943" y="3142826"/>
              <a:ext cx="319200" cy="3078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lang="en-GB" sz="1600">
                  <a:solidFill>
                    <a:schemeClr val="dk1"/>
                  </a:solidFill>
                  <a:latin typeface="Kalam"/>
                  <a:ea typeface="Kalam"/>
                  <a:cs typeface="Kalam"/>
                  <a:sym typeface="Kalam"/>
                </a:rPr>
                <a:t>g</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grpSp>
      <p:grpSp>
        <p:nvGrpSpPr>
          <p:cNvPr id="1978" name="Google Shape;1978;p160"/>
          <p:cNvGrpSpPr/>
          <p:nvPr/>
        </p:nvGrpSpPr>
        <p:grpSpPr>
          <a:xfrm>
            <a:off x="1539678" y="3835825"/>
            <a:ext cx="5526197" cy="353400"/>
            <a:chOff x="1539709" y="3835823"/>
            <a:chExt cx="5383534" cy="353400"/>
          </a:xfrm>
        </p:grpSpPr>
        <p:sp>
          <p:nvSpPr>
            <p:cNvPr id="1979" name="Google Shape;1979;p160"/>
            <p:cNvSpPr txBox="1"/>
            <p:nvPr/>
          </p:nvSpPr>
          <p:spPr>
            <a:xfrm>
              <a:off x="2763884" y="3835823"/>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sp>
          <p:nvSpPr>
            <p:cNvPr id="1980" name="Google Shape;1980;p160"/>
            <p:cNvSpPr txBox="1"/>
            <p:nvPr/>
          </p:nvSpPr>
          <p:spPr>
            <a:xfrm>
              <a:off x="1539709" y="3835823"/>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(s)</a:t>
              </a:r>
              <a:endParaRPr baseline="-25000" sz="1800">
                <a:solidFill>
                  <a:schemeClr val="dk1"/>
                </a:solidFill>
                <a:latin typeface="Kalam"/>
                <a:ea typeface="Kalam"/>
                <a:cs typeface="Kalam"/>
                <a:sym typeface="Kalam"/>
              </a:endParaRPr>
            </a:p>
          </p:txBody>
        </p:sp>
        <p:sp>
          <p:nvSpPr>
            <p:cNvPr id="1981" name="Google Shape;1981;p160"/>
            <p:cNvSpPr txBox="1"/>
            <p:nvPr/>
          </p:nvSpPr>
          <p:spPr>
            <a:xfrm>
              <a:off x="4242099" y="3912023"/>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sp>
          <p:nvSpPr>
            <p:cNvPr id="1982" name="Google Shape;1982;p160"/>
            <p:cNvSpPr txBox="1"/>
            <p:nvPr/>
          </p:nvSpPr>
          <p:spPr>
            <a:xfrm>
              <a:off x="5720318" y="3835823"/>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i="1" lang="en-GB" sz="1600">
                  <a:solidFill>
                    <a:schemeClr val="dk1"/>
                  </a:solidFill>
                  <a:latin typeface="ABeeZee"/>
                  <a:ea typeface="ABeeZee"/>
                  <a:cs typeface="ABeeZee"/>
                  <a:sym typeface="ABeeZee"/>
                </a:rPr>
                <a:t>l</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sp>
          <p:nvSpPr>
            <p:cNvPr id="1983" name="Google Shape;1983;p160"/>
            <p:cNvSpPr txBox="1"/>
            <p:nvPr/>
          </p:nvSpPr>
          <p:spPr>
            <a:xfrm>
              <a:off x="6604043" y="3835823"/>
              <a:ext cx="319200" cy="3078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lang="en-GB" sz="1600">
                  <a:solidFill>
                    <a:schemeClr val="dk1"/>
                  </a:solidFill>
                  <a:latin typeface="Kalam"/>
                  <a:ea typeface="Kalam"/>
                  <a:cs typeface="Kalam"/>
                  <a:sym typeface="Kalam"/>
                </a:rPr>
                <a:t>g</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grpSp>
      <p:grpSp>
        <p:nvGrpSpPr>
          <p:cNvPr id="1984" name="Google Shape;1984;p160"/>
          <p:cNvGrpSpPr/>
          <p:nvPr/>
        </p:nvGrpSpPr>
        <p:grpSpPr>
          <a:xfrm>
            <a:off x="1539709" y="4402216"/>
            <a:ext cx="5247134" cy="307800"/>
            <a:chOff x="1539709" y="4402216"/>
            <a:chExt cx="5247134" cy="307800"/>
          </a:xfrm>
        </p:grpSpPr>
        <p:sp>
          <p:nvSpPr>
            <p:cNvPr id="1985" name="Google Shape;1985;p160"/>
            <p:cNvSpPr txBox="1"/>
            <p:nvPr/>
          </p:nvSpPr>
          <p:spPr>
            <a:xfrm>
              <a:off x="2640609" y="440221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sp>
          <p:nvSpPr>
            <p:cNvPr id="1986" name="Google Shape;1986;p160"/>
            <p:cNvSpPr txBox="1"/>
            <p:nvPr/>
          </p:nvSpPr>
          <p:spPr>
            <a:xfrm>
              <a:off x="1539709" y="440221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(s)</a:t>
              </a:r>
              <a:endParaRPr baseline="-25000" sz="1800">
                <a:solidFill>
                  <a:schemeClr val="dk1"/>
                </a:solidFill>
                <a:latin typeface="Kalam"/>
                <a:ea typeface="Kalam"/>
                <a:cs typeface="Kalam"/>
                <a:sym typeface="Kalam"/>
              </a:endParaRPr>
            </a:p>
          </p:txBody>
        </p:sp>
        <p:sp>
          <p:nvSpPr>
            <p:cNvPr id="1987" name="Google Shape;1987;p160"/>
            <p:cNvSpPr txBox="1"/>
            <p:nvPr/>
          </p:nvSpPr>
          <p:spPr>
            <a:xfrm>
              <a:off x="4407118" y="440221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(aq)</a:t>
              </a:r>
              <a:endParaRPr baseline="-25000" sz="1800">
                <a:solidFill>
                  <a:schemeClr val="dk1"/>
                </a:solidFill>
                <a:latin typeface="Kalam"/>
                <a:ea typeface="Kalam"/>
                <a:cs typeface="Kalam"/>
                <a:sym typeface="Kalam"/>
              </a:endParaRPr>
            </a:p>
          </p:txBody>
        </p:sp>
        <p:sp>
          <p:nvSpPr>
            <p:cNvPr id="1988" name="Google Shape;1988;p160"/>
            <p:cNvSpPr txBox="1"/>
            <p:nvPr/>
          </p:nvSpPr>
          <p:spPr>
            <a:xfrm>
              <a:off x="5575168" y="4402216"/>
              <a:ext cx="319200" cy="2772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i="1" lang="en-GB" sz="1600">
                  <a:solidFill>
                    <a:schemeClr val="dk1"/>
                  </a:solidFill>
                  <a:latin typeface="ABeeZee"/>
                  <a:ea typeface="ABeeZee"/>
                  <a:cs typeface="ABeeZee"/>
                  <a:sym typeface="ABeeZee"/>
                </a:rPr>
                <a:t>l</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sp>
          <p:nvSpPr>
            <p:cNvPr id="1989" name="Google Shape;1989;p160"/>
            <p:cNvSpPr txBox="1"/>
            <p:nvPr/>
          </p:nvSpPr>
          <p:spPr>
            <a:xfrm>
              <a:off x="6467643" y="4402216"/>
              <a:ext cx="319200" cy="307800"/>
            </a:xfrm>
            <a:prstGeom prst="rect">
              <a:avLst/>
            </a:prstGeom>
            <a:noFill/>
            <a:ln>
              <a:noFill/>
            </a:ln>
          </p:spPr>
          <p:txBody>
            <a:bodyPr anchorCtr="0" anchor="t" bIns="0" lIns="0" spcFirstLastPara="1" rIns="0" wrap="square" tIns="0">
              <a:spAutoFit/>
            </a:bodyPr>
            <a:lstStyle/>
            <a:p>
              <a:pPr indent="0" lvl="0" marL="0" rtl="0" algn="l">
                <a:spcBef>
                  <a:spcPts val="1000"/>
                </a:spcBef>
                <a:spcAft>
                  <a:spcPts val="0"/>
                </a:spcAft>
                <a:buNone/>
              </a:pPr>
              <a:r>
                <a:rPr baseline="-25000" lang="en-GB" sz="1600">
                  <a:solidFill>
                    <a:schemeClr val="dk1"/>
                  </a:solidFill>
                  <a:latin typeface="Kalam"/>
                  <a:ea typeface="Kalam"/>
                  <a:cs typeface="Kalam"/>
                  <a:sym typeface="Kalam"/>
                </a:rPr>
                <a:t> </a:t>
              </a:r>
              <a:r>
                <a:rPr baseline="-25000" lang="en-GB" sz="1600">
                  <a:solidFill>
                    <a:schemeClr val="dk1"/>
                  </a:solidFill>
                  <a:latin typeface="Kalam"/>
                  <a:ea typeface="Kalam"/>
                  <a:cs typeface="Kalam"/>
                  <a:sym typeface="Kalam"/>
                </a:rPr>
                <a:t>(</a:t>
              </a:r>
              <a:r>
                <a:rPr baseline="-25000" lang="en-GB" sz="1600">
                  <a:solidFill>
                    <a:schemeClr val="dk1"/>
                  </a:solidFill>
                  <a:latin typeface="Kalam"/>
                  <a:ea typeface="Kalam"/>
                  <a:cs typeface="Kalam"/>
                  <a:sym typeface="Kalam"/>
                </a:rPr>
                <a:t>g</a:t>
              </a:r>
              <a:r>
                <a:rPr baseline="-25000" lang="en-GB" sz="1600">
                  <a:solidFill>
                    <a:schemeClr val="dk1"/>
                  </a:solidFill>
                  <a:latin typeface="Kalam"/>
                  <a:ea typeface="Kalam"/>
                  <a:cs typeface="Kalam"/>
                  <a:sym typeface="Kalam"/>
                </a:rPr>
                <a:t>)</a:t>
              </a:r>
              <a:endParaRPr baseline="-25000" sz="1800">
                <a:solidFill>
                  <a:schemeClr val="dk1"/>
                </a:solidFill>
                <a:latin typeface="Kalam"/>
                <a:ea typeface="Kalam"/>
                <a:cs typeface="Kalam"/>
                <a:sym typeface="Kalam"/>
              </a:endParaRPr>
            </a:p>
          </p:txBody>
        </p:sp>
      </p:grpSp>
      <p:graphicFrame>
        <p:nvGraphicFramePr>
          <p:cNvPr id="1990" name="Google Shape;1990;p160"/>
          <p:cNvGraphicFramePr/>
          <p:nvPr/>
        </p:nvGraphicFramePr>
        <p:xfrm>
          <a:off x="827788" y="1918188"/>
          <a:ext cx="3000000" cy="3000000"/>
        </p:xfrm>
        <a:graphic>
          <a:graphicData uri="http://schemas.openxmlformats.org/drawingml/2006/table">
            <a:tbl>
              <a:tblPr>
                <a:noFill/>
                <a:tableStyleId>{38DB3A00-B739-4AB1-8C43-186D75997FC0}</a:tableStyleId>
              </a:tblPr>
              <a:tblGrid>
                <a:gridCol w="2030950"/>
                <a:gridCol w="2456775"/>
                <a:gridCol w="2015725"/>
              </a:tblGrid>
              <a:tr h="232500">
                <a:tc>
                  <a:txBody>
                    <a:bodyPr/>
                    <a:lstStyle/>
                    <a:p>
                      <a:pPr indent="0" lvl="0" marL="0" rtl="0" algn="l">
                        <a:spcBef>
                          <a:spcPts val="0"/>
                        </a:spcBef>
                        <a:spcAft>
                          <a:spcPts val="0"/>
                        </a:spcAft>
                        <a:buNone/>
                      </a:pPr>
                      <a:r>
                        <a:rPr lang="en-GB" sz="1300">
                          <a:solidFill>
                            <a:srgbClr val="FFFFFF"/>
                          </a:solidFill>
                          <a:latin typeface="Lexend"/>
                          <a:ea typeface="Lexend"/>
                          <a:cs typeface="Lexend"/>
                          <a:sym typeface="Lexend"/>
                        </a:rPr>
                        <a:t>magaca cusbada (salt)</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1300">
                          <a:solidFill>
                            <a:srgbClr val="FFFFFF"/>
                          </a:solidFill>
                          <a:latin typeface="Lexend"/>
                          <a:ea typeface="Lexend"/>
                          <a:cs typeface="Lexend"/>
                          <a:sym typeface="Lexend"/>
                        </a:rPr>
                        <a:t>calaamadda kiimikada cusbada (salt)</a:t>
                      </a:r>
                      <a:endParaRPr sz="1600">
                        <a:solidFill>
                          <a:srgbClr val="FFFFFF"/>
                        </a:solidFill>
                        <a:latin typeface="Lexend"/>
                        <a:ea typeface="Lexend"/>
                        <a:cs typeface="Lexend"/>
                        <a:sym typeface="Lexend"/>
                      </a:endParaRPr>
                    </a:p>
                  </a:txBody>
                  <a:tcPr marT="18000" marB="18000" marR="18000" marL="18000">
                    <a:solidFill>
                      <a:srgbClr val="4F7BE8"/>
                    </a:solidFill>
                  </a:tcPr>
                </a:tc>
                <a:tc>
                  <a:txBody>
                    <a:bodyPr/>
                    <a:lstStyle/>
                    <a:p>
                      <a:pPr indent="0" lvl="0" marL="0" rtl="0" algn="l">
                        <a:spcBef>
                          <a:spcPts val="0"/>
                        </a:spcBef>
                        <a:spcAft>
                          <a:spcPts val="0"/>
                        </a:spcAft>
                        <a:buNone/>
                      </a:pPr>
                      <a:r>
                        <a:rPr lang="en-GB" sz="1300">
                          <a:solidFill>
                            <a:srgbClr val="FFFFFF"/>
                          </a:solidFill>
                          <a:latin typeface="Lexend"/>
                          <a:ea typeface="Lexend"/>
                          <a:cs typeface="Lexend"/>
                          <a:sym typeface="Lexend"/>
                        </a:rPr>
                        <a:t>ku mili biyo (water)</a:t>
                      </a:r>
                      <a:endParaRPr sz="1600">
                        <a:solidFill>
                          <a:srgbClr val="FFFFFF"/>
                        </a:solidFill>
                        <a:latin typeface="Lexend"/>
                        <a:ea typeface="Lexend"/>
                        <a:cs typeface="Lexend"/>
                        <a:sym typeface="Lexend"/>
                      </a:endParaRPr>
                    </a:p>
                  </a:txBody>
                  <a:tcPr marT="18000" marB="18000" marR="18000" marL="18000">
                    <a:solidFill>
                      <a:srgbClr val="4F7BE8"/>
                    </a:solidFill>
                  </a:tcPr>
                </a:tc>
              </a:tr>
              <a:tr h="256900">
                <a:tc>
                  <a:txBody>
                    <a:bodyPr/>
                    <a:lstStyle/>
                    <a:p>
                      <a:pPr indent="0" lvl="0" marL="0" rtl="0" algn="l">
                        <a:spcBef>
                          <a:spcPts val="0"/>
                        </a:spcBef>
                        <a:spcAft>
                          <a:spcPts val="0"/>
                        </a:spcAft>
                        <a:buNone/>
                      </a:pPr>
                      <a:r>
                        <a:rPr lang="en-GB" sz="1300">
                          <a:latin typeface="Lexend"/>
                          <a:ea typeface="Lexend"/>
                          <a:cs typeface="Lexend"/>
                          <a:sym typeface="Lexend"/>
                        </a:rPr>
                        <a:t>potassium sulphate</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K2SO4</a:t>
                      </a:r>
                      <a:r>
                        <a:rPr baseline="-25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r>
                        <a:rPr baseline="-25000" lang="en-GB" sz="1300">
                          <a:solidFill>
                            <a:schemeClr val="dk1"/>
                          </a:solidFill>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r h="256900">
                <a:tc>
                  <a:txBody>
                    <a:bodyPr/>
                    <a:lstStyle/>
                    <a:p>
                      <a:pPr indent="0" lvl="0" marL="0" rtl="0" algn="l">
                        <a:spcBef>
                          <a:spcPts val="0"/>
                        </a:spcBef>
                        <a:spcAft>
                          <a:spcPts val="0"/>
                        </a:spcAft>
                        <a:buNone/>
                      </a:pPr>
                      <a:r>
                        <a:rPr lang="en-GB" sz="1300">
                          <a:latin typeface="Lexend"/>
                          <a:ea typeface="Lexend"/>
                          <a:cs typeface="Lexend"/>
                          <a:sym typeface="Lexend"/>
                        </a:rPr>
                        <a:t>potassium chloride</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KCl</a:t>
                      </a:r>
                      <a:r>
                        <a:rPr lang="en-GB" sz="1300">
                          <a:solidFill>
                            <a:schemeClr val="dk1"/>
                          </a:solidFill>
                          <a:latin typeface="ABeeZee"/>
                          <a:ea typeface="ABeeZee"/>
                          <a:cs typeface="ABeeZee"/>
                          <a:sym typeface="ABeeZee"/>
                        </a:rPr>
                        <a:t/>
                      </a:r>
                      <a:endParaRPr baseline="-25000"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r h="256900">
                <a:tc>
                  <a:txBody>
                    <a:bodyPr/>
                    <a:lstStyle/>
                    <a:p>
                      <a:pPr indent="0" lvl="0" marL="0" rtl="0" algn="l">
                        <a:spcBef>
                          <a:spcPts val="0"/>
                        </a:spcBef>
                        <a:spcAft>
                          <a:spcPts val="0"/>
                        </a:spcAft>
                        <a:buNone/>
                      </a:pPr>
                      <a:r>
                        <a:rPr lang="en-GB" sz="1300">
                          <a:latin typeface="Lexend"/>
                          <a:ea typeface="Lexend"/>
                          <a:cs typeface="Lexend"/>
                          <a:sym typeface="Lexend"/>
                        </a:rPr>
                        <a:t>potassium nitrate</a:t>
                      </a:r>
                      <a:endParaRPr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KNO3</a:t>
                      </a:r>
                      <a:r>
                        <a:rPr baseline="-25000" lang="en-GB" sz="1300">
                          <a:solidFill>
                            <a:schemeClr val="dk1"/>
                          </a:solidFill>
                          <a:latin typeface="Lexend"/>
                          <a:ea typeface="Lexend"/>
                          <a:cs typeface="Lexend"/>
                          <a:sym typeface="Lexend"/>
                        </a:rPr>
                        <a:t/>
                      </a:r>
                      <a:endParaRPr baseline="-25000" sz="1600">
                        <a:latin typeface="Lexend"/>
                        <a:ea typeface="Lexend"/>
                        <a:cs typeface="Lexend"/>
                        <a:sym typeface="Lexend"/>
                      </a:endParaRPr>
                    </a:p>
                  </a:txBody>
                  <a:tcPr marT="18000" marB="18000" marR="18000" marL="18000">
                    <a:noFill/>
                  </a:tcPr>
                </a:tc>
                <a:tc>
                  <a:txBody>
                    <a:bodyPr/>
                    <a:lstStyle/>
                    <a:p>
                      <a:pPr indent="0" lvl="0" marL="0" rtl="0" algn="l">
                        <a:lnSpc>
                          <a:spcPct val="115000"/>
                        </a:lnSpc>
                        <a:spcBef>
                          <a:spcPts val="0"/>
                        </a:spcBef>
                        <a:spcAft>
                          <a:spcPts val="1000"/>
                        </a:spcAft>
                        <a:buNone/>
                      </a:pPr>
                      <a:r>
                        <a:rPr lang="en-GB" sz="1300">
                          <a:solidFill>
                            <a:schemeClr val="dk1"/>
                          </a:solidFill>
                          <a:latin typeface="Lexend"/>
                          <a:ea typeface="Lexend"/>
                          <a:cs typeface="Lexend"/>
                          <a:sym typeface="Lexend"/>
                        </a:rPr>
                        <a:t>haa</a:t>
                      </a:r>
                      <a:endParaRPr sz="1600">
                        <a:solidFill>
                          <a:schemeClr val="dk1"/>
                        </a:solidFill>
                        <a:latin typeface="Lexend"/>
                        <a:ea typeface="Lexend"/>
                        <a:cs typeface="Lexend"/>
                        <a:sym typeface="Lexend"/>
                      </a:endParaRPr>
                    </a:p>
                  </a:txBody>
                  <a:tcPr marT="18000" marB="18000" marR="18000" marL="18000">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4" name="Shape 1994"/>
        <p:cNvGrpSpPr/>
        <p:nvPr/>
      </p:nvGrpSpPr>
      <p:grpSpPr>
        <a:xfrm>
          <a:off x="0" y="0"/>
          <a:ext cx="0" cy="0"/>
          <a:chOff x="0" y="0"/>
          <a:chExt cx="0" cy="0"/>
        </a:xfrm>
      </p:grpSpPr>
      <p:sp>
        <p:nvSpPr>
          <p:cNvPr id="1995" name="Google Shape;1995;p16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Karboonayt birta (Metal carbonates)</a:t>
            </a:r>
            <a:endParaRPr/>
          </a:p>
        </p:txBody>
      </p:sp>
      <p:sp>
        <p:nvSpPr>
          <p:cNvPr id="1996" name="Google Shape;1996;p16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Tijaabada kiimikada ee carbon dioxide</a:t>
            </a:r>
            <a:endParaRPr/>
          </a:p>
        </p:txBody>
      </p:sp>
      <p:sp>
        <p:nvSpPr>
          <p:cNvPr id="1997" name="Google Shape;1997;p16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Falgal kiimik: acid iyo karboonayt birta</a:t>
            </a:r>
            <a:endParaRPr/>
          </a:p>
        </p:txBody>
      </p:sp>
      <p:sp>
        <p:nvSpPr>
          <p:cNvPr id="1998" name="Google Shape;1998;p16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Roobka acid-ka ah</a:t>
            </a:r>
            <a:endParaRPr/>
          </a:p>
        </p:txBody>
      </p:sp>
      <p:pic>
        <p:nvPicPr>
          <p:cNvPr id="1999" name="Google Shape;1999;p161"/>
          <p:cNvPicPr preferRelativeResize="0"/>
          <p:nvPr/>
        </p:nvPicPr>
        <p:blipFill>
          <a:blip r:embed="rId3">
            <a:alphaModFix/>
          </a:blip>
          <a:stretch>
            <a:fillRect/>
          </a:stretch>
        </p:blipFill>
        <p:spPr>
          <a:xfrm>
            <a:off x="401850" y="2766075"/>
            <a:ext cx="450575" cy="446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162"/>
          <p:cNvSpPr txBox="1"/>
          <p:nvPr>
            <p:ph idx="1" type="body"/>
          </p:nvPr>
        </p:nvSpPr>
        <p:spPr>
          <a:xfrm>
            <a:off x="324000" y="759300"/>
            <a:ext cx="6756600" cy="478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Marka karboonayt iyo acid ay falgalaan waxay soo saaraan xumbo gaas carbon dioxide ah.</a:t>
            </a:r>
            <a:endParaRPr/>
          </a:p>
          <a:p>
            <a:pPr indent="0" lvl="0" marL="0" rtl="0" algn="l">
              <a:spcBef>
                <a:spcPts val="1000"/>
              </a:spcBef>
              <a:spcAft>
                <a:spcPts val="1000"/>
              </a:spcAft>
              <a:buNone/>
            </a:pPr>
            <a:r>
              <a:rPr>
                <a:latin typeface="Lexend"/>
              </a:rPr>
              <a:t/>
            </a:r>
            <a:endParaRPr/>
          </a:p>
        </p:txBody>
      </p:sp>
      <p:sp>
        <p:nvSpPr>
          <p:cNvPr id="2005" name="Google Shape;2005;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Tijaabada kiimikada ee carbon dioxide</a:t>
            </a:r>
            <a:endParaRPr/>
          </a:p>
        </p:txBody>
      </p:sp>
      <p:pic>
        <p:nvPicPr>
          <p:cNvPr id="2006" name="Google Shape;2006;p162"/>
          <p:cNvPicPr preferRelativeResize="0"/>
          <p:nvPr/>
        </p:nvPicPr>
        <p:blipFill>
          <a:blip r:embed="rId3">
            <a:alphaModFix/>
          </a:blip>
          <a:stretch>
            <a:fillRect/>
          </a:stretch>
        </p:blipFill>
        <p:spPr>
          <a:xfrm>
            <a:off x="4701724" y="1387707"/>
            <a:ext cx="1493742" cy="1820235"/>
          </a:xfrm>
          <a:prstGeom prst="rect">
            <a:avLst/>
          </a:prstGeom>
          <a:noFill/>
          <a:ln>
            <a:noFill/>
          </a:ln>
        </p:spPr>
      </p:pic>
      <p:grpSp>
        <p:nvGrpSpPr>
          <p:cNvPr id="2007" name="Google Shape;2007;p162"/>
          <p:cNvGrpSpPr/>
          <p:nvPr/>
        </p:nvGrpSpPr>
        <p:grpSpPr>
          <a:xfrm>
            <a:off x="5465125" y="3019882"/>
            <a:ext cx="2886970" cy="675708"/>
            <a:chOff x="5465125" y="3019882"/>
            <a:chExt cx="2886970" cy="675708"/>
          </a:xfrm>
        </p:grpSpPr>
        <p:sp>
          <p:nvSpPr>
            <p:cNvPr id="2008" name="Google Shape;2008;p162"/>
            <p:cNvSpPr txBox="1"/>
            <p:nvPr/>
          </p:nvSpPr>
          <p:spPr>
            <a:xfrm>
              <a:off x="7022425" y="3141574"/>
              <a:ext cx="1329670" cy="554017"/>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karboonayt naxaasta (copper carbonate)</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2009" name="Google Shape;2009;p162"/>
            <p:cNvCxnSpPr>
              <a:endCxn id="2008" idx="1"/>
            </p:cNvCxnSpPr>
            <p:nvPr/>
          </p:nvCxnSpPr>
          <p:spPr>
            <a:xfrm>
              <a:off x="5465125" y="3019882"/>
              <a:ext cx="1557300" cy="398700"/>
            </a:xfrm>
            <a:prstGeom prst="straightConnector1">
              <a:avLst/>
            </a:prstGeom>
            <a:noFill/>
            <a:ln cap="flat" cmpd="sng" w="38100">
              <a:solidFill>
                <a:schemeClr val="dk1"/>
              </a:solidFill>
              <a:prstDash val="solid"/>
              <a:round/>
              <a:headEnd len="med" w="med" type="none"/>
              <a:tailEnd len="med" w="med" type="none"/>
            </a:ln>
          </p:spPr>
        </p:cxnSp>
      </p:grpSp>
      <p:grpSp>
        <p:nvGrpSpPr>
          <p:cNvPr id="2010" name="Google Shape;2010;p162"/>
          <p:cNvGrpSpPr/>
          <p:nvPr/>
        </p:nvGrpSpPr>
        <p:grpSpPr>
          <a:xfrm>
            <a:off x="3369632" y="2377890"/>
            <a:ext cx="1564770" cy="1472617"/>
            <a:chOff x="3369632" y="2377890"/>
            <a:chExt cx="1564770" cy="1472617"/>
          </a:xfrm>
        </p:grpSpPr>
        <p:sp>
          <p:nvSpPr>
            <p:cNvPr id="2011" name="Google Shape;2011;p162"/>
            <p:cNvSpPr txBox="1"/>
            <p:nvPr/>
          </p:nvSpPr>
          <p:spPr>
            <a:xfrm>
              <a:off x="3369632" y="3296490"/>
              <a:ext cx="1564770" cy="554017"/>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hydrochloric acid</a:t>
              </a:r>
              <a:endParaRPr sz="1800">
                <a:solidFill>
                  <a:schemeClr val="dk1"/>
                </a:solidFill>
                <a:latin typeface="Lexend"/>
                <a:ea typeface="Lexend"/>
                <a:cs typeface="Lexend"/>
                <a:sym typeface="Lexend"/>
              </a:endParaRPr>
            </a:p>
          </p:txBody>
        </p:sp>
        <p:cxnSp>
          <p:nvCxnSpPr>
            <p:cNvPr id="2012" name="Google Shape;2012;p162"/>
            <p:cNvCxnSpPr>
              <a:endCxn id="2011" idx="0"/>
            </p:cNvCxnSpPr>
            <p:nvPr/>
          </p:nvCxnSpPr>
          <p:spPr>
            <a:xfrm flipH="1">
              <a:off x="4152018" y="2377890"/>
              <a:ext cx="782100" cy="918600"/>
            </a:xfrm>
            <a:prstGeom prst="straightConnector1">
              <a:avLst/>
            </a:prstGeom>
            <a:noFill/>
            <a:ln cap="flat" cmpd="sng" w="38100">
              <a:solidFill>
                <a:schemeClr val="dk1"/>
              </a:solidFill>
              <a:prstDash val="solid"/>
              <a:round/>
              <a:headEnd len="med" w="med" type="none"/>
              <a:tailEnd len="med" w="med" type="none"/>
            </a:ln>
          </p:spPr>
        </p:cxnSp>
      </p:grpSp>
      <p:grpSp>
        <p:nvGrpSpPr>
          <p:cNvPr id="2013" name="Google Shape;2013;p162"/>
          <p:cNvGrpSpPr/>
          <p:nvPr/>
        </p:nvGrpSpPr>
        <p:grpSpPr>
          <a:xfrm>
            <a:off x="5968123" y="2046611"/>
            <a:ext cx="2811570" cy="554017"/>
            <a:chOff x="5968123" y="2046611"/>
            <a:chExt cx="2811570" cy="554017"/>
          </a:xfrm>
        </p:grpSpPr>
        <p:sp>
          <p:nvSpPr>
            <p:cNvPr id="2014" name="Google Shape;2014;p162"/>
            <p:cNvSpPr txBox="1"/>
            <p:nvPr/>
          </p:nvSpPr>
          <p:spPr>
            <a:xfrm>
              <a:off x="7214923" y="2046611"/>
              <a:ext cx="1564770" cy="554017"/>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gaas carbon dioxide</a:t>
              </a:r>
              <a:endParaRPr sz="1800">
                <a:solidFill>
                  <a:schemeClr val="dk1"/>
                </a:solidFill>
                <a:latin typeface="Lexend"/>
                <a:ea typeface="Lexend"/>
                <a:cs typeface="Lexend"/>
                <a:sym typeface="Lexend"/>
              </a:endParaRPr>
            </a:p>
          </p:txBody>
        </p:sp>
        <p:cxnSp>
          <p:nvCxnSpPr>
            <p:cNvPr id="2015" name="Google Shape;2015;p162"/>
            <p:cNvCxnSpPr>
              <a:endCxn id="2014" idx="1"/>
            </p:cNvCxnSpPr>
            <p:nvPr/>
          </p:nvCxnSpPr>
          <p:spPr>
            <a:xfrm>
              <a:off x="5968123" y="2122019"/>
              <a:ext cx="1246800" cy="201600"/>
            </a:xfrm>
            <a:prstGeom prst="straightConnector1">
              <a:avLst/>
            </a:prstGeom>
            <a:noFill/>
            <a:ln cap="flat" cmpd="sng" w="38100">
              <a:solidFill>
                <a:schemeClr val="dk1"/>
              </a:solidFill>
              <a:prstDash val="solid"/>
              <a:round/>
              <a:headEnd len="med" w="med" type="none"/>
              <a:tailEnd len="med" w="med" type="none"/>
            </a:ln>
          </p:spPr>
        </p:cxnSp>
      </p:grpSp>
      <p:sp>
        <p:nvSpPr>
          <p:cNvPr id="2016" name="Google Shape;2016;p162"/>
          <p:cNvSpPr txBox="1"/>
          <p:nvPr/>
        </p:nvSpPr>
        <p:spPr>
          <a:xfrm>
            <a:off x="324000" y="1806600"/>
            <a:ext cx="2766600" cy="2285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Gaas carbon dioxide waa gaas aan ur lahayn, aan midab lahayn, taas macneheedu waa waxaad u baahan tahay hab lagu garto.</a:t>
            </a:r>
            <a:endParaRPr sz="2200">
              <a:solidFill>
                <a:schemeClr val="dk1"/>
              </a:solidFill>
              <a:latin typeface="Lexend"/>
              <a:ea typeface="Lexend"/>
              <a:cs typeface="Lexend"/>
              <a:sym typeface="Lexend"/>
            </a:endParaRPr>
          </a:p>
        </p:txBody>
      </p:sp>
      <p:sp>
        <p:nvSpPr>
          <p:cNvPr id="2017" name="Google Shape;2017;p162"/>
          <p:cNvSpPr txBox="1"/>
          <p:nvPr/>
        </p:nvSpPr>
        <p:spPr>
          <a:xfrm>
            <a:off x="2785750" y="4092300"/>
            <a:ext cx="5994000" cy="728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Si loo xaqiijiyo in gaasku yahay carbon dioxide waxaan samayn karnaa tijaabo kiimik.</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1" name="Shape 2021"/>
        <p:cNvGrpSpPr/>
        <p:nvPr/>
      </p:nvGrpSpPr>
      <p:grpSpPr>
        <a:xfrm>
          <a:off x="0" y="0"/>
          <a:ext cx="0" cy="0"/>
          <a:chOff x="0" y="0"/>
          <a:chExt cx="0" cy="0"/>
        </a:xfrm>
      </p:grpSpPr>
      <p:sp>
        <p:nvSpPr>
          <p:cNvPr id="2022" name="Google Shape;2022;p163"/>
          <p:cNvSpPr txBox="1"/>
          <p:nvPr>
            <p:ph idx="1" type="body"/>
          </p:nvPr>
        </p:nvSpPr>
        <p:spPr>
          <a:xfrm>
            <a:off x="324000" y="759300"/>
            <a:ext cx="7024800" cy="75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Tijaabada kiimikada ee gaas carbon dioxide waa in gaaska lagu mariyo biyo nuurad (limewater):</a:t>
            </a:r>
            <a:r>
              <a:rPr b="1" lang="en-GB" sz="1800">
                <a:latin typeface="Lexend"/>
              </a:rPr>
              <a:t/>
            </a:r>
            <a:r>
              <a:rPr lang="en-GB" sz="1800">
                <a:latin typeface="Lexend"/>
              </a:rPr>
              <a:t/>
            </a:r>
            <a:endParaRPr/>
          </a:p>
        </p:txBody>
      </p:sp>
      <p:sp>
        <p:nvSpPr>
          <p:cNvPr id="2023" name="Google Shape;2023;p16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Tijaabada kiimikada ee carbon dioxide</a:t>
            </a:r>
            <a:endParaRPr/>
          </a:p>
        </p:txBody>
      </p:sp>
      <p:pic>
        <p:nvPicPr>
          <p:cNvPr id="2024" name="Google Shape;2024;p163"/>
          <p:cNvPicPr preferRelativeResize="0"/>
          <p:nvPr/>
        </p:nvPicPr>
        <p:blipFill>
          <a:blip r:embed="rId3">
            <a:alphaModFix/>
          </a:blip>
          <a:stretch>
            <a:fillRect/>
          </a:stretch>
        </p:blipFill>
        <p:spPr>
          <a:xfrm>
            <a:off x="4496687" y="1516500"/>
            <a:ext cx="1960126" cy="2159514"/>
          </a:xfrm>
          <a:prstGeom prst="rect">
            <a:avLst/>
          </a:prstGeom>
          <a:noFill/>
          <a:ln>
            <a:noFill/>
          </a:ln>
        </p:spPr>
      </p:pic>
      <p:grpSp>
        <p:nvGrpSpPr>
          <p:cNvPr id="2025" name="Google Shape;2025;p163"/>
          <p:cNvGrpSpPr/>
          <p:nvPr/>
        </p:nvGrpSpPr>
        <p:grpSpPr>
          <a:xfrm>
            <a:off x="6060850" y="3484775"/>
            <a:ext cx="2270700" cy="1389600"/>
            <a:chOff x="4947550" y="3592550"/>
            <a:chExt cx="2270700" cy="1389600"/>
          </a:xfrm>
        </p:grpSpPr>
        <p:sp>
          <p:nvSpPr>
            <p:cNvPr id="2026" name="Google Shape;2026;p163"/>
            <p:cNvSpPr txBox="1"/>
            <p:nvPr/>
          </p:nvSpPr>
          <p:spPr>
            <a:xfrm>
              <a:off x="5411950" y="3873950"/>
              <a:ext cx="1806300" cy="1108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biyo nuurad (limewater) waxay isu beddeshaa midab la'aan ilaa daruuro / caano</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2027" name="Google Shape;2027;p163"/>
            <p:cNvCxnSpPr>
              <a:stCxn id="2026" idx="1"/>
            </p:cNvCxnSpPr>
            <p:nvPr/>
          </p:nvCxnSpPr>
          <p:spPr>
            <a:xfrm rot="10800000">
              <a:off x="4947550" y="3592550"/>
              <a:ext cx="464400" cy="835500"/>
            </a:xfrm>
            <a:prstGeom prst="straightConnector1">
              <a:avLst/>
            </a:prstGeom>
            <a:noFill/>
            <a:ln cap="flat" cmpd="sng" w="38100">
              <a:solidFill>
                <a:schemeClr val="dk1"/>
              </a:solidFill>
              <a:prstDash val="solid"/>
              <a:round/>
              <a:headEnd len="med" w="med" type="none"/>
              <a:tailEnd len="med" w="med" type="none"/>
            </a:ln>
          </p:spPr>
        </p:cxnSp>
      </p:grpSp>
      <p:grpSp>
        <p:nvGrpSpPr>
          <p:cNvPr id="2028" name="Google Shape;2028;p163"/>
          <p:cNvGrpSpPr/>
          <p:nvPr/>
        </p:nvGrpSpPr>
        <p:grpSpPr>
          <a:xfrm>
            <a:off x="4823999" y="3471425"/>
            <a:ext cx="1399800" cy="1315800"/>
            <a:chOff x="3823174" y="3416975"/>
            <a:chExt cx="1399800" cy="1315800"/>
          </a:xfrm>
        </p:grpSpPr>
        <p:sp>
          <p:nvSpPr>
            <p:cNvPr id="2029" name="Google Shape;2029;p163"/>
            <p:cNvSpPr txBox="1"/>
            <p:nvPr/>
          </p:nvSpPr>
          <p:spPr>
            <a:xfrm>
              <a:off x="3823174" y="4178675"/>
              <a:ext cx="1399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calcium carbonate</a:t>
              </a:r>
              <a:endParaRPr sz="1800">
                <a:solidFill>
                  <a:schemeClr val="dk1"/>
                </a:solidFill>
                <a:latin typeface="Lexend"/>
                <a:ea typeface="Lexend"/>
                <a:cs typeface="Lexend"/>
                <a:sym typeface="Lexend"/>
              </a:endParaRPr>
            </a:p>
          </p:txBody>
        </p:sp>
        <p:cxnSp>
          <p:nvCxnSpPr>
            <p:cNvPr id="2030" name="Google Shape;2030;p163"/>
            <p:cNvCxnSpPr>
              <a:endCxn id="2029" idx="0"/>
            </p:cNvCxnSpPr>
            <p:nvPr/>
          </p:nvCxnSpPr>
          <p:spPr>
            <a:xfrm>
              <a:off x="3989974" y="3416975"/>
              <a:ext cx="533100" cy="761700"/>
            </a:xfrm>
            <a:prstGeom prst="straightConnector1">
              <a:avLst/>
            </a:prstGeom>
            <a:noFill/>
            <a:ln cap="flat" cmpd="sng" w="38100">
              <a:solidFill>
                <a:schemeClr val="dk1"/>
              </a:solidFill>
              <a:prstDash val="solid"/>
              <a:round/>
              <a:headEnd len="med" w="med" type="none"/>
              <a:tailEnd len="med" w="med" type="none"/>
            </a:ln>
          </p:spPr>
        </p:cxnSp>
      </p:grpSp>
      <p:grpSp>
        <p:nvGrpSpPr>
          <p:cNvPr id="2031" name="Google Shape;2031;p163"/>
          <p:cNvGrpSpPr/>
          <p:nvPr/>
        </p:nvGrpSpPr>
        <p:grpSpPr>
          <a:xfrm>
            <a:off x="3332625" y="3471425"/>
            <a:ext cx="1647300" cy="1416300"/>
            <a:chOff x="2175875" y="3337200"/>
            <a:chExt cx="1647300" cy="1416300"/>
          </a:xfrm>
        </p:grpSpPr>
        <p:sp>
          <p:nvSpPr>
            <p:cNvPr id="2032" name="Google Shape;2032;p163"/>
            <p:cNvSpPr txBox="1"/>
            <p:nvPr/>
          </p:nvSpPr>
          <p:spPr>
            <a:xfrm>
              <a:off x="2175875" y="4199400"/>
              <a:ext cx="1647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hydrochloric acid</a:t>
              </a:r>
              <a:endParaRPr sz="1800">
                <a:solidFill>
                  <a:schemeClr val="dk1"/>
                </a:solidFill>
                <a:latin typeface="Lexend"/>
                <a:ea typeface="Lexend"/>
                <a:cs typeface="Lexend"/>
                <a:sym typeface="Lexend"/>
              </a:endParaRPr>
            </a:p>
          </p:txBody>
        </p:sp>
        <p:cxnSp>
          <p:nvCxnSpPr>
            <p:cNvPr id="2033" name="Google Shape;2033;p163"/>
            <p:cNvCxnSpPr>
              <a:endCxn id="2032" idx="0"/>
            </p:cNvCxnSpPr>
            <p:nvPr/>
          </p:nvCxnSpPr>
          <p:spPr>
            <a:xfrm flipH="1">
              <a:off x="2999525" y="3337200"/>
              <a:ext cx="540600" cy="862200"/>
            </a:xfrm>
            <a:prstGeom prst="straightConnector1">
              <a:avLst/>
            </a:prstGeom>
            <a:noFill/>
            <a:ln cap="flat" cmpd="sng" w="38100">
              <a:solidFill>
                <a:schemeClr val="dk1"/>
              </a:solidFill>
              <a:prstDash val="solid"/>
              <a:round/>
              <a:headEnd len="med" w="med" type="none"/>
              <a:tailEnd len="med" w="med" type="none"/>
            </a:ln>
          </p:spPr>
        </p:cxnSp>
      </p:grpSp>
      <p:sp>
        <p:nvSpPr>
          <p:cNvPr id="2034" name="Google Shape;2034;p163"/>
          <p:cNvSpPr txBox="1"/>
          <p:nvPr>
            <p:ph idx="1" type="body"/>
          </p:nvPr>
        </p:nvSpPr>
        <p:spPr>
          <a:xfrm>
            <a:off x="324000" y="1883800"/>
            <a:ext cx="2388600" cy="757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sz="2100"/>
          </a:p>
          <a:p>
            <a:pPr indent="0" lvl="0" marL="0" rtl="0" algn="l">
              <a:spcBef>
                <a:spcPts val="1000"/>
              </a:spcBef>
              <a:spcAft>
                <a:spcPts val="1000"/>
              </a:spcAft>
              <a:buNone/>
            </a:pPr>
            <a:r>
              <a:rPr>
                <a:latin typeface="Lexend"/>
              </a:rPr>
              <a:t/>
            </a:r>
            <a:endParaRPr/>
          </a:p>
        </p:txBody>
      </p:sp>
      <p:sp>
        <p:nvSpPr>
          <p:cNvPr id="2035" name="Google Shape;2035;p163"/>
          <p:cNvSpPr txBox="1"/>
          <p:nvPr/>
        </p:nvSpPr>
        <p:spPr>
          <a:xfrm>
            <a:off x="324000" y="1796525"/>
            <a:ext cx="3045600" cy="2339700"/>
          </a:xfrm>
          <a:prstGeom prst="rect">
            <a:avLst/>
          </a:prstGeom>
          <a:noFill/>
          <a:ln>
            <a:noFill/>
          </a:ln>
        </p:spPr>
        <p:txBody>
          <a:bodyPr anchorCtr="0" anchor="t" bIns="0" lIns="0" spcFirstLastPara="1" rIns="0" wrap="square" tIns="0">
            <a:normAutofit/>
          </a:bodyPr>
          <a:lstStyle/>
          <a:p>
            <a:pPr indent="-349250" lvl="0" marL="457200" rtl="0" algn="l">
              <a:spcBef>
                <a:spcPts val="0"/>
              </a:spcBef>
              <a:spcAft>
                <a:spcPts val="0"/>
              </a:spcAft>
              <a:buClr>
                <a:schemeClr val="dk1"/>
              </a:buClr>
              <a:buSzPts val="1900"/>
              <a:buFont typeface="Lexend"/>
              <a:buChar char="●"/>
            </a:pPr>
            <a:r>
              <a:rPr lang="en-GB" sz="1400">
                <a:solidFill>
                  <a:schemeClr val="dk1"/>
                </a:solidFill>
                <a:latin typeface="Lexend"/>
                <a:ea typeface="Lexend"/>
                <a:cs typeface="Lexend"/>
                <a:sym typeface="Lexend"/>
              </a:rPr>
              <a:t>carbon dioxide waxuu u rogi doonaa milan (solution) midab la'aanta ah mid daruur ah / caano cad (cloudy / milky white solution)</a:t>
            </a:r>
            <a:endParaRPr sz="1900">
              <a:solidFill>
                <a:schemeClr val="dk1"/>
              </a:solidFill>
              <a:latin typeface="Lexend"/>
              <a:ea typeface="Lexend"/>
              <a:cs typeface="Lexend"/>
              <a:sym typeface="Lexend"/>
            </a:endParaRPr>
          </a:p>
          <a:p>
            <a:pPr indent="-349250" lvl="0" marL="457200" rtl="0" algn="l">
              <a:spcBef>
                <a:spcPts val="0"/>
              </a:spcBef>
              <a:spcAft>
                <a:spcPts val="0"/>
              </a:spcAft>
              <a:buClr>
                <a:schemeClr val="dk1"/>
              </a:buClr>
              <a:buSzPts val="1900"/>
              <a:buFont typeface="Lexend"/>
              <a:buChar char="●"/>
            </a:pPr>
            <a:r>
              <a:rPr lang="en-GB" sz="1400">
                <a:solidFill>
                  <a:schemeClr val="dk1"/>
                </a:solidFill>
                <a:latin typeface="Lexend"/>
                <a:ea typeface="Lexend"/>
                <a:cs typeface="Lexend"/>
                <a:sym typeface="Lexend"/>
              </a:rPr>
              <a:t>haddii gaasku uusan ahayn carbon dioxide, milan (solution) wuxuu ku sii jiri doonaa midab la'aan</a:t>
            </a:r>
            <a:endParaRPr sz="1900">
              <a:solidFill>
                <a:schemeClr val="dk1"/>
              </a:solidFill>
              <a:latin typeface="Lexend"/>
              <a:ea typeface="Lexend"/>
              <a:cs typeface="Lexend"/>
              <a:sym typeface="Lexend"/>
            </a:endParaRPr>
          </a:p>
        </p:txBody>
      </p:sp>
      <p:grpSp>
        <p:nvGrpSpPr>
          <p:cNvPr id="2036" name="Google Shape;2036;p163"/>
          <p:cNvGrpSpPr/>
          <p:nvPr/>
        </p:nvGrpSpPr>
        <p:grpSpPr>
          <a:xfrm>
            <a:off x="6155200" y="1605550"/>
            <a:ext cx="2082000" cy="277200"/>
            <a:chOff x="4998450" y="1471325"/>
            <a:chExt cx="2082000" cy="277200"/>
          </a:xfrm>
        </p:grpSpPr>
        <p:sp>
          <p:nvSpPr>
            <p:cNvPr id="2037" name="Google Shape;2037;p163"/>
            <p:cNvSpPr txBox="1"/>
            <p:nvPr/>
          </p:nvSpPr>
          <p:spPr>
            <a:xfrm>
              <a:off x="5433150" y="1471325"/>
              <a:ext cx="1647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tuubada gudbinta (delivery tube)</a:t>
              </a:r>
              <a:endParaRPr sz="1800">
                <a:solidFill>
                  <a:schemeClr val="dk1"/>
                </a:solidFill>
                <a:latin typeface="Lexend"/>
                <a:ea typeface="Lexend"/>
                <a:cs typeface="Lexend"/>
                <a:sym typeface="Lexend"/>
              </a:endParaRPr>
            </a:p>
          </p:txBody>
        </p:sp>
        <p:cxnSp>
          <p:nvCxnSpPr>
            <p:cNvPr id="2038" name="Google Shape;2038;p163"/>
            <p:cNvCxnSpPr>
              <a:endCxn id="2037" idx="1"/>
            </p:cNvCxnSpPr>
            <p:nvPr/>
          </p:nvCxnSpPr>
          <p:spPr>
            <a:xfrm flipH="1" rot="10800000">
              <a:off x="4998450" y="1609925"/>
              <a:ext cx="434700" cy="51300"/>
            </a:xfrm>
            <a:prstGeom prst="straightConnector1">
              <a:avLst/>
            </a:prstGeom>
            <a:noFill/>
            <a:ln cap="flat" cmpd="sng" w="38100">
              <a:solidFill>
                <a:schemeClr val="dk1"/>
              </a:solidFill>
              <a:prstDash val="solid"/>
              <a:round/>
              <a:headEnd len="med" w="med" type="none"/>
              <a:tailEnd len="med" w="med" type="none"/>
            </a:ln>
          </p:spPr>
        </p:cxnSp>
      </p:grpSp>
      <p:grpSp>
        <p:nvGrpSpPr>
          <p:cNvPr id="2039" name="Google Shape;2039;p163"/>
          <p:cNvGrpSpPr/>
          <p:nvPr/>
        </p:nvGrpSpPr>
        <p:grpSpPr>
          <a:xfrm>
            <a:off x="4051950" y="1796525"/>
            <a:ext cx="833700" cy="543000"/>
            <a:chOff x="2895200" y="1662300"/>
            <a:chExt cx="833700" cy="543000"/>
          </a:xfrm>
        </p:grpSpPr>
        <p:sp>
          <p:nvSpPr>
            <p:cNvPr id="2040" name="Google Shape;2040;p163"/>
            <p:cNvSpPr txBox="1"/>
            <p:nvPr/>
          </p:nvSpPr>
          <p:spPr>
            <a:xfrm>
              <a:off x="2895200" y="1662300"/>
              <a:ext cx="594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bung</a:t>
              </a:r>
              <a:endParaRPr sz="1800">
                <a:solidFill>
                  <a:schemeClr val="dk1"/>
                </a:solidFill>
                <a:latin typeface="Lexend"/>
                <a:ea typeface="Lexend"/>
                <a:cs typeface="Lexend"/>
                <a:sym typeface="Lexend"/>
              </a:endParaRPr>
            </a:p>
          </p:txBody>
        </p:sp>
        <p:cxnSp>
          <p:nvCxnSpPr>
            <p:cNvPr id="2041" name="Google Shape;2041;p163"/>
            <p:cNvCxnSpPr>
              <a:endCxn id="2040" idx="3"/>
            </p:cNvCxnSpPr>
            <p:nvPr/>
          </p:nvCxnSpPr>
          <p:spPr>
            <a:xfrm rot="10800000">
              <a:off x="3489500" y="1800900"/>
              <a:ext cx="239400" cy="4044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164"/>
          <p:cNvSpPr txBox="1"/>
          <p:nvPr>
            <p:ph type="title"/>
          </p:nvPr>
        </p:nvSpPr>
        <p:spPr>
          <a:xfrm>
            <a:off x="324000" y="748775"/>
            <a:ext cx="69813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Maxay u ekaan doontaa biyaha nuuradda (limewater) ka dib marka gaaska carbon dioxide lagu buuniyo (bubbled) dhexdeeda?</a:t>
            </a:r>
            <a:endParaRPr/>
          </a:p>
        </p:txBody>
      </p:sp>
      <p:sp>
        <p:nvSpPr>
          <p:cNvPr id="2047" name="Google Shape;2047;p16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kiimikada ee carbon dioxide (Chemical test for carbon dioxide)</a:t>
            </a:r>
            <a:endParaRPr/>
          </a:p>
        </p:txBody>
      </p:sp>
      <p:pic>
        <p:nvPicPr>
          <p:cNvPr id="2048" name="Google Shape;2048;p164"/>
          <p:cNvPicPr preferRelativeResize="0"/>
          <p:nvPr/>
        </p:nvPicPr>
        <p:blipFill rotWithShape="1">
          <a:blip r:embed="rId3">
            <a:alphaModFix/>
          </a:blip>
          <a:srcRect b="0" l="0" r="78710" t="0"/>
          <a:stretch/>
        </p:blipFill>
        <p:spPr>
          <a:xfrm>
            <a:off x="1375453" y="1677125"/>
            <a:ext cx="618675" cy="2045751"/>
          </a:xfrm>
          <a:prstGeom prst="rect">
            <a:avLst/>
          </a:prstGeom>
          <a:noFill/>
          <a:ln>
            <a:noFill/>
          </a:ln>
        </p:spPr>
      </p:pic>
      <p:pic>
        <p:nvPicPr>
          <p:cNvPr id="2049" name="Google Shape;2049;p164"/>
          <p:cNvPicPr preferRelativeResize="0"/>
          <p:nvPr/>
        </p:nvPicPr>
        <p:blipFill rotWithShape="1">
          <a:blip r:embed="rId3">
            <a:alphaModFix/>
          </a:blip>
          <a:srcRect b="0" l="38782" r="38642" t="0"/>
          <a:stretch/>
        </p:blipFill>
        <p:spPr>
          <a:xfrm>
            <a:off x="4244005" y="1677125"/>
            <a:ext cx="655989" cy="2045751"/>
          </a:xfrm>
          <a:prstGeom prst="rect">
            <a:avLst/>
          </a:prstGeom>
          <a:noFill/>
          <a:ln>
            <a:noFill/>
          </a:ln>
        </p:spPr>
      </p:pic>
      <p:pic>
        <p:nvPicPr>
          <p:cNvPr id="2050" name="Google Shape;2050;p164"/>
          <p:cNvPicPr preferRelativeResize="0"/>
          <p:nvPr/>
        </p:nvPicPr>
        <p:blipFill rotWithShape="1">
          <a:blip r:embed="rId3">
            <a:alphaModFix/>
          </a:blip>
          <a:srcRect b="0" l="78710" r="0" t="0"/>
          <a:stretch/>
        </p:blipFill>
        <p:spPr>
          <a:xfrm>
            <a:off x="7186159" y="1677125"/>
            <a:ext cx="618675" cy="2045751"/>
          </a:xfrm>
          <a:prstGeom prst="rect">
            <a:avLst/>
          </a:prstGeom>
          <a:noFill/>
          <a:ln>
            <a:noFill/>
          </a:ln>
        </p:spPr>
      </p:pic>
      <p:sp>
        <p:nvSpPr>
          <p:cNvPr id="2051" name="Google Shape;2051;p164"/>
          <p:cNvSpPr txBox="1"/>
          <p:nvPr/>
        </p:nvSpPr>
        <p:spPr>
          <a:xfrm>
            <a:off x="577900" y="3445675"/>
            <a:ext cx="510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guduud (red)</a:t>
            </a:r>
            <a:endParaRPr sz="1800">
              <a:solidFill>
                <a:schemeClr val="dk1"/>
              </a:solidFill>
              <a:latin typeface="Lexend"/>
              <a:ea typeface="Lexend"/>
              <a:cs typeface="Lexend"/>
              <a:sym typeface="Lexend"/>
            </a:endParaRPr>
          </a:p>
        </p:txBody>
      </p:sp>
      <p:sp>
        <p:nvSpPr>
          <p:cNvPr id="2052" name="Google Shape;2052;p164"/>
          <p:cNvSpPr txBox="1"/>
          <p:nvPr/>
        </p:nvSpPr>
        <p:spPr>
          <a:xfrm>
            <a:off x="3501550" y="3445675"/>
            <a:ext cx="78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cagaar (green)</a:t>
            </a:r>
            <a:endParaRPr sz="1800">
              <a:solidFill>
                <a:schemeClr val="dk1"/>
              </a:solidFill>
              <a:latin typeface="Lexend"/>
              <a:ea typeface="Lexend"/>
              <a:cs typeface="Lexend"/>
              <a:sym typeface="Lexend"/>
            </a:endParaRPr>
          </a:p>
        </p:txBody>
      </p:sp>
      <p:sp>
        <p:nvSpPr>
          <p:cNvPr id="2053" name="Google Shape;2053;p164"/>
          <p:cNvSpPr txBox="1"/>
          <p:nvPr/>
        </p:nvSpPr>
        <p:spPr>
          <a:xfrm>
            <a:off x="6200325" y="3445675"/>
            <a:ext cx="8511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daruur cad (cloudy white)</a:t>
            </a:r>
            <a:endParaRPr sz="1800">
              <a:solidFill>
                <a:schemeClr val="dk1"/>
              </a:solidFill>
              <a:latin typeface="Lexend"/>
              <a:ea typeface="Lexend"/>
              <a:cs typeface="Lexend"/>
              <a:sym typeface="Lexend"/>
            </a:endParaRPr>
          </a:p>
        </p:txBody>
      </p:sp>
      <p:cxnSp>
        <p:nvCxnSpPr>
          <p:cNvPr id="2054" name="Google Shape;2054;p164"/>
          <p:cNvCxnSpPr>
            <a:stCxn id="2051" idx="0"/>
          </p:cNvCxnSpPr>
          <p:nvPr/>
        </p:nvCxnSpPr>
        <p:spPr>
          <a:xfrm flipH="1" rot="10800000">
            <a:off x="833050" y="3112375"/>
            <a:ext cx="784800" cy="333300"/>
          </a:xfrm>
          <a:prstGeom prst="straightConnector1">
            <a:avLst/>
          </a:prstGeom>
          <a:noFill/>
          <a:ln cap="flat" cmpd="sng" w="38100">
            <a:solidFill>
              <a:schemeClr val="dk1"/>
            </a:solidFill>
            <a:prstDash val="solid"/>
            <a:round/>
            <a:headEnd len="med" w="med" type="none"/>
            <a:tailEnd len="med" w="med" type="none"/>
          </a:ln>
        </p:spPr>
      </p:cxnSp>
      <p:cxnSp>
        <p:nvCxnSpPr>
          <p:cNvPr id="2055" name="Google Shape;2055;p164"/>
          <p:cNvCxnSpPr>
            <a:stCxn id="2052" idx="0"/>
          </p:cNvCxnSpPr>
          <p:nvPr/>
        </p:nvCxnSpPr>
        <p:spPr>
          <a:xfrm flipH="1" rot="10800000">
            <a:off x="3894550" y="3039775"/>
            <a:ext cx="677400" cy="405900"/>
          </a:xfrm>
          <a:prstGeom prst="straightConnector1">
            <a:avLst/>
          </a:prstGeom>
          <a:noFill/>
          <a:ln cap="flat" cmpd="sng" w="38100">
            <a:solidFill>
              <a:schemeClr val="dk1"/>
            </a:solidFill>
            <a:prstDash val="solid"/>
            <a:round/>
            <a:headEnd len="med" w="med" type="none"/>
            <a:tailEnd len="med" w="med" type="none"/>
          </a:ln>
        </p:spPr>
      </p:cxnSp>
      <p:cxnSp>
        <p:nvCxnSpPr>
          <p:cNvPr id="2056" name="Google Shape;2056;p164"/>
          <p:cNvCxnSpPr>
            <a:stCxn id="2053" idx="0"/>
          </p:cNvCxnSpPr>
          <p:nvPr/>
        </p:nvCxnSpPr>
        <p:spPr>
          <a:xfrm flipH="1" rot="10800000">
            <a:off x="6625875" y="3068575"/>
            <a:ext cx="911700" cy="377100"/>
          </a:xfrm>
          <a:prstGeom prst="straightConnector1">
            <a:avLst/>
          </a:prstGeom>
          <a:noFill/>
          <a:ln cap="flat" cmpd="sng" w="38100">
            <a:solidFill>
              <a:schemeClr val="dk1"/>
            </a:solidFill>
            <a:prstDash val="solid"/>
            <a:round/>
            <a:headEnd len="med" w="med" type="none"/>
            <a:tailEnd len="med" w="med" type="none"/>
          </a:ln>
        </p:spPr>
      </p:cxnSp>
      <p:pic>
        <p:nvPicPr>
          <p:cNvPr id="2057" name="Google Shape;2057;p164"/>
          <p:cNvPicPr preferRelativeResize="0"/>
          <p:nvPr/>
        </p:nvPicPr>
        <p:blipFill>
          <a:blip r:embed="rId4">
            <a:alphaModFix/>
          </a:blip>
          <a:stretch>
            <a:fillRect/>
          </a:stretch>
        </p:blipFill>
        <p:spPr>
          <a:xfrm>
            <a:off x="7929958" y="4168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1" name="Shape 2061"/>
        <p:cNvGrpSpPr/>
        <p:nvPr/>
      </p:nvGrpSpPr>
      <p:grpSpPr>
        <a:xfrm>
          <a:off x="0" y="0"/>
          <a:ext cx="0" cy="0"/>
          <a:chOff x="0" y="0"/>
          <a:chExt cx="0" cy="0"/>
        </a:xfrm>
      </p:grpSpPr>
      <p:sp>
        <p:nvSpPr>
          <p:cNvPr id="2062" name="Google Shape;2062;p165"/>
          <p:cNvSpPr txBox="1"/>
          <p:nvPr>
            <p:ph idx="1"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Haddii aad gaas kasta ku buuniso (bubble) biyaha nuuradda (limewater), had iyo jeer waxay u rogmi doonaan daruur cad / caano cad (cloudy / milky white).</a:t>
            </a:r>
            <a:endParaRPr/>
          </a:p>
        </p:txBody>
      </p:sp>
      <p:sp>
        <p:nvSpPr>
          <p:cNvPr id="2063" name="Google Shape;2063;p16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kiimikada ee carbon dioxide (Chemical test for carbon dioxide)</a:t>
            </a:r>
            <a:endParaRPr/>
          </a:p>
        </p:txBody>
      </p:sp>
      <p:sp>
        <p:nvSpPr>
          <p:cNvPr id="2064" name="Google Shape;2064;p165"/>
          <p:cNvSpPr txBox="1"/>
          <p:nvPr>
            <p:ph idx="2" type="subTitle"/>
          </p:nvPr>
        </p:nvSpPr>
        <p:spPr>
          <a:xfrm>
            <a:off x="980575" y="3196113"/>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Haddii gaasku yahay hydrogen, wuxuu u rogmi doonaa daruur cad / caano cad (cloudy / milky white).</a:t>
            </a:r>
            <a:endParaRPr/>
          </a:p>
        </p:txBody>
      </p:sp>
      <p:sp>
        <p:nvSpPr>
          <p:cNvPr id="2065" name="Google Shape;2065;p165"/>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Haddii gaasku yahay carbon dioxide, wuxuu u rogmi doonaa daruur cad / caano cad (cloudy / milky white).</a:t>
            </a:r>
            <a:endParaRPr/>
          </a:p>
          <a:p>
            <a:pPr indent="0" lvl="0" marL="0" rtl="0" algn="l">
              <a:spcBef>
                <a:spcPts val="1000"/>
              </a:spcBef>
              <a:spcAft>
                <a:spcPts val="1000"/>
              </a:spcAft>
              <a:buNone/>
            </a:pPr>
            <a:r>
              <a:rPr>
                <a:latin typeface="Lexend"/>
              </a:rPr>
              <a:t/>
            </a:r>
            <a:endParaRPr/>
          </a:p>
        </p:txBody>
      </p:sp>
      <p:pic>
        <p:nvPicPr>
          <p:cNvPr id="2066" name="Google Shape;2066;p165"/>
          <p:cNvPicPr preferRelativeResize="0"/>
          <p:nvPr/>
        </p:nvPicPr>
        <p:blipFill>
          <a:blip r:embed="rId3">
            <a:alphaModFix/>
          </a:blip>
          <a:stretch>
            <a:fillRect/>
          </a:stretch>
        </p:blipFill>
        <p:spPr>
          <a:xfrm>
            <a:off x="2104533" y="4401300"/>
            <a:ext cx="396000" cy="419100"/>
          </a:xfrm>
          <a:prstGeom prst="rect">
            <a:avLst/>
          </a:prstGeom>
          <a:noFill/>
          <a:ln>
            <a:noFill/>
          </a:ln>
        </p:spPr>
      </p:pic>
      <p:pic>
        <p:nvPicPr>
          <p:cNvPr id="2067" name="Google Shape;2067;p165"/>
          <p:cNvPicPr preferRelativeResize="0"/>
          <p:nvPr/>
        </p:nvPicPr>
        <p:blipFill>
          <a:blip r:embed="rId3">
            <a:alphaModFix/>
          </a:blip>
          <a:stretch>
            <a:fillRect/>
          </a:stretch>
        </p:blipFill>
        <p:spPr>
          <a:xfrm>
            <a:off x="6326758" y="1797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grpSp>
        <p:nvGrpSpPr>
          <p:cNvPr id="2072" name="Google Shape;2072;p166"/>
          <p:cNvGrpSpPr/>
          <p:nvPr/>
        </p:nvGrpSpPr>
        <p:grpSpPr>
          <a:xfrm>
            <a:off x="3149700" y="1857175"/>
            <a:ext cx="5279572" cy="2123675"/>
            <a:chOff x="3149700" y="1857175"/>
            <a:chExt cx="5279572" cy="2123675"/>
          </a:xfrm>
        </p:grpSpPr>
        <p:grpSp>
          <p:nvGrpSpPr>
            <p:cNvPr id="2073" name="Google Shape;2073;p166"/>
            <p:cNvGrpSpPr/>
            <p:nvPr/>
          </p:nvGrpSpPr>
          <p:grpSpPr>
            <a:xfrm>
              <a:off x="3969082" y="2160648"/>
              <a:ext cx="4460190" cy="1820202"/>
              <a:chOff x="3969082" y="2160648"/>
              <a:chExt cx="4460190" cy="1820202"/>
            </a:xfrm>
          </p:grpSpPr>
          <p:sp>
            <p:nvSpPr>
              <p:cNvPr id="2074" name="Google Shape;2074;p166"/>
              <p:cNvSpPr txBox="1"/>
              <p:nvPr/>
            </p:nvSpPr>
            <p:spPr>
              <a:xfrm>
                <a:off x="4050321" y="3426750"/>
                <a:ext cx="1246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bilowga falgalka (start of reaction)</a:t>
                </a:r>
                <a:endParaRPr sz="1800">
                  <a:solidFill>
                    <a:schemeClr val="dk1"/>
                  </a:solidFill>
                  <a:latin typeface="Lexend"/>
                  <a:ea typeface="Lexend"/>
                  <a:cs typeface="Lexend"/>
                  <a:sym typeface="Lexend"/>
                </a:endParaRPr>
              </a:p>
            </p:txBody>
          </p:sp>
          <p:pic>
            <p:nvPicPr>
              <p:cNvPr id="2075" name="Google Shape;2075;p166"/>
              <p:cNvPicPr preferRelativeResize="0"/>
              <p:nvPr/>
            </p:nvPicPr>
            <p:blipFill>
              <a:blip r:embed="rId3">
                <a:alphaModFix/>
              </a:blip>
              <a:stretch>
                <a:fillRect/>
              </a:stretch>
            </p:blipFill>
            <p:spPr>
              <a:xfrm>
                <a:off x="3969082" y="2160648"/>
                <a:ext cx="4269118" cy="1298500"/>
              </a:xfrm>
              <a:prstGeom prst="rect">
                <a:avLst/>
              </a:prstGeom>
              <a:noFill/>
              <a:ln>
                <a:noFill/>
              </a:ln>
            </p:spPr>
          </p:pic>
          <p:sp>
            <p:nvSpPr>
              <p:cNvPr id="2076" name="Google Shape;2076;p166"/>
              <p:cNvSpPr txBox="1"/>
              <p:nvPr/>
            </p:nvSpPr>
            <p:spPr>
              <a:xfrm>
                <a:off x="5723551" y="3426750"/>
                <a:ext cx="10665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inta lagu jiro falgalka (during reaction)</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077" name="Google Shape;2077;p166"/>
              <p:cNvSpPr txBox="1"/>
              <p:nvPr/>
            </p:nvSpPr>
            <p:spPr>
              <a:xfrm>
                <a:off x="7182472" y="3426750"/>
                <a:ext cx="1246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falgalka ka dib (after reaction)</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nvGrpSpPr>
            <p:cNvPr id="2078" name="Google Shape;2078;p166"/>
            <p:cNvGrpSpPr/>
            <p:nvPr/>
          </p:nvGrpSpPr>
          <p:grpSpPr>
            <a:xfrm>
              <a:off x="3149700" y="1857175"/>
              <a:ext cx="2102700" cy="1465500"/>
              <a:chOff x="2997300" y="1704775"/>
              <a:chExt cx="2102700" cy="1465500"/>
            </a:xfrm>
          </p:grpSpPr>
          <p:sp>
            <p:nvSpPr>
              <p:cNvPr id="2079" name="Google Shape;2079;p166"/>
              <p:cNvSpPr txBox="1"/>
              <p:nvPr/>
            </p:nvSpPr>
            <p:spPr>
              <a:xfrm>
                <a:off x="2997300" y="1704775"/>
                <a:ext cx="2102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copper carbonate</a:t>
                </a:r>
                <a:endParaRPr sz="1800">
                  <a:solidFill>
                    <a:schemeClr val="dk1"/>
                  </a:solidFill>
                  <a:latin typeface="Lexend"/>
                  <a:ea typeface="Lexend"/>
                  <a:cs typeface="Lexend"/>
                  <a:sym typeface="Lexend"/>
                </a:endParaRPr>
              </a:p>
            </p:txBody>
          </p:sp>
          <p:cxnSp>
            <p:nvCxnSpPr>
              <p:cNvPr id="2080" name="Google Shape;2080;p166"/>
              <p:cNvCxnSpPr>
                <a:endCxn id="2079" idx="2"/>
              </p:cNvCxnSpPr>
              <p:nvPr/>
            </p:nvCxnSpPr>
            <p:spPr>
              <a:xfrm rot="10800000">
                <a:off x="4048650" y="1981975"/>
                <a:ext cx="180600" cy="1188300"/>
              </a:xfrm>
              <a:prstGeom prst="straightConnector1">
                <a:avLst/>
              </a:prstGeom>
              <a:noFill/>
              <a:ln cap="flat" cmpd="sng" w="38100">
                <a:solidFill>
                  <a:schemeClr val="dk1"/>
                </a:solidFill>
                <a:prstDash val="solid"/>
                <a:round/>
                <a:headEnd len="med" w="med" type="none"/>
                <a:tailEnd len="med" w="med" type="none"/>
              </a:ln>
            </p:spPr>
          </p:cxnSp>
        </p:grpSp>
      </p:grpSp>
      <p:sp>
        <p:nvSpPr>
          <p:cNvPr id="2081" name="Google Shape;2081;p166"/>
          <p:cNvSpPr txBox="1"/>
          <p:nvPr>
            <p:ph idx="1" type="body"/>
          </p:nvPr>
        </p:nvSpPr>
        <p:spPr>
          <a:xfrm>
            <a:off x="324000" y="759300"/>
            <a:ext cx="8496000" cy="116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carbonates iyo acid (acid) ay falgalaan (react), carbonate wuxuu yarayn doonaa cabbirkiisa (size) wuxuuna ugu dambeyn noqon doonaa mid aan la arki karin marka uu dhammaan falgalay (reacted).</a:t>
            </a:r>
            <a:endParaRPr sz="2100"/>
          </a:p>
        </p:txBody>
      </p:sp>
      <p:sp>
        <p:nvSpPr>
          <p:cNvPr id="2082" name="Google Shape;2082;p16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Tijaabinta kiimikada ee carbon dioxide (Chemical test for carbon dioxide)</a:t>
            </a:r>
            <a:endParaRPr/>
          </a:p>
        </p:txBody>
      </p:sp>
      <p:sp>
        <p:nvSpPr>
          <p:cNvPr id="2083" name="Google Shape;2083;p166"/>
          <p:cNvSpPr txBox="1"/>
          <p:nvPr/>
        </p:nvSpPr>
        <p:spPr>
          <a:xfrm>
            <a:off x="324000" y="1620000"/>
            <a:ext cx="2418300" cy="2102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Cusbada birta (metal salt) la soo saaray:</a:t>
            </a:r>
            <a:endParaRPr sz="1900">
              <a:solidFill>
                <a:schemeClr val="dk1"/>
              </a:solidFill>
              <a:latin typeface="Lexend"/>
              <a:ea typeface="Lexend"/>
              <a:cs typeface="Lexend"/>
              <a:sym typeface="Lexend"/>
            </a:endParaRPr>
          </a:p>
          <a:p>
            <a:pPr indent="-349250" lvl="0" marL="457200" rtl="0" algn="l">
              <a:lnSpc>
                <a:spcPct val="115000"/>
              </a:lnSpc>
              <a:spcBef>
                <a:spcPts val="1000"/>
              </a:spcBef>
              <a:spcAft>
                <a:spcPts val="0"/>
              </a:spcAft>
              <a:buClr>
                <a:schemeClr val="dk1"/>
              </a:buClr>
              <a:buSzPts val="1900"/>
              <a:buFont typeface="Lexend"/>
              <a:buChar char="●"/>
            </a:pPr>
            <a:r>
              <a:rPr lang="en-GB" sz="1100">
                <a:solidFill>
                  <a:schemeClr val="dk1"/>
                </a:solidFill>
                <a:latin typeface="Lexend"/>
                <a:ea typeface="Lexend"/>
                <a:cs typeface="Lexend"/>
                <a:sym typeface="Lexend"/>
              </a:rPr>
              <a:t>waa milmi kara (is soluble)</a:t>
            </a:r>
            <a:endParaRPr sz="1900">
              <a:solidFill>
                <a:schemeClr val="dk1"/>
              </a:solidFill>
              <a:latin typeface="Lexend"/>
              <a:ea typeface="Lexend"/>
              <a:cs typeface="Lexend"/>
              <a:sym typeface="Lexend"/>
            </a:endParaRPr>
          </a:p>
          <a:p>
            <a:pPr indent="-349250" lvl="0" marL="457200" rtl="0" algn="l">
              <a:lnSpc>
                <a:spcPct val="115000"/>
              </a:lnSpc>
              <a:spcBef>
                <a:spcPts val="0"/>
              </a:spcBef>
              <a:spcAft>
                <a:spcPts val="0"/>
              </a:spcAft>
              <a:buClr>
                <a:schemeClr val="dk1"/>
              </a:buClr>
              <a:buSzPts val="1900"/>
              <a:buFont typeface="Lexend"/>
              <a:buChar char="●"/>
            </a:pPr>
            <a:r>
              <a:rPr lang="en-GB" sz="1100">
                <a:solidFill>
                  <a:schemeClr val="dk1"/>
                </a:solidFill>
                <a:latin typeface="Lexend"/>
                <a:ea typeface="Lexend"/>
                <a:cs typeface="Lexend"/>
                <a:sym typeface="Lexend"/>
              </a:rPr>
              <a:t>sidaas darteed wuxuu milmi doonaa si uu u sameeyo milan cusbo bir ah (metal salt solution).</a:t>
            </a:r>
            <a:endParaRPr sz="1900">
              <a:solidFill>
                <a:schemeClr val="dk1"/>
              </a:solidFill>
              <a:latin typeface="Lexend"/>
              <a:ea typeface="Lexend"/>
              <a:cs typeface="Lexend"/>
              <a:sym typeface="Lexend"/>
            </a:endParaRPr>
          </a:p>
        </p:txBody>
      </p:sp>
      <p:sp>
        <p:nvSpPr>
          <p:cNvPr id="2084" name="Google Shape;2084;p166"/>
          <p:cNvSpPr txBox="1"/>
          <p:nvPr/>
        </p:nvSpPr>
        <p:spPr>
          <a:xfrm>
            <a:off x="324000" y="4062575"/>
            <a:ext cx="81714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Milan cusbo birta (metal salt solution) la soo saaray wuxuu noqon karaa mid midab leh ama midab la'aan, waxay ku xiran tahay cusbada birta la soo saaray.</a:t>
            </a:r>
            <a:endParaRPr sz="2000">
              <a:solidFill>
                <a:schemeClr val="dk1"/>
              </a:solidFill>
              <a:latin typeface="Lexend"/>
              <a:ea typeface="Lexend"/>
              <a:cs typeface="Lexend"/>
              <a:sym typeface="Lexend"/>
            </a:endParaRPr>
          </a:p>
        </p:txBody>
      </p:sp>
      <p:grpSp>
        <p:nvGrpSpPr>
          <p:cNvPr id="2085" name="Google Shape;2085;p166"/>
          <p:cNvGrpSpPr/>
          <p:nvPr/>
        </p:nvGrpSpPr>
        <p:grpSpPr>
          <a:xfrm>
            <a:off x="5674500" y="1620000"/>
            <a:ext cx="2887200" cy="1390800"/>
            <a:chOff x="5674500" y="1620000"/>
            <a:chExt cx="2887200" cy="1390800"/>
          </a:xfrm>
        </p:grpSpPr>
        <p:sp>
          <p:nvSpPr>
            <p:cNvPr id="2086" name="Google Shape;2086;p166"/>
            <p:cNvSpPr txBox="1"/>
            <p:nvPr/>
          </p:nvSpPr>
          <p:spPr>
            <a:xfrm>
              <a:off x="5674500" y="1620000"/>
              <a:ext cx="2887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milan cusbo naxaas (copper chloride solution)</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2087" name="Google Shape;2087;p166"/>
            <p:cNvCxnSpPr>
              <a:endCxn id="2086" idx="2"/>
            </p:cNvCxnSpPr>
            <p:nvPr/>
          </p:nvCxnSpPr>
          <p:spPr>
            <a:xfrm rot="10800000">
              <a:off x="7118100" y="1897200"/>
              <a:ext cx="753000" cy="1113600"/>
            </a:xfrm>
            <a:prstGeom prst="straightConnector1">
              <a:avLst/>
            </a:prstGeom>
            <a:noFill/>
            <a:ln cap="flat" cmpd="sng" w="38100">
              <a:solidFill>
                <a:schemeClr val="dk1"/>
              </a:solidFill>
              <a:prstDash val="solid"/>
              <a:round/>
              <a:headEnd len="med" w="med" type="none"/>
              <a:tailEnd len="med" w="med" type="none"/>
            </a:ln>
          </p:spPr>
        </p:cxnSp>
      </p:grpSp>
      <p:grpSp>
        <p:nvGrpSpPr>
          <p:cNvPr id="2088" name="Google Shape;2088;p166"/>
          <p:cNvGrpSpPr/>
          <p:nvPr/>
        </p:nvGrpSpPr>
        <p:grpSpPr>
          <a:xfrm>
            <a:off x="4154800" y="2997000"/>
            <a:ext cx="2300750" cy="486000"/>
            <a:chOff x="4154800" y="2997000"/>
            <a:chExt cx="2300750" cy="486000"/>
          </a:xfrm>
        </p:grpSpPr>
        <p:sp>
          <p:nvSpPr>
            <p:cNvPr id="2089" name="Google Shape;2089;p166"/>
            <p:cNvSpPr/>
            <p:nvPr/>
          </p:nvSpPr>
          <p:spPr>
            <a:xfrm>
              <a:off x="4154800" y="2997000"/>
              <a:ext cx="703800" cy="4860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90" name="Google Shape;2090;p166"/>
            <p:cNvSpPr/>
            <p:nvPr/>
          </p:nvSpPr>
          <p:spPr>
            <a:xfrm>
              <a:off x="5751750" y="2997000"/>
              <a:ext cx="703800" cy="4860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91" name="Google Shape;2091;p166"/>
            <p:cNvCxnSpPr>
              <a:stCxn id="2089" idx="0"/>
              <a:endCxn id="2090" idx="1"/>
            </p:cNvCxnSpPr>
            <p:nvPr/>
          </p:nvCxnSpPr>
          <p:spPr>
            <a:xfrm flipH="1" rot="-5400000">
              <a:off x="5145250" y="2358450"/>
              <a:ext cx="71100" cy="1348200"/>
            </a:xfrm>
            <a:prstGeom prst="curvedConnector3">
              <a:avLst>
                <a:gd fmla="val -334916" name="adj1"/>
              </a:avLst>
            </a:prstGeom>
            <a:noFill/>
            <a:ln cap="flat" cmpd="sng" w="38100">
              <a:solidFill>
                <a:schemeClr val="dk1"/>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5" name="Shape 2095"/>
        <p:cNvGrpSpPr/>
        <p:nvPr/>
      </p:nvGrpSpPr>
      <p:grpSpPr>
        <a:xfrm>
          <a:off x="0" y="0"/>
          <a:ext cx="0" cy="0"/>
          <a:chOff x="0" y="0"/>
          <a:chExt cx="0" cy="0"/>
        </a:xfrm>
      </p:grpSpPr>
      <p:sp>
        <p:nvSpPr>
          <p:cNvPr id="2096" name="Google Shape;2096;p167"/>
          <p:cNvSpPr txBox="1"/>
          <p:nvPr>
            <p:ph idx="1" type="body"/>
          </p:nvPr>
        </p:nvSpPr>
        <p:spPr>
          <a:xfrm>
            <a:off x="345575" y="759300"/>
            <a:ext cx="6885000" cy="7182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Alaabta nadiifinta ee ku salaysan asiidh (acid) waa inaan waligeed loo isticmaalin dusha marmarka (marble).</a:t>
            </a:r>
            <a:endParaRPr/>
          </a:p>
          <a:p>
            <a:pPr indent="0" lvl="0" marL="0" rtl="0" algn="l">
              <a:spcBef>
                <a:spcPts val="1000"/>
              </a:spcBef>
              <a:spcAft>
                <a:spcPts val="1000"/>
              </a:spcAft>
              <a:buClr>
                <a:schemeClr val="dk1"/>
              </a:buClr>
              <a:buSzPts val="1100"/>
              <a:buFont typeface="Arial"/>
              <a:buNone/>
            </a:pPr>
            <a:r>
              <a:rPr>
                <a:latin typeface="Lexend"/>
              </a:rPr>
              <a:t/>
            </a:r>
            <a:endParaRPr/>
          </a:p>
        </p:txBody>
      </p:sp>
      <p:sp>
        <p:nvSpPr>
          <p:cNvPr id="2097" name="Google Shape;2097;p1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 kiimiko (Chemical test) ee kaarboon laba-ogsaydh (carbon dioxide)</a:t>
            </a:r>
            <a:endParaRPr/>
          </a:p>
        </p:txBody>
      </p:sp>
      <p:sp>
        <p:nvSpPr>
          <p:cNvPr id="2098" name="Google Shape;2098;p167"/>
          <p:cNvSpPr txBox="1"/>
          <p:nvPr/>
        </p:nvSpPr>
        <p:spPr>
          <a:xfrm>
            <a:off x="345575" y="1620000"/>
            <a:ext cx="44379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Ardaydu waxay dhigeen qayb marmar (marble) gudaha tuubo tijaabo ah oo ay ku jirto asiidh hydrochloric (hydrochloric acid).</a:t>
            </a:r>
            <a:endParaRPr sz="2200">
              <a:solidFill>
                <a:schemeClr val="dk1"/>
              </a:solidFill>
              <a:latin typeface="Lexend"/>
              <a:ea typeface="Lexend"/>
              <a:cs typeface="Lexend"/>
              <a:sym typeface="Lexend"/>
            </a:endParaRPr>
          </a:p>
        </p:txBody>
      </p:sp>
      <p:sp>
        <p:nvSpPr>
          <p:cNvPr id="2099" name="Google Shape;2099;p167"/>
          <p:cNvSpPr txBox="1"/>
          <p:nvPr/>
        </p:nvSpPr>
        <p:spPr>
          <a:xfrm>
            <a:off x="345575" y="3006200"/>
            <a:ext cx="4369200" cy="111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Ardaydu waxay arkayeen in xumbo (bubbles) ay sameeyeen iyo in marmarku (marble) uu yaraaday.</a:t>
            </a:r>
            <a:r>
              <a:rPr lang="en-GB" sz="1400">
                <a:solidFill>
                  <a:schemeClr val="dk1"/>
                </a:solidFill>
                <a:latin typeface="Lexend"/>
                <a:ea typeface="Lexend"/>
                <a:cs typeface="Lexend"/>
                <a:sym typeface="Lexend"/>
              </a:rPr>
              <a:t/>
            </a:r>
            <a:br>
              <a:rPr lang="en-GB" sz="22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2100" name="Google Shape;2100;p167"/>
          <p:cNvGrpSpPr/>
          <p:nvPr/>
        </p:nvGrpSpPr>
        <p:grpSpPr>
          <a:xfrm>
            <a:off x="4783575" y="1620012"/>
            <a:ext cx="3404876" cy="3057963"/>
            <a:chOff x="4783575" y="1620012"/>
            <a:chExt cx="3404876" cy="3057963"/>
          </a:xfrm>
        </p:grpSpPr>
        <p:pic>
          <p:nvPicPr>
            <p:cNvPr id="2101" name="Google Shape;2101;p167"/>
            <p:cNvPicPr preferRelativeResize="0"/>
            <p:nvPr/>
          </p:nvPicPr>
          <p:blipFill>
            <a:blip r:embed="rId3">
              <a:alphaModFix/>
            </a:blip>
            <a:stretch>
              <a:fillRect/>
            </a:stretch>
          </p:blipFill>
          <p:spPr>
            <a:xfrm>
              <a:off x="5774401" y="1620012"/>
              <a:ext cx="2414051" cy="2240175"/>
            </a:xfrm>
            <a:prstGeom prst="rect">
              <a:avLst/>
            </a:prstGeom>
            <a:noFill/>
            <a:ln>
              <a:noFill/>
            </a:ln>
          </p:spPr>
        </p:pic>
        <p:sp>
          <p:nvSpPr>
            <p:cNvPr id="2102" name="Google Shape;2102;p167"/>
            <p:cNvSpPr txBox="1"/>
            <p:nvPr/>
          </p:nvSpPr>
          <p:spPr>
            <a:xfrm>
              <a:off x="4889625" y="3925800"/>
              <a:ext cx="1647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asiidh hydrochloric (hydrochloric acid)</a:t>
              </a:r>
              <a:endParaRPr sz="1800">
                <a:solidFill>
                  <a:schemeClr val="dk1"/>
                </a:solidFill>
                <a:latin typeface="Lexend"/>
                <a:ea typeface="Lexend"/>
                <a:cs typeface="Lexend"/>
                <a:sym typeface="Lexend"/>
              </a:endParaRPr>
            </a:p>
          </p:txBody>
        </p:sp>
        <p:cxnSp>
          <p:nvCxnSpPr>
            <p:cNvPr id="2103" name="Google Shape;2103;p167"/>
            <p:cNvCxnSpPr/>
            <p:nvPr/>
          </p:nvCxnSpPr>
          <p:spPr>
            <a:xfrm flipH="1">
              <a:off x="5252775" y="3339300"/>
              <a:ext cx="818700" cy="570300"/>
            </a:xfrm>
            <a:prstGeom prst="straightConnector1">
              <a:avLst/>
            </a:prstGeom>
            <a:noFill/>
            <a:ln cap="flat" cmpd="sng" w="38100">
              <a:solidFill>
                <a:schemeClr val="dk1"/>
              </a:solidFill>
              <a:prstDash val="solid"/>
              <a:round/>
              <a:headEnd len="med" w="med" type="none"/>
              <a:tailEnd len="med" w="med" type="none"/>
            </a:ln>
          </p:spPr>
        </p:cxnSp>
        <p:sp>
          <p:nvSpPr>
            <p:cNvPr id="2104" name="Google Shape;2104;p167"/>
            <p:cNvSpPr txBox="1"/>
            <p:nvPr/>
          </p:nvSpPr>
          <p:spPr>
            <a:xfrm>
              <a:off x="6071475" y="4400775"/>
              <a:ext cx="919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marmar (marble)</a:t>
              </a:r>
              <a:endParaRPr sz="1800">
                <a:solidFill>
                  <a:schemeClr val="dk1"/>
                </a:solidFill>
                <a:latin typeface="Lexend"/>
                <a:ea typeface="Lexend"/>
                <a:cs typeface="Lexend"/>
                <a:sym typeface="Lexend"/>
              </a:endParaRPr>
            </a:p>
          </p:txBody>
        </p:sp>
        <p:cxnSp>
          <p:nvCxnSpPr>
            <p:cNvPr id="2105" name="Google Shape;2105;p167"/>
            <p:cNvCxnSpPr>
              <a:endCxn id="2104" idx="0"/>
            </p:cNvCxnSpPr>
            <p:nvPr/>
          </p:nvCxnSpPr>
          <p:spPr>
            <a:xfrm>
              <a:off x="6246375" y="3661275"/>
              <a:ext cx="284700" cy="739500"/>
            </a:xfrm>
            <a:prstGeom prst="straightConnector1">
              <a:avLst/>
            </a:prstGeom>
            <a:noFill/>
            <a:ln cap="flat" cmpd="sng" w="38100">
              <a:solidFill>
                <a:schemeClr val="dk1"/>
              </a:solidFill>
              <a:prstDash val="solid"/>
              <a:round/>
              <a:headEnd len="med" w="med" type="none"/>
              <a:tailEnd len="med" w="med" type="none"/>
            </a:ln>
          </p:spPr>
        </p:cxnSp>
        <p:sp>
          <p:nvSpPr>
            <p:cNvPr id="2106" name="Google Shape;2106;p167"/>
            <p:cNvSpPr txBox="1"/>
            <p:nvPr/>
          </p:nvSpPr>
          <p:spPr>
            <a:xfrm>
              <a:off x="4783575" y="2817900"/>
              <a:ext cx="9192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xumbo (bubbles)</a:t>
              </a:r>
              <a:endParaRPr sz="1800">
                <a:solidFill>
                  <a:schemeClr val="dk1"/>
                </a:solidFill>
                <a:latin typeface="Lexend"/>
                <a:ea typeface="Lexend"/>
                <a:cs typeface="Lexend"/>
                <a:sym typeface="Lexend"/>
              </a:endParaRPr>
            </a:p>
          </p:txBody>
        </p:sp>
        <p:cxnSp>
          <p:nvCxnSpPr>
            <p:cNvPr id="2107" name="Google Shape;2107;p167"/>
            <p:cNvCxnSpPr>
              <a:endCxn id="2106" idx="3"/>
            </p:cNvCxnSpPr>
            <p:nvPr/>
          </p:nvCxnSpPr>
          <p:spPr>
            <a:xfrm rot="10800000">
              <a:off x="5702775" y="2956500"/>
              <a:ext cx="488400" cy="300000"/>
            </a:xfrm>
            <a:prstGeom prst="straightConnector1">
              <a:avLst/>
            </a:prstGeom>
            <a:noFill/>
            <a:ln cap="flat" cmpd="sng" w="38100">
              <a:solidFill>
                <a:schemeClr val="dk1"/>
              </a:solidFill>
              <a:prstDash val="solid"/>
              <a:round/>
              <a:headEnd len="med" w="med" type="none"/>
              <a:tailEnd len="med" w="med" type="none"/>
            </a:ln>
          </p:spPr>
        </p:cxnSp>
        <p:cxnSp>
          <p:nvCxnSpPr>
            <p:cNvPr id="2108" name="Google Shape;2108;p167"/>
            <p:cNvCxnSpPr/>
            <p:nvPr/>
          </p:nvCxnSpPr>
          <p:spPr>
            <a:xfrm>
              <a:off x="6540625" y="2603375"/>
              <a:ext cx="837000" cy="0"/>
            </a:xfrm>
            <a:prstGeom prst="straightConnector1">
              <a:avLst/>
            </a:prstGeom>
            <a:noFill/>
            <a:ln cap="flat" cmpd="sng" w="38100">
              <a:solidFill>
                <a:schemeClr val="dk1"/>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2" name="Shape 2112"/>
        <p:cNvGrpSpPr/>
        <p:nvPr/>
      </p:nvGrpSpPr>
      <p:grpSpPr>
        <a:xfrm>
          <a:off x="0" y="0"/>
          <a:ext cx="0" cy="0"/>
          <a:chOff x="0" y="0"/>
          <a:chExt cx="0" cy="0"/>
        </a:xfrm>
      </p:grpSpPr>
      <p:sp>
        <p:nvSpPr>
          <p:cNvPr id="2113" name="Google Shape;2113;p168"/>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Marmarku (marble) wuxuu ku milmay asiidhka (acid).</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C</a:t>
            </a:r>
            <a:endParaRPr/>
          </a:p>
          <a:p>
            <a:pPr indent="0" lvl="0" marL="0" rtl="0" algn="l">
              <a:spcBef>
                <a:spcPts val="1000"/>
              </a:spcBef>
              <a:spcAft>
                <a:spcPts val="0"/>
              </a:spcAft>
              <a:buNone/>
              <a:defRPr/>
            </a:pPr>
            <a:r>
              <a:rPr lang="en-GB" sz="1100">
                <a:latin typeface="Lexend"/>
              </a:rPr>
              <a:t>Falgal kiimiko (chemical reaction) wuxuu sameeyaa walax cusub oo milmi karta (soluble).</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D</a:t>
            </a:r>
            <a:endParaRPr/>
          </a:p>
          <a:p>
            <a:pPr indent="0" lvl="0" marL="0" rtl="0" algn="l">
              <a:spcBef>
                <a:spcPts val="1000"/>
              </a:spcBef>
              <a:spcAft>
                <a:spcPts val="0"/>
              </a:spcAft>
              <a:buNone/>
              <a:defRPr/>
            </a:pPr>
            <a:r>
              <a:rPr lang="en-GB" sz="1100">
                <a:latin typeface="Lexend"/>
              </a:rPr>
              <a:t>Marmarku (marble) wuxuu isu beddelaa xaaladda gaaska (gas state).</a:t>
            </a:r>
            <a:endParaRPr/>
          </a:p>
        </p:txBody>
      </p:sp>
      <p:sp>
        <p:nvSpPr>
          <p:cNvPr id="2114" name="Google Shape;2114;p16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Tijaabo kiimiko (Chemical test) ee kaarboon laba-ogsaydh (carbon dioxide)</a:t>
            </a:r>
            <a:endParaRPr/>
          </a:p>
        </p:txBody>
      </p:sp>
      <p:sp>
        <p:nvSpPr>
          <p:cNvPr id="2115" name="Google Shape;2115;p168"/>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sz="1100">
                <a:latin typeface="Lexend"/>
              </a:rPr>
              <a:t>Sharax waxa ku dhacay tuubada tijaabada.</a:t>
            </a:r>
            <a:endParaRPr/>
          </a:p>
        </p:txBody>
      </p:sp>
      <p:sp>
        <p:nvSpPr>
          <p:cNvPr id="2116" name="Google Shape;2116;p168"/>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Asiidhku (acid) wuxuu cunay marmarka (marble).</a:t>
            </a:r>
            <a:endParaRPr/>
          </a:p>
        </p:txBody>
      </p:sp>
      <p:sp>
        <p:nvSpPr>
          <p:cNvPr id="2117" name="Google Shape;2117;p168"/>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defRPr/>
            </a:pPr>
            <a:r>
              <a:rPr lang="en-GB" sz="1100">
                <a:latin typeface="Lexend"/>
              </a:rPr>
              <a:t>Falgal kiimiko (chemical reaction) wuxuu sameeyay walax cusub oo milmi karta (soluble).</a:t>
            </a:r>
            <a:endParaRPr/>
          </a:p>
        </p:txBody>
      </p:sp>
      <p:sp>
        <p:nvSpPr>
          <p:cNvPr id="2118" name="Google Shape;2118;p168"/>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defRPr/>
            </a:pPr>
            <a:r>
              <a:rPr lang="en-GB" sz="1100">
                <a:latin typeface="Lexend"/>
              </a:rPr>
              <a:t>Marmarku (marble) wuxuu isu beddelay xaaladda gaaska (gas state).</a:t>
            </a:r>
            <a:endParaRPr/>
          </a:p>
        </p:txBody>
      </p:sp>
      <p:pic>
        <p:nvPicPr>
          <p:cNvPr id="2119" name="Google Shape;2119;p168"/>
          <p:cNvPicPr preferRelativeResize="0"/>
          <p:nvPr/>
        </p:nvPicPr>
        <p:blipFill>
          <a:blip r:embed="rId3">
            <a:alphaModFix/>
          </a:blip>
          <a:stretch>
            <a:fillRect/>
          </a:stretch>
        </p:blipFill>
        <p:spPr>
          <a:xfrm>
            <a:off x="8209208" y="3262525"/>
            <a:ext cx="396000" cy="419100"/>
          </a:xfrm>
          <a:prstGeom prst="rect">
            <a:avLst/>
          </a:prstGeom>
          <a:noFill/>
          <a:ln>
            <a:noFill/>
          </a:ln>
        </p:spPr>
      </p:pic>
      <p:grpSp>
        <p:nvGrpSpPr>
          <p:cNvPr id="2120" name="Google Shape;2120;p168"/>
          <p:cNvGrpSpPr/>
          <p:nvPr/>
        </p:nvGrpSpPr>
        <p:grpSpPr>
          <a:xfrm>
            <a:off x="5982432" y="810009"/>
            <a:ext cx="2595400" cy="2268761"/>
            <a:chOff x="4342275" y="1620012"/>
            <a:chExt cx="3846176" cy="3167775"/>
          </a:xfrm>
        </p:grpSpPr>
        <p:pic>
          <p:nvPicPr>
            <p:cNvPr id="2121" name="Google Shape;2121;p168"/>
            <p:cNvPicPr preferRelativeResize="0"/>
            <p:nvPr/>
          </p:nvPicPr>
          <p:blipFill>
            <a:blip r:embed="rId4">
              <a:alphaModFix/>
            </a:blip>
            <a:stretch>
              <a:fillRect/>
            </a:stretch>
          </p:blipFill>
          <p:spPr>
            <a:xfrm>
              <a:off x="5774401" y="1620012"/>
              <a:ext cx="2414051" cy="2240175"/>
            </a:xfrm>
            <a:prstGeom prst="rect">
              <a:avLst/>
            </a:prstGeom>
            <a:noFill/>
            <a:ln>
              <a:noFill/>
            </a:ln>
          </p:spPr>
        </p:pic>
        <p:sp>
          <p:nvSpPr>
            <p:cNvPr id="2122" name="Google Shape;2122;p168"/>
            <p:cNvSpPr txBox="1"/>
            <p:nvPr/>
          </p:nvSpPr>
          <p:spPr>
            <a:xfrm>
              <a:off x="4460597" y="3925816"/>
              <a:ext cx="2519400" cy="773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asiidh hydrochloric (hydrochloric acid)</a:t>
              </a:r>
              <a:endParaRPr sz="1800">
                <a:solidFill>
                  <a:schemeClr val="dk1"/>
                </a:solidFill>
                <a:latin typeface="Lexend"/>
                <a:ea typeface="Lexend"/>
                <a:cs typeface="Lexend"/>
                <a:sym typeface="Lexend"/>
              </a:endParaRPr>
            </a:p>
          </p:txBody>
        </p:sp>
        <p:cxnSp>
          <p:nvCxnSpPr>
            <p:cNvPr id="2123" name="Google Shape;2123;p168"/>
            <p:cNvCxnSpPr/>
            <p:nvPr/>
          </p:nvCxnSpPr>
          <p:spPr>
            <a:xfrm flipH="1">
              <a:off x="5252775" y="3339300"/>
              <a:ext cx="818700" cy="570300"/>
            </a:xfrm>
            <a:prstGeom prst="straightConnector1">
              <a:avLst/>
            </a:prstGeom>
            <a:noFill/>
            <a:ln cap="flat" cmpd="sng" w="38100">
              <a:solidFill>
                <a:schemeClr val="dk1"/>
              </a:solidFill>
              <a:prstDash val="solid"/>
              <a:round/>
              <a:headEnd len="med" w="med" type="none"/>
              <a:tailEnd len="med" w="med" type="none"/>
            </a:ln>
          </p:spPr>
        </p:cxnSp>
        <p:sp>
          <p:nvSpPr>
            <p:cNvPr id="2124" name="Google Shape;2124;p168"/>
            <p:cNvSpPr txBox="1"/>
            <p:nvPr/>
          </p:nvSpPr>
          <p:spPr>
            <a:xfrm>
              <a:off x="6071486" y="4400788"/>
              <a:ext cx="1570800" cy="387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marmar (marble)</a:t>
              </a:r>
              <a:endParaRPr sz="1800">
                <a:solidFill>
                  <a:schemeClr val="dk1"/>
                </a:solidFill>
                <a:latin typeface="Lexend"/>
                <a:ea typeface="Lexend"/>
                <a:cs typeface="Lexend"/>
                <a:sym typeface="Lexend"/>
              </a:endParaRPr>
            </a:p>
          </p:txBody>
        </p:sp>
        <p:cxnSp>
          <p:nvCxnSpPr>
            <p:cNvPr id="2125" name="Google Shape;2125;p168"/>
            <p:cNvCxnSpPr>
              <a:endCxn id="2124" idx="0"/>
            </p:cNvCxnSpPr>
            <p:nvPr/>
          </p:nvCxnSpPr>
          <p:spPr>
            <a:xfrm>
              <a:off x="6287486" y="3597388"/>
              <a:ext cx="569400" cy="803400"/>
            </a:xfrm>
            <a:prstGeom prst="straightConnector1">
              <a:avLst/>
            </a:prstGeom>
            <a:noFill/>
            <a:ln cap="flat" cmpd="sng" w="38100">
              <a:solidFill>
                <a:schemeClr val="dk1"/>
              </a:solidFill>
              <a:prstDash val="solid"/>
              <a:round/>
              <a:headEnd len="med" w="med" type="none"/>
              <a:tailEnd len="med" w="med" type="none"/>
            </a:ln>
          </p:spPr>
        </p:cxnSp>
        <p:sp>
          <p:nvSpPr>
            <p:cNvPr id="2126" name="Google Shape;2126;p168"/>
            <p:cNvSpPr txBox="1"/>
            <p:nvPr/>
          </p:nvSpPr>
          <p:spPr>
            <a:xfrm>
              <a:off x="4342275" y="2817900"/>
              <a:ext cx="1315200" cy="387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xumbo (bubbles)</a:t>
              </a:r>
              <a:endParaRPr sz="1800">
                <a:solidFill>
                  <a:schemeClr val="dk1"/>
                </a:solidFill>
                <a:latin typeface="Lexend"/>
                <a:ea typeface="Lexend"/>
                <a:cs typeface="Lexend"/>
                <a:sym typeface="Lexend"/>
              </a:endParaRPr>
            </a:p>
          </p:txBody>
        </p:sp>
        <p:cxnSp>
          <p:nvCxnSpPr>
            <p:cNvPr id="2127" name="Google Shape;2127;p168"/>
            <p:cNvCxnSpPr>
              <a:endCxn id="2126" idx="3"/>
            </p:cNvCxnSpPr>
            <p:nvPr/>
          </p:nvCxnSpPr>
          <p:spPr>
            <a:xfrm rot="10800000">
              <a:off x="5657475" y="3011400"/>
              <a:ext cx="634800" cy="97500"/>
            </a:xfrm>
            <a:prstGeom prst="straightConnector1">
              <a:avLst/>
            </a:prstGeom>
            <a:noFill/>
            <a:ln cap="flat" cmpd="sng" w="38100">
              <a:solidFill>
                <a:schemeClr val="dk1"/>
              </a:solidFill>
              <a:prstDash val="solid"/>
              <a:round/>
              <a:headEnd len="med" w="med" type="none"/>
              <a:tailEnd len="med" w="med" type="none"/>
            </a:ln>
          </p:spPr>
        </p:cxnSp>
      </p:grpSp>
      <p:cxnSp>
        <p:nvCxnSpPr>
          <p:cNvPr id="2128" name="Google Shape;2128;p168"/>
          <p:cNvCxnSpPr/>
          <p:nvPr/>
        </p:nvCxnSpPr>
        <p:spPr>
          <a:xfrm>
            <a:off x="7497350" y="1582250"/>
            <a:ext cx="533700" cy="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2" name="Shape 2132"/>
        <p:cNvGrpSpPr/>
        <p:nvPr/>
      </p:nvGrpSpPr>
      <p:grpSpPr>
        <a:xfrm>
          <a:off x="0" y="0"/>
          <a:ext cx="0" cy="0"/>
          <a:chOff x="0" y="0"/>
          <a:chExt cx="0" cy="0"/>
        </a:xfrm>
      </p:grpSpPr>
      <p:sp>
        <p:nvSpPr>
          <p:cNvPr id="2133" name="Google Shape;2133;p169"/>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800">
                <a:latin typeface="Lexend"/>
              </a:rPr>
              <a:t>Samee tijaabo sida hoos ku cad, ku dar calcium carbonate hydrochloric acid oo tijaabi gaasta carbon dioxide. Qor waxa aad aragto.</a:t>
            </a:r>
            <a:br>
              <a:rPr lang="en-GB" sz="2000"/>
            </a:br>
            <a:r>
              <a:rPr lang="en-GB" sz="1800">
                <a:latin typeface="Lexend"/>
              </a:rPr>
              <a:t/>
            </a:r>
            <a:endParaRPr sz="2000"/>
          </a:p>
        </p:txBody>
      </p:sp>
      <p:sp>
        <p:nvSpPr>
          <p:cNvPr id="2134" name="Google Shape;2134;p16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Chemical test for carbon dioxide</a:t>
            </a:r>
            <a:endParaRPr/>
          </a:p>
        </p:txBody>
      </p:sp>
      <p:grpSp>
        <p:nvGrpSpPr>
          <p:cNvPr id="2135" name="Google Shape;2135;p169"/>
          <p:cNvGrpSpPr/>
          <p:nvPr/>
        </p:nvGrpSpPr>
        <p:grpSpPr>
          <a:xfrm>
            <a:off x="1278350" y="1763275"/>
            <a:ext cx="5939900" cy="3045775"/>
            <a:chOff x="1278350" y="1763275"/>
            <a:chExt cx="5939900" cy="3045775"/>
          </a:xfrm>
        </p:grpSpPr>
        <p:pic>
          <p:nvPicPr>
            <p:cNvPr id="2136" name="Google Shape;2136;p169"/>
            <p:cNvPicPr preferRelativeResize="0"/>
            <p:nvPr/>
          </p:nvPicPr>
          <p:blipFill>
            <a:blip r:embed="rId3">
              <a:alphaModFix/>
            </a:blip>
            <a:stretch>
              <a:fillRect/>
            </a:stretch>
          </p:blipFill>
          <p:spPr>
            <a:xfrm>
              <a:off x="3339937" y="1763275"/>
              <a:ext cx="1960126" cy="2159514"/>
            </a:xfrm>
            <a:prstGeom prst="rect">
              <a:avLst/>
            </a:prstGeom>
            <a:noFill/>
            <a:ln>
              <a:noFill/>
            </a:ln>
          </p:spPr>
        </p:pic>
        <p:sp>
          <p:nvSpPr>
            <p:cNvPr id="2137" name="Google Shape;2137;p169"/>
            <p:cNvSpPr txBox="1"/>
            <p:nvPr/>
          </p:nvSpPr>
          <p:spPr>
            <a:xfrm>
              <a:off x="5411950" y="4254950"/>
              <a:ext cx="1806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limewater</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(colourless)</a:t>
              </a:r>
              <a:endParaRPr sz="1800">
                <a:solidFill>
                  <a:schemeClr val="dk1"/>
                </a:solidFill>
                <a:latin typeface="Lexend"/>
                <a:ea typeface="Lexend"/>
                <a:cs typeface="Lexend"/>
                <a:sym typeface="Lexend"/>
              </a:endParaRPr>
            </a:p>
          </p:txBody>
        </p:sp>
        <p:cxnSp>
          <p:nvCxnSpPr>
            <p:cNvPr id="2138" name="Google Shape;2138;p169"/>
            <p:cNvCxnSpPr>
              <a:stCxn id="2137" idx="1"/>
            </p:cNvCxnSpPr>
            <p:nvPr/>
          </p:nvCxnSpPr>
          <p:spPr>
            <a:xfrm rot="10800000">
              <a:off x="4947550" y="3696500"/>
              <a:ext cx="464400" cy="835500"/>
            </a:xfrm>
            <a:prstGeom prst="straightConnector1">
              <a:avLst/>
            </a:prstGeom>
            <a:noFill/>
            <a:ln cap="flat" cmpd="sng" w="38100">
              <a:solidFill>
                <a:schemeClr val="dk1"/>
              </a:solidFill>
              <a:prstDash val="solid"/>
              <a:round/>
              <a:headEnd len="med" w="med" type="none"/>
              <a:tailEnd len="med" w="med" type="none"/>
            </a:ln>
          </p:spPr>
        </p:cxnSp>
        <p:sp>
          <p:nvSpPr>
            <p:cNvPr id="2139" name="Google Shape;2139;p169"/>
            <p:cNvSpPr txBox="1"/>
            <p:nvPr/>
          </p:nvSpPr>
          <p:spPr>
            <a:xfrm>
              <a:off x="3742949" y="4254950"/>
              <a:ext cx="1399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calcium carbonate</a:t>
              </a:r>
              <a:endParaRPr sz="1800">
                <a:solidFill>
                  <a:schemeClr val="dk1"/>
                </a:solidFill>
                <a:latin typeface="Lexend"/>
                <a:ea typeface="Lexend"/>
                <a:cs typeface="Lexend"/>
                <a:sym typeface="Lexend"/>
              </a:endParaRPr>
            </a:p>
          </p:txBody>
        </p:sp>
        <p:cxnSp>
          <p:nvCxnSpPr>
            <p:cNvPr id="2140" name="Google Shape;2140;p169"/>
            <p:cNvCxnSpPr>
              <a:endCxn id="2139" idx="0"/>
            </p:cNvCxnSpPr>
            <p:nvPr/>
          </p:nvCxnSpPr>
          <p:spPr>
            <a:xfrm>
              <a:off x="3888449" y="3754250"/>
              <a:ext cx="554400" cy="500700"/>
            </a:xfrm>
            <a:prstGeom prst="straightConnector1">
              <a:avLst/>
            </a:prstGeom>
            <a:noFill/>
            <a:ln cap="flat" cmpd="sng" w="38100">
              <a:solidFill>
                <a:schemeClr val="dk1"/>
              </a:solidFill>
              <a:prstDash val="solid"/>
              <a:round/>
              <a:headEnd len="med" w="med" type="none"/>
              <a:tailEnd len="med" w="med" type="none"/>
            </a:ln>
          </p:spPr>
        </p:cxnSp>
        <p:sp>
          <p:nvSpPr>
            <p:cNvPr id="2141" name="Google Shape;2141;p169"/>
            <p:cNvSpPr txBox="1"/>
            <p:nvPr/>
          </p:nvSpPr>
          <p:spPr>
            <a:xfrm>
              <a:off x="1278350" y="4008350"/>
              <a:ext cx="2195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hydrochloric acid</a:t>
              </a:r>
              <a:endParaRPr sz="1800">
                <a:solidFill>
                  <a:schemeClr val="dk1"/>
                </a:solidFill>
                <a:latin typeface="Lexend"/>
                <a:ea typeface="Lexend"/>
                <a:cs typeface="Lexend"/>
                <a:sym typeface="Lexend"/>
              </a:endParaRPr>
            </a:p>
          </p:txBody>
        </p:sp>
        <p:cxnSp>
          <p:nvCxnSpPr>
            <p:cNvPr id="2142" name="Google Shape;2142;p169"/>
            <p:cNvCxnSpPr>
              <a:endCxn id="2141" idx="0"/>
            </p:cNvCxnSpPr>
            <p:nvPr/>
          </p:nvCxnSpPr>
          <p:spPr>
            <a:xfrm flipH="1">
              <a:off x="2376050" y="3598250"/>
              <a:ext cx="1302000" cy="410100"/>
            </a:xfrm>
            <a:prstGeom prst="straightConnector1">
              <a:avLst/>
            </a:prstGeom>
            <a:noFill/>
            <a:ln cap="flat" cmpd="sng" w="38100">
              <a:solidFill>
                <a:schemeClr val="dk1"/>
              </a:solidFill>
              <a:prstDash val="solid"/>
              <a:round/>
              <a:headEnd len="med" w="med" type="none"/>
              <a:tailEnd len="med" w="med" type="none"/>
            </a:ln>
          </p:spPr>
        </p:cxnSp>
        <p:sp>
          <p:nvSpPr>
            <p:cNvPr id="2143" name="Google Shape;2143;p169"/>
            <p:cNvSpPr txBox="1"/>
            <p:nvPr/>
          </p:nvSpPr>
          <p:spPr>
            <a:xfrm>
              <a:off x="5433150" y="1852325"/>
              <a:ext cx="1647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delivery tube</a:t>
              </a:r>
              <a:endParaRPr sz="1800">
                <a:solidFill>
                  <a:schemeClr val="dk1"/>
                </a:solidFill>
                <a:latin typeface="Lexend"/>
                <a:ea typeface="Lexend"/>
                <a:cs typeface="Lexend"/>
                <a:sym typeface="Lexend"/>
              </a:endParaRPr>
            </a:p>
          </p:txBody>
        </p:sp>
        <p:cxnSp>
          <p:nvCxnSpPr>
            <p:cNvPr id="2144" name="Google Shape;2144;p169"/>
            <p:cNvCxnSpPr>
              <a:endCxn id="2143" idx="1"/>
            </p:cNvCxnSpPr>
            <p:nvPr/>
          </p:nvCxnSpPr>
          <p:spPr>
            <a:xfrm flipH="1" rot="10800000">
              <a:off x="4998450" y="1990925"/>
              <a:ext cx="434700" cy="51300"/>
            </a:xfrm>
            <a:prstGeom prst="straightConnector1">
              <a:avLst/>
            </a:prstGeom>
            <a:noFill/>
            <a:ln cap="flat" cmpd="sng" w="38100">
              <a:solidFill>
                <a:schemeClr val="dk1"/>
              </a:solidFill>
              <a:prstDash val="solid"/>
              <a:round/>
              <a:headEnd len="med" w="med" type="none"/>
              <a:tailEnd len="med" w="med" type="none"/>
            </a:ln>
          </p:spPr>
        </p:cxnSp>
        <p:sp>
          <p:nvSpPr>
            <p:cNvPr id="2145" name="Google Shape;2145;p169"/>
            <p:cNvSpPr txBox="1"/>
            <p:nvPr/>
          </p:nvSpPr>
          <p:spPr>
            <a:xfrm>
              <a:off x="2895200" y="2043300"/>
              <a:ext cx="594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bung</a:t>
              </a:r>
              <a:endParaRPr sz="1800">
                <a:solidFill>
                  <a:schemeClr val="dk1"/>
                </a:solidFill>
                <a:latin typeface="Lexend"/>
                <a:ea typeface="Lexend"/>
                <a:cs typeface="Lexend"/>
                <a:sym typeface="Lexend"/>
              </a:endParaRPr>
            </a:p>
          </p:txBody>
        </p:sp>
        <p:cxnSp>
          <p:nvCxnSpPr>
            <p:cNvPr id="2146" name="Google Shape;2146;p169"/>
            <p:cNvCxnSpPr>
              <a:endCxn id="2145" idx="3"/>
            </p:cNvCxnSpPr>
            <p:nvPr/>
          </p:nvCxnSpPr>
          <p:spPr>
            <a:xfrm rot="10800000">
              <a:off x="3489500" y="2181900"/>
              <a:ext cx="239400" cy="4044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sp>
        <p:nvSpPr>
          <p:cNvPr id="2151" name="Google Shape;2151;p170"/>
          <p:cNvSpPr txBox="1"/>
          <p:nvPr>
            <p:ph idx="1" type="body"/>
          </p:nvPr>
        </p:nvSpPr>
        <p:spPr>
          <a:xfrm>
            <a:off x="324000" y="759300"/>
            <a:ext cx="6600600" cy="452100"/>
          </a:xfrm>
          <a:prstGeom prst="rect">
            <a:avLst/>
          </a:prstGeom>
        </p:spPr>
        <p:txBody>
          <a:bodyPr anchorCtr="0" anchor="t" bIns="0" lIns="0" spcFirstLastPara="1" rIns="0" wrap="square" tIns="0">
            <a:normAutofit/>
          </a:bodyPr>
          <a:lstStyle/>
          <a:p>
            <a:pPr indent="-381000" lvl="0" marL="457200" rtl="0" algn="l">
              <a:spcBef>
                <a:spcPts val="0"/>
              </a:spcBef>
              <a:spcAft>
                <a:spcPts val="0"/>
              </a:spcAft>
              <a:buSzPts val="2400"/>
              <a:buFont typeface="Kalam"/>
              <a:buAutoNum type="arabicParenR"/>
            </a:pPr>
            <a:r>
              <a:rPr lang="en-GB" sz="1100">
                <a:latin typeface="Kalam"/>
                <a:ea typeface="Kalam"/>
                <a:cs typeface="Kalam"/>
                <a:sym typeface="Kalam"/>
              </a:rPr>
              <a:t>Waa inaad aragtaa waxyaabahan soo socda:</a:t>
            </a:r>
            <a:endParaRPr sz="2400">
              <a:latin typeface="Kalam"/>
              <a:ea typeface="Kalam"/>
              <a:cs typeface="Kalam"/>
              <a:sym typeface="Kalam"/>
            </a:endParaRPr>
          </a:p>
        </p:txBody>
      </p:sp>
      <p:sp>
        <p:nvSpPr>
          <p:cNvPr id="2152" name="Google Shape;2152;p17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Chemical test for carbon dioxide</a:t>
            </a:r>
            <a:endParaRPr/>
          </a:p>
        </p:txBody>
      </p:sp>
      <p:grpSp>
        <p:nvGrpSpPr>
          <p:cNvPr id="2153" name="Google Shape;2153;p170"/>
          <p:cNvGrpSpPr/>
          <p:nvPr/>
        </p:nvGrpSpPr>
        <p:grpSpPr>
          <a:xfrm>
            <a:off x="3748350" y="1153675"/>
            <a:ext cx="5146300" cy="3045775"/>
            <a:chOff x="3748350" y="1153675"/>
            <a:chExt cx="5146300" cy="3045775"/>
          </a:xfrm>
        </p:grpSpPr>
        <p:pic>
          <p:nvPicPr>
            <p:cNvPr id="2154" name="Google Shape;2154;p170"/>
            <p:cNvPicPr preferRelativeResize="0"/>
            <p:nvPr/>
          </p:nvPicPr>
          <p:blipFill>
            <a:blip r:embed="rId3">
              <a:alphaModFix/>
            </a:blip>
            <a:stretch>
              <a:fillRect/>
            </a:stretch>
          </p:blipFill>
          <p:spPr>
            <a:xfrm>
              <a:off x="5016337" y="1153675"/>
              <a:ext cx="1960126" cy="2159514"/>
            </a:xfrm>
            <a:prstGeom prst="rect">
              <a:avLst/>
            </a:prstGeom>
            <a:noFill/>
            <a:ln>
              <a:noFill/>
            </a:ln>
          </p:spPr>
        </p:pic>
        <p:sp>
          <p:nvSpPr>
            <p:cNvPr id="2155" name="Google Shape;2155;p170"/>
            <p:cNvSpPr txBox="1"/>
            <p:nvPr/>
          </p:nvSpPr>
          <p:spPr>
            <a:xfrm>
              <a:off x="7088350" y="3645350"/>
              <a:ext cx="1806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limewater</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(colourless)</a:t>
              </a:r>
              <a:endParaRPr sz="1800">
                <a:solidFill>
                  <a:schemeClr val="dk1"/>
                </a:solidFill>
                <a:latin typeface="Lexend"/>
                <a:ea typeface="Lexend"/>
                <a:cs typeface="Lexend"/>
                <a:sym typeface="Lexend"/>
              </a:endParaRPr>
            </a:p>
          </p:txBody>
        </p:sp>
        <p:cxnSp>
          <p:nvCxnSpPr>
            <p:cNvPr id="2156" name="Google Shape;2156;p170"/>
            <p:cNvCxnSpPr>
              <a:stCxn id="2155" idx="1"/>
            </p:cNvCxnSpPr>
            <p:nvPr/>
          </p:nvCxnSpPr>
          <p:spPr>
            <a:xfrm rot="10800000">
              <a:off x="6623950" y="3086900"/>
              <a:ext cx="464400" cy="835500"/>
            </a:xfrm>
            <a:prstGeom prst="straightConnector1">
              <a:avLst/>
            </a:prstGeom>
            <a:noFill/>
            <a:ln cap="flat" cmpd="sng" w="38100">
              <a:solidFill>
                <a:schemeClr val="dk1"/>
              </a:solidFill>
              <a:prstDash val="solid"/>
              <a:round/>
              <a:headEnd len="med" w="med" type="none"/>
              <a:tailEnd len="med" w="med" type="none"/>
            </a:ln>
          </p:spPr>
        </p:cxnSp>
        <p:sp>
          <p:nvSpPr>
            <p:cNvPr id="2157" name="Google Shape;2157;p170"/>
            <p:cNvSpPr txBox="1"/>
            <p:nvPr/>
          </p:nvSpPr>
          <p:spPr>
            <a:xfrm>
              <a:off x="5419349" y="3645350"/>
              <a:ext cx="13998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calcium carbonate</a:t>
              </a:r>
              <a:endParaRPr sz="1800">
                <a:solidFill>
                  <a:schemeClr val="dk1"/>
                </a:solidFill>
                <a:latin typeface="Lexend"/>
                <a:ea typeface="Lexend"/>
                <a:cs typeface="Lexend"/>
                <a:sym typeface="Lexend"/>
              </a:endParaRPr>
            </a:p>
          </p:txBody>
        </p:sp>
        <p:cxnSp>
          <p:nvCxnSpPr>
            <p:cNvPr id="2158" name="Google Shape;2158;p170"/>
            <p:cNvCxnSpPr>
              <a:endCxn id="2157" idx="0"/>
            </p:cNvCxnSpPr>
            <p:nvPr/>
          </p:nvCxnSpPr>
          <p:spPr>
            <a:xfrm>
              <a:off x="5564849" y="3144650"/>
              <a:ext cx="554400" cy="500700"/>
            </a:xfrm>
            <a:prstGeom prst="straightConnector1">
              <a:avLst/>
            </a:prstGeom>
            <a:noFill/>
            <a:ln cap="flat" cmpd="sng" w="38100">
              <a:solidFill>
                <a:schemeClr val="dk1"/>
              </a:solidFill>
              <a:prstDash val="solid"/>
              <a:round/>
              <a:headEnd len="med" w="med" type="none"/>
              <a:tailEnd len="med" w="med" type="none"/>
            </a:ln>
          </p:spPr>
        </p:cxnSp>
        <p:sp>
          <p:nvSpPr>
            <p:cNvPr id="2159" name="Google Shape;2159;p170"/>
            <p:cNvSpPr txBox="1"/>
            <p:nvPr/>
          </p:nvSpPr>
          <p:spPr>
            <a:xfrm>
              <a:off x="3748350" y="3271850"/>
              <a:ext cx="16473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hydrochloric acid</a:t>
              </a:r>
              <a:endParaRPr sz="1800">
                <a:solidFill>
                  <a:schemeClr val="dk1"/>
                </a:solidFill>
                <a:latin typeface="Lexend"/>
                <a:ea typeface="Lexend"/>
                <a:cs typeface="Lexend"/>
                <a:sym typeface="Lexend"/>
              </a:endParaRPr>
            </a:p>
          </p:txBody>
        </p:sp>
        <p:cxnSp>
          <p:nvCxnSpPr>
            <p:cNvPr id="2160" name="Google Shape;2160;p170"/>
            <p:cNvCxnSpPr>
              <a:endCxn id="2159" idx="0"/>
            </p:cNvCxnSpPr>
            <p:nvPr/>
          </p:nvCxnSpPr>
          <p:spPr>
            <a:xfrm flipH="1">
              <a:off x="4572000" y="3115850"/>
              <a:ext cx="593700" cy="156000"/>
            </a:xfrm>
            <a:prstGeom prst="straightConnector1">
              <a:avLst/>
            </a:prstGeom>
            <a:noFill/>
            <a:ln cap="flat" cmpd="sng" w="38100">
              <a:solidFill>
                <a:schemeClr val="dk1"/>
              </a:solidFill>
              <a:prstDash val="solid"/>
              <a:round/>
              <a:headEnd len="med" w="med" type="none"/>
              <a:tailEnd len="med" w="med" type="none"/>
            </a:ln>
          </p:spPr>
        </p:cxnSp>
        <p:sp>
          <p:nvSpPr>
            <p:cNvPr id="2161" name="Google Shape;2161;p170"/>
            <p:cNvSpPr txBox="1"/>
            <p:nvPr/>
          </p:nvSpPr>
          <p:spPr>
            <a:xfrm>
              <a:off x="7109550" y="1242725"/>
              <a:ext cx="1647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delivery tube</a:t>
              </a:r>
              <a:endParaRPr sz="1800">
                <a:solidFill>
                  <a:schemeClr val="dk1"/>
                </a:solidFill>
                <a:latin typeface="Lexend"/>
                <a:ea typeface="Lexend"/>
                <a:cs typeface="Lexend"/>
                <a:sym typeface="Lexend"/>
              </a:endParaRPr>
            </a:p>
          </p:txBody>
        </p:sp>
        <p:cxnSp>
          <p:nvCxnSpPr>
            <p:cNvPr id="2162" name="Google Shape;2162;p170"/>
            <p:cNvCxnSpPr>
              <a:endCxn id="2161" idx="1"/>
            </p:cNvCxnSpPr>
            <p:nvPr/>
          </p:nvCxnSpPr>
          <p:spPr>
            <a:xfrm flipH="1" rot="10800000">
              <a:off x="6674850" y="1381325"/>
              <a:ext cx="434700" cy="51300"/>
            </a:xfrm>
            <a:prstGeom prst="straightConnector1">
              <a:avLst/>
            </a:prstGeom>
            <a:noFill/>
            <a:ln cap="flat" cmpd="sng" w="38100">
              <a:solidFill>
                <a:schemeClr val="dk1"/>
              </a:solidFill>
              <a:prstDash val="solid"/>
              <a:round/>
              <a:headEnd len="med" w="med" type="none"/>
              <a:tailEnd len="med" w="med" type="none"/>
            </a:ln>
          </p:spPr>
        </p:cxnSp>
        <p:sp>
          <p:nvSpPr>
            <p:cNvPr id="2163" name="Google Shape;2163;p170"/>
            <p:cNvSpPr txBox="1"/>
            <p:nvPr/>
          </p:nvSpPr>
          <p:spPr>
            <a:xfrm>
              <a:off x="4571600" y="1433700"/>
              <a:ext cx="594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bung</a:t>
              </a:r>
              <a:endParaRPr sz="1800">
                <a:solidFill>
                  <a:schemeClr val="dk1"/>
                </a:solidFill>
                <a:latin typeface="Lexend"/>
                <a:ea typeface="Lexend"/>
                <a:cs typeface="Lexend"/>
                <a:sym typeface="Lexend"/>
              </a:endParaRPr>
            </a:p>
          </p:txBody>
        </p:sp>
        <p:cxnSp>
          <p:nvCxnSpPr>
            <p:cNvPr id="2164" name="Google Shape;2164;p170"/>
            <p:cNvCxnSpPr>
              <a:endCxn id="2163" idx="3"/>
            </p:cNvCxnSpPr>
            <p:nvPr/>
          </p:nvCxnSpPr>
          <p:spPr>
            <a:xfrm rot="10800000">
              <a:off x="5165900" y="1572300"/>
              <a:ext cx="239400" cy="404400"/>
            </a:xfrm>
            <a:prstGeom prst="straightConnector1">
              <a:avLst/>
            </a:prstGeom>
            <a:noFill/>
            <a:ln cap="flat" cmpd="sng" w="38100">
              <a:solidFill>
                <a:schemeClr val="dk1"/>
              </a:solidFill>
              <a:prstDash val="solid"/>
              <a:round/>
              <a:headEnd len="med" w="med" type="none"/>
              <a:tailEnd len="med" w="med" type="none"/>
            </a:ln>
          </p:spPr>
        </p:cxnSp>
      </p:grpSp>
      <p:sp>
        <p:nvSpPr>
          <p:cNvPr id="2165" name="Google Shape;2165;p170"/>
          <p:cNvSpPr txBox="1"/>
          <p:nvPr/>
        </p:nvSpPr>
        <p:spPr>
          <a:xfrm>
            <a:off x="324000" y="1336400"/>
            <a:ext cx="3180000" cy="2955300"/>
          </a:xfrm>
          <a:prstGeom prst="rect">
            <a:avLst/>
          </a:prstGeom>
          <a:noFill/>
          <a:ln>
            <a:noFill/>
          </a:ln>
        </p:spPr>
        <p:txBody>
          <a:bodyPr anchorCtr="0" anchor="t" bIns="0" lIns="0" spcFirstLastPara="1" rIns="0" wrap="square" tIns="0">
            <a:normAutofit/>
          </a:bodyPr>
          <a:lstStyle/>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effervescing / fizzing of calcium carbonate</a:t>
            </a:r>
            <a:endParaRPr sz="2400">
              <a:solidFill>
                <a:schemeClr val="dk1"/>
              </a:solidFill>
              <a:latin typeface="Kalam"/>
              <a:ea typeface="Kalam"/>
              <a:cs typeface="Kalam"/>
              <a:sym typeface="Kalam"/>
            </a:endParaRPr>
          </a:p>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calcium carbonate </a:t>
            </a:r>
            <a:r>
              <a:rPr lang="en-GB" sz="1100">
                <a:solidFill>
                  <a:schemeClr val="dk1"/>
                </a:solidFill>
                <a:latin typeface="Kalam"/>
                <a:ea typeface="Kalam"/>
                <a:cs typeface="Kalam"/>
                <a:sym typeface="Kalam"/>
              </a:rPr>
              <a:t>reduces in size / gets used up</a:t>
            </a:r>
            <a:endParaRPr sz="2400">
              <a:solidFill>
                <a:schemeClr val="dk1"/>
              </a:solidFill>
              <a:latin typeface="Kalam"/>
              <a:ea typeface="Kalam"/>
              <a:cs typeface="Kalam"/>
              <a:sym typeface="Kalam"/>
            </a:endParaRPr>
          </a:p>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biyaha lime waxay iska beddelaan midab la'aan ilaa caano / cad oo daruuraysan</a:t>
            </a:r>
            <a:endParaRPr sz="24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9" name="Shape 2169"/>
        <p:cNvGrpSpPr/>
        <p:nvPr/>
      </p:nvGrpSpPr>
      <p:grpSpPr>
        <a:xfrm>
          <a:off x="0" y="0"/>
          <a:ext cx="0" cy="0"/>
          <a:chOff x="0" y="0"/>
          <a:chExt cx="0" cy="0"/>
        </a:xfrm>
      </p:grpSpPr>
      <p:sp>
        <p:nvSpPr>
          <p:cNvPr id="2170" name="Google Shape;2170;p171"/>
          <p:cNvSpPr txBox="1"/>
          <p:nvPr>
            <p:ph idx="1" type="body"/>
          </p:nvPr>
        </p:nvSpPr>
        <p:spPr>
          <a:xfrm>
            <a:off x="1479300" y="759300"/>
            <a:ext cx="7305900" cy="6192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400">
                <a:latin typeface="Lexend"/>
              </a:rPr>
              <a:t>Izzy waxay samaynaysay tijaabo si ay u tijaabiso gaasta ay soo saaraan saddex isku dhaf oo falgal oo kala duwan.</a:t>
            </a:r>
            <a:br>
              <a:rPr lang="en-GB" sz="1800"/>
            </a:br>
            <a:r>
              <a:rPr lang="en-GB" sz="1400">
                <a:latin typeface="Lexend"/>
              </a:rPr>
              <a:t/>
            </a:r>
            <a:endParaRPr sz="1800"/>
          </a:p>
        </p:txBody>
      </p:sp>
      <p:sp>
        <p:nvSpPr>
          <p:cNvPr id="2171" name="Google Shape;2171;p17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Chemical test for carbon dioxide</a:t>
            </a:r>
            <a:endParaRPr/>
          </a:p>
        </p:txBody>
      </p:sp>
      <p:graphicFrame>
        <p:nvGraphicFramePr>
          <p:cNvPr id="2172" name="Google Shape;2172;p171"/>
          <p:cNvGraphicFramePr/>
          <p:nvPr/>
        </p:nvGraphicFramePr>
        <p:xfrm>
          <a:off x="1473100" y="2571750"/>
          <a:ext cx="3000000" cy="3000000"/>
        </p:xfrm>
        <a:graphic>
          <a:graphicData uri="http://schemas.openxmlformats.org/drawingml/2006/table">
            <a:tbl>
              <a:tblPr>
                <a:noFill/>
                <a:tableStyleId>{38DB3A00-B739-4AB1-8C43-186D75997FC0}</a:tableStyleId>
              </a:tblPr>
              <a:tblGrid>
                <a:gridCol w="2222375"/>
                <a:gridCol w="2222375"/>
                <a:gridCol w="2422925"/>
              </a:tblGrid>
              <a:tr h="78587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Reaction mixture </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biyaha lime-ka ka hor inta aan gaas lagu buufin</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Clr>
                          <a:schemeClr val="dk1"/>
                        </a:buClr>
                        <a:buSzPts val="1100"/>
                        <a:buFont typeface="Arial"/>
                        <a:buNone/>
                      </a:pPr>
                      <a:r>
                        <a:rPr lang="en-GB" sz="1000">
                          <a:solidFill>
                            <a:schemeClr val="lt1"/>
                          </a:solidFill>
                          <a:latin typeface="Lexend"/>
                          <a:ea typeface="Lexend"/>
                          <a:cs typeface="Lexend"/>
                          <a:sym typeface="Lexend"/>
                        </a:rPr>
                        <a:t>midabka biyaha lime-ka ka dib marka gaas lagu buufiyo</a:t>
                      </a:r>
                      <a:endParaRPr sz="1600">
                        <a:solidFill>
                          <a:schemeClr val="lt1"/>
                        </a:solidFill>
                        <a:latin typeface="Lexend"/>
                        <a:ea typeface="Lexend"/>
                        <a:cs typeface="Lexend"/>
                        <a:sym typeface="Lexend"/>
                      </a:endParaRPr>
                    </a:p>
                  </a:txBody>
                  <a:tcPr marT="91425" marB="91425" marR="91425" marL="91425">
                    <a:solidFill>
                      <a:schemeClr val="accent5"/>
                    </a:solid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A</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000">
                          <a:latin typeface="Lexend"/>
                          <a:ea typeface="Lexend"/>
                          <a:cs typeface="Lexend"/>
                          <a:sym typeface="Lexend"/>
                        </a:rPr>
                        <a:t>midab la'aan (colourless)</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B</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C</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000">
                          <a:latin typeface="Lexend"/>
                          <a:ea typeface="Lexend"/>
                          <a:cs typeface="Lexend"/>
                          <a:sym typeface="Lexend"/>
                        </a:rPr>
                        <a:t>daruur / caddaan caano ah (cloudy / milky white)</a:t>
                      </a:r>
                      <a:endParaRPr sz="1600">
                        <a:latin typeface="Lexend"/>
                        <a:ea typeface="Lexend"/>
                        <a:cs typeface="Lexend"/>
                        <a:sym typeface="Lexend"/>
                      </a:endParaRPr>
                    </a:p>
                  </a:txBody>
                  <a:tcPr marT="91425" marB="91425" marR="91425" marL="91425">
                    <a:noFill/>
                  </a:tcPr>
                </a:tc>
              </a:tr>
            </a:tbl>
          </a:graphicData>
        </a:graphic>
      </p:graphicFrame>
      <p:pic>
        <p:nvPicPr>
          <p:cNvPr id="2173" name="Google Shape;2173;p171"/>
          <p:cNvPicPr preferRelativeResize="0"/>
          <p:nvPr/>
        </p:nvPicPr>
        <p:blipFill>
          <a:blip r:embed="rId4">
            <a:alphaModFix/>
          </a:blip>
          <a:stretch>
            <a:fillRect/>
          </a:stretch>
        </p:blipFill>
        <p:spPr>
          <a:xfrm>
            <a:off x="324009" y="759299"/>
            <a:ext cx="1234439" cy="1232685"/>
          </a:xfrm>
          <a:prstGeom prst="rect">
            <a:avLst/>
          </a:prstGeom>
          <a:noFill/>
          <a:ln>
            <a:noFill/>
          </a:ln>
        </p:spPr>
      </p:pic>
      <p:sp>
        <p:nvSpPr>
          <p:cNvPr id="2174" name="Google Shape;2174;p171"/>
          <p:cNvSpPr txBox="1"/>
          <p:nvPr>
            <p:ph idx="1" type="body"/>
          </p:nvPr>
        </p:nvSpPr>
        <p:spPr>
          <a:xfrm>
            <a:off x="1479300" y="1420750"/>
            <a:ext cx="73059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ogtahay in gaasta carbon dioxide (carbon dioxide gas) laga soo saaro falgalka (reaction) A iyo C, laakiin aan laga soo saarin falgalka (reaction) B. Buuxi shaxdeeda natiijooyinka si aad u qeexdo waxa ay filayso inay aragto.</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8" name="Shape 2178"/>
        <p:cNvGrpSpPr/>
        <p:nvPr/>
      </p:nvGrpSpPr>
      <p:grpSpPr>
        <a:xfrm>
          <a:off x="0" y="0"/>
          <a:ext cx="0" cy="0"/>
          <a:chOff x="0" y="0"/>
          <a:chExt cx="0" cy="0"/>
        </a:xfrm>
      </p:grpSpPr>
      <p:sp>
        <p:nvSpPr>
          <p:cNvPr id="2179" name="Google Shape;2179;p172"/>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400">
                <a:latin typeface="Lexend"/>
              </a:rPr>
              <a:t>Isra waxay samaynaysay tijaabo (experiment) si ay u tijaabiso gaasta ay soo saareen saddex falgal (reaction) oo kala duwan. Waxay ogtahay in gaasta carbon dioxide (carbon dioxide gas) laga soo saaro falgalka (reaction) A iyo C, laakiin aan laga soo saarin falgalka (reaction) B. Buuxi shaxdeeda natiijooyinka si aad u qeexdo waxa ay filayso inay aragto.</a:t>
            </a:r>
            <a:br>
              <a:rPr lang="en-GB" sz="1800"/>
            </a:br>
            <a:r>
              <a:rPr lang="en-GB" sz="1400">
                <a:latin typeface="Lexend"/>
              </a:rPr>
              <a:t/>
            </a:r>
            <a:endParaRPr sz="1800"/>
          </a:p>
        </p:txBody>
      </p:sp>
      <p:sp>
        <p:nvSpPr>
          <p:cNvPr id="2180" name="Google Shape;2180;p17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Tijaabada kiimikada ee carbon dioxide (Chemical test for carbon dioxide)</a:t>
            </a:r>
            <a:endParaRPr/>
          </a:p>
        </p:txBody>
      </p:sp>
      <p:graphicFrame>
        <p:nvGraphicFramePr>
          <p:cNvPr id="2181" name="Google Shape;2181;p172"/>
          <p:cNvGraphicFramePr/>
          <p:nvPr/>
        </p:nvGraphicFramePr>
        <p:xfrm>
          <a:off x="1558450" y="2430225"/>
          <a:ext cx="3000000" cy="3000000"/>
        </p:xfrm>
        <a:graphic>
          <a:graphicData uri="http://schemas.openxmlformats.org/drawingml/2006/table">
            <a:tbl>
              <a:tblPr>
                <a:noFill/>
                <a:tableStyleId>{38DB3A00-B739-4AB1-8C43-186D75997FC0}</a:tableStyleId>
              </a:tblPr>
              <a:tblGrid>
                <a:gridCol w="1917675"/>
                <a:gridCol w="2222400"/>
                <a:gridCol w="2527050"/>
              </a:tblGrid>
              <a:tr h="785875">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Falgal (reaction) isku dhafan</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biyaha lime-ka ka hor inta aan gaas lagu buufin</a:t>
                      </a:r>
                      <a:endParaRPr sz="1600">
                        <a:solidFill>
                          <a:schemeClr val="lt1"/>
                        </a:solidFill>
                        <a:latin typeface="Lexend"/>
                        <a:ea typeface="Lexend"/>
                        <a:cs typeface="Lexend"/>
                        <a:sym typeface="Lexend"/>
                      </a:endParaRPr>
                    </a:p>
                  </a:txBody>
                  <a:tcPr marT="91425" marB="91425" marR="91425" marL="91425">
                    <a:solidFill>
                      <a:schemeClr val="accent5"/>
                    </a:solidFill>
                  </a:tcPr>
                </a:tc>
                <a:tc>
                  <a:txBody>
                    <a:bodyPr/>
                    <a:lstStyle/>
                    <a:p>
                      <a:pPr indent="0" lvl="0" marL="0" rtl="0" algn="l">
                        <a:spcBef>
                          <a:spcPts val="0"/>
                        </a:spcBef>
                        <a:spcAft>
                          <a:spcPts val="0"/>
                        </a:spcAft>
                        <a:buNone/>
                      </a:pPr>
                      <a:r>
                        <a:rPr lang="en-GB" sz="1000">
                          <a:solidFill>
                            <a:schemeClr val="lt1"/>
                          </a:solidFill>
                          <a:latin typeface="Lexend"/>
                          <a:ea typeface="Lexend"/>
                          <a:cs typeface="Lexend"/>
                          <a:sym typeface="Lexend"/>
                        </a:rPr>
                        <a:t>midabka biyaha lime-ka ka dib marka gaas lagu buufiyo</a:t>
                      </a:r>
                      <a:endParaRPr sz="1600">
                        <a:solidFill>
                          <a:schemeClr val="lt1"/>
                        </a:solidFill>
                        <a:latin typeface="Lexend"/>
                        <a:ea typeface="Lexend"/>
                        <a:cs typeface="Lexend"/>
                        <a:sym typeface="Lexend"/>
                      </a:endParaRPr>
                    </a:p>
                  </a:txBody>
                  <a:tcPr marT="91425" marB="91425" marR="91425" marL="91425">
                    <a:solidFill>
                      <a:schemeClr val="accent5"/>
                    </a:solid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A</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000">
                          <a:latin typeface="Lexend"/>
                          <a:ea typeface="Lexend"/>
                          <a:cs typeface="Lexend"/>
                          <a:sym typeface="Lexend"/>
                        </a:rPr>
                        <a:t>midab la'aan (colourless)</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B</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r>
              <a:tr h="366725">
                <a:tc>
                  <a:txBody>
                    <a:bodyPr/>
                    <a:lstStyle/>
                    <a:p>
                      <a:pPr indent="0" lvl="0" marL="0" rtl="0" algn="l">
                        <a:spcBef>
                          <a:spcPts val="0"/>
                        </a:spcBef>
                        <a:spcAft>
                          <a:spcPts val="0"/>
                        </a:spcAft>
                        <a:buNone/>
                      </a:pPr>
                      <a:r>
                        <a:rPr lang="en-GB" sz="1000">
                          <a:latin typeface="Lexend"/>
                          <a:ea typeface="Lexend"/>
                          <a:cs typeface="Lexend"/>
                          <a:sym typeface="Lexend"/>
                        </a:rPr>
                        <a:t>C</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91425" marB="91425" marR="91425" marL="91425">
                    <a:noFill/>
                  </a:tcPr>
                </a:tc>
                <a:tc>
                  <a:txBody>
                    <a:bodyPr/>
                    <a:lstStyle/>
                    <a:p>
                      <a:pPr indent="0" lvl="0" marL="0" rtl="0" algn="l">
                        <a:spcBef>
                          <a:spcPts val="0"/>
                        </a:spcBef>
                        <a:spcAft>
                          <a:spcPts val="0"/>
                        </a:spcAft>
                        <a:buNone/>
                      </a:pPr>
                      <a:r>
                        <a:rPr lang="en-GB" sz="1000">
                          <a:latin typeface="Lexend"/>
                          <a:ea typeface="Lexend"/>
                          <a:cs typeface="Lexend"/>
                          <a:sym typeface="Lexend"/>
                        </a:rPr>
                        <a:t>daruur / caddaan caano ah (cloudy / milky white)</a:t>
                      </a:r>
                      <a:endParaRPr sz="1600">
                        <a:latin typeface="Lexend"/>
                        <a:ea typeface="Lexend"/>
                        <a:cs typeface="Lexend"/>
                        <a:sym typeface="Lexend"/>
                      </a:endParaRPr>
                    </a:p>
                  </a:txBody>
                  <a:tcPr marT="91425" marB="91425" marR="91425" marL="91425">
                    <a:noFill/>
                  </a:tcPr>
                </a:tc>
              </a:tr>
            </a:tbl>
          </a:graphicData>
        </a:graphic>
      </p:graphicFrame>
      <p:pic>
        <p:nvPicPr>
          <p:cNvPr id="2182" name="Google Shape;2182;p172"/>
          <p:cNvPicPr preferRelativeResize="0"/>
          <p:nvPr/>
        </p:nvPicPr>
        <p:blipFill>
          <a:blip r:embed="rId4">
            <a:alphaModFix/>
          </a:blip>
          <a:stretch>
            <a:fillRect/>
          </a:stretch>
        </p:blipFill>
        <p:spPr>
          <a:xfrm>
            <a:off x="324009" y="2312736"/>
            <a:ext cx="1234439" cy="1232685"/>
          </a:xfrm>
          <a:prstGeom prst="rect">
            <a:avLst/>
          </a:prstGeom>
          <a:noFill/>
          <a:ln>
            <a:noFill/>
          </a:ln>
        </p:spPr>
      </p:pic>
      <p:sp>
        <p:nvSpPr>
          <p:cNvPr id="2183" name="Google Shape;2183;p172"/>
          <p:cNvSpPr txBox="1"/>
          <p:nvPr/>
        </p:nvSpPr>
        <p:spPr>
          <a:xfrm>
            <a:off x="3567299" y="3830475"/>
            <a:ext cx="1399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midab la'aan (colourless)</a:t>
            </a:r>
            <a:endParaRPr sz="2000">
              <a:solidFill>
                <a:schemeClr val="dk1"/>
              </a:solidFill>
              <a:latin typeface="Kalam"/>
              <a:ea typeface="Kalam"/>
              <a:cs typeface="Kalam"/>
              <a:sym typeface="Kalam"/>
            </a:endParaRPr>
          </a:p>
        </p:txBody>
      </p:sp>
      <p:sp>
        <p:nvSpPr>
          <p:cNvPr id="2184" name="Google Shape;2184;p172"/>
          <p:cNvSpPr txBox="1"/>
          <p:nvPr/>
        </p:nvSpPr>
        <p:spPr>
          <a:xfrm>
            <a:off x="3567299" y="4280300"/>
            <a:ext cx="1399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midab la'aan (colourless)</a:t>
            </a:r>
            <a:endParaRPr sz="2000">
              <a:solidFill>
                <a:schemeClr val="dk1"/>
              </a:solidFill>
              <a:latin typeface="Kalam"/>
              <a:ea typeface="Kalam"/>
              <a:cs typeface="Kalam"/>
              <a:sym typeface="Kalam"/>
            </a:endParaRPr>
          </a:p>
        </p:txBody>
      </p:sp>
      <p:sp>
        <p:nvSpPr>
          <p:cNvPr id="2185" name="Google Shape;2185;p172"/>
          <p:cNvSpPr txBox="1"/>
          <p:nvPr/>
        </p:nvSpPr>
        <p:spPr>
          <a:xfrm>
            <a:off x="5774600" y="3446075"/>
            <a:ext cx="22224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daruur / caddaan caano ah (cloudy / milky white)</a:t>
            </a:r>
            <a:endParaRPr sz="2000">
              <a:solidFill>
                <a:schemeClr val="dk1"/>
              </a:solidFill>
              <a:latin typeface="Kalam"/>
              <a:ea typeface="Kalam"/>
              <a:cs typeface="Kalam"/>
              <a:sym typeface="Kalam"/>
            </a:endParaRPr>
          </a:p>
        </p:txBody>
      </p:sp>
      <p:sp>
        <p:nvSpPr>
          <p:cNvPr id="2186" name="Google Shape;2186;p172"/>
          <p:cNvSpPr txBox="1"/>
          <p:nvPr/>
        </p:nvSpPr>
        <p:spPr>
          <a:xfrm>
            <a:off x="5774600" y="3830475"/>
            <a:ext cx="1399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midab la'aan (colourless)</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0" name="Shape 2190"/>
        <p:cNvGrpSpPr/>
        <p:nvPr/>
      </p:nvGrpSpPr>
      <p:grpSpPr>
        <a:xfrm>
          <a:off x="0" y="0"/>
          <a:ext cx="0" cy="0"/>
          <a:chOff x="0" y="0"/>
          <a:chExt cx="0" cy="0"/>
        </a:xfrm>
      </p:grpSpPr>
      <p:sp>
        <p:nvSpPr>
          <p:cNvPr id="2191" name="Google Shape;2191;p173"/>
          <p:cNvSpPr txBox="1"/>
          <p:nvPr>
            <p:ph idx="1" type="body"/>
          </p:nvPr>
        </p:nvSpPr>
        <p:spPr>
          <a:xfrm>
            <a:off x="324000" y="759300"/>
            <a:ext cx="8496000" cy="22368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400">
                <a:latin typeface="Lexend"/>
              </a:rPr>
              <a:t>Qeex tijaabada gaasta ee carbon dioxide (gas test for carbon dioxide).</a:t>
            </a:r>
            <a:endParaRPr/>
          </a:p>
          <a:p>
            <a:pPr indent="0" lvl="0" marL="0" rtl="0" algn="l">
              <a:spcBef>
                <a:spcPts val="1000"/>
              </a:spcBef>
              <a:spcAft>
                <a:spcPts val="0"/>
              </a:spcAft>
              <a:buNone/>
              <a:defRPr/>
            </a:pPr>
            <a:r>
              <a:rPr lang="en-GB" sz="1400">
                <a:latin typeface="Lexend"/>
              </a:rPr>
              <a:t>Ku dar faahfaahin ku saabsan:</a:t>
            </a:r>
            <a:endParaRPr/>
          </a:p>
          <a:p>
            <a:pPr indent="-368300" lvl="0" marL="457200" rtl="0" algn="l">
              <a:spcBef>
                <a:spcPts val="1000"/>
              </a:spcBef>
              <a:spcAft>
                <a:spcPts val="0"/>
              </a:spcAft>
              <a:buSzPts val="2200"/>
              <a:buChar char="●"/>
              <a:defRPr/>
            </a:pPr>
            <a:r>
              <a:rPr lang="en-GB" sz="1400">
                <a:latin typeface="Lexend"/>
              </a:rPr>
              <a:t>tijaabo togan halkaas oo carbon dioxide (carbon dioxide) uu joogo</a:t>
            </a:r>
            <a:endParaRPr/>
          </a:p>
          <a:p>
            <a:pPr indent="-368300" lvl="0" marL="457200" rtl="0" algn="l">
              <a:spcBef>
                <a:spcPts val="0"/>
              </a:spcBef>
              <a:spcAft>
                <a:spcPts val="0"/>
              </a:spcAft>
              <a:buSzPts val="2200"/>
              <a:buChar char="●"/>
              <a:defRPr/>
            </a:pPr>
            <a:r>
              <a:rPr lang="en-GB" sz="1400">
                <a:latin typeface="Lexend"/>
              </a:rPr>
              <a:t>tijaabo taban halkaas oo gaasta la soo saaray uusan ahayn carbon dioxide (carbon dioxide)</a:t>
            </a:r>
            <a:r>
              <a:rPr lang="en-GB" sz="1400">
                <a:latin typeface="Lexend"/>
              </a:rPr>
              <a:t/>
            </a:r>
            <a:r>
              <a:rPr lang="en-GB" sz="1400">
                <a:latin typeface="Lexend"/>
              </a:rPr>
              <a:t/>
            </a:r>
            <a:endParaRPr/>
          </a:p>
        </p:txBody>
      </p:sp>
      <p:sp>
        <p:nvSpPr>
          <p:cNvPr id="2192" name="Google Shape;2192;p17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Tijaabada kiimikada ee carbon dioxide (Chemical test for carbon dioxide)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6" name="Shape 2196"/>
        <p:cNvGrpSpPr/>
        <p:nvPr/>
      </p:nvGrpSpPr>
      <p:grpSpPr>
        <a:xfrm>
          <a:off x="0" y="0"/>
          <a:ext cx="0" cy="0"/>
          <a:chOff x="0" y="0"/>
          <a:chExt cx="0" cy="0"/>
        </a:xfrm>
      </p:grpSpPr>
      <p:sp>
        <p:nvSpPr>
          <p:cNvPr id="2197" name="Google Shape;2197;p174"/>
          <p:cNvSpPr txBox="1"/>
          <p:nvPr>
            <p:ph idx="1" type="body"/>
          </p:nvPr>
        </p:nvSpPr>
        <p:spPr>
          <a:xfrm>
            <a:off x="324000" y="759300"/>
            <a:ext cx="8496000" cy="15912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3"/>
            </a:pPr>
            <a:r>
              <a:rPr lang="en-GB" sz="1100">
                <a:latin typeface="Lexend"/>
              </a:rPr>
              <a:t>Qeex tijaabada gaasta ee carbon dioxide (gas test for carbon dioxide).</a:t>
            </a:r>
            <a:endParaRPr sz="2000"/>
          </a:p>
          <a:p>
            <a:pPr indent="0" lvl="0" marL="0" rtl="0" algn="l">
              <a:spcBef>
                <a:spcPts val="1000"/>
              </a:spcBef>
              <a:spcAft>
                <a:spcPts val="0"/>
              </a:spcAft>
              <a:buNone/>
            </a:pPr>
            <a:r>
              <a:rPr lang="en-GB" sz="1100">
                <a:latin typeface="Lexend"/>
              </a:rPr>
              <a:t>Ku dar faahfaahin:</a:t>
            </a:r>
            <a:endParaRPr sz="2000"/>
          </a:p>
          <a:p>
            <a:pPr indent="-355600" lvl="0" marL="457200" rtl="0" algn="l">
              <a:spcBef>
                <a:spcPts val="1000"/>
              </a:spcBef>
              <a:spcAft>
                <a:spcPts val="0"/>
              </a:spcAft>
              <a:buSzPts val="2000"/>
              <a:buChar char="●"/>
            </a:pPr>
            <a:r>
              <a:rPr lang="en-GB" sz="1100">
                <a:latin typeface="Lexend"/>
              </a:rPr>
              <a:t>tijaabo (experiment) togan oo ah meesha carbon dioxide (carbon dioxide) uu joogo</a:t>
            </a:r>
            <a:endParaRPr sz="2000"/>
          </a:p>
          <a:p>
            <a:pPr indent="-355600" lvl="0" marL="457200" rtl="0" algn="l">
              <a:spcBef>
                <a:spcPts val="0"/>
              </a:spcBef>
              <a:spcAft>
                <a:spcPts val="0"/>
              </a:spcAft>
              <a:buSzPts val="2000"/>
              <a:buChar char="●"/>
            </a:pPr>
            <a:r>
              <a:rPr lang="en-GB" sz="1100">
                <a:latin typeface="Lexend"/>
              </a:rPr>
              <a:t>tijaabo (experiment) diidmo ah oo ah meesha gaaska la soo saaray uusan ahayn carbon dioxide (carbon dioxide)</a:t>
            </a:r>
            <a:endParaRPr sz="1900"/>
          </a:p>
          <a:p>
            <a:pPr indent="0" lvl="0" marL="0" rtl="0" algn="l">
              <a:spcBef>
                <a:spcPts val="1000"/>
              </a:spcBef>
              <a:spcAft>
                <a:spcPts val="1000"/>
              </a:spcAft>
              <a:buNone/>
            </a:pPr>
            <a:r>
              <a:rPr>
                <a:latin typeface="Lexend"/>
              </a:rPr>
              <a:t/>
            </a:r>
            <a:endParaRPr sz="2000"/>
          </a:p>
        </p:txBody>
      </p:sp>
      <p:sp>
        <p:nvSpPr>
          <p:cNvPr id="2198" name="Google Shape;2198;p17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Tijaabada kiimikada (Chemical test) ee carbon dioxide (carbon dioxide)</a:t>
            </a:r>
            <a:endParaRPr/>
          </a:p>
        </p:txBody>
      </p:sp>
      <p:sp>
        <p:nvSpPr>
          <p:cNvPr id="2199" name="Google Shape;2199;p174"/>
          <p:cNvSpPr txBox="1"/>
          <p:nvPr/>
        </p:nvSpPr>
        <p:spPr>
          <a:xfrm>
            <a:off x="761725" y="2568125"/>
            <a:ext cx="8058300" cy="2252400"/>
          </a:xfrm>
          <a:prstGeom prst="rect">
            <a:avLst/>
          </a:prstGeom>
          <a:noFill/>
          <a:ln>
            <a:noFill/>
          </a:ln>
        </p:spPr>
        <p:txBody>
          <a:bodyPr anchorCtr="0" anchor="t" bIns="0" lIns="0" spcFirstLastPara="1" rIns="0" wrap="square" tIns="0">
            <a:normAutofit/>
          </a:bodyPr>
          <a:lstStyle/>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Gaaska waa in lagu afuufaa biyo nuurad (limewater) oo la fiiriyaa midabka biyaha nuurad (limewater).</a:t>
            </a:r>
            <a:endParaRPr sz="2400">
              <a:solidFill>
                <a:schemeClr val="dk1"/>
              </a:solidFill>
              <a:latin typeface="Kalam"/>
              <a:ea typeface="Kalam"/>
              <a:cs typeface="Kalam"/>
              <a:sym typeface="Kalam"/>
            </a:endParaRPr>
          </a:p>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Haddii biyaha nuurad (limewater) ay iska beddelaan midab la'aan ilaa caano / daruuro, gaasku waa carbon dioxide (carbon dioxide).</a:t>
            </a:r>
            <a:endParaRPr sz="2400">
              <a:solidFill>
                <a:schemeClr val="dk1"/>
              </a:solidFill>
              <a:latin typeface="Kalam"/>
              <a:ea typeface="Kalam"/>
              <a:cs typeface="Kalam"/>
              <a:sym typeface="Kalam"/>
            </a:endParaRPr>
          </a:p>
          <a:p>
            <a:pPr indent="-381000" lvl="0" marL="457200" rtl="0" algn="l">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Haddii biyaha nuurad (limewater) ay sii ahaadaan midab la'aan, gaasku ma aha carbon dioxide (carbon dioxide).</a:t>
            </a:r>
            <a:endParaRPr sz="24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3" name="Shape 2203"/>
        <p:cNvGrpSpPr/>
        <p:nvPr/>
      </p:nvGrpSpPr>
      <p:grpSpPr>
        <a:xfrm>
          <a:off x="0" y="0"/>
          <a:ext cx="0" cy="0"/>
          <a:chOff x="0" y="0"/>
          <a:chExt cx="0" cy="0"/>
        </a:xfrm>
      </p:grpSpPr>
      <p:sp>
        <p:nvSpPr>
          <p:cNvPr id="2204" name="Google Shape;2204;p17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Karbonateyada birta (Metal carbonates)</a:t>
            </a:r>
            <a:endParaRPr/>
          </a:p>
        </p:txBody>
      </p:sp>
      <p:sp>
        <p:nvSpPr>
          <p:cNvPr id="2205" name="Google Shape;2205;p17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Tijaabada kiimikada (Chemical test) ee carbon dioxide (carbon dioxide)</a:t>
            </a:r>
            <a:endParaRPr/>
          </a:p>
        </p:txBody>
      </p:sp>
      <p:sp>
        <p:nvSpPr>
          <p:cNvPr id="2206" name="Google Shape;2206;p17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Falgalyada kiimikada (Chemical reactions): aashito (acid) iyo karbonate birta (metal carbonate)</a:t>
            </a:r>
            <a:endParaRPr/>
          </a:p>
        </p:txBody>
      </p:sp>
      <p:sp>
        <p:nvSpPr>
          <p:cNvPr id="2207" name="Google Shape;2207;p17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Roobka aashito (Acid rain)</a:t>
            </a:r>
            <a:endParaRPr/>
          </a:p>
        </p:txBody>
      </p:sp>
      <p:pic>
        <p:nvPicPr>
          <p:cNvPr id="2208" name="Google Shape;2208;p175"/>
          <p:cNvPicPr preferRelativeResize="0"/>
          <p:nvPr/>
        </p:nvPicPr>
        <p:blipFill>
          <a:blip r:embed="rId3">
            <a:alphaModFix/>
          </a:blip>
          <a:stretch>
            <a:fillRect/>
          </a:stretch>
        </p:blipFill>
        <p:spPr>
          <a:xfrm>
            <a:off x="424725" y="3700475"/>
            <a:ext cx="450575" cy="4467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176"/>
          <p:cNvSpPr txBox="1"/>
          <p:nvPr>
            <p:ph idx="1" type="body"/>
          </p:nvPr>
        </p:nvSpPr>
        <p:spPr>
          <a:xfrm>
            <a:off x="324000" y="659850"/>
            <a:ext cx="8237700" cy="6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Biyaha roobku (Rain water) inta badan waxay yihiin kuwo aashito (acidic) yar, marka ay ka aashito (acidic) badan yihiin caadiga waxaa loo yaqaan roob aashito (acid rain). Roobka aashito (Acid rain) wuxuu leeyahay pH ≤5.6.</a:t>
            </a:r>
            <a:r>
              <a:rPr lang="en-GB" sz="1100">
                <a:latin typeface="Lexend"/>
              </a:rPr>
              <a:t/>
            </a:r>
            <a:br>
              <a:rPr lang="en-GB" sz="2000"/>
            </a:b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sz="2000"/>
          </a:p>
        </p:txBody>
      </p:sp>
      <p:sp>
        <p:nvSpPr>
          <p:cNvPr id="2214" name="Google Shape;2214;p1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Roobka aashito (Acid rain)</a:t>
            </a:r>
            <a:endParaRPr/>
          </a:p>
        </p:txBody>
      </p:sp>
      <p:sp>
        <p:nvSpPr>
          <p:cNvPr id="2215" name="Google Shape;2215;p176"/>
          <p:cNvSpPr txBox="1"/>
          <p:nvPr/>
        </p:nvSpPr>
        <p:spPr>
          <a:xfrm>
            <a:off x="324000" y="2677750"/>
            <a:ext cx="4248000" cy="1723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Falgan (reaction) kani waa mid gaabis ah oo dhaca sanado badan. Cimilada kiimikada (Chemical weathering) waxaa laga arki karaa dabeecadda iyo dhismayaasha iyo taallooyinka qadiimiga ah.</a:t>
            </a:r>
            <a:endParaRPr sz="2000">
              <a:solidFill>
                <a:schemeClr val="dk1"/>
              </a:solidFill>
              <a:latin typeface="Lexend"/>
              <a:ea typeface="Lexend"/>
              <a:cs typeface="Lexend"/>
              <a:sym typeface="Lexend"/>
            </a:endParaRPr>
          </a:p>
        </p:txBody>
      </p:sp>
      <p:sp>
        <p:nvSpPr>
          <p:cNvPr id="2216" name="Google Shape;2216;p176"/>
          <p:cNvSpPr txBox="1"/>
          <p:nvPr/>
        </p:nvSpPr>
        <p:spPr>
          <a:xfrm>
            <a:off x="324000" y="1467650"/>
            <a:ext cx="4248000" cy="101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Roobka aashito (Acid rain) iyo biyaha roobku (rain water) labaduba waxay la falgalaan (react) karbonateyada (carbonates) taasoo keenta cimilada kiimikada (chemical weathering).</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pic>
        <p:nvPicPr>
          <p:cNvPr id="2217" name="Google Shape;2217;p176"/>
          <p:cNvPicPr preferRelativeResize="0"/>
          <p:nvPr/>
        </p:nvPicPr>
        <p:blipFill rotWithShape="1">
          <a:blip r:embed="rId3">
            <a:alphaModFix/>
          </a:blip>
          <a:srcRect b="11964" l="-7388" r="-16160" t="11972"/>
          <a:stretch/>
        </p:blipFill>
        <p:spPr>
          <a:xfrm>
            <a:off x="4734000" y="1467650"/>
            <a:ext cx="3045602" cy="2029899"/>
          </a:xfrm>
          <a:prstGeom prst="rect">
            <a:avLst/>
          </a:prstGeom>
          <a:noFill/>
          <a:ln>
            <a:noFill/>
          </a:ln>
        </p:spPr>
      </p:pic>
      <p:sp>
        <p:nvSpPr>
          <p:cNvPr id="2218" name="Google Shape;2218;p176"/>
          <p:cNvSpPr txBox="1"/>
          <p:nvPr/>
        </p:nvSpPr>
        <p:spPr>
          <a:xfrm>
            <a:off x="4743601" y="3502800"/>
            <a:ext cx="438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gargoyle oo ay cimilaysay roob aashito (acid rain)</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2" name="Shape 2222"/>
        <p:cNvGrpSpPr/>
        <p:nvPr/>
      </p:nvGrpSpPr>
      <p:grpSpPr>
        <a:xfrm>
          <a:off x="0" y="0"/>
          <a:ext cx="0" cy="0"/>
          <a:chOff x="0" y="0"/>
          <a:chExt cx="0" cy="0"/>
        </a:xfrm>
      </p:grpSpPr>
      <p:sp>
        <p:nvSpPr>
          <p:cNvPr id="2223" name="Google Shape;2223;p1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Roobka aashito (Acid rain)</a:t>
            </a:r>
            <a:endParaRPr/>
          </a:p>
        </p:txBody>
      </p:sp>
      <p:sp>
        <p:nvSpPr>
          <p:cNvPr id="2224" name="Google Shape;2224;p177"/>
          <p:cNvSpPr txBox="1"/>
          <p:nvPr/>
        </p:nvSpPr>
        <p:spPr>
          <a:xfrm>
            <a:off x="324000" y="3989100"/>
            <a:ext cx="84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Marka roob aashito (acid rain) dhaco, falgan (reaction) kani wuxuu dhacaa si dhakhso ah isagoo keena cimilo kiimikada (chemical weathering) oo ka badan biyaha roobka (rainwater)</a:t>
            </a:r>
            <a:endParaRPr sz="2000">
              <a:solidFill>
                <a:schemeClr val="dk1"/>
              </a:solidFill>
              <a:latin typeface="Lexend"/>
              <a:ea typeface="Lexend"/>
              <a:cs typeface="Lexend"/>
              <a:sym typeface="Lexend"/>
            </a:endParaRPr>
          </a:p>
        </p:txBody>
      </p:sp>
      <p:sp>
        <p:nvSpPr>
          <p:cNvPr id="2225" name="Google Shape;2225;p177"/>
          <p:cNvSpPr txBox="1"/>
          <p:nvPr/>
        </p:nvSpPr>
        <p:spPr>
          <a:xfrm>
            <a:off x="324000" y="810000"/>
            <a:ext cx="4312200" cy="2786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Marble (Marble) iyo limestone (limestone) waxay ka samaysan yihiin calcium carbonate (CaCO3):</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lnSpc>
                <a:spcPct val="115000"/>
              </a:lnSpc>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roobka aashito (acid rain) wuxuu la falgalaa (reacts) CaCO3</a:t>
            </a:r>
            <a:r>
              <a:rPr baseline="-25000"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lnSpc>
                <a:spcPct val="115000"/>
              </a:lnSpc>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cusbo (salt) calcium, biyo (water) iyo carbon dioxide (carbon dioxide) ayaa la soo saaraa</a:t>
            </a:r>
            <a:endParaRPr sz="2000">
              <a:solidFill>
                <a:schemeClr val="dk1"/>
              </a:solidFill>
              <a:latin typeface="Lexend"/>
              <a:ea typeface="Lexend"/>
              <a:cs typeface="Lexend"/>
              <a:sym typeface="Lexend"/>
            </a:endParaRPr>
          </a:p>
          <a:p>
            <a:pPr indent="-355600" lvl="0" marL="457200" rtl="0" algn="l">
              <a:lnSpc>
                <a:spcPct val="115000"/>
              </a:lnSpc>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qaar ka mid ah calcium carbonate (calcium carbonate) ee ku jira marble (marble) / limestone (limestone) ayaa la isticmaalaa.</a:t>
            </a:r>
            <a:endParaRPr sz="2000">
              <a:solidFill>
                <a:schemeClr val="dk1"/>
              </a:solidFill>
              <a:latin typeface="Lexend"/>
              <a:ea typeface="Lexend"/>
              <a:cs typeface="Lexend"/>
              <a:sym typeface="Lexend"/>
            </a:endParaRPr>
          </a:p>
        </p:txBody>
      </p:sp>
      <p:pic>
        <p:nvPicPr>
          <p:cNvPr id="2226" name="Google Shape;2226;p177"/>
          <p:cNvPicPr preferRelativeResize="0"/>
          <p:nvPr/>
        </p:nvPicPr>
        <p:blipFill>
          <a:blip r:embed="rId3">
            <a:alphaModFix/>
          </a:blip>
          <a:stretch>
            <a:fillRect/>
          </a:stretch>
        </p:blipFill>
        <p:spPr>
          <a:xfrm>
            <a:off x="4824000" y="810000"/>
            <a:ext cx="3645002" cy="2050313"/>
          </a:xfrm>
          <a:prstGeom prst="rect">
            <a:avLst/>
          </a:prstGeom>
          <a:noFill/>
          <a:ln>
            <a:noFill/>
          </a:ln>
        </p:spPr>
      </p:pic>
      <p:sp>
        <p:nvSpPr>
          <p:cNvPr id="2227" name="Google Shape;2227;p177"/>
          <p:cNvSpPr txBox="1"/>
          <p:nvPr/>
        </p:nvSpPr>
        <p:spPr>
          <a:xfrm>
            <a:off x="4824000" y="2860325"/>
            <a:ext cx="23760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dhagaxnuug (limestone) oo cimiloobay (weathered)</a:t>
            </a:r>
            <a:endParaRPr sz="1800">
              <a:solidFill>
                <a:schemeClr val="dk1"/>
              </a:solidFill>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1" name="Shape 2231"/>
        <p:cNvGrpSpPr/>
        <p:nvPr/>
      </p:nvGrpSpPr>
      <p:grpSpPr>
        <a:xfrm>
          <a:off x="0" y="0"/>
          <a:ext cx="0" cy="0"/>
          <a:chOff x="0" y="0"/>
          <a:chExt cx="0" cy="0"/>
        </a:xfrm>
      </p:grpSpPr>
      <p:sp>
        <p:nvSpPr>
          <p:cNvPr id="2232" name="Google Shape;2232;p178"/>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Dooro erayga ku dhammaystira jumlada.</a:t>
            </a:r>
            <a:endParaRPr/>
          </a:p>
          <a:p>
            <a:pPr indent="0" lvl="0" marL="0" rtl="0" algn="l">
              <a:spcBef>
                <a:spcPts val="0"/>
              </a:spcBef>
              <a:spcAft>
                <a:spcPts val="0"/>
              </a:spcAft>
              <a:buNone/>
              <a:defRPr/>
            </a:pPr>
            <a:r>
              <a:rPr lang="en-GB">
                <a:latin typeface="Lexend"/>
              </a:rPr>
              <a:t>Biyo (water) roobku caadi ahaan waxay yihiin kuwo …</a:t>
            </a:r>
            <a:r>
              <a:rPr lang="en-GB">
                <a:latin typeface="Lexend"/>
              </a:rPr>
              <a:t/>
            </a:r>
            <a:r>
              <a:rPr lang="en-GB">
                <a:latin typeface="Lexend"/>
              </a:rPr>
              <a:t/>
            </a:r>
            <a:endParaRPr/>
          </a:p>
        </p:txBody>
      </p:sp>
      <p:sp>
        <p:nvSpPr>
          <p:cNvPr id="2233" name="Google Shape;2233;p17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Roobka ashitada (acid rain)</a:t>
            </a:r>
            <a:endParaRPr/>
          </a:p>
        </p:txBody>
      </p:sp>
      <p:sp>
        <p:nvSpPr>
          <p:cNvPr id="2234" name="Google Shape;2234;p178"/>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ashito (acidic).</a:t>
            </a:r>
            <a:endParaRPr/>
          </a:p>
        </p:txBody>
      </p:sp>
      <p:sp>
        <p:nvSpPr>
          <p:cNvPr id="2235" name="Google Shape;2235;p178"/>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dhexdhexaad (neutral).</a:t>
            </a:r>
            <a:endParaRPr/>
          </a:p>
        </p:txBody>
      </p:sp>
      <p:sp>
        <p:nvSpPr>
          <p:cNvPr id="2236" name="Google Shape;2236;p178"/>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alkali (alkaline).</a:t>
            </a:r>
            <a:endParaRPr/>
          </a:p>
        </p:txBody>
      </p:sp>
      <p:pic>
        <p:nvPicPr>
          <p:cNvPr id="2237" name="Google Shape;2237;p178"/>
          <p:cNvPicPr preferRelativeResize="0"/>
          <p:nvPr/>
        </p:nvPicPr>
        <p:blipFill>
          <a:blip r:embed="rId3">
            <a:alphaModFix/>
          </a:blip>
          <a:stretch>
            <a:fillRect/>
          </a:stretch>
        </p:blipFill>
        <p:spPr>
          <a:xfrm>
            <a:off x="2024733" y="18067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1" name="Shape 2241"/>
        <p:cNvGrpSpPr/>
        <p:nvPr/>
      </p:nvGrpSpPr>
      <p:grpSpPr>
        <a:xfrm>
          <a:off x="0" y="0"/>
          <a:ext cx="0" cy="0"/>
          <a:chOff x="0" y="0"/>
          <a:chExt cx="0" cy="0"/>
        </a:xfrm>
      </p:grpSpPr>
      <p:sp>
        <p:nvSpPr>
          <p:cNvPr id="2242" name="Google Shape;2242;p179"/>
          <p:cNvSpPr txBox="1"/>
          <p:nvPr>
            <p:ph idx="1"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Saamaynta roobka ashitada (acid rain) waxaa lagu arki karaa dhismayaasha / taallooyinka marble / dhagaxnuug (limestone) gudaha usbuuc?</a:t>
            </a:r>
            <a:r>
              <a:rPr lang="en-GB">
                <a:latin typeface="Lexend"/>
              </a:rPr>
              <a:t/>
            </a:r>
            <a:r>
              <a:rPr lang="en-GB">
                <a:latin typeface="Lexend"/>
              </a:rPr>
              <a:t/>
            </a:r>
            <a:endParaRPr/>
          </a:p>
        </p:txBody>
      </p:sp>
      <p:sp>
        <p:nvSpPr>
          <p:cNvPr id="2243" name="Google Shape;2243;p1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Roobka ashitada (acid rain)</a:t>
            </a:r>
            <a:endParaRPr/>
          </a:p>
        </p:txBody>
      </p:sp>
      <p:sp>
        <p:nvSpPr>
          <p:cNvPr id="2244" name="Google Shape;2244;p179"/>
          <p:cNvSpPr txBox="1"/>
          <p:nvPr>
            <p:ph idx="2" type="subTitle"/>
          </p:nvPr>
        </p:nvSpPr>
        <p:spPr>
          <a:xfrm>
            <a:off x="980575" y="3196125"/>
            <a:ext cx="78393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Roobka ashitada (acid rain) wuxuu leeyahay pH aad u hooseeya oo ah 1-2, sidaas darteed cimiloobidda (weathering) waxay qaadataa in ka badan bilo badan.</a:t>
            </a:r>
            <a:endParaRPr sz="2100"/>
          </a:p>
        </p:txBody>
      </p:sp>
      <p:sp>
        <p:nvSpPr>
          <p:cNvPr id="2245" name="Google Shape;2245;p179"/>
          <p:cNvSpPr txBox="1"/>
          <p:nvPr>
            <p:ph idx="3" type="subTitle"/>
          </p:nvPr>
        </p:nvSpPr>
        <p:spPr>
          <a:xfrm>
            <a:off x="980575" y="4040350"/>
            <a:ext cx="78393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Roobka ashitada (acid rain) wuxuu leeyahay pH ka yar 5.6, sidaas darteed cimiloobidda (weathering) waxay qaadataa sannado badan.</a:t>
            </a:r>
            <a:endParaRPr sz="2100"/>
          </a:p>
        </p:txBody>
      </p:sp>
      <p:pic>
        <p:nvPicPr>
          <p:cNvPr id="2246" name="Google Shape;2246;p179"/>
          <p:cNvPicPr preferRelativeResize="0"/>
          <p:nvPr/>
        </p:nvPicPr>
        <p:blipFill>
          <a:blip r:embed="rId3">
            <a:alphaModFix/>
          </a:blip>
          <a:stretch>
            <a:fillRect/>
          </a:stretch>
        </p:blipFill>
        <p:spPr>
          <a:xfrm>
            <a:off x="6256808" y="1797000"/>
            <a:ext cx="396000" cy="419100"/>
          </a:xfrm>
          <a:prstGeom prst="rect">
            <a:avLst/>
          </a:prstGeom>
          <a:noFill/>
          <a:ln>
            <a:noFill/>
          </a:ln>
        </p:spPr>
      </p:pic>
      <p:pic>
        <p:nvPicPr>
          <p:cNvPr id="2247" name="Google Shape;2247;p179"/>
          <p:cNvPicPr preferRelativeResize="0"/>
          <p:nvPr/>
        </p:nvPicPr>
        <p:blipFill>
          <a:blip r:embed="rId3">
            <a:alphaModFix/>
          </a:blip>
          <a:stretch>
            <a:fillRect/>
          </a:stretch>
        </p:blipFill>
        <p:spPr>
          <a:xfrm>
            <a:off x="7976208" y="43520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1" name="Shape 2251"/>
        <p:cNvGrpSpPr/>
        <p:nvPr/>
      </p:nvGrpSpPr>
      <p:grpSpPr>
        <a:xfrm>
          <a:off x="0" y="0"/>
          <a:ext cx="0" cy="0"/>
          <a:chOff x="0" y="0"/>
          <a:chExt cx="0" cy="0"/>
        </a:xfrm>
      </p:grpSpPr>
      <p:sp>
        <p:nvSpPr>
          <p:cNvPr id="2252" name="Google Shape;2252;p180"/>
          <p:cNvSpPr txBox="1"/>
          <p:nvPr>
            <p:ph idx="1" type="body"/>
          </p:nvPr>
        </p:nvSpPr>
        <p:spPr>
          <a:xfrm>
            <a:off x="830400" y="737550"/>
            <a:ext cx="5539200" cy="1533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400">
                <a:latin typeface="Lexend"/>
              </a:rPr>
              <a:t>Cabdi wuxuu fasax ku tagay wuxuuna doonayaa inuu ogaado waxa ku dhacay dhagaxii ka 'baxay' taallooyinka sawirka. Wuxuu sheegay in tusaaluhu (tour guide) u sheegay in taallooyinku ka samaysan yihiin dhagaxnuug (limestone), laakiin waxay lahaayeen qaabab cad sannado badan ka hor.</a:t>
            </a:r>
            <a:br>
              <a:rPr lang="en-GB"/>
            </a:br>
            <a:r>
              <a:rPr lang="en-GB" sz="1400">
                <a:latin typeface="Lexend"/>
              </a:rPr>
              <a:t/>
            </a:r>
            <a:endParaRPr/>
          </a:p>
        </p:txBody>
      </p:sp>
      <p:sp>
        <p:nvSpPr>
          <p:cNvPr id="2253" name="Google Shape;2253;p1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Roobka ashitada (acid rain)</a:t>
            </a:r>
            <a:endParaRPr/>
          </a:p>
        </p:txBody>
      </p:sp>
      <p:pic>
        <p:nvPicPr>
          <p:cNvPr id="2254" name="Google Shape;2254;p180"/>
          <p:cNvPicPr preferRelativeResize="0"/>
          <p:nvPr/>
        </p:nvPicPr>
        <p:blipFill>
          <a:blip r:embed="rId5">
            <a:alphaModFix/>
          </a:blip>
          <a:stretch>
            <a:fillRect/>
          </a:stretch>
        </p:blipFill>
        <p:spPr>
          <a:xfrm>
            <a:off x="323996" y="1263900"/>
            <a:ext cx="798316" cy="896106"/>
          </a:xfrm>
          <a:prstGeom prst="rect">
            <a:avLst/>
          </a:prstGeom>
          <a:noFill/>
          <a:ln>
            <a:noFill/>
          </a:ln>
        </p:spPr>
      </p:pic>
      <p:pic>
        <p:nvPicPr>
          <p:cNvPr id="2255" name="Google Shape;2255;p180"/>
          <p:cNvPicPr preferRelativeResize="0"/>
          <p:nvPr/>
        </p:nvPicPr>
        <p:blipFill rotWithShape="1">
          <a:blip r:embed="rId4">
            <a:alphaModFix/>
          </a:blip>
          <a:srcRect b="0" l="0" r="0" t="0"/>
          <a:stretch/>
        </p:blipFill>
        <p:spPr>
          <a:xfrm>
            <a:off x="6541100" y="1220025"/>
            <a:ext cx="2092251" cy="3136074"/>
          </a:xfrm>
          <a:prstGeom prst="rect">
            <a:avLst/>
          </a:prstGeom>
          <a:noFill/>
          <a:ln>
            <a:noFill/>
          </a:ln>
        </p:spPr>
      </p:pic>
      <p:sp>
        <p:nvSpPr>
          <p:cNvPr id="2256" name="Google Shape;2256;p180"/>
          <p:cNvSpPr txBox="1"/>
          <p:nvPr>
            <p:ph idx="1" type="body"/>
          </p:nvPr>
        </p:nvSpPr>
        <p:spPr>
          <a:xfrm>
            <a:off x="1296000" y="3876525"/>
            <a:ext cx="5126100" cy="76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 sharax Cabdi waxa ku dhacay taallooyinka.</a:t>
            </a:r>
            <a:r>
              <a:rPr lang="en-GB" sz="1400">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0" name="Shape 2260"/>
        <p:cNvGrpSpPr/>
        <p:nvPr/>
      </p:nvGrpSpPr>
      <p:grpSpPr>
        <a:xfrm>
          <a:off x="0" y="0"/>
          <a:ext cx="0" cy="0"/>
          <a:chOff x="0" y="0"/>
          <a:chExt cx="0" cy="0"/>
        </a:xfrm>
      </p:grpSpPr>
      <p:sp>
        <p:nvSpPr>
          <p:cNvPr id="2261" name="Google Shape;2261;p1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Roobka ashitada (acid rain)</a:t>
            </a:r>
            <a:endParaRPr/>
          </a:p>
        </p:txBody>
      </p:sp>
      <p:sp>
        <p:nvSpPr>
          <p:cNvPr id="2262" name="Google Shape;2262;p181"/>
          <p:cNvSpPr txBox="1"/>
          <p:nvPr/>
        </p:nvSpPr>
        <p:spPr>
          <a:xfrm>
            <a:off x="323850" y="810000"/>
            <a:ext cx="8496300" cy="400200"/>
          </a:xfrm>
          <a:prstGeom prst="rect">
            <a:avLst/>
          </a:prstGeom>
          <a:noFill/>
          <a:ln>
            <a:noFill/>
          </a:ln>
        </p:spPr>
        <p:txBody>
          <a:bodyPr anchorCtr="0" anchor="t" bIns="0" lIns="0" spcFirstLastPara="1" rIns="0" wrap="square" tIns="0">
            <a:normAutofit/>
          </a:bodyPr>
          <a:lstStyle/>
          <a:p>
            <a:pPr indent="-393700" lvl="0" marL="457200" rtl="0" algn="l">
              <a:lnSpc>
                <a:spcPct val="115000"/>
              </a:lnSpc>
              <a:spcBef>
                <a:spcPts val="0"/>
              </a:spcBef>
              <a:spcAft>
                <a:spcPts val="0"/>
              </a:spcAft>
              <a:buClr>
                <a:schemeClr val="dk1"/>
              </a:buClr>
              <a:buSzPts val="2600"/>
              <a:buFont typeface="Kalam"/>
              <a:buAutoNum type="arabicParenR"/>
            </a:pPr>
            <a:r>
              <a:rPr lang="en-GB" sz="1100">
                <a:solidFill>
                  <a:schemeClr val="dk1"/>
                </a:solidFill>
                <a:latin typeface="Kalam"/>
                <a:ea typeface="Kalam"/>
                <a:cs typeface="Kalam"/>
                <a:sym typeface="Kalam"/>
              </a:rPr>
              <a:t>Jawaabahaaga waxaa ka mid noqon kara:</a:t>
            </a:r>
            <a:endParaRPr sz="2600">
              <a:solidFill>
                <a:schemeClr val="dk1"/>
              </a:solidFill>
              <a:latin typeface="Kalam"/>
              <a:ea typeface="Kalam"/>
              <a:cs typeface="Kalam"/>
              <a:sym typeface="Kalam"/>
            </a:endParaRPr>
          </a:p>
        </p:txBody>
      </p:sp>
      <p:sp>
        <p:nvSpPr>
          <p:cNvPr id="2263" name="Google Shape;2263;p181"/>
          <p:cNvSpPr txBox="1"/>
          <p:nvPr/>
        </p:nvSpPr>
        <p:spPr>
          <a:xfrm>
            <a:off x="323850" y="1505350"/>
            <a:ext cx="8496300" cy="369300"/>
          </a:xfrm>
          <a:prstGeom prst="rect">
            <a:avLst/>
          </a:prstGeom>
          <a:noFill/>
          <a:ln>
            <a:noFill/>
          </a:ln>
        </p:spPr>
        <p:txBody>
          <a:bodyPr anchorCtr="0" anchor="t" bIns="0" lIns="0" spcFirstLastPara="1" rIns="0" wrap="square" tIns="0">
            <a:normAutofit/>
          </a:bodyPr>
          <a:lstStyle/>
          <a:p>
            <a:pPr indent="-381000" lvl="0" marL="457200" rtl="0" algn="l">
              <a:lnSpc>
                <a:spcPct val="115000"/>
              </a:lnSpc>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Dhagaxnuuggu (limestone) wuxuu ka samaysan yahay calcium carbonate.</a:t>
            </a:r>
            <a:endParaRPr sz="2400">
              <a:solidFill>
                <a:schemeClr val="dk1"/>
              </a:solidFill>
              <a:latin typeface="Kalam"/>
              <a:ea typeface="Kalam"/>
              <a:cs typeface="Kalam"/>
              <a:sym typeface="Kalam"/>
            </a:endParaRPr>
          </a:p>
        </p:txBody>
      </p:sp>
      <p:sp>
        <p:nvSpPr>
          <p:cNvPr id="2264" name="Google Shape;2264;p181"/>
          <p:cNvSpPr txBox="1"/>
          <p:nvPr/>
        </p:nvSpPr>
        <p:spPr>
          <a:xfrm>
            <a:off x="323850" y="1944483"/>
            <a:ext cx="8496300" cy="794100"/>
          </a:xfrm>
          <a:prstGeom prst="rect">
            <a:avLst/>
          </a:prstGeom>
          <a:noFill/>
          <a:ln>
            <a:noFill/>
          </a:ln>
        </p:spPr>
        <p:txBody>
          <a:bodyPr anchorCtr="0" anchor="t" bIns="0" lIns="0" spcFirstLastPara="1" rIns="0" wrap="square" tIns="0">
            <a:normAutofit/>
          </a:bodyPr>
          <a:lstStyle/>
          <a:p>
            <a:pPr indent="-381000" lvl="0" marL="457200" rtl="0" algn="l">
              <a:lnSpc>
                <a:spcPct val="115000"/>
              </a:lnSpc>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Calcium carbonate wuxuu la falgalaa (reacts) ashitada (acids) si uu u sameeyo cusbo (salt) bir ah, biyo (water) iyo carbon dioxide.</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
        <p:nvSpPr>
          <p:cNvPr id="2265" name="Google Shape;2265;p181"/>
          <p:cNvSpPr txBox="1"/>
          <p:nvPr/>
        </p:nvSpPr>
        <p:spPr>
          <a:xfrm>
            <a:off x="323850" y="2808417"/>
            <a:ext cx="8496300" cy="794100"/>
          </a:xfrm>
          <a:prstGeom prst="rect">
            <a:avLst/>
          </a:prstGeom>
          <a:noFill/>
          <a:ln>
            <a:noFill/>
          </a:ln>
        </p:spPr>
        <p:txBody>
          <a:bodyPr anchorCtr="0" anchor="t" bIns="0" lIns="0" spcFirstLastPara="1" rIns="0" wrap="square" tIns="0">
            <a:normAutofit/>
          </a:bodyPr>
          <a:lstStyle/>
          <a:p>
            <a:pPr indent="-381000" lvl="0" marL="457200" rtl="0" algn="l">
              <a:lnSpc>
                <a:spcPct val="115000"/>
              </a:lnSpc>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Cusbada (salt) birta ah ee la sameeyo waxay ku milmi kartaa (soluble) biyaha (water) sidaas darteed waxay ku milmi doontaa (dissolve) roobka.</a:t>
            </a:r>
            <a:r>
              <a:rPr lang="en-GB" sz="11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
        <p:nvSpPr>
          <p:cNvPr id="2266" name="Google Shape;2266;p181"/>
          <p:cNvSpPr txBox="1"/>
          <p:nvPr/>
        </p:nvSpPr>
        <p:spPr>
          <a:xfrm>
            <a:off x="323850" y="3672350"/>
            <a:ext cx="8496300" cy="1219200"/>
          </a:xfrm>
          <a:prstGeom prst="rect">
            <a:avLst/>
          </a:prstGeom>
          <a:noFill/>
          <a:ln>
            <a:noFill/>
          </a:ln>
        </p:spPr>
        <p:txBody>
          <a:bodyPr anchorCtr="0" anchor="t" bIns="0" lIns="0" spcFirstLastPara="1" rIns="0" wrap="square" tIns="0">
            <a:normAutofit/>
          </a:bodyPr>
          <a:lstStyle/>
          <a:p>
            <a:pPr indent="-381000" lvl="0" marL="457200" rtl="0" algn="l">
              <a:lnSpc>
                <a:spcPct val="115000"/>
              </a:lnSpc>
              <a:spcBef>
                <a:spcPts val="0"/>
              </a:spcBef>
              <a:spcAft>
                <a:spcPts val="0"/>
              </a:spcAft>
              <a:buClr>
                <a:schemeClr val="dk1"/>
              </a:buClr>
              <a:buSzPts val="2400"/>
              <a:buFont typeface="Kalam"/>
              <a:buChar char="●"/>
            </a:pPr>
            <a:r>
              <a:rPr lang="en-GB" sz="1100">
                <a:solidFill>
                  <a:schemeClr val="dk1"/>
                </a:solidFill>
                <a:latin typeface="Kalam"/>
                <a:ea typeface="Kalam"/>
                <a:cs typeface="Kalam"/>
                <a:sym typeface="Kalam"/>
              </a:rPr>
              <a:t>Waqti ka dib, calcium carbonate-ka ku jira taallada wuxuu la falgali doonaa (react) roobka ashitada (acid rain) wuxuuna ku dhammaan doonaa falgalka (reaction) sidaas darteed wuxuu mari doonaa cimiloobid kiimiko (chemical weathering).</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4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0" name="Shape 2270"/>
        <p:cNvGrpSpPr/>
        <p:nvPr/>
      </p:nvGrpSpPr>
      <p:grpSpPr>
        <a:xfrm>
          <a:off x="0" y="0"/>
          <a:ext cx="0" cy="0"/>
          <a:chOff x="0" y="0"/>
          <a:chExt cx="0" cy="0"/>
        </a:xfrm>
      </p:grpSpPr>
      <p:sp>
        <p:nvSpPr>
          <p:cNvPr id="2271" name="Google Shape;2271;p182"/>
          <p:cNvSpPr txBox="1"/>
          <p:nvPr>
            <p:ph idx="1" type="body"/>
          </p:nvPr>
        </p:nvSpPr>
        <p:spPr>
          <a:xfrm>
            <a:off x="1218775" y="759300"/>
            <a:ext cx="7601400" cy="11085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2"/>
            </a:pPr>
            <a:r>
              <a:rPr lang="en-GB" sz="1400">
                <a:latin typeface="Lexend"/>
              </a:rPr>
              <a:t>Layla waxay qorshaynaysaa tijaabo (experiment) si ay u ogaato in xabbad marble ay heshay ay saameeyaan roobka ashitada (acid rain) oo ay cimiloobi doonto (weathered).</a:t>
            </a:r>
            <a:r>
              <a:rPr lang="en-GB" sz="1400">
                <a:latin typeface="Lexend"/>
              </a:rPr>
              <a:t/>
            </a:r>
            <a:r>
              <a:rPr lang="en-GB" sz="1400">
                <a:latin typeface="Lexend"/>
              </a:rPr>
              <a:t/>
            </a:r>
            <a:endParaRPr sz="2000"/>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2272" name="Google Shape;2272;p1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Roobka ashitada (acid rain)</a:t>
            </a:r>
            <a:endParaRPr/>
          </a:p>
        </p:txBody>
      </p:sp>
      <p:pic>
        <p:nvPicPr>
          <p:cNvPr id="2273" name="Google Shape;2273;p182"/>
          <p:cNvPicPr preferRelativeResize="0"/>
          <p:nvPr/>
        </p:nvPicPr>
        <p:blipFill>
          <a:blip r:embed="rId4">
            <a:alphaModFix/>
          </a:blip>
          <a:stretch>
            <a:fillRect/>
          </a:stretch>
        </p:blipFill>
        <p:spPr>
          <a:xfrm>
            <a:off x="324000" y="810000"/>
            <a:ext cx="677124" cy="886825"/>
          </a:xfrm>
          <a:prstGeom prst="rect">
            <a:avLst/>
          </a:prstGeom>
          <a:noFill/>
          <a:ln>
            <a:noFill/>
          </a:ln>
        </p:spPr>
      </p:pic>
      <p:sp>
        <p:nvSpPr>
          <p:cNvPr id="2274" name="Google Shape;2274;p182"/>
          <p:cNvSpPr txBox="1"/>
          <p:nvPr/>
        </p:nvSpPr>
        <p:spPr>
          <a:xfrm>
            <a:off x="323850" y="1835400"/>
            <a:ext cx="8496300" cy="2954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Qorshaha tijaabada (experiment) ee Layla:</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a:pPr>
            <a:r>
              <a:rPr lang="en-GB" sz="1400">
                <a:solidFill>
                  <a:schemeClr val="dk1"/>
                </a:solidFill>
                <a:latin typeface="Lexend"/>
                <a:ea typeface="Lexend"/>
                <a:cs typeface="Lexend"/>
                <a:sym typeface="Lexend"/>
              </a:rPr>
              <a:t>Uruuri biyo (water) roob ah.</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a:pPr>
            <a:r>
              <a:rPr lang="en-GB" sz="1400">
                <a:solidFill>
                  <a:schemeClr val="dk1"/>
                </a:solidFill>
                <a:latin typeface="Lexend"/>
                <a:ea typeface="Lexend"/>
                <a:cs typeface="Lexend"/>
                <a:sym typeface="Lexend"/>
              </a:rPr>
              <a:t>Buuxi weel (beaker) biyahaas roobka.</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a:pPr>
            <a:r>
              <a:rPr lang="en-GB" sz="1400">
                <a:solidFill>
                  <a:schemeClr val="dk1"/>
                </a:solidFill>
                <a:latin typeface="Lexend"/>
                <a:ea typeface="Lexend"/>
                <a:cs typeface="Lexend"/>
                <a:sym typeface="Lexend"/>
              </a:rPr>
              <a:t>Dhig dhagaxa marmarka (marble) gudaha biyaha roobka.</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a:pPr>
            <a:r>
              <a:rPr lang="en-GB" sz="1400">
                <a:solidFill>
                  <a:schemeClr val="dk1"/>
                </a:solidFill>
                <a:latin typeface="Lexend"/>
                <a:ea typeface="Lexend"/>
                <a:cs typeface="Lexend"/>
                <a:sym typeface="Lexend"/>
              </a:rPr>
              <a:t>Ka tag toddobaad.</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a:pPr>
            <a:r>
              <a:rPr lang="en-GB" sz="1400">
                <a:solidFill>
                  <a:schemeClr val="dk1"/>
                </a:solidFill>
                <a:latin typeface="Lexend"/>
                <a:ea typeface="Lexend"/>
                <a:cs typeface="Lexend"/>
                <a:sym typeface="Lexend"/>
              </a:rPr>
              <a:t>Fiiri dhagaxa marmarka si aad u aragto haddii uu yaraaday oo raadi xumbo (bubbles) soo baxaysa.</a:t>
            </a:r>
            <a:endParaRPr sz="18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lang="en-GB" sz="1400">
                <a:solidFill>
                  <a:schemeClr val="dk1"/>
                </a:solidFill>
                <a:latin typeface="Lexend"/>
                <a:ea typeface="Lexend"/>
                <a:cs typeface="Lexend"/>
                <a:sym typeface="Lexend"/>
              </a:rPr>
              <a:t>Ma u malaynaysaa in tijaabada (experiment) ee Layla ay shaqeyn doonto?</a:t>
            </a:r>
            <a:endParaRPr sz="1800">
              <a:solidFill>
                <a:schemeClr val="dk1"/>
              </a:solidFill>
              <a:latin typeface="Lexend"/>
              <a:ea typeface="Lexend"/>
              <a:cs typeface="Lexend"/>
              <a:sym typeface="Lexend"/>
            </a:endParaRPr>
          </a:p>
          <a:p>
            <a:pPr indent="0" lvl="0" marL="0" rtl="0" algn="l">
              <a:lnSpc>
                <a:spcPct val="115000"/>
              </a:lnSpc>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Qiimee tijaabada (experiment) ee Layla.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sp>
        <p:nvSpPr>
          <p:cNvPr id="2279" name="Google Shape;2279;p1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Roobka aashinka (acid rain)</a:t>
            </a:r>
            <a:endParaRPr/>
          </a:p>
        </p:txBody>
      </p:sp>
      <p:sp>
        <p:nvSpPr>
          <p:cNvPr id="2280" name="Google Shape;2280;p183"/>
          <p:cNvSpPr txBox="1"/>
          <p:nvPr/>
        </p:nvSpPr>
        <p:spPr>
          <a:xfrm>
            <a:off x="323850" y="810000"/>
            <a:ext cx="8496300" cy="307800"/>
          </a:xfrm>
          <a:prstGeom prst="rect">
            <a:avLst/>
          </a:prstGeom>
          <a:noFill/>
          <a:ln>
            <a:noFill/>
          </a:ln>
        </p:spPr>
        <p:txBody>
          <a:bodyPr anchorCtr="0" anchor="t" bIns="0" lIns="0" spcFirstLastPara="1" rIns="0" wrap="square" tIns="0">
            <a:normAutofit/>
          </a:bodyPr>
          <a:lstStyle/>
          <a:p>
            <a:pPr indent="-355600" lvl="0" marL="457200" rtl="0" algn="l">
              <a:lnSpc>
                <a:spcPct val="115000"/>
              </a:lnSpc>
              <a:spcBef>
                <a:spcPts val="0"/>
              </a:spcBef>
              <a:spcAft>
                <a:spcPts val="0"/>
              </a:spcAft>
              <a:buClr>
                <a:schemeClr val="dk1"/>
              </a:buClr>
              <a:buSzPts val="2000"/>
              <a:buFont typeface="Kalam"/>
              <a:buAutoNum type="arabicParenR" startAt="2"/>
            </a:pPr>
            <a:r>
              <a:rPr lang="en-GB" sz="1100">
                <a:solidFill>
                  <a:schemeClr val="dk1"/>
                </a:solidFill>
                <a:latin typeface="Kalam"/>
                <a:ea typeface="Kalam"/>
                <a:cs typeface="Kalam"/>
                <a:sym typeface="Kalam"/>
              </a:rPr>
              <a:t>Jawaabahaaga waxaa laga yaabaa inay ka mid yihiin:</a:t>
            </a:r>
            <a:endParaRPr sz="2000">
              <a:solidFill>
                <a:schemeClr val="dk1"/>
              </a:solidFill>
              <a:latin typeface="Kalam"/>
              <a:ea typeface="Kalam"/>
              <a:cs typeface="Kalam"/>
              <a:sym typeface="Kalam"/>
            </a:endParaRPr>
          </a:p>
        </p:txBody>
      </p:sp>
      <p:sp>
        <p:nvSpPr>
          <p:cNvPr id="2281" name="Google Shape;2281;p183"/>
          <p:cNvSpPr txBox="1"/>
          <p:nvPr/>
        </p:nvSpPr>
        <p:spPr>
          <a:xfrm>
            <a:off x="323850" y="1466100"/>
            <a:ext cx="8496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Tijaabada (experiment) ee Layla ma shaqeyn doonto / ma siin doonto natiijooyin.</a:t>
            </a:r>
            <a:endParaRPr sz="2000">
              <a:solidFill>
                <a:schemeClr val="dk1"/>
              </a:solidFill>
              <a:latin typeface="Kalam"/>
              <a:ea typeface="Kalam"/>
              <a:cs typeface="Kalam"/>
              <a:sym typeface="Kalam"/>
            </a:endParaRPr>
          </a:p>
        </p:txBody>
      </p:sp>
      <p:sp>
        <p:nvSpPr>
          <p:cNvPr id="2282" name="Google Shape;2282;p183"/>
          <p:cNvSpPr txBox="1"/>
          <p:nvPr/>
        </p:nvSpPr>
        <p:spPr>
          <a:xfrm>
            <a:off x="323850" y="2512113"/>
            <a:ext cx="8496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Waqti ku filan maaha in la arko saamaynta roobka aashinka (acid rain) - waxay u baahan tahay sanooyin.</a:t>
            </a:r>
            <a:endParaRPr sz="2000">
              <a:solidFill>
                <a:schemeClr val="dk1"/>
              </a:solidFill>
              <a:latin typeface="Kalam"/>
              <a:ea typeface="Kalam"/>
              <a:cs typeface="Kalam"/>
              <a:sym typeface="Kalam"/>
            </a:endParaRPr>
          </a:p>
        </p:txBody>
      </p:sp>
      <p:sp>
        <p:nvSpPr>
          <p:cNvPr id="2283" name="Google Shape;2283;p183"/>
          <p:cNvSpPr txBox="1"/>
          <p:nvPr/>
        </p:nvSpPr>
        <p:spPr>
          <a:xfrm>
            <a:off x="323850" y="3035119"/>
            <a:ext cx="84963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Roob aashin (acid rain) ku filan maaha - kaliya hal weel (beaker) ayaa la isticmaalay marka la barbardhigo roob badan oo ku jira habka cimilada (weathering process).</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2284" name="Google Shape;2284;p183"/>
          <p:cNvSpPr txBox="1"/>
          <p:nvPr/>
        </p:nvSpPr>
        <p:spPr>
          <a:xfrm>
            <a:off x="323850" y="3912125"/>
            <a:ext cx="84963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Fal-galka (reaction) dhacaya aad buu u gaabiyaa, marka lama filanayo in la arko xumbo (bubbles) ama isbeddel weyn oo ku yimaada cabbirka dhagaxa marmarka (marble) ee iyada.</a:t>
            </a:r>
            <a:endParaRPr sz="2000">
              <a:solidFill>
                <a:schemeClr val="dk1"/>
              </a:solidFill>
              <a:latin typeface="Kalam"/>
              <a:ea typeface="Kalam"/>
              <a:cs typeface="Kalam"/>
              <a:sym typeface="Kalam"/>
            </a:endParaRPr>
          </a:p>
        </p:txBody>
      </p:sp>
      <p:pic>
        <p:nvPicPr>
          <p:cNvPr id="2285" name="Google Shape;2285;p183"/>
          <p:cNvPicPr preferRelativeResize="0"/>
          <p:nvPr/>
        </p:nvPicPr>
        <p:blipFill>
          <a:blip r:embed="rId4">
            <a:alphaModFix/>
          </a:blip>
          <a:stretch>
            <a:fillRect/>
          </a:stretch>
        </p:blipFill>
        <p:spPr>
          <a:xfrm flipH="1">
            <a:off x="7136050" y="1374250"/>
            <a:ext cx="910350" cy="1192275"/>
          </a:xfrm>
          <a:prstGeom prst="rect">
            <a:avLst/>
          </a:prstGeom>
          <a:noFill/>
          <a:ln>
            <a:noFill/>
          </a:ln>
        </p:spPr>
      </p:pic>
      <p:sp>
        <p:nvSpPr>
          <p:cNvPr id="2286" name="Google Shape;2286;p183"/>
          <p:cNvSpPr txBox="1"/>
          <p:nvPr/>
        </p:nvSpPr>
        <p:spPr>
          <a:xfrm>
            <a:off x="323850" y="1989106"/>
            <a:ext cx="84963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Roobka laga yaabaa inuusan aashin (acidic) ku filnayn inuu noqdo roob aashin (acid rain).</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0" name="Shape 2290"/>
        <p:cNvGrpSpPr/>
        <p:nvPr/>
      </p:nvGrpSpPr>
      <p:grpSpPr>
        <a:xfrm>
          <a:off x="0" y="0"/>
          <a:ext cx="0" cy="0"/>
          <a:chOff x="0" y="0"/>
          <a:chExt cx="0" cy="0"/>
        </a:xfrm>
      </p:grpSpPr>
      <p:sp>
        <p:nvSpPr>
          <p:cNvPr id="2291" name="Google Shape;2291;p184"/>
          <p:cNvSpPr txBox="1"/>
          <p:nvPr>
            <p:ph idx="1" type="body"/>
          </p:nvPr>
        </p:nvSpPr>
        <p:spPr>
          <a:xfrm>
            <a:off x="324000" y="1080000"/>
            <a:ext cx="85593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Koox ka kooban hal atamka kaarboon (carbon atom) iyo saddex atamka oksijiin (oxygen atoms) oo isku xidhan waxaa loo yaqaan kooxda kaarboonayt (carbonate group) (CO3).</a:t>
            </a:r>
            <a:r>
              <a:rPr lang="en-GB" sz="1100">
                <a:latin typeface="Lexend"/>
              </a:rPr>
              <a:t/>
            </a:r>
            <a:r>
              <a:rPr lang="en-GB" sz="1100">
                <a:latin typeface="Lexend"/>
              </a:rPr>
              <a:t/>
            </a:r>
            <a:r>
              <a:rPr baseline="-25000" lang="en-GB" sz="1100">
                <a:latin typeface="Lexend"/>
              </a:rPr>
              <a:t/>
            </a:r>
            <a:r>
              <a:rPr lang="en-GB" sz="1100">
                <a:latin typeface="Lexend"/>
              </a:rPr>
              <a:t/>
            </a:r>
            <a:endParaRPr sz="2100"/>
          </a:p>
          <a:p>
            <a:pPr indent="0" lvl="0" marL="0" rtl="0" algn="l">
              <a:spcBef>
                <a:spcPts val="1000"/>
              </a:spcBef>
              <a:spcAft>
                <a:spcPts val="0"/>
              </a:spcAft>
              <a:buClr>
                <a:schemeClr val="dk1"/>
              </a:buClr>
              <a:buSzPts val="1100"/>
              <a:buFont typeface="Arial"/>
              <a:buNone/>
            </a:pPr>
            <a:r>
              <a:rPr lang="en-GB" sz="1100">
                <a:latin typeface="Lexend"/>
              </a:rPr>
              <a:t>Kaarboonayt bir ah (metal carbonate) + aash (acid) → cusbo bir ah (metal salt) + biyo (water) + kaarboon laba-oksaydh (carbon dioxide)</a:t>
            </a:r>
            <a:endParaRPr sz="2100"/>
          </a:p>
          <a:p>
            <a:pPr indent="0" lvl="0" marL="0" rtl="0" algn="l">
              <a:spcBef>
                <a:spcPts val="1000"/>
              </a:spcBef>
              <a:spcAft>
                <a:spcPts val="0"/>
              </a:spcAft>
              <a:buClr>
                <a:schemeClr val="dk1"/>
              </a:buClr>
              <a:buSzPts val="1100"/>
              <a:buFont typeface="Arial"/>
              <a:buNone/>
            </a:pPr>
            <a:r>
              <a:rPr lang="en-GB" sz="1100">
                <a:latin typeface="Lexend"/>
              </a:rPr>
              <a:t>Tijaabada kiimikada (chemical test) ee gaaska kaarboon laba-oksaydh (carbon dioxide gas) waa in lagu mariyo biyo nuurad (limewater) sababtoo ah waxay u rogtaa milanka (solution) daruuro (cloudy/milky).</a:t>
            </a:r>
            <a:endParaRPr sz="2100"/>
          </a:p>
          <a:p>
            <a:pPr indent="0" lvl="0" marL="0" rtl="0" algn="l">
              <a:spcBef>
                <a:spcPts val="1000"/>
              </a:spcBef>
              <a:spcAft>
                <a:spcPts val="0"/>
              </a:spcAft>
              <a:buClr>
                <a:schemeClr val="dk1"/>
              </a:buClr>
              <a:buSzPts val="1100"/>
              <a:buFont typeface="Arial"/>
              <a:buNone/>
            </a:pPr>
            <a:r>
              <a:rPr lang="en-GB" sz="1100">
                <a:latin typeface="Lexend"/>
              </a:rPr>
              <a:t>Biyaha roobka (rain water) badanaa waxay yihiin aashin (acidic) yar, markay tahay ≤pH 5.6 waxaa loo yaqaan roob aashin (acid rain).</a:t>
            </a:r>
            <a:r>
              <a:rPr lang="en-GB" sz="1100">
                <a:latin typeface="Lexend"/>
              </a:rPr>
              <a:t/>
            </a:r>
            <a:r>
              <a:rPr lang="en-GB" sz="1100">
                <a:latin typeface="Lexend"/>
              </a:rPr>
              <a:t/>
            </a:r>
            <a:r>
              <a:rPr lang="en-GB" sz="1100">
                <a:latin typeface="Lexend"/>
              </a:rPr>
              <a:t/>
            </a:r>
            <a:endParaRPr sz="2100"/>
          </a:p>
          <a:p>
            <a:pPr indent="0" lvl="0" marL="0" rtl="0" algn="l">
              <a:spcBef>
                <a:spcPts val="1000"/>
              </a:spcBef>
              <a:spcAft>
                <a:spcPts val="1000"/>
              </a:spcAft>
              <a:buNone/>
            </a:pPr>
            <a:r>
              <a:rPr lang="en-GB" sz="1100">
                <a:latin typeface="Lexend"/>
              </a:rPr>
              <a:t>Roobka aashinka (acid rain) wuxuu ka sii dhakhso badan yahay biyaha roobka (rainwater) fal-galka (reaction) dhagaxa marmarka (marble) si loo soo saaro cusbo (salt), biyo (water) iyo kaarboon laba-oksaydh (carbon dioxide), isagoo cunayaa qaar ka mid ah dhagaxa marmarka.</a:t>
            </a:r>
            <a:r>
              <a:rPr lang="en-GB" sz="1100">
                <a:latin typeface="Lexend"/>
              </a:rPr>
              <a:t/>
            </a:r>
            <a:endParaRPr sz="2100"/>
          </a:p>
        </p:txBody>
      </p:sp>
      <p:sp>
        <p:nvSpPr>
          <p:cNvPr id="2292" name="Google Shape;2292;p184"/>
          <p:cNvSpPr txBox="1"/>
          <p:nvPr>
            <p:ph type="title"/>
          </p:nvPr>
        </p:nvSpPr>
        <p:spPr>
          <a:xfrm>
            <a:off x="1684800" y="43825"/>
            <a:ext cx="6636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Fal-gallada kiimikada (chemical reactions): aashinnada (acids) iyo kaarboonayt birta (metal carbonate)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