
<file path=[Content_Types].xml><?xml version="1.0" encoding="utf-8"?>
<Types xmlns="http://schemas.openxmlformats.org/package/2006/content-types">
  <Default Extension="gif" ContentType="image/gif"/>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1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CF53933-51A3-4AC8-BC72-A1285DDF0AA6}">
  <a:tblStyle styleId="{CCF53933-51A3-4AC8-BC72-A1285DDF0AA6}"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3" name="Shape 863"/>
        <p:cNvGrpSpPr/>
        <p:nvPr/>
      </p:nvGrpSpPr>
      <p:grpSpPr>
        <a:xfrm>
          <a:off x="0" y="0"/>
          <a:ext cx="0" cy="0"/>
          <a:chOff x="0" y="0"/>
          <a:chExt cx="0" cy="0"/>
        </a:xfrm>
      </p:grpSpPr>
      <p:sp>
        <p:nvSpPr>
          <p:cNvPr id="864" name="Google Shape;864;g279955a40ae_0_8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5" name="Google Shape;865;g279955a40ae_0_8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9" name="Shape 869"/>
        <p:cNvGrpSpPr/>
        <p:nvPr/>
      </p:nvGrpSpPr>
      <p:grpSpPr>
        <a:xfrm>
          <a:off x="0" y="0"/>
          <a:ext cx="0" cy="0"/>
          <a:chOff x="0" y="0"/>
          <a:chExt cx="0" cy="0"/>
        </a:xfrm>
      </p:grpSpPr>
      <p:sp>
        <p:nvSpPr>
          <p:cNvPr id="870" name="Google Shape;870;g279955a40ae_0_8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1" name="Google Shape;871;g279955a40ae_0_8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4" name="Shape 874"/>
        <p:cNvGrpSpPr/>
        <p:nvPr/>
      </p:nvGrpSpPr>
      <p:grpSpPr>
        <a:xfrm>
          <a:off x="0" y="0"/>
          <a:ext cx="0" cy="0"/>
          <a:chOff x="0" y="0"/>
          <a:chExt cx="0" cy="0"/>
        </a:xfrm>
      </p:grpSpPr>
      <p:sp>
        <p:nvSpPr>
          <p:cNvPr id="875" name="Google Shape;875;g279955a40ae_0_8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6" name="Google Shape;876;g279955a40ae_0_8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9" name="Shape 879"/>
        <p:cNvGrpSpPr/>
        <p:nvPr/>
      </p:nvGrpSpPr>
      <p:grpSpPr>
        <a:xfrm>
          <a:off x="0" y="0"/>
          <a:ext cx="0" cy="0"/>
          <a:chOff x="0" y="0"/>
          <a:chExt cx="0" cy="0"/>
        </a:xfrm>
      </p:grpSpPr>
      <p:sp>
        <p:nvSpPr>
          <p:cNvPr id="880" name="Google Shape;880;g2da5a4313c7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1" name="Google Shape;881;g2da5a4313c7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8" name="Shape 888"/>
        <p:cNvGrpSpPr/>
        <p:nvPr/>
      </p:nvGrpSpPr>
      <p:grpSpPr>
        <a:xfrm>
          <a:off x="0" y="0"/>
          <a:ext cx="0" cy="0"/>
          <a:chOff x="0" y="0"/>
          <a:chExt cx="0" cy="0"/>
        </a:xfrm>
      </p:grpSpPr>
      <p:sp>
        <p:nvSpPr>
          <p:cNvPr id="889" name="Google Shape;889;g2da5a4313c7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0" name="Google Shape;890;g2da5a4313c7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7" name="Shape 897"/>
        <p:cNvGrpSpPr/>
        <p:nvPr/>
      </p:nvGrpSpPr>
      <p:grpSpPr>
        <a:xfrm>
          <a:off x="0" y="0"/>
          <a:ext cx="0" cy="0"/>
          <a:chOff x="0" y="0"/>
          <a:chExt cx="0" cy="0"/>
        </a:xfrm>
      </p:grpSpPr>
      <p:sp>
        <p:nvSpPr>
          <p:cNvPr id="898" name="Google Shape;898;g1f81206ea5a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9" name="Google Shape;899;g1f81206ea5a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5" name="Shape 905"/>
        <p:cNvGrpSpPr/>
        <p:nvPr/>
      </p:nvGrpSpPr>
      <p:grpSpPr>
        <a:xfrm>
          <a:off x="0" y="0"/>
          <a:ext cx="0" cy="0"/>
          <a:chOff x="0" y="0"/>
          <a:chExt cx="0" cy="0"/>
        </a:xfrm>
      </p:grpSpPr>
      <p:sp>
        <p:nvSpPr>
          <p:cNvPr id="906" name="Google Shape;906;g2dc95c1e7c2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7" name="Google Shape;907;g2dc95c1e7c2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8" name="Shape 918"/>
        <p:cNvGrpSpPr/>
        <p:nvPr/>
      </p:nvGrpSpPr>
      <p:grpSpPr>
        <a:xfrm>
          <a:off x="0" y="0"/>
          <a:ext cx="0" cy="0"/>
          <a:chOff x="0" y="0"/>
          <a:chExt cx="0" cy="0"/>
        </a:xfrm>
      </p:grpSpPr>
      <p:sp>
        <p:nvSpPr>
          <p:cNvPr id="919" name="Google Shape;919;g2d08a6df498_0_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0" name="Google Shape;920;g2d08a6df498_0_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1" name="Shape 931"/>
        <p:cNvGrpSpPr/>
        <p:nvPr/>
      </p:nvGrpSpPr>
      <p:grpSpPr>
        <a:xfrm>
          <a:off x="0" y="0"/>
          <a:ext cx="0" cy="0"/>
          <a:chOff x="0" y="0"/>
          <a:chExt cx="0" cy="0"/>
        </a:xfrm>
      </p:grpSpPr>
      <p:sp>
        <p:nvSpPr>
          <p:cNvPr id="932" name="Google Shape;932;g2d08a6df498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3" name="Google Shape;933;g2d08a6df498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1" name="Shape 941"/>
        <p:cNvGrpSpPr/>
        <p:nvPr/>
      </p:nvGrpSpPr>
      <p:grpSpPr>
        <a:xfrm>
          <a:off x="0" y="0"/>
          <a:ext cx="0" cy="0"/>
          <a:chOff x="0" y="0"/>
          <a:chExt cx="0" cy="0"/>
        </a:xfrm>
      </p:grpSpPr>
      <p:sp>
        <p:nvSpPr>
          <p:cNvPr id="942" name="Google Shape;942;g1f81206ea5a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3" name="Google Shape;943;g1f81206ea5a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8" name="Shape 958"/>
        <p:cNvGrpSpPr/>
        <p:nvPr/>
      </p:nvGrpSpPr>
      <p:grpSpPr>
        <a:xfrm>
          <a:off x="0" y="0"/>
          <a:ext cx="0" cy="0"/>
          <a:chOff x="0" y="0"/>
          <a:chExt cx="0" cy="0"/>
        </a:xfrm>
      </p:grpSpPr>
      <p:sp>
        <p:nvSpPr>
          <p:cNvPr id="959" name="Google Shape;959;g2d08a6df498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0" name="Google Shape;960;g2d08a6df498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9" name="Shape 969"/>
        <p:cNvGrpSpPr/>
        <p:nvPr/>
      </p:nvGrpSpPr>
      <p:grpSpPr>
        <a:xfrm>
          <a:off x="0" y="0"/>
          <a:ext cx="0" cy="0"/>
          <a:chOff x="0" y="0"/>
          <a:chExt cx="0" cy="0"/>
        </a:xfrm>
      </p:grpSpPr>
      <p:sp>
        <p:nvSpPr>
          <p:cNvPr id="970" name="Google Shape;970;g2da5a4313c7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1" name="Google Shape;971;g2da5a4313c7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4" name="Shape 994"/>
        <p:cNvGrpSpPr/>
        <p:nvPr/>
      </p:nvGrpSpPr>
      <p:grpSpPr>
        <a:xfrm>
          <a:off x="0" y="0"/>
          <a:ext cx="0" cy="0"/>
          <a:chOff x="0" y="0"/>
          <a:chExt cx="0" cy="0"/>
        </a:xfrm>
      </p:grpSpPr>
      <p:sp>
        <p:nvSpPr>
          <p:cNvPr id="995" name="Google Shape;995;g2da5a430917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6" name="Google Shape;996;g2da5a43091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2" name="Shape 1052"/>
        <p:cNvGrpSpPr/>
        <p:nvPr/>
      </p:nvGrpSpPr>
      <p:grpSpPr>
        <a:xfrm>
          <a:off x="0" y="0"/>
          <a:ext cx="0" cy="0"/>
          <a:chOff x="0" y="0"/>
          <a:chExt cx="0" cy="0"/>
        </a:xfrm>
      </p:grpSpPr>
      <p:sp>
        <p:nvSpPr>
          <p:cNvPr id="1053" name="Google Shape;1053;g2d08a6df498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4" name="Google Shape;1054;g2d08a6df498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2" name="Shape 1062"/>
        <p:cNvGrpSpPr/>
        <p:nvPr/>
      </p:nvGrpSpPr>
      <p:grpSpPr>
        <a:xfrm>
          <a:off x="0" y="0"/>
          <a:ext cx="0" cy="0"/>
          <a:chOff x="0" y="0"/>
          <a:chExt cx="0" cy="0"/>
        </a:xfrm>
      </p:grpSpPr>
      <p:sp>
        <p:nvSpPr>
          <p:cNvPr id="1063" name="Google Shape;1063;g2d08a6df498_0_2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4" name="Google Shape;1064;g2d08a6df498_0_2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2" name="Shape 1072"/>
        <p:cNvGrpSpPr/>
        <p:nvPr/>
      </p:nvGrpSpPr>
      <p:grpSpPr>
        <a:xfrm>
          <a:off x="0" y="0"/>
          <a:ext cx="0" cy="0"/>
          <a:chOff x="0" y="0"/>
          <a:chExt cx="0" cy="0"/>
        </a:xfrm>
      </p:grpSpPr>
      <p:sp>
        <p:nvSpPr>
          <p:cNvPr id="1073" name="Google Shape;1073;g2d08a6df498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4" name="Google Shape;1074;g2d08a6df498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0" name="Shape 1090"/>
        <p:cNvGrpSpPr/>
        <p:nvPr/>
      </p:nvGrpSpPr>
      <p:grpSpPr>
        <a:xfrm>
          <a:off x="0" y="0"/>
          <a:ext cx="0" cy="0"/>
          <a:chOff x="0" y="0"/>
          <a:chExt cx="0" cy="0"/>
        </a:xfrm>
      </p:grpSpPr>
      <p:sp>
        <p:nvSpPr>
          <p:cNvPr id="1091" name="Google Shape;1091;g2d08a6df498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2" name="Google Shape;1092;g2d08a6df498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4" name="Shape 1114"/>
        <p:cNvGrpSpPr/>
        <p:nvPr/>
      </p:nvGrpSpPr>
      <p:grpSpPr>
        <a:xfrm>
          <a:off x="0" y="0"/>
          <a:ext cx="0" cy="0"/>
          <a:chOff x="0" y="0"/>
          <a:chExt cx="0" cy="0"/>
        </a:xfrm>
      </p:grpSpPr>
      <p:sp>
        <p:nvSpPr>
          <p:cNvPr id="1115" name="Google Shape;1115;g2d08a6df498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6" name="Google Shape;1116;g2d08a6df498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2" name="Shape 1122"/>
        <p:cNvGrpSpPr/>
        <p:nvPr/>
      </p:nvGrpSpPr>
      <p:grpSpPr>
        <a:xfrm>
          <a:off x="0" y="0"/>
          <a:ext cx="0" cy="0"/>
          <a:chOff x="0" y="0"/>
          <a:chExt cx="0" cy="0"/>
        </a:xfrm>
      </p:grpSpPr>
      <p:sp>
        <p:nvSpPr>
          <p:cNvPr id="1123" name="Google Shape;1123;g2d08a6df498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4" name="Google Shape;1124;g2d08a6df498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1" name="Shape 1141"/>
        <p:cNvGrpSpPr/>
        <p:nvPr/>
      </p:nvGrpSpPr>
      <p:grpSpPr>
        <a:xfrm>
          <a:off x="0" y="0"/>
          <a:ext cx="0" cy="0"/>
          <a:chOff x="0" y="0"/>
          <a:chExt cx="0" cy="0"/>
        </a:xfrm>
      </p:grpSpPr>
      <p:sp>
        <p:nvSpPr>
          <p:cNvPr id="1142" name="Google Shape;1142;g2dc98f3102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3" name="Google Shape;1143;g2dc98f3102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1" name="Shape 1151"/>
        <p:cNvGrpSpPr/>
        <p:nvPr/>
      </p:nvGrpSpPr>
      <p:grpSpPr>
        <a:xfrm>
          <a:off x="0" y="0"/>
          <a:ext cx="0" cy="0"/>
          <a:chOff x="0" y="0"/>
          <a:chExt cx="0" cy="0"/>
        </a:xfrm>
      </p:grpSpPr>
      <p:sp>
        <p:nvSpPr>
          <p:cNvPr id="1152" name="Google Shape;1152;g2dc98f31023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3" name="Google Shape;1153;g2dc98f31023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0" name="Shape 1160"/>
        <p:cNvGrpSpPr/>
        <p:nvPr/>
      </p:nvGrpSpPr>
      <p:grpSpPr>
        <a:xfrm>
          <a:off x="0" y="0"/>
          <a:ext cx="0" cy="0"/>
          <a:chOff x="0" y="0"/>
          <a:chExt cx="0" cy="0"/>
        </a:xfrm>
      </p:grpSpPr>
      <p:sp>
        <p:nvSpPr>
          <p:cNvPr id="1161" name="Google Shape;1161;g2dc98f31023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2" name="Google Shape;1162;g2dc98f31023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5" name="Shape 1175"/>
        <p:cNvGrpSpPr/>
        <p:nvPr/>
      </p:nvGrpSpPr>
      <p:grpSpPr>
        <a:xfrm>
          <a:off x="0" y="0"/>
          <a:ext cx="0" cy="0"/>
          <a:chOff x="0" y="0"/>
          <a:chExt cx="0" cy="0"/>
        </a:xfrm>
      </p:grpSpPr>
      <p:sp>
        <p:nvSpPr>
          <p:cNvPr id="1176" name="Google Shape;1176;g2dc98f31023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7" name="Google Shape;1177;g2dc98f31023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8" name="Shape 1188"/>
        <p:cNvGrpSpPr/>
        <p:nvPr/>
      </p:nvGrpSpPr>
      <p:grpSpPr>
        <a:xfrm>
          <a:off x="0" y="0"/>
          <a:ext cx="0" cy="0"/>
          <a:chOff x="0" y="0"/>
          <a:chExt cx="0" cy="0"/>
        </a:xfrm>
      </p:grpSpPr>
      <p:sp>
        <p:nvSpPr>
          <p:cNvPr id="1189" name="Google Shape;1189;g1f81206ea5a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0" name="Google Shape;1190;g1f81206ea5a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6" name="Shape 1196"/>
        <p:cNvGrpSpPr/>
        <p:nvPr/>
      </p:nvGrpSpPr>
      <p:grpSpPr>
        <a:xfrm>
          <a:off x="0" y="0"/>
          <a:ext cx="0" cy="0"/>
          <a:chOff x="0" y="0"/>
          <a:chExt cx="0" cy="0"/>
        </a:xfrm>
      </p:grpSpPr>
      <p:sp>
        <p:nvSpPr>
          <p:cNvPr id="1197" name="Google Shape;1197;g1f81206ea5a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8" name="Google Shape;1198;g1f81206ea5a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7" name="Shape 1227"/>
        <p:cNvGrpSpPr/>
        <p:nvPr/>
      </p:nvGrpSpPr>
      <p:grpSpPr>
        <a:xfrm>
          <a:off x="0" y="0"/>
          <a:ext cx="0" cy="0"/>
          <a:chOff x="0" y="0"/>
          <a:chExt cx="0" cy="0"/>
        </a:xfrm>
      </p:grpSpPr>
      <p:sp>
        <p:nvSpPr>
          <p:cNvPr id="1228" name="Google Shape;1228;g2d20c5fa0a4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9" name="Google Shape;1229;g2d20c5fa0a4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5" name="Shape 1235"/>
        <p:cNvGrpSpPr/>
        <p:nvPr/>
      </p:nvGrpSpPr>
      <p:grpSpPr>
        <a:xfrm>
          <a:off x="0" y="0"/>
          <a:ext cx="0" cy="0"/>
          <a:chOff x="0" y="0"/>
          <a:chExt cx="0" cy="0"/>
        </a:xfrm>
      </p:grpSpPr>
      <p:sp>
        <p:nvSpPr>
          <p:cNvPr id="1236" name="Google Shape;1236;g2dc98f31023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7" name="Google Shape;1237;g2dc98f31023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6" name="Shape 1246"/>
        <p:cNvGrpSpPr/>
        <p:nvPr/>
      </p:nvGrpSpPr>
      <p:grpSpPr>
        <a:xfrm>
          <a:off x="0" y="0"/>
          <a:ext cx="0" cy="0"/>
          <a:chOff x="0" y="0"/>
          <a:chExt cx="0" cy="0"/>
        </a:xfrm>
      </p:grpSpPr>
      <p:sp>
        <p:nvSpPr>
          <p:cNvPr id="1247" name="Google Shape;1247;g2d20c5fa0a4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8" name="Google Shape;1248;g2d20c5fa0a4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6" name="Shape 1256"/>
        <p:cNvGrpSpPr/>
        <p:nvPr/>
      </p:nvGrpSpPr>
      <p:grpSpPr>
        <a:xfrm>
          <a:off x="0" y="0"/>
          <a:ext cx="0" cy="0"/>
          <a:chOff x="0" y="0"/>
          <a:chExt cx="0" cy="0"/>
        </a:xfrm>
      </p:grpSpPr>
      <p:sp>
        <p:nvSpPr>
          <p:cNvPr id="1257" name="Google Shape;1257;g1f81206ea5a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8" name="Google Shape;1258;g1f81206ea5a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0" name="Shape 1270"/>
        <p:cNvGrpSpPr/>
        <p:nvPr/>
      </p:nvGrpSpPr>
      <p:grpSpPr>
        <a:xfrm>
          <a:off x="0" y="0"/>
          <a:ext cx="0" cy="0"/>
          <a:chOff x="0" y="0"/>
          <a:chExt cx="0" cy="0"/>
        </a:xfrm>
      </p:grpSpPr>
      <p:sp>
        <p:nvSpPr>
          <p:cNvPr id="1271" name="Google Shape;1271;g2d08a6df498_0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2" name="Google Shape;1272;g2d08a6df498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9" name="Shape 1279"/>
        <p:cNvGrpSpPr/>
        <p:nvPr/>
      </p:nvGrpSpPr>
      <p:grpSpPr>
        <a:xfrm>
          <a:off x="0" y="0"/>
          <a:ext cx="0" cy="0"/>
          <a:chOff x="0" y="0"/>
          <a:chExt cx="0" cy="0"/>
        </a:xfrm>
      </p:grpSpPr>
      <p:sp>
        <p:nvSpPr>
          <p:cNvPr id="1280" name="Google Shape;1280;g1f81206ea5a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1" name="Google Shape;1281;g1f81206ea5a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8" name="Shape 1298"/>
        <p:cNvGrpSpPr/>
        <p:nvPr/>
      </p:nvGrpSpPr>
      <p:grpSpPr>
        <a:xfrm>
          <a:off x="0" y="0"/>
          <a:ext cx="0" cy="0"/>
          <a:chOff x="0" y="0"/>
          <a:chExt cx="0" cy="0"/>
        </a:xfrm>
      </p:grpSpPr>
      <p:sp>
        <p:nvSpPr>
          <p:cNvPr id="1299" name="Google Shape;1299;g2d08a6df498_0_1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0" name="Google Shape;1300;g2d08a6df498_0_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4" name="Shape 1314"/>
        <p:cNvGrpSpPr/>
        <p:nvPr/>
      </p:nvGrpSpPr>
      <p:grpSpPr>
        <a:xfrm>
          <a:off x="0" y="0"/>
          <a:ext cx="0" cy="0"/>
          <a:chOff x="0" y="0"/>
          <a:chExt cx="0" cy="0"/>
        </a:xfrm>
      </p:grpSpPr>
      <p:sp>
        <p:nvSpPr>
          <p:cNvPr id="1315" name="Google Shape;1315;g2d08a6df498_0_1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6" name="Google Shape;1316;g2d08a6df498_0_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7" name="Shape 1327"/>
        <p:cNvGrpSpPr/>
        <p:nvPr/>
      </p:nvGrpSpPr>
      <p:grpSpPr>
        <a:xfrm>
          <a:off x="0" y="0"/>
          <a:ext cx="0" cy="0"/>
          <a:chOff x="0" y="0"/>
          <a:chExt cx="0" cy="0"/>
        </a:xfrm>
      </p:grpSpPr>
      <p:sp>
        <p:nvSpPr>
          <p:cNvPr id="1328" name="Google Shape;1328;g279955a40ae_0_8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9" name="Google Shape;1329;g279955a40ae_0_8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image" Target="../media/image7.png"/><Relationship Id="rId5"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4.pn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2.png"/><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10.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1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2.png"/><Relationship Id="rId4" Type="http://schemas.openxmlformats.org/officeDocument/2006/relationships/image" Target="../media/image20.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16.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24.png"/><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1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2.png"/><Relationship Id="rId4" Type="http://schemas.openxmlformats.org/officeDocument/2006/relationships/image" Target="../media/image23.png"/><Relationship Id="rId5" Type="http://schemas.openxmlformats.org/officeDocument/2006/relationships/image" Target="../media/image12.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5.png"/><Relationship Id="rId3" Type="http://schemas.openxmlformats.org/officeDocument/2006/relationships/image" Target="../media/image2.png"/><Relationship Id="rId4" Type="http://schemas.openxmlformats.org/officeDocument/2006/relationships/image" Target="../media/image6.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 Id="rId3" Type="http://schemas.openxmlformats.org/officeDocument/2006/relationships/image" Target="../media/image2.png"/><Relationship Id="rId4" Type="http://schemas.openxmlformats.org/officeDocument/2006/relationships/image" Target="../media/image6.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1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2.png"/><Relationship Id="rId4" Type="http://schemas.openxmlformats.org/officeDocument/2006/relationships/image" Target="../media/image21.png"/><Relationship Id="rId5" Type="http://schemas.openxmlformats.org/officeDocument/2006/relationships/image" Target="../media/image17.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27.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27.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29.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6.png"/><Relationship Id="rId4" Type="http://schemas.openxmlformats.org/officeDocument/2006/relationships/image" Target="../media/image11.png"/><Relationship Id="rId5" Type="http://schemas.openxmlformats.org/officeDocument/2006/relationships/image" Target="../media/image22.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26.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png"/><Relationship Id="rId3" Type="http://schemas.openxmlformats.org/officeDocument/2006/relationships/image" Target="../media/image36.png"/><Relationship Id="rId4" Type="http://schemas.openxmlformats.org/officeDocument/2006/relationships/image" Target="../media/image31.png"/><Relationship Id="rId5" Type="http://schemas.openxmlformats.org/officeDocument/2006/relationships/image" Target="../media/image38.png"/><Relationship Id="rId6" Type="http://schemas.openxmlformats.org/officeDocument/2006/relationships/image" Target="../media/image30.png"/><Relationship Id="rId7" Type="http://schemas.openxmlformats.org/officeDocument/2006/relationships/image" Target="../media/image33.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34.png"/><Relationship Id="rId4" Type="http://schemas.openxmlformats.org/officeDocument/2006/relationships/image" Target="../media/image79.png"/><Relationship Id="rId5" Type="http://schemas.openxmlformats.org/officeDocument/2006/relationships/image" Target="../media/image37.png"/><Relationship Id="rId6" Type="http://schemas.openxmlformats.org/officeDocument/2006/relationships/image" Target="../media/image41.png"/><Relationship Id="rId7" Type="http://schemas.openxmlformats.org/officeDocument/2006/relationships/image" Target="../media/image32.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79.png"/><Relationship Id="rId4" Type="http://schemas.openxmlformats.org/officeDocument/2006/relationships/image" Target="../media/image40.png"/><Relationship Id="rId5" Type="http://schemas.openxmlformats.org/officeDocument/2006/relationships/image" Target="../media/image34.png"/><Relationship Id="rId6" Type="http://schemas.openxmlformats.org/officeDocument/2006/relationships/image" Target="../media/image42.png"/><Relationship Id="rId7" Type="http://schemas.openxmlformats.org/officeDocument/2006/relationships/image" Target="../media/image37.png"/><Relationship Id="rId8" Type="http://schemas.openxmlformats.org/officeDocument/2006/relationships/image" Target="../media/image41.png"/><Relationship Id="rId9" Type="http://schemas.openxmlformats.org/officeDocument/2006/relationships/image" Target="../media/image32.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79.png"/><Relationship Id="rId4" Type="http://schemas.openxmlformats.org/officeDocument/2006/relationships/image" Target="../media/image44.png"/><Relationship Id="rId5" Type="http://schemas.openxmlformats.org/officeDocument/2006/relationships/image" Target="../media/image40.png"/><Relationship Id="rId6" Type="http://schemas.openxmlformats.org/officeDocument/2006/relationships/image" Target="../media/image34.png"/><Relationship Id="rId7" Type="http://schemas.openxmlformats.org/officeDocument/2006/relationships/image" Target="../media/image42.png"/><Relationship Id="rId8" Type="http://schemas.openxmlformats.org/officeDocument/2006/relationships/image" Target="../media/image37.png"/><Relationship Id="rId9" Type="http://schemas.openxmlformats.org/officeDocument/2006/relationships/image" Target="../media/image41.png"/><Relationship Id="rId10" Type="http://schemas.openxmlformats.org/officeDocument/2006/relationships/image" Target="../media/image51.png"/><Relationship Id="rId11" Type="http://schemas.openxmlformats.org/officeDocument/2006/relationships/image" Target="../media/image32.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46.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46.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46.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46.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46.png"/><Relationship Id="rId4" Type="http://schemas.openxmlformats.org/officeDocument/2006/relationships/image" Target="../media/image53.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46.png"/><Relationship Id="rId4" Type="http://schemas.openxmlformats.org/officeDocument/2006/relationships/image" Target="../media/image53.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46.png"/><Relationship Id="rId4" Type="http://schemas.openxmlformats.org/officeDocument/2006/relationships/image" Target="../media/image53.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46.png"/><Relationship Id="rId4" Type="http://schemas.openxmlformats.org/officeDocument/2006/relationships/image" Target="../media/image53.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5.png"/><Relationship Id="rId3" Type="http://schemas.openxmlformats.org/officeDocument/2006/relationships/image" Target="../media/image48.png"/><Relationship Id="rId4" Type="http://schemas.openxmlformats.org/officeDocument/2006/relationships/image" Target="../media/image53.png"/><Relationship Id="rId5" Type="http://schemas.openxmlformats.org/officeDocument/2006/relationships/image" Target="../media/image56.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3.png"/><Relationship Id="rId4" Type="http://schemas.openxmlformats.org/officeDocument/2006/relationships/image" Target="../media/image56.png"/><Relationship Id="rId5" Type="http://schemas.openxmlformats.org/officeDocument/2006/relationships/image" Target="../media/image55.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3.png"/><Relationship Id="rId4" Type="http://schemas.openxmlformats.org/officeDocument/2006/relationships/image" Target="../media/image56.png"/><Relationship Id="rId5" Type="http://schemas.openxmlformats.org/officeDocument/2006/relationships/image" Target="../media/image55.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6.png"/><Relationship Id="rId5" Type="http://schemas.openxmlformats.org/officeDocument/2006/relationships/image" Target="../media/image55.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53.png"/><Relationship Id="rId4" Type="http://schemas.openxmlformats.org/officeDocument/2006/relationships/image" Target="../media/image56.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3.png"/><Relationship Id="rId4" Type="http://schemas.openxmlformats.org/officeDocument/2006/relationships/image" Target="../media/image56.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3.png"/><Relationship Id="rId4" Type="http://schemas.openxmlformats.org/officeDocument/2006/relationships/image" Target="../media/image56.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6.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53.png"/><Relationship Id="rId4" Type="http://schemas.openxmlformats.org/officeDocument/2006/relationships/image" Target="../media/image56.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3.png"/><Relationship Id="rId4" Type="http://schemas.openxmlformats.org/officeDocument/2006/relationships/image" Target="../media/image56.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3.png"/><Relationship Id="rId4" Type="http://schemas.openxmlformats.org/officeDocument/2006/relationships/image" Target="../media/image56.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6.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53.png"/><Relationship Id="rId4" Type="http://schemas.openxmlformats.org/officeDocument/2006/relationships/image" Target="../media/image56.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3.png"/><Relationship Id="rId4" Type="http://schemas.openxmlformats.org/officeDocument/2006/relationships/image" Target="../media/image56.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3.png"/><Relationship Id="rId4" Type="http://schemas.openxmlformats.org/officeDocument/2006/relationships/image" Target="../media/image56.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6.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53.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3.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3.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3.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62.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62.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62.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62.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61.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61.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61.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61.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Art and design" showMasterSp="0">
  <p:cSld name="Title Slide 2_1">
    <p:bg>
      <p:bgPr>
        <a:solidFill>
          <a:srgbClr val="EBEDFE"/>
        </a:solidFill>
      </p:bgPr>
    </p:bg>
    <p:spTree>
      <p:nvGrpSpPr>
        <p:cNvPr id="9" name="Shape 9"/>
        <p:cNvGrpSpPr/>
        <p:nvPr/>
      </p:nvGrpSpPr>
      <p:grpSpPr>
        <a:xfrm>
          <a:off x="0" y="0"/>
          <a:ext cx="0" cy="0"/>
          <a:chOff x="0" y="0"/>
          <a:chExt cx="0" cy="0"/>
        </a:xfrm>
      </p:grpSpPr>
      <p:sp>
        <p:nvSpPr>
          <p:cNvPr id="10" name="Google Shape;10;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 name="Google Shape;11;p2"/>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3" name="Google Shape;13;p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4" name="Google Shape;14;p2"/>
          <p:cNvGrpSpPr/>
          <p:nvPr/>
        </p:nvGrpSpPr>
        <p:grpSpPr>
          <a:xfrm>
            <a:off x="6156975" y="0"/>
            <a:ext cx="2987025" cy="3854074"/>
            <a:chOff x="6156975" y="0"/>
            <a:chExt cx="2987025" cy="3854074"/>
          </a:xfrm>
        </p:grpSpPr>
        <p:pic>
          <p:nvPicPr>
            <p:cNvPr id="15" name="Google Shape;15;p2"/>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6" name="Google Shape;16;p2"/>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7" name="Google Shape;17;p2"/>
          <p:cNvPicPr preferRelativeResize="0"/>
          <p:nvPr/>
        </p:nvPicPr>
        <p:blipFill>
          <a:blip r:embed="rId4">
            <a:alphaModFix/>
          </a:blip>
          <a:stretch>
            <a:fillRect/>
          </a:stretch>
        </p:blipFill>
        <p:spPr>
          <a:xfrm rot="-360030">
            <a:off x="6753315" y="1132068"/>
            <a:ext cx="2063340" cy="1643031"/>
          </a:xfrm>
          <a:prstGeom prst="rect">
            <a:avLst/>
          </a:prstGeom>
          <a:noFill/>
          <a:ln>
            <a:noFill/>
          </a:ln>
        </p:spPr>
      </p:pic>
      <p:pic>
        <p:nvPicPr>
          <p:cNvPr id="18" name="Google Shape;18;p2"/>
          <p:cNvPicPr preferRelativeResize="0"/>
          <p:nvPr/>
        </p:nvPicPr>
        <p:blipFill rotWithShape="1">
          <a:blip r:embed="rId5">
            <a:alphaModFix/>
          </a:blip>
          <a:srcRect b="0" l="6209" r="6209" t="0"/>
          <a:stretch/>
        </p:blipFill>
        <p:spPr>
          <a:xfrm>
            <a:off x="324000" y="4008600"/>
            <a:ext cx="1705150" cy="128000"/>
          </a:xfrm>
          <a:prstGeom prst="rect">
            <a:avLst/>
          </a:prstGeom>
          <a:noFill/>
          <a:ln>
            <a:noFill/>
          </a:ln>
        </p:spPr>
      </p:pic>
      <p:sp>
        <p:nvSpPr>
          <p:cNvPr id="19" name="Google Shape;19;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Art and design</a:t>
            </a:r>
            <a:endParaRPr b="1" sz="1700">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20" name="Shape 20"/>
        <p:cNvGrpSpPr/>
        <p:nvPr/>
      </p:nvGrpSpPr>
      <p:grpSpPr>
        <a:xfrm>
          <a:off x="0" y="0"/>
          <a:ext cx="0" cy="0"/>
          <a:chOff x="0" y="0"/>
          <a:chExt cx="0" cy="0"/>
        </a:xfrm>
      </p:grpSpPr>
      <p:pic>
        <p:nvPicPr>
          <p:cNvPr id="21" name="Google Shape;21;p3"/>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22" name="Google Shape;22;p3"/>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3" name="Google Shape;23;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4" name="Google Shape;24;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25" name="Google Shape;25;p3"/>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27" name="Google Shape;27;p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28" name="Shape 28"/>
        <p:cNvGrpSpPr/>
        <p:nvPr/>
      </p:nvGrpSpPr>
      <p:grpSpPr>
        <a:xfrm>
          <a:off x="0" y="0"/>
          <a:ext cx="0" cy="0"/>
          <a:chOff x="0" y="0"/>
          <a:chExt cx="0" cy="0"/>
        </a:xfrm>
      </p:grpSpPr>
      <p:pic>
        <p:nvPicPr>
          <p:cNvPr id="29" name="Google Shape;29;p4"/>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sp>
        <p:nvSpPr>
          <p:cNvPr id="30" name="Google Shape;30;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 name="Google Shape;31;p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32" name="Google Shape;32;p4"/>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4" name="Google Shape;34;p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35" name="Google Shape;35;p4"/>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itizenship" showMasterSp="0">
  <p:cSld name="Title Slide 2_1_1_1_1_1_1_1_1_1_1_5">
    <p:bg>
      <p:bgPr>
        <a:solidFill>
          <a:srgbClr val="EBEDFE"/>
        </a:solidFill>
      </p:bgPr>
    </p:bg>
    <p:spTree>
      <p:nvGrpSpPr>
        <p:cNvPr id="36" name="Shape 36"/>
        <p:cNvGrpSpPr/>
        <p:nvPr/>
      </p:nvGrpSpPr>
      <p:grpSpPr>
        <a:xfrm>
          <a:off x="0" y="0"/>
          <a:ext cx="0" cy="0"/>
          <a:chOff x="0" y="0"/>
          <a:chExt cx="0" cy="0"/>
        </a:xfrm>
      </p:grpSpPr>
      <p:pic>
        <p:nvPicPr>
          <p:cNvPr id="37" name="Google Shape;37;p5"/>
          <p:cNvPicPr preferRelativeResize="0"/>
          <p:nvPr/>
        </p:nvPicPr>
        <p:blipFill rotWithShape="1">
          <a:blip r:embed="rId2">
            <a:alphaModFix/>
          </a:blip>
          <a:srcRect b="0" l="6209" r="6209" t="0"/>
          <a:stretch/>
        </p:blipFill>
        <p:spPr>
          <a:xfrm>
            <a:off x="324000" y="4008600"/>
            <a:ext cx="1245800" cy="128000"/>
          </a:xfrm>
          <a:prstGeom prst="rect">
            <a:avLst/>
          </a:prstGeom>
          <a:noFill/>
          <a:ln>
            <a:noFill/>
          </a:ln>
        </p:spPr>
      </p:pic>
      <p:sp>
        <p:nvSpPr>
          <p:cNvPr id="38" name="Google Shape;38;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9" name="Google Shape;39;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Citizenship</a:t>
            </a:r>
            <a:endParaRPr b="1" sz="1700">
              <a:latin typeface="Lexend"/>
              <a:ea typeface="Lexend"/>
              <a:cs typeface="Lexend"/>
              <a:sym typeface="Lexend"/>
            </a:endParaRPr>
          </a:p>
        </p:txBody>
      </p:sp>
      <p:sp>
        <p:nvSpPr>
          <p:cNvPr id="40" name="Google Shape;40;p5"/>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42" name="Google Shape;42;p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43" name="Google Shape;43;p5"/>
          <p:cNvGrpSpPr/>
          <p:nvPr/>
        </p:nvGrpSpPr>
        <p:grpSpPr>
          <a:xfrm>
            <a:off x="6156975" y="0"/>
            <a:ext cx="2987025" cy="3854074"/>
            <a:chOff x="6156975" y="0"/>
            <a:chExt cx="2987025" cy="3854074"/>
          </a:xfrm>
        </p:grpSpPr>
        <p:pic>
          <p:nvPicPr>
            <p:cNvPr id="44" name="Google Shape;44;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5" name="Google Shape;45;p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46" name="Google Shape;46;p5"/>
          <p:cNvPicPr preferRelativeResize="0"/>
          <p:nvPr/>
        </p:nvPicPr>
        <p:blipFill>
          <a:blip r:embed="rId5">
            <a:alphaModFix/>
          </a:blip>
          <a:stretch>
            <a:fillRect/>
          </a:stretch>
        </p:blipFill>
        <p:spPr>
          <a:xfrm rot="-360025">
            <a:off x="6945328" y="787504"/>
            <a:ext cx="1710318" cy="205238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omputing" showMasterSp="0">
  <p:cSld name="Title Slide 2_1_1_1_1_1_1_1_1_1_1_3">
    <p:bg>
      <p:bgPr>
        <a:solidFill>
          <a:srgbClr val="EBEDFE"/>
        </a:solidFill>
      </p:bgPr>
    </p:bg>
    <p:spTree>
      <p:nvGrpSpPr>
        <p:cNvPr id="47" name="Shape 47"/>
        <p:cNvGrpSpPr/>
        <p:nvPr/>
      </p:nvGrpSpPr>
      <p:grpSpPr>
        <a:xfrm>
          <a:off x="0" y="0"/>
          <a:ext cx="0" cy="0"/>
          <a:chOff x="0" y="0"/>
          <a:chExt cx="0" cy="0"/>
        </a:xfrm>
      </p:grpSpPr>
      <p:pic>
        <p:nvPicPr>
          <p:cNvPr id="48" name="Google Shape;48;p6"/>
          <p:cNvPicPr preferRelativeResize="0"/>
          <p:nvPr/>
        </p:nvPicPr>
        <p:blipFill rotWithShape="1">
          <a:blip r:embed="rId2">
            <a:alphaModFix/>
          </a:blip>
          <a:srcRect b="0" l="6209" r="6209" t="0"/>
          <a:stretch/>
        </p:blipFill>
        <p:spPr>
          <a:xfrm>
            <a:off x="324000" y="4008600"/>
            <a:ext cx="1258950" cy="128000"/>
          </a:xfrm>
          <a:prstGeom prst="rect">
            <a:avLst/>
          </a:prstGeom>
          <a:noFill/>
          <a:ln>
            <a:noFill/>
          </a:ln>
        </p:spPr>
      </p:pic>
      <p:sp>
        <p:nvSpPr>
          <p:cNvPr id="49" name="Google Shape;49;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 name="Google Shape;50;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Computing</a:t>
            </a:r>
            <a:endParaRPr b="1" sz="1700">
              <a:latin typeface="Lexend"/>
              <a:ea typeface="Lexend"/>
              <a:cs typeface="Lexend"/>
              <a:sym typeface="Lexend"/>
            </a:endParaRPr>
          </a:p>
        </p:txBody>
      </p:sp>
      <p:sp>
        <p:nvSpPr>
          <p:cNvPr id="51" name="Google Shape;51;p6"/>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3" name="Google Shape;53;p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54" name="Google Shape;54;p6"/>
          <p:cNvGrpSpPr/>
          <p:nvPr/>
        </p:nvGrpSpPr>
        <p:grpSpPr>
          <a:xfrm>
            <a:off x="6156975" y="0"/>
            <a:ext cx="2987025" cy="3854074"/>
            <a:chOff x="6156975" y="0"/>
            <a:chExt cx="2987025" cy="3854074"/>
          </a:xfrm>
        </p:grpSpPr>
        <p:pic>
          <p:nvPicPr>
            <p:cNvPr id="55" name="Google Shape;55;p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56" name="Google Shape;56;p6"/>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57" name="Google Shape;57;p6"/>
          <p:cNvPicPr preferRelativeResize="0"/>
          <p:nvPr/>
        </p:nvPicPr>
        <p:blipFill>
          <a:blip r:embed="rId5">
            <a:alphaModFix/>
          </a:blip>
          <a:stretch>
            <a:fillRect/>
          </a:stretch>
        </p:blipFill>
        <p:spPr>
          <a:xfrm rot="-359982">
            <a:off x="6923956" y="1273792"/>
            <a:ext cx="1784155" cy="1404547"/>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Design and technology" showMasterSp="0">
  <p:cSld name="Title Slide 2_1_1_1_1_1_1_1_1_1_1_2">
    <p:bg>
      <p:bgPr>
        <a:solidFill>
          <a:srgbClr val="EBEDFE"/>
        </a:solidFill>
      </p:bgPr>
    </p:bg>
    <p:spTree>
      <p:nvGrpSpPr>
        <p:cNvPr id="58" name="Shape 58"/>
        <p:cNvGrpSpPr/>
        <p:nvPr/>
      </p:nvGrpSpPr>
      <p:grpSpPr>
        <a:xfrm>
          <a:off x="0" y="0"/>
          <a:ext cx="0" cy="0"/>
          <a:chOff x="0" y="0"/>
          <a:chExt cx="0" cy="0"/>
        </a:xfrm>
      </p:grpSpPr>
      <p:pic>
        <p:nvPicPr>
          <p:cNvPr id="59" name="Google Shape;59;p7"/>
          <p:cNvPicPr preferRelativeResize="0"/>
          <p:nvPr/>
        </p:nvPicPr>
        <p:blipFill rotWithShape="1">
          <a:blip r:embed="rId2">
            <a:alphaModFix/>
          </a:blip>
          <a:srcRect b="0" l="6209" r="6209" t="0"/>
          <a:stretch/>
        </p:blipFill>
        <p:spPr>
          <a:xfrm>
            <a:off x="324000" y="4008600"/>
            <a:ext cx="2705850" cy="128000"/>
          </a:xfrm>
          <a:prstGeom prst="rect">
            <a:avLst/>
          </a:prstGeom>
          <a:noFill/>
          <a:ln>
            <a:noFill/>
          </a:ln>
        </p:spPr>
      </p:pic>
      <p:sp>
        <p:nvSpPr>
          <p:cNvPr id="60" name="Google Shape;60;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1" name="Google Shape;61;p7"/>
          <p:cNvSpPr txBox="1"/>
          <p:nvPr/>
        </p:nvSpPr>
        <p:spPr>
          <a:xfrm>
            <a:off x="323850" y="3781525"/>
            <a:ext cx="2706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Design and technology</a:t>
            </a:r>
            <a:endParaRPr b="1" sz="1700">
              <a:latin typeface="Lexend"/>
              <a:ea typeface="Lexend"/>
              <a:cs typeface="Lexend"/>
              <a:sym typeface="Lexend"/>
            </a:endParaRPr>
          </a:p>
        </p:txBody>
      </p:sp>
      <p:sp>
        <p:nvSpPr>
          <p:cNvPr id="62" name="Google Shape;62;p7"/>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64" name="Google Shape;64;p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65" name="Google Shape;65;p7"/>
          <p:cNvGrpSpPr/>
          <p:nvPr/>
        </p:nvGrpSpPr>
        <p:grpSpPr>
          <a:xfrm>
            <a:off x="6156975" y="0"/>
            <a:ext cx="2987025" cy="3854074"/>
            <a:chOff x="6156975" y="0"/>
            <a:chExt cx="2987025" cy="3854074"/>
          </a:xfrm>
        </p:grpSpPr>
        <p:pic>
          <p:nvPicPr>
            <p:cNvPr id="66" name="Google Shape;66;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7" name="Google Shape;67;p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68" name="Google Shape;68;p7"/>
          <p:cNvPicPr preferRelativeResize="0"/>
          <p:nvPr/>
        </p:nvPicPr>
        <p:blipFill>
          <a:blip r:embed="rId5">
            <a:alphaModFix/>
          </a:blip>
          <a:stretch>
            <a:fillRect/>
          </a:stretch>
        </p:blipFill>
        <p:spPr>
          <a:xfrm rot="-362791">
            <a:off x="6884379" y="985388"/>
            <a:ext cx="1846116" cy="1852594"/>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_2">
    <p:bg>
      <p:bgPr>
        <a:solidFill>
          <a:srgbClr val="EBEDFE"/>
        </a:solidFill>
      </p:bgPr>
    </p:bg>
    <p:spTree>
      <p:nvGrpSpPr>
        <p:cNvPr id="69" name="Shape 69"/>
        <p:cNvGrpSpPr/>
        <p:nvPr/>
      </p:nvGrpSpPr>
      <p:grpSpPr>
        <a:xfrm>
          <a:off x="0" y="0"/>
          <a:ext cx="0" cy="0"/>
          <a:chOff x="0" y="0"/>
          <a:chExt cx="0" cy="0"/>
        </a:xfrm>
      </p:grpSpPr>
      <p:pic>
        <p:nvPicPr>
          <p:cNvPr id="70" name="Google Shape;70;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1" name="Google Shape;71;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72" name="Google Shape;72;p8"/>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3" name="Google Shape;73;p8"/>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75" name="Google Shape;75;p8"/>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76" name="Google Shape;76;p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French" showMasterSp="0">
  <p:cSld name="Title Slide 2_1_1_1_1_1_1_1_1_1_1_1">
    <p:bg>
      <p:bgPr>
        <a:solidFill>
          <a:srgbClr val="EBEDFE"/>
        </a:solidFill>
      </p:bgPr>
    </p:bg>
    <p:spTree>
      <p:nvGrpSpPr>
        <p:cNvPr id="77" name="Shape 77"/>
        <p:cNvGrpSpPr/>
        <p:nvPr/>
      </p:nvGrpSpPr>
      <p:grpSpPr>
        <a:xfrm>
          <a:off x="0" y="0"/>
          <a:ext cx="0" cy="0"/>
          <a:chOff x="0" y="0"/>
          <a:chExt cx="0" cy="0"/>
        </a:xfrm>
      </p:grpSpPr>
      <p:pic>
        <p:nvPicPr>
          <p:cNvPr id="78" name="Google Shape;78;p9"/>
          <p:cNvPicPr preferRelativeResize="0"/>
          <p:nvPr/>
        </p:nvPicPr>
        <p:blipFill rotWithShape="1">
          <a:blip r:embed="rId2">
            <a:alphaModFix/>
          </a:blip>
          <a:srcRect b="0" l="6209" r="6209" t="0"/>
          <a:stretch/>
        </p:blipFill>
        <p:spPr>
          <a:xfrm>
            <a:off x="324000" y="4008600"/>
            <a:ext cx="772225" cy="128000"/>
          </a:xfrm>
          <a:prstGeom prst="rect">
            <a:avLst/>
          </a:prstGeom>
          <a:noFill/>
          <a:ln>
            <a:noFill/>
          </a:ln>
        </p:spPr>
      </p:pic>
      <p:sp>
        <p:nvSpPr>
          <p:cNvPr id="79" name="Google Shape;79;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0" name="Google Shape;80;p9"/>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Faransiis</a:t>
            </a:r>
            <a:endParaRPr b="1" sz="1400">
              <a:latin typeface="Lexend"/>
              <a:ea typeface="Lexend"/>
              <a:cs typeface="Lexend"/>
              <a:sym typeface="Lexend"/>
            </a:endParaRPr>
          </a:p>
        </p:txBody>
      </p:sp>
      <p:sp>
        <p:nvSpPr>
          <p:cNvPr id="81" name="Google Shape;81;p9"/>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3" name="Google Shape;83;p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84" name="Google Shape;84;p9"/>
          <p:cNvGrpSpPr/>
          <p:nvPr/>
        </p:nvGrpSpPr>
        <p:grpSpPr>
          <a:xfrm>
            <a:off x="6156975" y="0"/>
            <a:ext cx="2987025" cy="3854074"/>
            <a:chOff x="6156975" y="0"/>
            <a:chExt cx="2987025" cy="3854074"/>
          </a:xfrm>
        </p:grpSpPr>
        <p:pic>
          <p:nvPicPr>
            <p:cNvPr id="85" name="Google Shape;85;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6" name="Google Shape;86;p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87" name="Google Shape;87;p9"/>
          <p:cNvPicPr preferRelativeResize="0"/>
          <p:nvPr/>
        </p:nvPicPr>
        <p:blipFill>
          <a:blip r:embed="rId5">
            <a:alphaModFix/>
          </a:blip>
          <a:stretch>
            <a:fillRect/>
          </a:stretch>
        </p:blipFill>
        <p:spPr>
          <a:xfrm rot="-388119">
            <a:off x="6742284" y="969390"/>
            <a:ext cx="2161157" cy="1915295"/>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88" name="Shape 88"/>
        <p:cNvGrpSpPr/>
        <p:nvPr/>
      </p:nvGrpSpPr>
      <p:grpSpPr>
        <a:xfrm>
          <a:off x="0" y="0"/>
          <a:ext cx="0" cy="0"/>
          <a:chOff x="0" y="0"/>
          <a:chExt cx="0" cy="0"/>
        </a:xfrm>
      </p:grpSpPr>
      <p:pic>
        <p:nvPicPr>
          <p:cNvPr id="89" name="Google Shape;89;p10"/>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90" name="Google Shape;90;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91" name="Google Shape;91;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2" name="Google Shape;92;p1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93" name="Google Shape;93;p10"/>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5" name="Google Shape;95;p1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rman" showMasterSp="0">
  <p:cSld name="Title Slide 2_1_1_1_1_1_1_1_1_1_1_1_1">
    <p:bg>
      <p:bgPr>
        <a:solidFill>
          <a:srgbClr val="EBEDFE"/>
        </a:solidFill>
      </p:bgPr>
    </p:bg>
    <p:spTree>
      <p:nvGrpSpPr>
        <p:cNvPr id="96" name="Shape 96"/>
        <p:cNvGrpSpPr/>
        <p:nvPr/>
      </p:nvGrpSpPr>
      <p:grpSpPr>
        <a:xfrm>
          <a:off x="0" y="0"/>
          <a:ext cx="0" cy="0"/>
          <a:chOff x="0" y="0"/>
          <a:chExt cx="0" cy="0"/>
        </a:xfrm>
      </p:grpSpPr>
      <p:pic>
        <p:nvPicPr>
          <p:cNvPr id="97" name="Google Shape;97;p11"/>
          <p:cNvPicPr preferRelativeResize="0"/>
          <p:nvPr/>
        </p:nvPicPr>
        <p:blipFill rotWithShape="1">
          <a:blip r:embed="rId2">
            <a:alphaModFix/>
          </a:blip>
          <a:srcRect b="0" l="6209" r="6209" t="0"/>
          <a:stretch/>
        </p:blipFill>
        <p:spPr>
          <a:xfrm>
            <a:off x="324000" y="4008600"/>
            <a:ext cx="916925" cy="128000"/>
          </a:xfrm>
          <a:prstGeom prst="rect">
            <a:avLst/>
          </a:prstGeom>
          <a:noFill/>
          <a:ln>
            <a:noFill/>
          </a:ln>
        </p:spPr>
      </p:pic>
      <p:sp>
        <p:nvSpPr>
          <p:cNvPr id="98" name="Google Shape;98;p1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 name="Google Shape;99;p11"/>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German</a:t>
            </a:r>
            <a:endParaRPr b="1" sz="1700">
              <a:latin typeface="Lexend"/>
              <a:ea typeface="Lexend"/>
              <a:cs typeface="Lexend"/>
              <a:sym typeface="Lexend"/>
            </a:endParaRPr>
          </a:p>
        </p:txBody>
      </p:sp>
      <p:sp>
        <p:nvSpPr>
          <p:cNvPr id="100" name="Google Shape;100;p11"/>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02" name="Google Shape;102;p11"/>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03" name="Google Shape;103;p11"/>
          <p:cNvGrpSpPr/>
          <p:nvPr/>
        </p:nvGrpSpPr>
        <p:grpSpPr>
          <a:xfrm>
            <a:off x="6156975" y="0"/>
            <a:ext cx="2987025" cy="3854074"/>
            <a:chOff x="6156975" y="0"/>
            <a:chExt cx="2987025" cy="3854074"/>
          </a:xfrm>
        </p:grpSpPr>
        <p:pic>
          <p:nvPicPr>
            <p:cNvPr id="104" name="Google Shape;104;p1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05" name="Google Shape;105;p11"/>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06" name="Google Shape;106;p11"/>
          <p:cNvPicPr preferRelativeResize="0"/>
          <p:nvPr/>
        </p:nvPicPr>
        <p:blipFill>
          <a:blip r:embed="rId5">
            <a:alphaModFix/>
          </a:blip>
          <a:stretch>
            <a:fillRect/>
          </a:stretch>
        </p:blipFill>
        <p:spPr>
          <a:xfrm rot="-366027">
            <a:off x="6626180" y="831797"/>
            <a:ext cx="2331091" cy="2089577"/>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_2">
    <p:bg>
      <p:bgPr>
        <a:solidFill>
          <a:srgbClr val="EBEDFE"/>
        </a:solidFill>
      </p:bgPr>
    </p:bg>
    <p:spTree>
      <p:nvGrpSpPr>
        <p:cNvPr id="107" name="Shape 107"/>
        <p:cNvGrpSpPr/>
        <p:nvPr/>
      </p:nvGrpSpPr>
      <p:grpSpPr>
        <a:xfrm>
          <a:off x="0" y="0"/>
          <a:ext cx="0" cy="0"/>
          <a:chOff x="0" y="0"/>
          <a:chExt cx="0" cy="0"/>
        </a:xfrm>
      </p:grpSpPr>
      <p:pic>
        <p:nvPicPr>
          <p:cNvPr id="108" name="Google Shape;108;p1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09" name="Google Shape;109;p12"/>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0" name="Google Shape;110;p1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111" name="Google Shape;111;p12"/>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13" name="Google Shape;113;p1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14" name="Google Shape;114;p12"/>
          <p:cNvGrpSpPr/>
          <p:nvPr/>
        </p:nvGrpSpPr>
        <p:grpSpPr>
          <a:xfrm>
            <a:off x="6156975" y="0"/>
            <a:ext cx="2987025" cy="3854074"/>
            <a:chOff x="6156975" y="0"/>
            <a:chExt cx="2987025" cy="3854074"/>
          </a:xfrm>
        </p:grpSpPr>
        <p:pic>
          <p:nvPicPr>
            <p:cNvPr id="115" name="Google Shape;115;p12"/>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16" name="Google Shape;116;p12"/>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7" name="Google Shape;117;p12"/>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_2">
    <p:bg>
      <p:bgPr>
        <a:solidFill>
          <a:srgbClr val="EBEDFE"/>
        </a:solidFill>
      </p:bgPr>
    </p:bg>
    <p:spTree>
      <p:nvGrpSpPr>
        <p:cNvPr id="118" name="Shape 118"/>
        <p:cNvGrpSpPr/>
        <p:nvPr/>
      </p:nvGrpSpPr>
      <p:grpSpPr>
        <a:xfrm>
          <a:off x="0" y="0"/>
          <a:ext cx="0" cy="0"/>
          <a:chOff x="0" y="0"/>
          <a:chExt cx="0" cy="0"/>
        </a:xfrm>
      </p:grpSpPr>
      <p:pic>
        <p:nvPicPr>
          <p:cNvPr id="119" name="Google Shape;119;p1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20" name="Google Shape;120;p1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1" name="Google Shape;121;p1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122" name="Google Shape;122;p13"/>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24" name="Google Shape;124;p1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125" name="Google Shape;125;p1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126" name="Shape 126"/>
        <p:cNvGrpSpPr/>
        <p:nvPr/>
      </p:nvGrpSpPr>
      <p:grpSpPr>
        <a:xfrm>
          <a:off x="0" y="0"/>
          <a:ext cx="0" cy="0"/>
          <a:chOff x="0" y="0"/>
          <a:chExt cx="0" cy="0"/>
        </a:xfrm>
      </p:grpSpPr>
      <p:pic>
        <p:nvPicPr>
          <p:cNvPr id="127" name="Google Shape;127;p14"/>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28" name="Google Shape;128;p1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9" name="Google Shape;129;p1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130" name="Google Shape;130;p14"/>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32" name="Google Shape;132;p1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133" name="Google Shape;133;p14"/>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al education" showMasterSp="0">
  <p:cSld name="Title Slide 2_1_1_1_1_1_1_1_1_1_1_1_1_2">
    <p:bg>
      <p:bgPr>
        <a:solidFill>
          <a:srgbClr val="EBEDFE"/>
        </a:solidFill>
      </p:bgPr>
    </p:bg>
    <p:spTree>
      <p:nvGrpSpPr>
        <p:cNvPr id="134" name="Shape 134"/>
        <p:cNvGrpSpPr/>
        <p:nvPr/>
      </p:nvGrpSpPr>
      <p:grpSpPr>
        <a:xfrm>
          <a:off x="0" y="0"/>
          <a:ext cx="0" cy="0"/>
          <a:chOff x="0" y="0"/>
          <a:chExt cx="0" cy="0"/>
        </a:xfrm>
      </p:grpSpPr>
      <p:pic>
        <p:nvPicPr>
          <p:cNvPr id="135" name="Google Shape;135;p15"/>
          <p:cNvPicPr preferRelativeResize="0"/>
          <p:nvPr/>
        </p:nvPicPr>
        <p:blipFill rotWithShape="1">
          <a:blip r:embed="rId2">
            <a:alphaModFix/>
          </a:blip>
          <a:srcRect b="0" l="6209" r="6209" t="0"/>
          <a:stretch/>
        </p:blipFill>
        <p:spPr>
          <a:xfrm>
            <a:off x="324000" y="4008600"/>
            <a:ext cx="2192950" cy="128000"/>
          </a:xfrm>
          <a:prstGeom prst="rect">
            <a:avLst/>
          </a:prstGeom>
          <a:noFill/>
          <a:ln>
            <a:noFill/>
          </a:ln>
        </p:spPr>
      </p:pic>
      <p:sp>
        <p:nvSpPr>
          <p:cNvPr id="136" name="Google Shape;136;p1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7" name="Google Shape;137;p15"/>
          <p:cNvSpPr txBox="1"/>
          <p:nvPr/>
        </p:nvSpPr>
        <p:spPr>
          <a:xfrm>
            <a:off x="323850" y="3781525"/>
            <a:ext cx="2456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Physical education</a:t>
            </a:r>
            <a:endParaRPr b="1" sz="1700">
              <a:latin typeface="Lexend"/>
              <a:ea typeface="Lexend"/>
              <a:cs typeface="Lexend"/>
              <a:sym typeface="Lexend"/>
            </a:endParaRPr>
          </a:p>
        </p:txBody>
      </p:sp>
      <p:sp>
        <p:nvSpPr>
          <p:cNvPr id="138" name="Google Shape;138;p15"/>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40" name="Google Shape;140;p1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41" name="Google Shape;141;p15"/>
          <p:cNvGrpSpPr/>
          <p:nvPr/>
        </p:nvGrpSpPr>
        <p:grpSpPr>
          <a:xfrm>
            <a:off x="6156975" y="0"/>
            <a:ext cx="2987025" cy="3854074"/>
            <a:chOff x="6156975" y="0"/>
            <a:chExt cx="2987025" cy="3854074"/>
          </a:xfrm>
        </p:grpSpPr>
        <p:pic>
          <p:nvPicPr>
            <p:cNvPr id="142" name="Google Shape;142;p1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43" name="Google Shape;143;p1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44" name="Google Shape;144;p15"/>
          <p:cNvPicPr preferRelativeResize="0"/>
          <p:nvPr/>
        </p:nvPicPr>
        <p:blipFill>
          <a:blip r:embed="rId5">
            <a:alphaModFix/>
          </a:blip>
          <a:stretch>
            <a:fillRect/>
          </a:stretch>
        </p:blipFill>
        <p:spPr>
          <a:xfrm rot="-359976">
            <a:off x="6935172" y="1377298"/>
            <a:ext cx="1845860" cy="1302959"/>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_2">
    <p:bg>
      <p:bgPr>
        <a:solidFill>
          <a:srgbClr val="EBEDFE"/>
        </a:solidFill>
      </p:bgPr>
    </p:bg>
    <p:spTree>
      <p:nvGrpSpPr>
        <p:cNvPr id="145" name="Shape 145"/>
        <p:cNvGrpSpPr/>
        <p:nvPr/>
      </p:nvGrpSpPr>
      <p:grpSpPr>
        <a:xfrm>
          <a:off x="0" y="0"/>
          <a:ext cx="0" cy="0"/>
          <a:chOff x="0" y="0"/>
          <a:chExt cx="0" cy="0"/>
        </a:xfrm>
      </p:grpSpPr>
      <p:pic>
        <p:nvPicPr>
          <p:cNvPr id="146" name="Google Shape;146;p16"/>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47" name="Google Shape;147;p1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8" name="Google Shape;148;p1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149" name="Google Shape;149;p16"/>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51" name="Google Shape;151;p1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52" name="Google Shape;152;p16"/>
          <p:cNvGrpSpPr/>
          <p:nvPr/>
        </p:nvGrpSpPr>
        <p:grpSpPr>
          <a:xfrm>
            <a:off x="6156975" y="0"/>
            <a:ext cx="2987025" cy="3854074"/>
            <a:chOff x="6156975" y="0"/>
            <a:chExt cx="2987025" cy="3854074"/>
          </a:xfrm>
        </p:grpSpPr>
        <p:pic>
          <p:nvPicPr>
            <p:cNvPr id="153" name="Google Shape;153;p1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54" name="Google Shape;154;p16"/>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5" name="Google Shape;155;p16"/>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and health education" showMasterSp="0">
  <p:cSld name="Title Slide 2_1_1_1_1_1_1_1_1_1_1_7">
    <p:bg>
      <p:bgPr>
        <a:solidFill>
          <a:srgbClr val="EBEDFE"/>
        </a:solidFill>
      </p:bgPr>
    </p:bg>
    <p:spTree>
      <p:nvGrpSpPr>
        <p:cNvPr id="156" name="Shape 156"/>
        <p:cNvGrpSpPr/>
        <p:nvPr/>
      </p:nvGrpSpPr>
      <p:grpSpPr>
        <a:xfrm>
          <a:off x="0" y="0"/>
          <a:ext cx="0" cy="0"/>
          <a:chOff x="0" y="0"/>
          <a:chExt cx="0" cy="0"/>
        </a:xfrm>
      </p:grpSpPr>
      <p:pic>
        <p:nvPicPr>
          <p:cNvPr id="157" name="Google Shape;157;p17"/>
          <p:cNvPicPr preferRelativeResize="0"/>
          <p:nvPr/>
        </p:nvPicPr>
        <p:blipFill rotWithShape="1">
          <a:blip r:embed="rId2">
            <a:alphaModFix/>
          </a:blip>
          <a:srcRect b="0" l="6209" r="6209" t="0"/>
          <a:stretch/>
        </p:blipFill>
        <p:spPr>
          <a:xfrm>
            <a:off x="324000" y="4008600"/>
            <a:ext cx="4112000" cy="128000"/>
          </a:xfrm>
          <a:prstGeom prst="rect">
            <a:avLst/>
          </a:prstGeom>
          <a:noFill/>
          <a:ln>
            <a:noFill/>
          </a:ln>
        </p:spPr>
      </p:pic>
      <p:sp>
        <p:nvSpPr>
          <p:cNvPr id="158" name="Google Shape;158;p1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59" name="Google Shape;159;p17"/>
          <p:cNvSpPr txBox="1"/>
          <p:nvPr/>
        </p:nvSpPr>
        <p:spPr>
          <a:xfrm>
            <a:off x="323850" y="3781525"/>
            <a:ext cx="4623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Relationships and health education</a:t>
            </a:r>
            <a:endParaRPr b="1" sz="1700">
              <a:latin typeface="Lexend"/>
              <a:ea typeface="Lexend"/>
              <a:cs typeface="Lexend"/>
              <a:sym typeface="Lexend"/>
            </a:endParaRPr>
          </a:p>
        </p:txBody>
      </p:sp>
      <p:sp>
        <p:nvSpPr>
          <p:cNvPr id="160" name="Google Shape;160;p17"/>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62" name="Google Shape;162;p1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63" name="Google Shape;163;p17"/>
          <p:cNvGrpSpPr/>
          <p:nvPr/>
        </p:nvGrpSpPr>
        <p:grpSpPr>
          <a:xfrm>
            <a:off x="6156975" y="0"/>
            <a:ext cx="2987025" cy="3854074"/>
            <a:chOff x="6156975" y="0"/>
            <a:chExt cx="2987025" cy="3854074"/>
          </a:xfrm>
        </p:grpSpPr>
        <p:pic>
          <p:nvPicPr>
            <p:cNvPr id="164" name="Google Shape;164;p1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65" name="Google Shape;165;p1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66" name="Google Shape;166;p17"/>
          <p:cNvPicPr preferRelativeResize="0"/>
          <p:nvPr/>
        </p:nvPicPr>
        <p:blipFill>
          <a:blip r:embed="rId5">
            <a:alphaModFix/>
          </a:blip>
          <a:stretch>
            <a:fillRect/>
          </a:stretch>
        </p:blipFill>
        <p:spPr>
          <a:xfrm rot="-360033">
            <a:off x="6814806" y="1250542"/>
            <a:ext cx="1965462" cy="1393693"/>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sex and health education" showMasterSp="0">
  <p:cSld name="Title Slide 2_1_1_1_1_1_1_1_1_1_1_7_1">
    <p:bg>
      <p:bgPr>
        <a:solidFill>
          <a:srgbClr val="EBEDFE"/>
        </a:solidFill>
      </p:bgPr>
    </p:bg>
    <p:spTree>
      <p:nvGrpSpPr>
        <p:cNvPr id="167" name="Shape 167"/>
        <p:cNvGrpSpPr/>
        <p:nvPr/>
      </p:nvGrpSpPr>
      <p:grpSpPr>
        <a:xfrm>
          <a:off x="0" y="0"/>
          <a:ext cx="0" cy="0"/>
          <a:chOff x="0" y="0"/>
          <a:chExt cx="0" cy="0"/>
        </a:xfrm>
      </p:grpSpPr>
      <p:pic>
        <p:nvPicPr>
          <p:cNvPr id="168" name="Google Shape;168;p18"/>
          <p:cNvPicPr preferRelativeResize="0"/>
          <p:nvPr/>
        </p:nvPicPr>
        <p:blipFill rotWithShape="1">
          <a:blip r:embed="rId2">
            <a:alphaModFix/>
          </a:blip>
          <a:srcRect b="0" l="6209" r="6209" t="0"/>
          <a:stretch/>
        </p:blipFill>
        <p:spPr>
          <a:xfrm>
            <a:off x="324000" y="4008600"/>
            <a:ext cx="4639725" cy="128000"/>
          </a:xfrm>
          <a:prstGeom prst="rect">
            <a:avLst/>
          </a:prstGeom>
          <a:noFill/>
          <a:ln>
            <a:noFill/>
          </a:ln>
        </p:spPr>
      </p:pic>
      <p:sp>
        <p:nvSpPr>
          <p:cNvPr id="169" name="Google Shape;169;p1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70" name="Google Shape;170;p18"/>
          <p:cNvSpPr txBox="1"/>
          <p:nvPr/>
        </p:nvSpPr>
        <p:spPr>
          <a:xfrm>
            <a:off x="323850" y="3781525"/>
            <a:ext cx="5087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Relationships, sex and health education</a:t>
            </a:r>
            <a:endParaRPr b="1" sz="1700">
              <a:latin typeface="Lexend"/>
              <a:ea typeface="Lexend"/>
              <a:cs typeface="Lexend"/>
              <a:sym typeface="Lexend"/>
            </a:endParaRPr>
          </a:p>
        </p:txBody>
      </p:sp>
      <p:sp>
        <p:nvSpPr>
          <p:cNvPr id="171" name="Google Shape;171;p18"/>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73" name="Google Shape;173;p1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74" name="Google Shape;174;p18"/>
          <p:cNvGrpSpPr/>
          <p:nvPr/>
        </p:nvGrpSpPr>
        <p:grpSpPr>
          <a:xfrm>
            <a:off x="6156975" y="0"/>
            <a:ext cx="2987025" cy="3854074"/>
            <a:chOff x="6156975" y="0"/>
            <a:chExt cx="2987025" cy="3854074"/>
          </a:xfrm>
        </p:grpSpPr>
        <p:pic>
          <p:nvPicPr>
            <p:cNvPr id="175" name="Google Shape;175;p18"/>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76" name="Google Shape;176;p18"/>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77" name="Google Shape;177;p18"/>
          <p:cNvPicPr preferRelativeResize="0"/>
          <p:nvPr/>
        </p:nvPicPr>
        <p:blipFill>
          <a:blip r:embed="rId5">
            <a:alphaModFix/>
          </a:blip>
          <a:stretch>
            <a:fillRect/>
          </a:stretch>
        </p:blipFill>
        <p:spPr>
          <a:xfrm rot="-360033">
            <a:off x="6814806" y="1250542"/>
            <a:ext cx="1965462" cy="1393693"/>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igious education" showMasterSp="0">
  <p:cSld name="Title Slide 2_1_1_1_1_1_1_1_1_1_1_1_1_1">
    <p:bg>
      <p:bgPr>
        <a:solidFill>
          <a:srgbClr val="EBEDFE"/>
        </a:solidFill>
      </p:bgPr>
    </p:bg>
    <p:spTree>
      <p:nvGrpSpPr>
        <p:cNvPr id="178" name="Shape 178"/>
        <p:cNvGrpSpPr/>
        <p:nvPr/>
      </p:nvGrpSpPr>
      <p:grpSpPr>
        <a:xfrm>
          <a:off x="0" y="0"/>
          <a:ext cx="0" cy="0"/>
          <a:chOff x="0" y="0"/>
          <a:chExt cx="0" cy="0"/>
        </a:xfrm>
      </p:grpSpPr>
      <p:pic>
        <p:nvPicPr>
          <p:cNvPr id="179" name="Google Shape;179;p19"/>
          <p:cNvPicPr preferRelativeResize="0"/>
          <p:nvPr/>
        </p:nvPicPr>
        <p:blipFill rotWithShape="1">
          <a:blip r:embed="rId2">
            <a:alphaModFix/>
          </a:blip>
          <a:srcRect b="0" l="6209" r="6209" t="0"/>
          <a:stretch/>
        </p:blipFill>
        <p:spPr>
          <a:xfrm>
            <a:off x="324000" y="4008600"/>
            <a:ext cx="2271875" cy="128000"/>
          </a:xfrm>
          <a:prstGeom prst="rect">
            <a:avLst/>
          </a:prstGeom>
          <a:noFill/>
          <a:ln>
            <a:noFill/>
          </a:ln>
        </p:spPr>
      </p:pic>
      <p:sp>
        <p:nvSpPr>
          <p:cNvPr id="180" name="Google Shape;180;p1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1" name="Google Shape;181;p19"/>
          <p:cNvSpPr txBox="1"/>
          <p:nvPr/>
        </p:nvSpPr>
        <p:spPr>
          <a:xfrm>
            <a:off x="323850" y="3781525"/>
            <a:ext cx="27981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Waxbarashada diinta</a:t>
            </a:r>
            <a:endParaRPr b="1" sz="1400">
              <a:latin typeface="Lexend"/>
              <a:ea typeface="Lexend"/>
              <a:cs typeface="Lexend"/>
              <a:sym typeface="Lexend"/>
            </a:endParaRPr>
          </a:p>
        </p:txBody>
      </p:sp>
      <p:sp>
        <p:nvSpPr>
          <p:cNvPr id="182" name="Google Shape;182;p19"/>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84" name="Google Shape;184;p1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85" name="Google Shape;185;p19"/>
          <p:cNvGrpSpPr/>
          <p:nvPr/>
        </p:nvGrpSpPr>
        <p:grpSpPr>
          <a:xfrm>
            <a:off x="6156975" y="0"/>
            <a:ext cx="2987025" cy="3854074"/>
            <a:chOff x="6156975" y="0"/>
            <a:chExt cx="2987025" cy="3854074"/>
          </a:xfrm>
        </p:grpSpPr>
        <p:pic>
          <p:nvPicPr>
            <p:cNvPr id="186" name="Google Shape;186;p1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87" name="Google Shape;187;p1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88" name="Google Shape;188;p19"/>
          <p:cNvPicPr preferRelativeResize="0"/>
          <p:nvPr/>
        </p:nvPicPr>
        <p:blipFill>
          <a:blip r:embed="rId5">
            <a:alphaModFix/>
          </a:blip>
          <a:stretch>
            <a:fillRect/>
          </a:stretch>
        </p:blipFill>
        <p:spPr>
          <a:xfrm rot="-360003">
            <a:off x="6754136" y="1062731"/>
            <a:ext cx="2012844" cy="1854018"/>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_2">
    <p:bg>
      <p:bgPr>
        <a:solidFill>
          <a:srgbClr val="EBEDFE"/>
        </a:solidFill>
      </p:bgPr>
    </p:bg>
    <p:spTree>
      <p:nvGrpSpPr>
        <p:cNvPr id="189" name="Shape 189"/>
        <p:cNvGrpSpPr/>
        <p:nvPr/>
      </p:nvGrpSpPr>
      <p:grpSpPr>
        <a:xfrm>
          <a:off x="0" y="0"/>
          <a:ext cx="0" cy="0"/>
          <a:chOff x="0" y="0"/>
          <a:chExt cx="0" cy="0"/>
        </a:xfrm>
      </p:grpSpPr>
      <p:sp>
        <p:nvSpPr>
          <p:cNvPr id="190" name="Google Shape;190;p2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191" name="Google Shape;191;p2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192" name="Google Shape;192;p20"/>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194" name="Google Shape;194;p2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195" name="Google Shape;195;p20"/>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196" name="Google Shape;196;p20"/>
          <p:cNvGrpSpPr/>
          <p:nvPr/>
        </p:nvGrpSpPr>
        <p:grpSpPr>
          <a:xfrm>
            <a:off x="6156975" y="0"/>
            <a:ext cx="2987025" cy="3854074"/>
            <a:chOff x="6156975" y="0"/>
            <a:chExt cx="2987025" cy="3854074"/>
          </a:xfrm>
        </p:grpSpPr>
        <p:pic>
          <p:nvPicPr>
            <p:cNvPr id="197" name="Google Shape;197;p20"/>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98" name="Google Shape;198;p20"/>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9" name="Google Shape;199;p20"/>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panish" showMasterSp="0">
  <p:cSld name="Title Slide 2_1_1_1_1_1_1_1_1_1_1_1_2_1">
    <p:bg>
      <p:bgPr>
        <a:solidFill>
          <a:srgbClr val="EBEDFE"/>
        </a:solidFill>
      </p:bgPr>
    </p:bg>
    <p:spTree>
      <p:nvGrpSpPr>
        <p:cNvPr id="200" name="Shape 200"/>
        <p:cNvGrpSpPr/>
        <p:nvPr/>
      </p:nvGrpSpPr>
      <p:grpSpPr>
        <a:xfrm>
          <a:off x="0" y="0"/>
          <a:ext cx="0" cy="0"/>
          <a:chOff x="0" y="0"/>
          <a:chExt cx="0" cy="0"/>
        </a:xfrm>
      </p:grpSpPr>
      <p:pic>
        <p:nvPicPr>
          <p:cNvPr id="201" name="Google Shape;201;p21"/>
          <p:cNvPicPr preferRelativeResize="0"/>
          <p:nvPr/>
        </p:nvPicPr>
        <p:blipFill rotWithShape="1">
          <a:blip r:embed="rId2">
            <a:alphaModFix/>
          </a:blip>
          <a:srcRect b="0" l="6209" r="6209" t="0"/>
          <a:stretch/>
        </p:blipFill>
        <p:spPr>
          <a:xfrm>
            <a:off x="324000" y="4008600"/>
            <a:ext cx="890625" cy="128000"/>
          </a:xfrm>
          <a:prstGeom prst="rect">
            <a:avLst/>
          </a:prstGeom>
          <a:noFill/>
          <a:ln>
            <a:noFill/>
          </a:ln>
        </p:spPr>
      </p:pic>
      <p:sp>
        <p:nvSpPr>
          <p:cNvPr id="202" name="Google Shape;202;p2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3" name="Google Shape;203;p21"/>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Isbaanish</a:t>
            </a:r>
            <a:endParaRPr b="1" sz="1400">
              <a:latin typeface="Lexend"/>
              <a:ea typeface="Lexend"/>
              <a:cs typeface="Lexend"/>
              <a:sym typeface="Lexend"/>
            </a:endParaRPr>
          </a:p>
        </p:txBody>
      </p:sp>
      <p:sp>
        <p:nvSpPr>
          <p:cNvPr id="204" name="Google Shape;204;p21"/>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206" name="Google Shape;206;p21"/>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207" name="Google Shape;207;p21"/>
          <p:cNvGrpSpPr/>
          <p:nvPr/>
        </p:nvGrpSpPr>
        <p:grpSpPr>
          <a:xfrm>
            <a:off x="6156975" y="0"/>
            <a:ext cx="2987025" cy="3854074"/>
            <a:chOff x="6156975" y="0"/>
            <a:chExt cx="2987025" cy="3854074"/>
          </a:xfrm>
        </p:grpSpPr>
        <p:pic>
          <p:nvPicPr>
            <p:cNvPr id="208" name="Google Shape;208;p2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209" name="Google Shape;209;p21"/>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210" name="Google Shape;210;p21"/>
          <p:cNvPicPr preferRelativeResize="0"/>
          <p:nvPr/>
        </p:nvPicPr>
        <p:blipFill>
          <a:blip r:embed="rId5">
            <a:alphaModFix/>
          </a:blip>
          <a:stretch>
            <a:fillRect/>
          </a:stretch>
        </p:blipFill>
        <p:spPr>
          <a:xfrm rot="-360339">
            <a:off x="6714634" y="840073"/>
            <a:ext cx="2165107" cy="2173929"/>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211" name="Shape 211"/>
        <p:cNvGrpSpPr/>
        <p:nvPr/>
      </p:nvGrpSpPr>
      <p:grpSpPr>
        <a:xfrm>
          <a:off x="0" y="0"/>
          <a:ext cx="0" cy="0"/>
          <a:chOff x="0" y="0"/>
          <a:chExt cx="0" cy="0"/>
        </a:xfrm>
      </p:grpSpPr>
      <p:pic>
        <p:nvPicPr>
          <p:cNvPr id="212" name="Google Shape;212;p22"/>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213" name="Google Shape;213;p22"/>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214" name="Google Shape;214;p22"/>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215" name="Shape 215"/>
        <p:cNvGrpSpPr/>
        <p:nvPr/>
      </p:nvGrpSpPr>
      <p:grpSpPr>
        <a:xfrm>
          <a:off x="0" y="0"/>
          <a:ext cx="0" cy="0"/>
          <a:chOff x="0" y="0"/>
          <a:chExt cx="0" cy="0"/>
        </a:xfrm>
      </p:grpSpPr>
      <p:sp>
        <p:nvSpPr>
          <p:cNvPr id="216" name="Google Shape;216;p23"/>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217" name="Google Shape;217;p23"/>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218" name="Google Shape;218;p23"/>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219" name="Google Shape;219;p23"/>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220" name="Google Shape;220;p23"/>
          <p:cNvGrpSpPr/>
          <p:nvPr/>
        </p:nvGrpSpPr>
        <p:grpSpPr>
          <a:xfrm>
            <a:off x="2650916" y="1644417"/>
            <a:ext cx="1745270" cy="1430724"/>
            <a:chOff x="2642961" y="1644312"/>
            <a:chExt cx="1454634" cy="1195657"/>
          </a:xfrm>
        </p:grpSpPr>
        <p:pic>
          <p:nvPicPr>
            <p:cNvPr id="221" name="Google Shape;221;p23"/>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222" name="Google Shape;222;p23"/>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223" name="Google Shape;223;p23"/>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224" name="Google Shape;224;p23"/>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225" name="Google Shape;225;p23"/>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226" name="Google Shape;226;p23"/>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227" name="Google Shape;227;p2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228" name="Shape 228"/>
        <p:cNvGrpSpPr/>
        <p:nvPr/>
      </p:nvGrpSpPr>
      <p:grpSpPr>
        <a:xfrm>
          <a:off x="0" y="0"/>
          <a:ext cx="0" cy="0"/>
          <a:chOff x="0" y="0"/>
          <a:chExt cx="0" cy="0"/>
        </a:xfrm>
      </p:grpSpPr>
      <p:sp>
        <p:nvSpPr>
          <p:cNvPr id="229" name="Google Shape;229;p2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0" name="Google Shape;230;p2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31" name="Google Shape;231;p2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32" name="Google Shape;232;p2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3" name="Google Shape;233;p2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34" name="Google Shape;234;p24"/>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5" name="Google Shape;235;p24"/>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36" name="Google Shape;236;p24"/>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7" name="Google Shape;237;p24"/>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238" name="Shape 238"/>
        <p:cNvGrpSpPr/>
        <p:nvPr/>
      </p:nvGrpSpPr>
      <p:grpSpPr>
        <a:xfrm>
          <a:off x="0" y="0"/>
          <a:ext cx="0" cy="0"/>
          <a:chOff x="0" y="0"/>
          <a:chExt cx="0" cy="0"/>
        </a:xfrm>
      </p:grpSpPr>
      <p:sp>
        <p:nvSpPr>
          <p:cNvPr id="239" name="Google Shape;239;p2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0" name="Google Shape;240;p2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41" name="Google Shape;241;p2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42" name="Google Shape;242;p2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243" name="Google Shape;243;p2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244" name="Google Shape;244;p25"/>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245" name="Google Shape;245;p25"/>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246" name="Google Shape;246;p25"/>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247" name="Google Shape;247;p25"/>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248" name="Google Shape;248;p25"/>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249" name="Google Shape;249;p25"/>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250" name="Shape 250"/>
        <p:cNvGrpSpPr/>
        <p:nvPr/>
      </p:nvGrpSpPr>
      <p:grpSpPr>
        <a:xfrm>
          <a:off x="0" y="0"/>
          <a:ext cx="0" cy="0"/>
          <a:chOff x="0" y="0"/>
          <a:chExt cx="0" cy="0"/>
        </a:xfrm>
      </p:grpSpPr>
      <p:sp>
        <p:nvSpPr>
          <p:cNvPr id="251" name="Google Shape;251;p2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2" name="Google Shape;252;p2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53" name="Google Shape;253;p2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54" name="Google Shape;254;p2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5" name="Google Shape;255;p2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56" name="Google Shape;256;p26"/>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7" name="Google Shape;257;p26"/>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58" name="Google Shape;258;p26"/>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9" name="Google Shape;259;p26"/>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60" name="Google Shape;260;p26"/>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1" name="Google Shape;261;p26"/>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62" name="Google Shape;262;p26"/>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3" name="Google Shape;263;p26"/>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264" name="Shape 264"/>
        <p:cNvGrpSpPr/>
        <p:nvPr/>
      </p:nvGrpSpPr>
      <p:grpSpPr>
        <a:xfrm>
          <a:off x="0" y="0"/>
          <a:ext cx="0" cy="0"/>
          <a:chOff x="0" y="0"/>
          <a:chExt cx="0" cy="0"/>
        </a:xfrm>
      </p:grpSpPr>
      <p:sp>
        <p:nvSpPr>
          <p:cNvPr id="265" name="Google Shape;265;p27"/>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6" name="Google Shape;266;p27"/>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67" name="Google Shape;267;p27"/>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68" name="Google Shape;268;p27"/>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9" name="Google Shape;269;p27"/>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70" name="Google Shape;270;p27"/>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71" name="Google Shape;271;p27"/>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272" name="Shape 272"/>
        <p:cNvGrpSpPr/>
        <p:nvPr/>
      </p:nvGrpSpPr>
      <p:grpSpPr>
        <a:xfrm>
          <a:off x="0" y="0"/>
          <a:ext cx="0" cy="0"/>
          <a:chOff x="0" y="0"/>
          <a:chExt cx="0" cy="0"/>
        </a:xfrm>
      </p:grpSpPr>
      <p:sp>
        <p:nvSpPr>
          <p:cNvPr id="273" name="Google Shape;273;p2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4" name="Google Shape;274;p28"/>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275" name="Google Shape;275;p28"/>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276" name="Google Shape;276;p28"/>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277" name="Google Shape;277;p28"/>
          <p:cNvCxnSpPr>
            <a:endCxn id="278"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279" name="Google Shape;279;p28"/>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280" name="Google Shape;280;p28"/>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281" name="Google Shape;281;p28"/>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278" name="Google Shape;278;p28"/>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282" name="Google Shape;282;p28"/>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283" name="Google Shape;283;p2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84" name="Google Shape;284;p28"/>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285" name="Shape 285"/>
        <p:cNvGrpSpPr/>
        <p:nvPr/>
      </p:nvGrpSpPr>
      <p:grpSpPr>
        <a:xfrm>
          <a:off x="0" y="0"/>
          <a:ext cx="0" cy="0"/>
          <a:chOff x="0" y="0"/>
          <a:chExt cx="0" cy="0"/>
        </a:xfrm>
      </p:grpSpPr>
      <p:pic>
        <p:nvPicPr>
          <p:cNvPr id="286" name="Google Shape;286;p29"/>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287" name="Google Shape;287;p29"/>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288" name="Google Shape;288;p29"/>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289" name="Google Shape;289;p29"/>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290" name="Google Shape;290;p29"/>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291" name="Google Shape;291;p29"/>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292" name="Google Shape;292;p29"/>
          <p:cNvCxnSpPr>
            <a:endCxn id="293"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293" name="Google Shape;293;p29"/>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294" name="Google Shape;294;p29"/>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295" name="Google Shape;295;p29"/>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96" name="Google Shape;296;p29"/>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97" name="Google Shape;297;p29"/>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298" name="Google Shape;298;p29"/>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299" name="Google Shape;299;p2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0" name="Google Shape;300;p29"/>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301" name="Google Shape;301;p2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02" name="Google Shape;302;p29"/>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303" name="Shape 303"/>
        <p:cNvGrpSpPr/>
        <p:nvPr/>
      </p:nvGrpSpPr>
      <p:grpSpPr>
        <a:xfrm>
          <a:off x="0" y="0"/>
          <a:ext cx="0" cy="0"/>
          <a:chOff x="0" y="0"/>
          <a:chExt cx="0" cy="0"/>
        </a:xfrm>
      </p:grpSpPr>
      <p:pic>
        <p:nvPicPr>
          <p:cNvPr id="304" name="Google Shape;304;p30"/>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305" name="Google Shape;305;p30"/>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306" name="Google Shape;306;p30"/>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307" name="Google Shape;307;p30"/>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308" name="Google Shape;308;p30"/>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309" name="Google Shape;309;p30"/>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310" name="Google Shape;310;p30"/>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311" name="Google Shape;311;p30"/>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312" name="Google Shape;312;p30"/>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313" name="Google Shape;313;p30"/>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314" name="Google Shape;314;p30"/>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315" name="Google Shape;315;p30"/>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316" name="Google Shape;316;p30"/>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7" name="Google Shape;317;p30"/>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8" name="Google Shape;318;p30"/>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9" name="Google Shape;319;p30"/>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320" name="Google Shape;320;p30"/>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321" name="Google Shape;321;p30"/>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2" name="Google Shape;322;p30"/>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323" name="Google Shape;323;p30"/>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24" name="Google Shape;324;p30"/>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325" name="Shape 325"/>
        <p:cNvGrpSpPr/>
        <p:nvPr/>
      </p:nvGrpSpPr>
      <p:grpSpPr>
        <a:xfrm>
          <a:off x="0" y="0"/>
          <a:ext cx="0" cy="0"/>
          <a:chOff x="0" y="0"/>
          <a:chExt cx="0" cy="0"/>
        </a:xfrm>
      </p:grpSpPr>
      <p:pic>
        <p:nvPicPr>
          <p:cNvPr id="326" name="Google Shape;326;p31"/>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27" name="Google Shape;327;p31"/>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3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329" name="Google Shape;329;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30" name="Google Shape;330;p3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331" name="Google Shape;331;p3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332" name="Shape 332"/>
        <p:cNvGrpSpPr/>
        <p:nvPr/>
      </p:nvGrpSpPr>
      <p:grpSpPr>
        <a:xfrm>
          <a:off x="0" y="0"/>
          <a:ext cx="0" cy="0"/>
          <a:chOff x="0" y="0"/>
          <a:chExt cx="0" cy="0"/>
        </a:xfrm>
      </p:grpSpPr>
      <p:pic>
        <p:nvPicPr>
          <p:cNvPr id="333" name="Google Shape;333;p3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4" name="Google Shape;334;p3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3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336" name="Google Shape;336;p3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37" name="Google Shape;337;p3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38" name="Google Shape;338;p3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339" name="Shape 339"/>
        <p:cNvGrpSpPr/>
        <p:nvPr/>
      </p:nvGrpSpPr>
      <p:grpSpPr>
        <a:xfrm>
          <a:off x="0" y="0"/>
          <a:ext cx="0" cy="0"/>
          <a:chOff x="0" y="0"/>
          <a:chExt cx="0" cy="0"/>
        </a:xfrm>
      </p:grpSpPr>
      <p:pic>
        <p:nvPicPr>
          <p:cNvPr id="340" name="Google Shape;340;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41" name="Google Shape;341;p3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3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43" name="Google Shape;343;p3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44" name="Google Shape;344;p3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45" name="Google Shape;345;p3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346" name="Shape 346"/>
        <p:cNvGrpSpPr/>
        <p:nvPr/>
      </p:nvGrpSpPr>
      <p:grpSpPr>
        <a:xfrm>
          <a:off x="0" y="0"/>
          <a:ext cx="0" cy="0"/>
          <a:chOff x="0" y="0"/>
          <a:chExt cx="0" cy="0"/>
        </a:xfrm>
      </p:grpSpPr>
      <p:pic>
        <p:nvPicPr>
          <p:cNvPr id="347" name="Google Shape;347;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48" name="Google Shape;348;p3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3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50" name="Google Shape;350;p34"/>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51" name="Google Shape;351;p3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52" name="Google Shape;352;p34"/>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353" name="Shape 353"/>
        <p:cNvGrpSpPr/>
        <p:nvPr/>
      </p:nvGrpSpPr>
      <p:grpSpPr>
        <a:xfrm>
          <a:off x="0" y="0"/>
          <a:ext cx="0" cy="0"/>
          <a:chOff x="0" y="0"/>
          <a:chExt cx="0" cy="0"/>
        </a:xfrm>
      </p:grpSpPr>
      <p:sp>
        <p:nvSpPr>
          <p:cNvPr id="354" name="Google Shape;354;p3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55" name="Google Shape;355;p35"/>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56" name="Google Shape;356;p3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3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58" name="Google Shape;358;p3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59" name="Google Shape;359;p35"/>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60" name="Google Shape;360;p35"/>
          <p:cNvGrpSpPr/>
          <p:nvPr/>
        </p:nvGrpSpPr>
        <p:grpSpPr>
          <a:xfrm>
            <a:off x="7834231" y="1285"/>
            <a:ext cx="828900" cy="576065"/>
            <a:chOff x="7801496" y="1285"/>
            <a:chExt cx="828900" cy="576065"/>
          </a:xfrm>
        </p:grpSpPr>
        <p:pic>
          <p:nvPicPr>
            <p:cNvPr id="361" name="Google Shape;361;p3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62" name="Google Shape;362;p3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63" name="Google Shape;363;p35"/>
          <p:cNvGrpSpPr/>
          <p:nvPr/>
        </p:nvGrpSpPr>
        <p:grpSpPr>
          <a:xfrm>
            <a:off x="8635663" y="1285"/>
            <a:ext cx="499700" cy="576065"/>
            <a:chOff x="8635663" y="1285"/>
            <a:chExt cx="499700" cy="576065"/>
          </a:xfrm>
        </p:grpSpPr>
        <p:pic>
          <p:nvPicPr>
            <p:cNvPr id="364" name="Google Shape;364;p3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65" name="Google Shape;365;p3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366" name="Shape 366"/>
        <p:cNvGrpSpPr/>
        <p:nvPr/>
      </p:nvGrpSpPr>
      <p:grpSpPr>
        <a:xfrm>
          <a:off x="0" y="0"/>
          <a:ext cx="0" cy="0"/>
          <a:chOff x="0" y="0"/>
          <a:chExt cx="0" cy="0"/>
        </a:xfrm>
      </p:grpSpPr>
      <p:sp>
        <p:nvSpPr>
          <p:cNvPr id="367" name="Google Shape;367;p36"/>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68" name="Google Shape;368;p3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69" name="Google Shape;369;p3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3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71" name="Google Shape;371;p3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72" name="Google Shape;372;p3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73" name="Google Shape;373;p36"/>
          <p:cNvGrpSpPr/>
          <p:nvPr/>
        </p:nvGrpSpPr>
        <p:grpSpPr>
          <a:xfrm>
            <a:off x="7834231" y="1285"/>
            <a:ext cx="828900" cy="576065"/>
            <a:chOff x="7801496" y="1285"/>
            <a:chExt cx="828900" cy="576065"/>
          </a:xfrm>
        </p:grpSpPr>
        <p:pic>
          <p:nvPicPr>
            <p:cNvPr id="374" name="Google Shape;374;p3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75" name="Google Shape;375;p3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76" name="Google Shape;376;p36"/>
          <p:cNvGrpSpPr/>
          <p:nvPr/>
        </p:nvGrpSpPr>
        <p:grpSpPr>
          <a:xfrm>
            <a:off x="8635663" y="1285"/>
            <a:ext cx="499700" cy="576065"/>
            <a:chOff x="8635663" y="1285"/>
            <a:chExt cx="499700" cy="576065"/>
          </a:xfrm>
        </p:grpSpPr>
        <p:pic>
          <p:nvPicPr>
            <p:cNvPr id="377" name="Google Shape;377;p3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78" name="Google Shape;378;p3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379" name="Shape 379"/>
        <p:cNvGrpSpPr/>
        <p:nvPr/>
      </p:nvGrpSpPr>
      <p:grpSpPr>
        <a:xfrm>
          <a:off x="0" y="0"/>
          <a:ext cx="0" cy="0"/>
          <a:chOff x="0" y="0"/>
          <a:chExt cx="0" cy="0"/>
        </a:xfrm>
      </p:grpSpPr>
      <p:sp>
        <p:nvSpPr>
          <p:cNvPr id="380" name="Google Shape;380;p37"/>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1" name="Google Shape;381;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82" name="Google Shape;382;p3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3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4" name="Google Shape;384;p3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5" name="Google Shape;385;p3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86" name="Google Shape;386;p37"/>
          <p:cNvGrpSpPr/>
          <p:nvPr/>
        </p:nvGrpSpPr>
        <p:grpSpPr>
          <a:xfrm>
            <a:off x="7834231" y="1285"/>
            <a:ext cx="828900" cy="576065"/>
            <a:chOff x="7801496" y="1285"/>
            <a:chExt cx="828900" cy="576065"/>
          </a:xfrm>
        </p:grpSpPr>
        <p:pic>
          <p:nvPicPr>
            <p:cNvPr id="387" name="Google Shape;387;p3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88" name="Google Shape;388;p3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89" name="Google Shape;389;p37"/>
          <p:cNvGrpSpPr/>
          <p:nvPr/>
        </p:nvGrpSpPr>
        <p:grpSpPr>
          <a:xfrm>
            <a:off x="8635663" y="1285"/>
            <a:ext cx="499700" cy="576065"/>
            <a:chOff x="8635663" y="1285"/>
            <a:chExt cx="499700" cy="576065"/>
          </a:xfrm>
        </p:grpSpPr>
        <p:pic>
          <p:nvPicPr>
            <p:cNvPr id="390" name="Google Shape;390;p3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91" name="Google Shape;391;p3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392" name="Shape 392"/>
        <p:cNvGrpSpPr/>
        <p:nvPr/>
      </p:nvGrpSpPr>
      <p:grpSpPr>
        <a:xfrm>
          <a:off x="0" y="0"/>
          <a:ext cx="0" cy="0"/>
          <a:chOff x="0" y="0"/>
          <a:chExt cx="0" cy="0"/>
        </a:xfrm>
      </p:grpSpPr>
      <p:sp>
        <p:nvSpPr>
          <p:cNvPr id="393" name="Google Shape;393;p38"/>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4" name="Google Shape;394;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5" name="Google Shape;395;p3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38"/>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97" name="Google Shape;397;p38"/>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98" name="Google Shape;398;p3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99" name="Google Shape;399;p38"/>
          <p:cNvGrpSpPr/>
          <p:nvPr/>
        </p:nvGrpSpPr>
        <p:grpSpPr>
          <a:xfrm>
            <a:off x="7834231" y="1285"/>
            <a:ext cx="828900" cy="576065"/>
            <a:chOff x="7801496" y="1285"/>
            <a:chExt cx="828900" cy="576065"/>
          </a:xfrm>
        </p:grpSpPr>
        <p:pic>
          <p:nvPicPr>
            <p:cNvPr id="400" name="Google Shape;400;p38"/>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401" name="Google Shape;401;p38"/>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402" name="Google Shape;402;p38"/>
          <p:cNvGrpSpPr/>
          <p:nvPr/>
        </p:nvGrpSpPr>
        <p:grpSpPr>
          <a:xfrm>
            <a:off x="8635663" y="1285"/>
            <a:ext cx="499700" cy="576065"/>
            <a:chOff x="8635663" y="1285"/>
            <a:chExt cx="499700" cy="576065"/>
          </a:xfrm>
        </p:grpSpPr>
        <p:pic>
          <p:nvPicPr>
            <p:cNvPr id="403" name="Google Shape;403;p38"/>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404" name="Google Shape;404;p38"/>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405" name="Shape 405"/>
        <p:cNvGrpSpPr/>
        <p:nvPr/>
      </p:nvGrpSpPr>
      <p:grpSpPr>
        <a:xfrm>
          <a:off x="0" y="0"/>
          <a:ext cx="0" cy="0"/>
          <a:chOff x="0" y="0"/>
          <a:chExt cx="0" cy="0"/>
        </a:xfrm>
      </p:grpSpPr>
      <p:pic>
        <p:nvPicPr>
          <p:cNvPr id="406" name="Google Shape;406;p39"/>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407" name="Google Shape;407;p39"/>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408" name="Google Shape;408;p39"/>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409" name="Google Shape;409;p3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39"/>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11" name="Google Shape;411;p39"/>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12" name="Google Shape;412;p39"/>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413" name="Google Shape;413;p39"/>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414" name="Google Shape;414;p39"/>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415" name="Google Shape;415;p3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16" name="Google Shape;416;p39"/>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417" name="Google Shape;417;p39"/>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18" name="Google Shape;418;p39"/>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419" name="Google Shape;419;p39"/>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420" name="Google Shape;420;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1" name="Google Shape;421;p3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grpSp>
        <p:nvGrpSpPr>
          <p:cNvPr id="422" name="Google Shape;422;p39"/>
          <p:cNvGrpSpPr/>
          <p:nvPr/>
        </p:nvGrpSpPr>
        <p:grpSpPr>
          <a:xfrm>
            <a:off x="324128" y="3139463"/>
            <a:ext cx="457200" cy="457200"/>
            <a:chOff x="1020916" y="1442088"/>
            <a:chExt cx="457200" cy="457200"/>
          </a:xfrm>
        </p:grpSpPr>
        <p:pic>
          <p:nvPicPr>
            <p:cNvPr id="423" name="Google Shape;423;p39"/>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424" name="Google Shape;424;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25" name="Google Shape;425;p39"/>
          <p:cNvGrpSpPr/>
          <p:nvPr/>
        </p:nvGrpSpPr>
        <p:grpSpPr>
          <a:xfrm>
            <a:off x="324128" y="3987825"/>
            <a:ext cx="457200" cy="457200"/>
            <a:chOff x="1020916" y="1442088"/>
            <a:chExt cx="457200" cy="457200"/>
          </a:xfrm>
        </p:grpSpPr>
        <p:pic>
          <p:nvPicPr>
            <p:cNvPr id="426" name="Google Shape;426;p39"/>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427" name="Google Shape;427;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428" name="Shape 428"/>
        <p:cNvGrpSpPr/>
        <p:nvPr/>
      </p:nvGrpSpPr>
      <p:grpSpPr>
        <a:xfrm>
          <a:off x="0" y="0"/>
          <a:ext cx="0" cy="0"/>
          <a:chOff x="0" y="0"/>
          <a:chExt cx="0" cy="0"/>
        </a:xfrm>
      </p:grpSpPr>
      <p:pic>
        <p:nvPicPr>
          <p:cNvPr id="429" name="Google Shape;429;p4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0" name="Google Shape;430;p4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40"/>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32" name="Google Shape;432;p40"/>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33" name="Google Shape;433;p40"/>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434" name="Google Shape;434;p40"/>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35" name="Google Shape;435;p4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436" name="Google Shape;436;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37" name="Google Shape;437;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38" name="Google Shape;438;p4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39" name="Google Shape;439;p40"/>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0" name="Google Shape;440;p40"/>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41" name="Google Shape;441;p40"/>
          <p:cNvGrpSpPr/>
          <p:nvPr/>
        </p:nvGrpSpPr>
        <p:grpSpPr>
          <a:xfrm>
            <a:off x="324128" y="3139463"/>
            <a:ext cx="457200" cy="457200"/>
            <a:chOff x="1020916" y="1442088"/>
            <a:chExt cx="457200" cy="457200"/>
          </a:xfrm>
        </p:grpSpPr>
        <p:pic>
          <p:nvPicPr>
            <p:cNvPr id="442" name="Google Shape;442;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3" name="Google Shape;443;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44" name="Google Shape;444;p40"/>
          <p:cNvGrpSpPr/>
          <p:nvPr/>
        </p:nvGrpSpPr>
        <p:grpSpPr>
          <a:xfrm>
            <a:off x="324128" y="3987825"/>
            <a:ext cx="457200" cy="457200"/>
            <a:chOff x="1020916" y="1442088"/>
            <a:chExt cx="457200" cy="457200"/>
          </a:xfrm>
        </p:grpSpPr>
        <p:pic>
          <p:nvPicPr>
            <p:cNvPr id="445" name="Google Shape;445;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6" name="Google Shape;446;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447" name="Google Shape;447;p40"/>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448" name="Google Shape;448;p40"/>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449" name="Google Shape;449;p40"/>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50" name="Google Shape;450;p40"/>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451" name="Shape 451"/>
        <p:cNvGrpSpPr/>
        <p:nvPr/>
      </p:nvGrpSpPr>
      <p:grpSpPr>
        <a:xfrm>
          <a:off x="0" y="0"/>
          <a:ext cx="0" cy="0"/>
          <a:chOff x="0" y="0"/>
          <a:chExt cx="0" cy="0"/>
        </a:xfrm>
      </p:grpSpPr>
      <p:pic>
        <p:nvPicPr>
          <p:cNvPr id="452" name="Google Shape;452;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53" name="Google Shape;453;p4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4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55" name="Google Shape;455;p4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56" name="Google Shape;456;p4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457" name="Google Shape;457;p41"/>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58" name="Google Shape;458;p4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459" name="Google Shape;459;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60" name="Google Shape;460;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61" name="Google Shape;461;p4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62" name="Google Shape;462;p41"/>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3" name="Google Shape;463;p4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64" name="Google Shape;464;p41"/>
          <p:cNvGrpSpPr/>
          <p:nvPr/>
        </p:nvGrpSpPr>
        <p:grpSpPr>
          <a:xfrm>
            <a:off x="324128" y="3139463"/>
            <a:ext cx="457200" cy="457200"/>
            <a:chOff x="1020916" y="1442088"/>
            <a:chExt cx="457200" cy="457200"/>
          </a:xfrm>
        </p:grpSpPr>
        <p:pic>
          <p:nvPicPr>
            <p:cNvPr id="465" name="Google Shape;465;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6" name="Google Shape;466;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67" name="Google Shape;467;p41"/>
          <p:cNvGrpSpPr/>
          <p:nvPr/>
        </p:nvGrpSpPr>
        <p:grpSpPr>
          <a:xfrm>
            <a:off x="324128" y="3987825"/>
            <a:ext cx="457200" cy="457200"/>
            <a:chOff x="1020916" y="1442088"/>
            <a:chExt cx="457200" cy="457200"/>
          </a:xfrm>
        </p:grpSpPr>
        <p:pic>
          <p:nvPicPr>
            <p:cNvPr id="468" name="Google Shape;468;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9" name="Google Shape;469;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470" name="Google Shape;470;p41"/>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471" name="Google Shape;471;p41"/>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472" name="Google Shape;472;p4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73" name="Google Shape;473;p4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474" name="Shape 474"/>
        <p:cNvGrpSpPr/>
        <p:nvPr/>
      </p:nvGrpSpPr>
      <p:grpSpPr>
        <a:xfrm>
          <a:off x="0" y="0"/>
          <a:ext cx="0" cy="0"/>
          <a:chOff x="0" y="0"/>
          <a:chExt cx="0" cy="0"/>
        </a:xfrm>
      </p:grpSpPr>
      <p:pic>
        <p:nvPicPr>
          <p:cNvPr id="475" name="Google Shape;475;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76" name="Google Shape;476;p4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42"/>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78" name="Google Shape;478;p42"/>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79" name="Google Shape;479;p42"/>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480" name="Google Shape;480;p42"/>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1" name="Google Shape;481;p42"/>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482" name="Google Shape;482;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3" name="Google Shape;483;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84" name="Google Shape;484;p4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85" name="Google Shape;485;p42"/>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6" name="Google Shape;486;p42"/>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87" name="Google Shape;487;p42"/>
          <p:cNvGrpSpPr/>
          <p:nvPr/>
        </p:nvGrpSpPr>
        <p:grpSpPr>
          <a:xfrm>
            <a:off x="324128" y="3139463"/>
            <a:ext cx="457200" cy="457200"/>
            <a:chOff x="1020916" y="1442088"/>
            <a:chExt cx="457200" cy="457200"/>
          </a:xfrm>
        </p:grpSpPr>
        <p:pic>
          <p:nvPicPr>
            <p:cNvPr id="488" name="Google Shape;488;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9" name="Google Shape;489;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90" name="Google Shape;490;p42"/>
          <p:cNvGrpSpPr/>
          <p:nvPr/>
        </p:nvGrpSpPr>
        <p:grpSpPr>
          <a:xfrm>
            <a:off x="324128" y="3987825"/>
            <a:ext cx="457200" cy="457200"/>
            <a:chOff x="1020916" y="1442088"/>
            <a:chExt cx="457200" cy="457200"/>
          </a:xfrm>
        </p:grpSpPr>
        <p:pic>
          <p:nvPicPr>
            <p:cNvPr id="491" name="Google Shape;491;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2" name="Google Shape;492;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493" name="Google Shape;493;p42"/>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494" name="Google Shape;494;p42"/>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495" name="Google Shape;495;p42"/>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96" name="Google Shape;496;p42"/>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497" name="Shape 497"/>
        <p:cNvGrpSpPr/>
        <p:nvPr/>
      </p:nvGrpSpPr>
      <p:grpSpPr>
        <a:xfrm>
          <a:off x="0" y="0"/>
          <a:ext cx="0" cy="0"/>
          <a:chOff x="0" y="0"/>
          <a:chExt cx="0" cy="0"/>
        </a:xfrm>
      </p:grpSpPr>
      <p:pic>
        <p:nvPicPr>
          <p:cNvPr id="498" name="Google Shape;498;p4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99" name="Google Shape;499;p4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01" name="Google Shape;501;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2" name="Google Shape;502;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3" name="Google Shape;503;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504" name="Google Shape;504;p4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505" name="Google Shape;505;p4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506" name="Google Shape;506;p4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grpSp>
        <p:nvGrpSpPr>
          <p:cNvPr id="507" name="Google Shape;507;p43"/>
          <p:cNvGrpSpPr/>
          <p:nvPr/>
        </p:nvGrpSpPr>
        <p:grpSpPr>
          <a:xfrm>
            <a:off x="323653" y="1804438"/>
            <a:ext cx="457200" cy="457200"/>
            <a:chOff x="1020916" y="1442088"/>
            <a:chExt cx="457200" cy="457200"/>
          </a:xfrm>
        </p:grpSpPr>
        <p:pic>
          <p:nvPicPr>
            <p:cNvPr id="508" name="Google Shape;508;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09" name="Google Shape;509;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0" name="Google Shape;510;p43"/>
          <p:cNvGrpSpPr/>
          <p:nvPr/>
        </p:nvGrpSpPr>
        <p:grpSpPr>
          <a:xfrm>
            <a:off x="323653" y="2766575"/>
            <a:ext cx="457200" cy="457200"/>
            <a:chOff x="1020916" y="1442088"/>
            <a:chExt cx="457200" cy="457200"/>
          </a:xfrm>
        </p:grpSpPr>
        <p:pic>
          <p:nvPicPr>
            <p:cNvPr id="511" name="Google Shape;511;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2" name="Google Shape;512;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3" name="Google Shape;513;p43"/>
          <p:cNvGrpSpPr/>
          <p:nvPr/>
        </p:nvGrpSpPr>
        <p:grpSpPr>
          <a:xfrm>
            <a:off x="323641" y="3729038"/>
            <a:ext cx="457200" cy="457200"/>
            <a:chOff x="1020916" y="1442088"/>
            <a:chExt cx="457200" cy="457200"/>
          </a:xfrm>
        </p:grpSpPr>
        <p:pic>
          <p:nvPicPr>
            <p:cNvPr id="514" name="Google Shape;514;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5" name="Google Shape;515;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516" name="Shape 516"/>
        <p:cNvGrpSpPr/>
        <p:nvPr/>
      </p:nvGrpSpPr>
      <p:grpSpPr>
        <a:xfrm>
          <a:off x="0" y="0"/>
          <a:ext cx="0" cy="0"/>
          <a:chOff x="0" y="0"/>
          <a:chExt cx="0" cy="0"/>
        </a:xfrm>
      </p:grpSpPr>
      <p:pic>
        <p:nvPicPr>
          <p:cNvPr id="517" name="Google Shape;517;p4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18" name="Google Shape;518;p4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4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520" name="Google Shape;520;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21" name="Google Shape;521;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22" name="Google Shape;522;p4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523" name="Google Shape;523;p4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524" name="Google Shape;524;p4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525" name="Google Shape;525;p4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grpSp>
        <p:nvGrpSpPr>
          <p:cNvPr id="526" name="Google Shape;526;p44"/>
          <p:cNvGrpSpPr/>
          <p:nvPr/>
        </p:nvGrpSpPr>
        <p:grpSpPr>
          <a:xfrm>
            <a:off x="323653" y="1804438"/>
            <a:ext cx="457200" cy="457200"/>
            <a:chOff x="1020916" y="1442088"/>
            <a:chExt cx="457200" cy="457200"/>
          </a:xfrm>
        </p:grpSpPr>
        <p:pic>
          <p:nvPicPr>
            <p:cNvPr id="527" name="Google Shape;527;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8" name="Google Shape;528;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29" name="Google Shape;529;p44"/>
          <p:cNvGrpSpPr/>
          <p:nvPr/>
        </p:nvGrpSpPr>
        <p:grpSpPr>
          <a:xfrm>
            <a:off x="323653" y="2766575"/>
            <a:ext cx="457200" cy="457200"/>
            <a:chOff x="1020916" y="1442088"/>
            <a:chExt cx="457200" cy="457200"/>
          </a:xfrm>
        </p:grpSpPr>
        <p:pic>
          <p:nvPicPr>
            <p:cNvPr id="530" name="Google Shape;530;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1" name="Google Shape;531;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32" name="Google Shape;532;p44"/>
          <p:cNvGrpSpPr/>
          <p:nvPr/>
        </p:nvGrpSpPr>
        <p:grpSpPr>
          <a:xfrm>
            <a:off x="323641" y="3729038"/>
            <a:ext cx="457200" cy="457200"/>
            <a:chOff x="1020916" y="1442088"/>
            <a:chExt cx="457200" cy="457200"/>
          </a:xfrm>
        </p:grpSpPr>
        <p:pic>
          <p:nvPicPr>
            <p:cNvPr id="533" name="Google Shape;533;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4" name="Google Shape;534;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535" name="Shape 535"/>
        <p:cNvGrpSpPr/>
        <p:nvPr/>
      </p:nvGrpSpPr>
      <p:grpSpPr>
        <a:xfrm>
          <a:off x="0" y="0"/>
          <a:ext cx="0" cy="0"/>
          <a:chOff x="0" y="0"/>
          <a:chExt cx="0" cy="0"/>
        </a:xfrm>
      </p:grpSpPr>
      <p:pic>
        <p:nvPicPr>
          <p:cNvPr id="536" name="Google Shape;536;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37" name="Google Shape;537;p4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4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39" name="Google Shape;539;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40" name="Google Shape;540;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41" name="Google Shape;541;p4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2" name="Google Shape;542;p4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43" name="Google Shape;543;p4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44" name="Google Shape;544;p4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45" name="Google Shape;545;p45"/>
          <p:cNvGrpSpPr/>
          <p:nvPr/>
        </p:nvGrpSpPr>
        <p:grpSpPr>
          <a:xfrm>
            <a:off x="323653" y="1804438"/>
            <a:ext cx="457200" cy="457200"/>
            <a:chOff x="1020916" y="1442088"/>
            <a:chExt cx="457200" cy="457200"/>
          </a:xfrm>
        </p:grpSpPr>
        <p:pic>
          <p:nvPicPr>
            <p:cNvPr id="546" name="Google Shape;546;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7" name="Google Shape;547;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48" name="Google Shape;548;p45"/>
          <p:cNvGrpSpPr/>
          <p:nvPr/>
        </p:nvGrpSpPr>
        <p:grpSpPr>
          <a:xfrm>
            <a:off x="323653" y="2766575"/>
            <a:ext cx="457200" cy="457200"/>
            <a:chOff x="1020916" y="1442088"/>
            <a:chExt cx="457200" cy="457200"/>
          </a:xfrm>
        </p:grpSpPr>
        <p:pic>
          <p:nvPicPr>
            <p:cNvPr id="549" name="Google Shape;549;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0" name="Google Shape;550;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51" name="Google Shape;551;p45"/>
          <p:cNvGrpSpPr/>
          <p:nvPr/>
        </p:nvGrpSpPr>
        <p:grpSpPr>
          <a:xfrm>
            <a:off x="323641" y="3729038"/>
            <a:ext cx="457200" cy="457200"/>
            <a:chOff x="1020916" y="1442088"/>
            <a:chExt cx="457200" cy="457200"/>
          </a:xfrm>
        </p:grpSpPr>
        <p:pic>
          <p:nvPicPr>
            <p:cNvPr id="552" name="Google Shape;552;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3" name="Google Shape;553;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554" name="Shape 554"/>
        <p:cNvGrpSpPr/>
        <p:nvPr/>
      </p:nvGrpSpPr>
      <p:grpSpPr>
        <a:xfrm>
          <a:off x="0" y="0"/>
          <a:ext cx="0" cy="0"/>
          <a:chOff x="0" y="0"/>
          <a:chExt cx="0" cy="0"/>
        </a:xfrm>
      </p:grpSpPr>
      <p:pic>
        <p:nvPicPr>
          <p:cNvPr id="555" name="Google Shape;555;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56" name="Google Shape;556;p4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46"/>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58" name="Google Shape;558;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59" name="Google Shape;559;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60" name="Google Shape;560;p4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61" name="Google Shape;561;p46"/>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62" name="Google Shape;562;p46"/>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63" name="Google Shape;563;p46"/>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64" name="Google Shape;564;p46"/>
          <p:cNvGrpSpPr/>
          <p:nvPr/>
        </p:nvGrpSpPr>
        <p:grpSpPr>
          <a:xfrm>
            <a:off x="323653" y="1804438"/>
            <a:ext cx="457200" cy="457200"/>
            <a:chOff x="1020916" y="1442088"/>
            <a:chExt cx="457200" cy="457200"/>
          </a:xfrm>
        </p:grpSpPr>
        <p:pic>
          <p:nvPicPr>
            <p:cNvPr id="565" name="Google Shape;565;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6" name="Google Shape;566;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67" name="Google Shape;567;p46"/>
          <p:cNvGrpSpPr/>
          <p:nvPr/>
        </p:nvGrpSpPr>
        <p:grpSpPr>
          <a:xfrm>
            <a:off x="323653" y="2766575"/>
            <a:ext cx="457200" cy="457200"/>
            <a:chOff x="1020916" y="1442088"/>
            <a:chExt cx="457200" cy="457200"/>
          </a:xfrm>
        </p:grpSpPr>
        <p:pic>
          <p:nvPicPr>
            <p:cNvPr id="568" name="Google Shape;568;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9" name="Google Shape;569;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70" name="Google Shape;570;p46"/>
          <p:cNvGrpSpPr/>
          <p:nvPr/>
        </p:nvGrpSpPr>
        <p:grpSpPr>
          <a:xfrm>
            <a:off x="323641" y="3729038"/>
            <a:ext cx="457200" cy="457200"/>
            <a:chOff x="1020916" y="1442088"/>
            <a:chExt cx="457200" cy="457200"/>
          </a:xfrm>
        </p:grpSpPr>
        <p:pic>
          <p:nvPicPr>
            <p:cNvPr id="571" name="Google Shape;571;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2" name="Google Shape;572;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573" name="Shape 573"/>
        <p:cNvGrpSpPr/>
        <p:nvPr/>
      </p:nvGrpSpPr>
      <p:grpSpPr>
        <a:xfrm>
          <a:off x="0" y="0"/>
          <a:ext cx="0" cy="0"/>
          <a:chOff x="0" y="0"/>
          <a:chExt cx="0" cy="0"/>
        </a:xfrm>
      </p:grpSpPr>
      <p:pic>
        <p:nvPicPr>
          <p:cNvPr id="574" name="Google Shape;574;p47"/>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75" name="Google Shape;575;p47"/>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4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577" name="Google Shape;577;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78" name="Google Shape;578;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79" name="Google Shape;579;p4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580" name="Google Shape;580;p4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581" name="Google Shape;581;p4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582" name="Google Shape;582;p4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583" name="Google Shape;583;p4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grpSp>
        <p:nvGrpSpPr>
          <p:cNvPr id="584" name="Google Shape;584;p47"/>
          <p:cNvGrpSpPr/>
          <p:nvPr/>
        </p:nvGrpSpPr>
        <p:grpSpPr>
          <a:xfrm>
            <a:off x="323653" y="1652038"/>
            <a:ext cx="457200" cy="457200"/>
            <a:chOff x="1020916" y="1442088"/>
            <a:chExt cx="457200" cy="457200"/>
          </a:xfrm>
        </p:grpSpPr>
        <p:pic>
          <p:nvPicPr>
            <p:cNvPr id="585" name="Google Shape;585;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6" name="Google Shape;586;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87" name="Google Shape;587;p47"/>
          <p:cNvGrpSpPr/>
          <p:nvPr/>
        </p:nvGrpSpPr>
        <p:grpSpPr>
          <a:xfrm>
            <a:off x="323653" y="2461775"/>
            <a:ext cx="457200" cy="457200"/>
            <a:chOff x="1020916" y="1442088"/>
            <a:chExt cx="457200" cy="457200"/>
          </a:xfrm>
        </p:grpSpPr>
        <p:pic>
          <p:nvPicPr>
            <p:cNvPr id="588" name="Google Shape;588;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9" name="Google Shape;589;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90" name="Google Shape;590;p47"/>
          <p:cNvGrpSpPr/>
          <p:nvPr/>
        </p:nvGrpSpPr>
        <p:grpSpPr>
          <a:xfrm>
            <a:off x="323641" y="3271838"/>
            <a:ext cx="457200" cy="457200"/>
            <a:chOff x="1020916" y="1442088"/>
            <a:chExt cx="457200" cy="457200"/>
          </a:xfrm>
        </p:grpSpPr>
        <p:pic>
          <p:nvPicPr>
            <p:cNvPr id="591" name="Google Shape;591;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2" name="Google Shape;592;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93" name="Google Shape;593;p47"/>
          <p:cNvGrpSpPr/>
          <p:nvPr/>
        </p:nvGrpSpPr>
        <p:grpSpPr>
          <a:xfrm>
            <a:off x="323641" y="4081763"/>
            <a:ext cx="457200" cy="457200"/>
            <a:chOff x="1020916" y="1442088"/>
            <a:chExt cx="457200" cy="457200"/>
          </a:xfrm>
        </p:grpSpPr>
        <p:pic>
          <p:nvPicPr>
            <p:cNvPr id="594" name="Google Shape;594;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5" name="Google Shape;595;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596" name="Shape 596"/>
        <p:cNvGrpSpPr/>
        <p:nvPr/>
      </p:nvGrpSpPr>
      <p:grpSpPr>
        <a:xfrm>
          <a:off x="0" y="0"/>
          <a:ext cx="0" cy="0"/>
          <a:chOff x="0" y="0"/>
          <a:chExt cx="0" cy="0"/>
        </a:xfrm>
      </p:grpSpPr>
      <p:pic>
        <p:nvPicPr>
          <p:cNvPr id="597" name="Google Shape;597;p4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98" name="Google Shape;598;p48"/>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4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600" name="Google Shape;600;p4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01" name="Google Shape;601;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02" name="Google Shape;602;p4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603" name="Google Shape;603;p4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604" name="Google Shape;604;p4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605" name="Google Shape;605;p4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606" name="Google Shape;606;p4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grpSp>
        <p:nvGrpSpPr>
          <p:cNvPr id="607" name="Google Shape;607;p48"/>
          <p:cNvGrpSpPr/>
          <p:nvPr/>
        </p:nvGrpSpPr>
        <p:grpSpPr>
          <a:xfrm>
            <a:off x="323653" y="1652038"/>
            <a:ext cx="457200" cy="457200"/>
            <a:chOff x="1020916" y="1442088"/>
            <a:chExt cx="457200" cy="457200"/>
          </a:xfrm>
        </p:grpSpPr>
        <p:pic>
          <p:nvPicPr>
            <p:cNvPr id="608" name="Google Shape;608;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9" name="Google Shape;609;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10" name="Google Shape;610;p48"/>
          <p:cNvGrpSpPr/>
          <p:nvPr/>
        </p:nvGrpSpPr>
        <p:grpSpPr>
          <a:xfrm>
            <a:off x="323653" y="2461775"/>
            <a:ext cx="457200" cy="457200"/>
            <a:chOff x="1020916" y="1442088"/>
            <a:chExt cx="457200" cy="457200"/>
          </a:xfrm>
        </p:grpSpPr>
        <p:pic>
          <p:nvPicPr>
            <p:cNvPr id="611" name="Google Shape;611;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2" name="Google Shape;612;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13" name="Google Shape;613;p48"/>
          <p:cNvGrpSpPr/>
          <p:nvPr/>
        </p:nvGrpSpPr>
        <p:grpSpPr>
          <a:xfrm>
            <a:off x="323641" y="3271838"/>
            <a:ext cx="457200" cy="457200"/>
            <a:chOff x="1020916" y="1442088"/>
            <a:chExt cx="457200" cy="457200"/>
          </a:xfrm>
        </p:grpSpPr>
        <p:pic>
          <p:nvPicPr>
            <p:cNvPr id="614" name="Google Shape;614;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5" name="Google Shape;615;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16" name="Google Shape;616;p48"/>
          <p:cNvGrpSpPr/>
          <p:nvPr/>
        </p:nvGrpSpPr>
        <p:grpSpPr>
          <a:xfrm>
            <a:off x="323641" y="4081763"/>
            <a:ext cx="457200" cy="457200"/>
            <a:chOff x="1020916" y="1442088"/>
            <a:chExt cx="457200" cy="457200"/>
          </a:xfrm>
        </p:grpSpPr>
        <p:pic>
          <p:nvPicPr>
            <p:cNvPr id="617" name="Google Shape;617;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8" name="Google Shape;618;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619" name="Shape 619"/>
        <p:cNvGrpSpPr/>
        <p:nvPr/>
      </p:nvGrpSpPr>
      <p:grpSpPr>
        <a:xfrm>
          <a:off x="0" y="0"/>
          <a:ext cx="0" cy="0"/>
          <a:chOff x="0" y="0"/>
          <a:chExt cx="0" cy="0"/>
        </a:xfrm>
      </p:grpSpPr>
      <p:pic>
        <p:nvPicPr>
          <p:cNvPr id="620" name="Google Shape;620;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21" name="Google Shape;621;p49"/>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4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23" name="Google Shape;623;p4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24" name="Google Shape;624;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25" name="Google Shape;625;p4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26" name="Google Shape;626;p4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27" name="Google Shape;627;p4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28" name="Google Shape;628;p4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29" name="Google Shape;629;p4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30" name="Google Shape;630;p49"/>
          <p:cNvGrpSpPr/>
          <p:nvPr/>
        </p:nvGrpSpPr>
        <p:grpSpPr>
          <a:xfrm>
            <a:off x="323653" y="1652038"/>
            <a:ext cx="457200" cy="457200"/>
            <a:chOff x="1020916" y="1442088"/>
            <a:chExt cx="457200" cy="457200"/>
          </a:xfrm>
        </p:grpSpPr>
        <p:pic>
          <p:nvPicPr>
            <p:cNvPr id="631" name="Google Shape;631;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2" name="Google Shape;632;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33" name="Google Shape;633;p49"/>
          <p:cNvGrpSpPr/>
          <p:nvPr/>
        </p:nvGrpSpPr>
        <p:grpSpPr>
          <a:xfrm>
            <a:off x="323653" y="2461775"/>
            <a:ext cx="457200" cy="457200"/>
            <a:chOff x="1020916" y="1442088"/>
            <a:chExt cx="457200" cy="457200"/>
          </a:xfrm>
        </p:grpSpPr>
        <p:pic>
          <p:nvPicPr>
            <p:cNvPr id="634" name="Google Shape;634;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5" name="Google Shape;635;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36" name="Google Shape;636;p49"/>
          <p:cNvGrpSpPr/>
          <p:nvPr/>
        </p:nvGrpSpPr>
        <p:grpSpPr>
          <a:xfrm>
            <a:off x="323641" y="3271838"/>
            <a:ext cx="457200" cy="457200"/>
            <a:chOff x="1020916" y="1442088"/>
            <a:chExt cx="457200" cy="457200"/>
          </a:xfrm>
        </p:grpSpPr>
        <p:pic>
          <p:nvPicPr>
            <p:cNvPr id="637" name="Google Shape;637;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8" name="Google Shape;638;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39" name="Google Shape;639;p49"/>
          <p:cNvGrpSpPr/>
          <p:nvPr/>
        </p:nvGrpSpPr>
        <p:grpSpPr>
          <a:xfrm>
            <a:off x="323641" y="4081763"/>
            <a:ext cx="457200" cy="457200"/>
            <a:chOff x="1020916" y="1442088"/>
            <a:chExt cx="457200" cy="457200"/>
          </a:xfrm>
        </p:grpSpPr>
        <p:pic>
          <p:nvPicPr>
            <p:cNvPr id="640" name="Google Shape;640;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41" name="Google Shape;641;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642" name="Shape 642"/>
        <p:cNvGrpSpPr/>
        <p:nvPr/>
      </p:nvGrpSpPr>
      <p:grpSpPr>
        <a:xfrm>
          <a:off x="0" y="0"/>
          <a:ext cx="0" cy="0"/>
          <a:chOff x="0" y="0"/>
          <a:chExt cx="0" cy="0"/>
        </a:xfrm>
      </p:grpSpPr>
      <p:pic>
        <p:nvPicPr>
          <p:cNvPr id="643" name="Google Shape;643;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44" name="Google Shape;644;p50"/>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50"/>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46" name="Google Shape;646;p5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7" name="Google Shape;647;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8" name="Google Shape;648;p5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49" name="Google Shape;649;p50"/>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50" name="Google Shape;650;p50"/>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51" name="Google Shape;651;p50"/>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52" name="Google Shape;652;p50"/>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53" name="Google Shape;653;p50"/>
          <p:cNvGrpSpPr/>
          <p:nvPr/>
        </p:nvGrpSpPr>
        <p:grpSpPr>
          <a:xfrm>
            <a:off x="323653" y="1652038"/>
            <a:ext cx="457200" cy="457200"/>
            <a:chOff x="1020916" y="1442088"/>
            <a:chExt cx="457200" cy="457200"/>
          </a:xfrm>
        </p:grpSpPr>
        <p:pic>
          <p:nvPicPr>
            <p:cNvPr id="654" name="Google Shape;654;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5" name="Google Shape;655;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56" name="Google Shape;656;p50"/>
          <p:cNvGrpSpPr/>
          <p:nvPr/>
        </p:nvGrpSpPr>
        <p:grpSpPr>
          <a:xfrm>
            <a:off x="323653" y="2461775"/>
            <a:ext cx="457200" cy="457200"/>
            <a:chOff x="1020916" y="1442088"/>
            <a:chExt cx="457200" cy="457200"/>
          </a:xfrm>
        </p:grpSpPr>
        <p:pic>
          <p:nvPicPr>
            <p:cNvPr id="657" name="Google Shape;657;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8" name="Google Shape;658;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59" name="Google Shape;659;p50"/>
          <p:cNvGrpSpPr/>
          <p:nvPr/>
        </p:nvGrpSpPr>
        <p:grpSpPr>
          <a:xfrm>
            <a:off x="323641" y="3271838"/>
            <a:ext cx="457200" cy="457200"/>
            <a:chOff x="1020916" y="1442088"/>
            <a:chExt cx="457200" cy="457200"/>
          </a:xfrm>
        </p:grpSpPr>
        <p:pic>
          <p:nvPicPr>
            <p:cNvPr id="660" name="Google Shape;660;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61" name="Google Shape;661;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62" name="Google Shape;662;p50"/>
          <p:cNvGrpSpPr/>
          <p:nvPr/>
        </p:nvGrpSpPr>
        <p:grpSpPr>
          <a:xfrm>
            <a:off x="323641" y="4081763"/>
            <a:ext cx="457200" cy="457200"/>
            <a:chOff x="1020916" y="1442088"/>
            <a:chExt cx="457200" cy="457200"/>
          </a:xfrm>
        </p:grpSpPr>
        <p:pic>
          <p:nvPicPr>
            <p:cNvPr id="663" name="Google Shape;663;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64" name="Google Shape;664;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665" name="Shape 665"/>
        <p:cNvGrpSpPr/>
        <p:nvPr/>
      </p:nvGrpSpPr>
      <p:grpSpPr>
        <a:xfrm>
          <a:off x="0" y="0"/>
          <a:ext cx="0" cy="0"/>
          <a:chOff x="0" y="0"/>
          <a:chExt cx="0" cy="0"/>
        </a:xfrm>
      </p:grpSpPr>
      <p:pic>
        <p:nvPicPr>
          <p:cNvPr id="666" name="Google Shape;666;p51"/>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67" name="Google Shape;667;p51"/>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5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669" name="Google Shape;669;p5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70" name="Google Shape;670;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71" name="Google Shape;671;p5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672" name="Google Shape;672;p51"/>
          <p:cNvSpPr/>
          <p:nvPr>
            <p:ph idx="3" type="pic"/>
          </p:nvPr>
        </p:nvSpPr>
        <p:spPr>
          <a:xfrm>
            <a:off x="324000" y="1893950"/>
            <a:ext cx="2555400" cy="1939500"/>
          </a:xfrm>
          <a:prstGeom prst="rect">
            <a:avLst/>
          </a:prstGeom>
          <a:noFill/>
          <a:ln>
            <a:noFill/>
          </a:ln>
        </p:spPr>
        <p:txBody>
          <a:bodyPr/>
          <a:p/>
        </p:txBody>
      </p:sp>
      <p:sp>
        <p:nvSpPr>
          <p:cNvPr id="673" name="Google Shape;673;p51"/>
          <p:cNvSpPr/>
          <p:nvPr>
            <p:ph idx="4" type="pic"/>
          </p:nvPr>
        </p:nvSpPr>
        <p:spPr>
          <a:xfrm>
            <a:off x="6256800" y="1893950"/>
            <a:ext cx="2555400" cy="1939500"/>
          </a:xfrm>
          <a:prstGeom prst="rect">
            <a:avLst/>
          </a:prstGeom>
          <a:noFill/>
          <a:ln>
            <a:noFill/>
          </a:ln>
        </p:spPr>
        <p:txBody>
          <a:bodyPr/>
          <a:p/>
        </p:txBody>
      </p:sp>
      <p:sp>
        <p:nvSpPr>
          <p:cNvPr id="674" name="Google Shape;674;p51"/>
          <p:cNvSpPr/>
          <p:nvPr>
            <p:ph idx="5" type="pic"/>
          </p:nvPr>
        </p:nvSpPr>
        <p:spPr>
          <a:xfrm>
            <a:off x="3294300" y="1893950"/>
            <a:ext cx="2555400" cy="1939500"/>
          </a:xfrm>
          <a:prstGeom prst="rect">
            <a:avLst/>
          </a:prstGeom>
          <a:noFill/>
          <a:ln>
            <a:noFill/>
          </a:ln>
        </p:spPr>
        <p:txBody>
          <a:bodyPr/>
          <a:p/>
        </p:txBody>
      </p:sp>
      <p:grpSp>
        <p:nvGrpSpPr>
          <p:cNvPr id="675" name="Google Shape;675;p51"/>
          <p:cNvGrpSpPr/>
          <p:nvPr/>
        </p:nvGrpSpPr>
        <p:grpSpPr>
          <a:xfrm>
            <a:off x="1381028" y="4148538"/>
            <a:ext cx="457200" cy="457200"/>
            <a:chOff x="1020916" y="1442088"/>
            <a:chExt cx="457200" cy="457200"/>
          </a:xfrm>
        </p:grpSpPr>
        <p:pic>
          <p:nvPicPr>
            <p:cNvPr id="676" name="Google Shape;676;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77" name="Google Shape;677;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78" name="Google Shape;678;p51"/>
          <p:cNvGrpSpPr/>
          <p:nvPr/>
        </p:nvGrpSpPr>
        <p:grpSpPr>
          <a:xfrm>
            <a:off x="4331066" y="4148550"/>
            <a:ext cx="457200" cy="457200"/>
            <a:chOff x="1020916" y="1442088"/>
            <a:chExt cx="457200" cy="457200"/>
          </a:xfrm>
        </p:grpSpPr>
        <p:pic>
          <p:nvPicPr>
            <p:cNvPr id="679" name="Google Shape;679;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0" name="Google Shape;680;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81" name="Google Shape;681;p51"/>
          <p:cNvGrpSpPr/>
          <p:nvPr/>
        </p:nvGrpSpPr>
        <p:grpSpPr>
          <a:xfrm>
            <a:off x="7305791" y="4148538"/>
            <a:ext cx="457200" cy="457200"/>
            <a:chOff x="1020916" y="1442088"/>
            <a:chExt cx="457200" cy="457200"/>
          </a:xfrm>
        </p:grpSpPr>
        <p:pic>
          <p:nvPicPr>
            <p:cNvPr id="682" name="Google Shape;682;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3" name="Google Shape;683;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684" name="Shape 684"/>
        <p:cNvGrpSpPr/>
        <p:nvPr/>
      </p:nvGrpSpPr>
      <p:grpSpPr>
        <a:xfrm>
          <a:off x="0" y="0"/>
          <a:ext cx="0" cy="0"/>
          <a:chOff x="0" y="0"/>
          <a:chExt cx="0" cy="0"/>
        </a:xfrm>
      </p:grpSpPr>
      <p:pic>
        <p:nvPicPr>
          <p:cNvPr id="685" name="Google Shape;685;p5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86" name="Google Shape;686;p5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5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88" name="Google Shape;688;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89" name="Google Shape;689;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90" name="Google Shape;690;p5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91" name="Google Shape;691;p52"/>
          <p:cNvSpPr/>
          <p:nvPr>
            <p:ph idx="3" type="pic"/>
          </p:nvPr>
        </p:nvSpPr>
        <p:spPr>
          <a:xfrm>
            <a:off x="324000" y="1893950"/>
            <a:ext cx="2555400" cy="1939500"/>
          </a:xfrm>
          <a:prstGeom prst="rect">
            <a:avLst/>
          </a:prstGeom>
          <a:noFill/>
          <a:ln>
            <a:noFill/>
          </a:ln>
        </p:spPr>
        <p:txBody>
          <a:bodyPr/>
          <a:p/>
        </p:txBody>
      </p:sp>
      <p:sp>
        <p:nvSpPr>
          <p:cNvPr id="692" name="Google Shape;692;p52"/>
          <p:cNvSpPr/>
          <p:nvPr>
            <p:ph idx="4" type="pic"/>
          </p:nvPr>
        </p:nvSpPr>
        <p:spPr>
          <a:xfrm>
            <a:off x="6256800" y="1893950"/>
            <a:ext cx="2555400" cy="1939500"/>
          </a:xfrm>
          <a:prstGeom prst="rect">
            <a:avLst/>
          </a:prstGeom>
          <a:noFill/>
          <a:ln>
            <a:noFill/>
          </a:ln>
        </p:spPr>
        <p:txBody>
          <a:bodyPr/>
          <a:p/>
        </p:txBody>
      </p:sp>
      <p:sp>
        <p:nvSpPr>
          <p:cNvPr id="693" name="Google Shape;693;p52"/>
          <p:cNvSpPr/>
          <p:nvPr>
            <p:ph idx="5" type="pic"/>
          </p:nvPr>
        </p:nvSpPr>
        <p:spPr>
          <a:xfrm>
            <a:off x="3294300" y="1893950"/>
            <a:ext cx="2555400" cy="1939500"/>
          </a:xfrm>
          <a:prstGeom prst="rect">
            <a:avLst/>
          </a:prstGeom>
          <a:noFill/>
          <a:ln>
            <a:noFill/>
          </a:ln>
        </p:spPr>
        <p:txBody>
          <a:bodyPr/>
          <a:p/>
        </p:txBody>
      </p:sp>
      <p:grpSp>
        <p:nvGrpSpPr>
          <p:cNvPr id="694" name="Google Shape;694;p52"/>
          <p:cNvGrpSpPr/>
          <p:nvPr/>
        </p:nvGrpSpPr>
        <p:grpSpPr>
          <a:xfrm>
            <a:off x="1381028" y="4148538"/>
            <a:ext cx="457200" cy="457200"/>
            <a:chOff x="1020916" y="1442088"/>
            <a:chExt cx="457200" cy="457200"/>
          </a:xfrm>
        </p:grpSpPr>
        <p:pic>
          <p:nvPicPr>
            <p:cNvPr id="695" name="Google Shape;695;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96" name="Google Shape;696;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97" name="Google Shape;697;p52"/>
          <p:cNvGrpSpPr/>
          <p:nvPr/>
        </p:nvGrpSpPr>
        <p:grpSpPr>
          <a:xfrm>
            <a:off x="4331066" y="4148550"/>
            <a:ext cx="457200" cy="457200"/>
            <a:chOff x="1020916" y="1442088"/>
            <a:chExt cx="457200" cy="457200"/>
          </a:xfrm>
        </p:grpSpPr>
        <p:pic>
          <p:nvPicPr>
            <p:cNvPr id="698" name="Google Shape;698;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99" name="Google Shape;699;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00" name="Google Shape;700;p52"/>
          <p:cNvGrpSpPr/>
          <p:nvPr/>
        </p:nvGrpSpPr>
        <p:grpSpPr>
          <a:xfrm>
            <a:off x="7305791" y="4148538"/>
            <a:ext cx="457200" cy="457200"/>
            <a:chOff x="1020916" y="1442088"/>
            <a:chExt cx="457200" cy="457200"/>
          </a:xfrm>
        </p:grpSpPr>
        <p:pic>
          <p:nvPicPr>
            <p:cNvPr id="701" name="Google Shape;701;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02" name="Google Shape;702;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703" name="Shape 703"/>
        <p:cNvGrpSpPr/>
        <p:nvPr/>
      </p:nvGrpSpPr>
      <p:grpSpPr>
        <a:xfrm>
          <a:off x="0" y="0"/>
          <a:ext cx="0" cy="0"/>
          <a:chOff x="0" y="0"/>
          <a:chExt cx="0" cy="0"/>
        </a:xfrm>
      </p:grpSpPr>
      <p:pic>
        <p:nvPicPr>
          <p:cNvPr id="704" name="Google Shape;704;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05" name="Google Shape;705;p5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5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707" name="Google Shape;707;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08" name="Google Shape;708;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09" name="Google Shape;709;p5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10" name="Google Shape;710;p53"/>
          <p:cNvSpPr/>
          <p:nvPr>
            <p:ph idx="3" type="pic"/>
          </p:nvPr>
        </p:nvSpPr>
        <p:spPr>
          <a:xfrm>
            <a:off x="324000" y="1893950"/>
            <a:ext cx="2555400" cy="1939500"/>
          </a:xfrm>
          <a:prstGeom prst="rect">
            <a:avLst/>
          </a:prstGeom>
          <a:noFill/>
          <a:ln>
            <a:noFill/>
          </a:ln>
        </p:spPr>
        <p:txBody>
          <a:bodyPr/>
          <a:p/>
        </p:txBody>
      </p:sp>
      <p:sp>
        <p:nvSpPr>
          <p:cNvPr id="711" name="Google Shape;711;p53"/>
          <p:cNvSpPr/>
          <p:nvPr>
            <p:ph idx="4" type="pic"/>
          </p:nvPr>
        </p:nvSpPr>
        <p:spPr>
          <a:xfrm>
            <a:off x="6256800" y="1893950"/>
            <a:ext cx="2555400" cy="1939500"/>
          </a:xfrm>
          <a:prstGeom prst="rect">
            <a:avLst/>
          </a:prstGeom>
          <a:noFill/>
          <a:ln>
            <a:noFill/>
          </a:ln>
        </p:spPr>
        <p:txBody>
          <a:bodyPr/>
          <a:p/>
        </p:txBody>
      </p:sp>
      <p:sp>
        <p:nvSpPr>
          <p:cNvPr id="712" name="Google Shape;712;p53"/>
          <p:cNvSpPr/>
          <p:nvPr>
            <p:ph idx="5" type="pic"/>
          </p:nvPr>
        </p:nvSpPr>
        <p:spPr>
          <a:xfrm>
            <a:off x="3294300" y="1893950"/>
            <a:ext cx="2555400" cy="1939500"/>
          </a:xfrm>
          <a:prstGeom prst="rect">
            <a:avLst/>
          </a:prstGeom>
          <a:noFill/>
          <a:ln>
            <a:noFill/>
          </a:ln>
        </p:spPr>
        <p:txBody>
          <a:bodyPr/>
          <a:p/>
        </p:txBody>
      </p:sp>
      <p:grpSp>
        <p:nvGrpSpPr>
          <p:cNvPr id="713" name="Google Shape;713;p53"/>
          <p:cNvGrpSpPr/>
          <p:nvPr/>
        </p:nvGrpSpPr>
        <p:grpSpPr>
          <a:xfrm>
            <a:off x="1381028" y="4148538"/>
            <a:ext cx="457200" cy="457200"/>
            <a:chOff x="1020916" y="1442088"/>
            <a:chExt cx="457200" cy="457200"/>
          </a:xfrm>
        </p:grpSpPr>
        <p:pic>
          <p:nvPicPr>
            <p:cNvPr id="714" name="Google Shape;714;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15" name="Google Shape;715;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16" name="Google Shape;716;p53"/>
          <p:cNvGrpSpPr/>
          <p:nvPr/>
        </p:nvGrpSpPr>
        <p:grpSpPr>
          <a:xfrm>
            <a:off x="4331066" y="4148550"/>
            <a:ext cx="457200" cy="457200"/>
            <a:chOff x="1020916" y="1442088"/>
            <a:chExt cx="457200" cy="457200"/>
          </a:xfrm>
        </p:grpSpPr>
        <p:pic>
          <p:nvPicPr>
            <p:cNvPr id="717" name="Google Shape;717;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18" name="Google Shape;718;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19" name="Google Shape;719;p53"/>
          <p:cNvGrpSpPr/>
          <p:nvPr/>
        </p:nvGrpSpPr>
        <p:grpSpPr>
          <a:xfrm>
            <a:off x="7305791" y="4148538"/>
            <a:ext cx="457200" cy="457200"/>
            <a:chOff x="1020916" y="1442088"/>
            <a:chExt cx="457200" cy="457200"/>
          </a:xfrm>
        </p:grpSpPr>
        <p:pic>
          <p:nvPicPr>
            <p:cNvPr id="720" name="Google Shape;720;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21" name="Google Shape;721;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722" name="Shape 722"/>
        <p:cNvGrpSpPr/>
        <p:nvPr/>
      </p:nvGrpSpPr>
      <p:grpSpPr>
        <a:xfrm>
          <a:off x="0" y="0"/>
          <a:ext cx="0" cy="0"/>
          <a:chOff x="0" y="0"/>
          <a:chExt cx="0" cy="0"/>
        </a:xfrm>
      </p:grpSpPr>
      <p:pic>
        <p:nvPicPr>
          <p:cNvPr id="723" name="Google Shape;723;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24" name="Google Shape;724;p5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5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726" name="Google Shape;726;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27" name="Google Shape;727;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28" name="Google Shape;728;p5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29" name="Google Shape;729;p54"/>
          <p:cNvSpPr/>
          <p:nvPr>
            <p:ph idx="3" type="pic"/>
          </p:nvPr>
        </p:nvSpPr>
        <p:spPr>
          <a:xfrm>
            <a:off x="324000" y="1893950"/>
            <a:ext cx="2555400" cy="1939500"/>
          </a:xfrm>
          <a:prstGeom prst="rect">
            <a:avLst/>
          </a:prstGeom>
          <a:noFill/>
          <a:ln>
            <a:noFill/>
          </a:ln>
        </p:spPr>
        <p:txBody>
          <a:bodyPr/>
          <a:p/>
        </p:txBody>
      </p:sp>
      <p:sp>
        <p:nvSpPr>
          <p:cNvPr id="730" name="Google Shape;730;p54"/>
          <p:cNvSpPr/>
          <p:nvPr>
            <p:ph idx="4" type="pic"/>
          </p:nvPr>
        </p:nvSpPr>
        <p:spPr>
          <a:xfrm>
            <a:off x="6256800" y="1893950"/>
            <a:ext cx="2555400" cy="1939500"/>
          </a:xfrm>
          <a:prstGeom prst="rect">
            <a:avLst/>
          </a:prstGeom>
          <a:noFill/>
          <a:ln>
            <a:noFill/>
          </a:ln>
        </p:spPr>
        <p:txBody>
          <a:bodyPr/>
          <a:p/>
        </p:txBody>
      </p:sp>
      <p:sp>
        <p:nvSpPr>
          <p:cNvPr id="731" name="Google Shape;731;p54"/>
          <p:cNvSpPr/>
          <p:nvPr>
            <p:ph idx="5" type="pic"/>
          </p:nvPr>
        </p:nvSpPr>
        <p:spPr>
          <a:xfrm>
            <a:off x="3294300" y="1893950"/>
            <a:ext cx="2555400" cy="1939500"/>
          </a:xfrm>
          <a:prstGeom prst="rect">
            <a:avLst/>
          </a:prstGeom>
          <a:noFill/>
          <a:ln>
            <a:noFill/>
          </a:ln>
        </p:spPr>
        <p:txBody>
          <a:bodyPr/>
          <a:p/>
        </p:txBody>
      </p:sp>
      <p:grpSp>
        <p:nvGrpSpPr>
          <p:cNvPr id="732" name="Google Shape;732;p54"/>
          <p:cNvGrpSpPr/>
          <p:nvPr/>
        </p:nvGrpSpPr>
        <p:grpSpPr>
          <a:xfrm>
            <a:off x="1381028" y="4148538"/>
            <a:ext cx="457200" cy="457200"/>
            <a:chOff x="1020916" y="1442088"/>
            <a:chExt cx="457200" cy="457200"/>
          </a:xfrm>
        </p:grpSpPr>
        <p:pic>
          <p:nvPicPr>
            <p:cNvPr id="733" name="Google Shape;733;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34" name="Google Shape;734;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35" name="Google Shape;735;p54"/>
          <p:cNvGrpSpPr/>
          <p:nvPr/>
        </p:nvGrpSpPr>
        <p:grpSpPr>
          <a:xfrm>
            <a:off x="4331066" y="4148550"/>
            <a:ext cx="457200" cy="457200"/>
            <a:chOff x="1020916" y="1442088"/>
            <a:chExt cx="457200" cy="457200"/>
          </a:xfrm>
        </p:grpSpPr>
        <p:pic>
          <p:nvPicPr>
            <p:cNvPr id="736" name="Google Shape;736;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37" name="Google Shape;737;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38" name="Google Shape;738;p54"/>
          <p:cNvGrpSpPr/>
          <p:nvPr/>
        </p:nvGrpSpPr>
        <p:grpSpPr>
          <a:xfrm>
            <a:off x="7305791" y="4148538"/>
            <a:ext cx="457200" cy="457200"/>
            <a:chOff x="1020916" y="1442088"/>
            <a:chExt cx="457200" cy="457200"/>
          </a:xfrm>
        </p:grpSpPr>
        <p:pic>
          <p:nvPicPr>
            <p:cNvPr id="739" name="Google Shape;739;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40" name="Google Shape;740;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741" name="Shape 741"/>
        <p:cNvGrpSpPr/>
        <p:nvPr/>
      </p:nvGrpSpPr>
      <p:grpSpPr>
        <a:xfrm>
          <a:off x="0" y="0"/>
          <a:ext cx="0" cy="0"/>
          <a:chOff x="0" y="0"/>
          <a:chExt cx="0" cy="0"/>
        </a:xfrm>
      </p:grpSpPr>
      <p:pic>
        <p:nvPicPr>
          <p:cNvPr id="742" name="Google Shape;742;p55"/>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43" name="Google Shape;743;p5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45" name="Google Shape;745;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46" name="Google Shape;746;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47" name="Google Shape;747;p5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748" name="Shape 748"/>
        <p:cNvGrpSpPr/>
        <p:nvPr/>
      </p:nvGrpSpPr>
      <p:grpSpPr>
        <a:xfrm>
          <a:off x="0" y="0"/>
          <a:ext cx="0" cy="0"/>
          <a:chOff x="0" y="0"/>
          <a:chExt cx="0" cy="0"/>
        </a:xfrm>
      </p:grpSpPr>
      <p:pic>
        <p:nvPicPr>
          <p:cNvPr id="749" name="Google Shape;749;p5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50" name="Google Shape;750;p5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5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52" name="Google Shape;752;p5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53" name="Google Shape;753;p5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54" name="Google Shape;754;p5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755" name="Shape 755"/>
        <p:cNvGrpSpPr/>
        <p:nvPr/>
      </p:nvGrpSpPr>
      <p:grpSpPr>
        <a:xfrm>
          <a:off x="0" y="0"/>
          <a:ext cx="0" cy="0"/>
          <a:chOff x="0" y="0"/>
          <a:chExt cx="0" cy="0"/>
        </a:xfrm>
      </p:grpSpPr>
      <p:pic>
        <p:nvPicPr>
          <p:cNvPr id="756" name="Google Shape;756;p5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57" name="Google Shape;757;p5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5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59" name="Google Shape;759;p5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60" name="Google Shape;760;p5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61" name="Google Shape;761;p5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762" name="Shape 762"/>
        <p:cNvGrpSpPr/>
        <p:nvPr/>
      </p:nvGrpSpPr>
      <p:grpSpPr>
        <a:xfrm>
          <a:off x="0" y="0"/>
          <a:ext cx="0" cy="0"/>
          <a:chOff x="0" y="0"/>
          <a:chExt cx="0" cy="0"/>
        </a:xfrm>
      </p:grpSpPr>
      <p:pic>
        <p:nvPicPr>
          <p:cNvPr id="763" name="Google Shape;763;p5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64" name="Google Shape;764;p5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5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66" name="Google Shape;766;p5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67" name="Google Shape;767;p5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68" name="Google Shape;768;p5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769" name="Shape 769"/>
        <p:cNvGrpSpPr/>
        <p:nvPr/>
      </p:nvGrpSpPr>
      <p:grpSpPr>
        <a:xfrm>
          <a:off x="0" y="0"/>
          <a:ext cx="0" cy="0"/>
          <a:chOff x="0" y="0"/>
          <a:chExt cx="0" cy="0"/>
        </a:xfrm>
      </p:grpSpPr>
      <p:pic>
        <p:nvPicPr>
          <p:cNvPr id="770" name="Google Shape;770;p59"/>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71" name="Google Shape;771;p5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5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73" name="Google Shape;773;p5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74" name="Google Shape;774;p5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775" name="Google Shape;775;p5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76" name="Google Shape;776;p5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777" name="Shape 777"/>
        <p:cNvGrpSpPr/>
        <p:nvPr/>
      </p:nvGrpSpPr>
      <p:grpSpPr>
        <a:xfrm>
          <a:off x="0" y="0"/>
          <a:ext cx="0" cy="0"/>
          <a:chOff x="0" y="0"/>
          <a:chExt cx="0" cy="0"/>
        </a:xfrm>
      </p:grpSpPr>
      <p:pic>
        <p:nvPicPr>
          <p:cNvPr id="778" name="Google Shape;778;p6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79" name="Google Shape;779;p6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6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781" name="Google Shape;781;p6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82" name="Google Shape;782;p6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83" name="Google Shape;783;p6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84" name="Google Shape;784;p6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785" name="Shape 785"/>
        <p:cNvGrpSpPr/>
        <p:nvPr/>
      </p:nvGrpSpPr>
      <p:grpSpPr>
        <a:xfrm>
          <a:off x="0" y="0"/>
          <a:ext cx="0" cy="0"/>
          <a:chOff x="0" y="0"/>
          <a:chExt cx="0" cy="0"/>
        </a:xfrm>
      </p:grpSpPr>
      <p:pic>
        <p:nvPicPr>
          <p:cNvPr id="786" name="Google Shape;786;p6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87" name="Google Shape;787;p6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6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89" name="Google Shape;789;p6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90" name="Google Shape;790;p6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91" name="Google Shape;791;p6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92" name="Google Shape;792;p6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793" name="Shape 793"/>
        <p:cNvGrpSpPr/>
        <p:nvPr/>
      </p:nvGrpSpPr>
      <p:grpSpPr>
        <a:xfrm>
          <a:off x="0" y="0"/>
          <a:ext cx="0" cy="0"/>
          <a:chOff x="0" y="0"/>
          <a:chExt cx="0" cy="0"/>
        </a:xfrm>
      </p:grpSpPr>
      <p:pic>
        <p:nvPicPr>
          <p:cNvPr id="794" name="Google Shape;794;p6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95" name="Google Shape;795;p6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6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97" name="Google Shape;797;p6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98" name="Google Shape;798;p62"/>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99" name="Google Shape;799;p6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800" name="Google Shape;800;p6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801" name="Shape 801"/>
        <p:cNvGrpSpPr/>
        <p:nvPr/>
      </p:nvGrpSpPr>
      <p:grpSpPr>
        <a:xfrm>
          <a:off x="0" y="0"/>
          <a:ext cx="0" cy="0"/>
          <a:chOff x="0" y="0"/>
          <a:chExt cx="0" cy="0"/>
        </a:xfrm>
      </p:grpSpPr>
      <p:pic>
        <p:nvPicPr>
          <p:cNvPr id="802" name="Google Shape;802;p6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803" name="Google Shape;803;p6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6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805" name="Google Shape;805;p6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06" name="Google Shape;806;p6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807" name="Google Shape;807;p6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808" name="Google Shape;808;p6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809" name="Shape 809"/>
        <p:cNvGrpSpPr/>
        <p:nvPr/>
      </p:nvGrpSpPr>
      <p:grpSpPr>
        <a:xfrm>
          <a:off x="0" y="0"/>
          <a:ext cx="0" cy="0"/>
          <a:chOff x="0" y="0"/>
          <a:chExt cx="0" cy="0"/>
        </a:xfrm>
      </p:grpSpPr>
      <p:pic>
        <p:nvPicPr>
          <p:cNvPr id="810" name="Google Shape;810;p6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11" name="Google Shape;811;p6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6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813" name="Google Shape;813;p6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14" name="Google Shape;814;p6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15" name="Google Shape;815;p6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816" name="Google Shape;816;p6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817" name="Shape 817"/>
        <p:cNvGrpSpPr/>
        <p:nvPr/>
      </p:nvGrpSpPr>
      <p:grpSpPr>
        <a:xfrm>
          <a:off x="0" y="0"/>
          <a:ext cx="0" cy="0"/>
          <a:chOff x="0" y="0"/>
          <a:chExt cx="0" cy="0"/>
        </a:xfrm>
      </p:grpSpPr>
      <p:pic>
        <p:nvPicPr>
          <p:cNvPr id="818" name="Google Shape;818;p6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19" name="Google Shape;819;p6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6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21" name="Google Shape;821;p6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22" name="Google Shape;822;p6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23" name="Google Shape;823;p6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824" name="Google Shape;824;p6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825" name="Shape 825"/>
        <p:cNvGrpSpPr/>
        <p:nvPr/>
      </p:nvGrpSpPr>
      <p:grpSpPr>
        <a:xfrm>
          <a:off x="0" y="0"/>
          <a:ext cx="0" cy="0"/>
          <a:chOff x="0" y="0"/>
          <a:chExt cx="0" cy="0"/>
        </a:xfrm>
      </p:grpSpPr>
      <p:pic>
        <p:nvPicPr>
          <p:cNvPr id="826" name="Google Shape;826;p6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27" name="Google Shape;827;p6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6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29" name="Google Shape;829;p6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30" name="Google Shape;830;p6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31" name="Google Shape;831;p6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832" name="Google Shape;832;p66"/>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833" name="Shape 833"/>
        <p:cNvGrpSpPr/>
        <p:nvPr/>
      </p:nvGrpSpPr>
      <p:grpSpPr>
        <a:xfrm>
          <a:off x="0" y="0"/>
          <a:ext cx="0" cy="0"/>
          <a:chOff x="0" y="0"/>
          <a:chExt cx="0" cy="0"/>
        </a:xfrm>
      </p:grpSpPr>
      <p:sp>
        <p:nvSpPr>
          <p:cNvPr id="834" name="Google Shape;834;p67"/>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35" name="Google Shape;835;p67"/>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836" name="Google Shape;836;p6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37" name="Google Shape;837;p6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38" name="Google Shape;838;p6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839" name="Shape 839"/>
        <p:cNvGrpSpPr/>
        <p:nvPr/>
      </p:nvGrpSpPr>
      <p:grpSpPr>
        <a:xfrm>
          <a:off x="0" y="0"/>
          <a:ext cx="0" cy="0"/>
          <a:chOff x="0" y="0"/>
          <a:chExt cx="0" cy="0"/>
        </a:xfrm>
      </p:grpSpPr>
      <p:sp>
        <p:nvSpPr>
          <p:cNvPr id="840" name="Google Shape;840;p68"/>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41" name="Google Shape;841;p68"/>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842" name="Google Shape;842;p68"/>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43" name="Google Shape;843;p6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44" name="Google Shape;844;p68"/>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845" name="Shape 845"/>
        <p:cNvGrpSpPr/>
        <p:nvPr/>
      </p:nvGrpSpPr>
      <p:grpSpPr>
        <a:xfrm>
          <a:off x="0" y="0"/>
          <a:ext cx="0" cy="0"/>
          <a:chOff x="0" y="0"/>
          <a:chExt cx="0" cy="0"/>
        </a:xfrm>
      </p:grpSpPr>
      <p:sp>
        <p:nvSpPr>
          <p:cNvPr id="847" name="Google Shape;847;p69"/>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848" name="Shape 848"/>
        <p:cNvGrpSpPr/>
        <p:nvPr/>
      </p:nvGrpSpPr>
      <p:grpSpPr>
        <a:xfrm>
          <a:off x="0" y="0"/>
          <a:ext cx="0" cy="0"/>
          <a:chOff x="0" y="0"/>
          <a:chExt cx="0" cy="0"/>
        </a:xfrm>
      </p:grpSpPr>
      <p:sp>
        <p:nvSpPr>
          <p:cNvPr id="849" name="Google Shape;849;p70"/>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850" name="Google Shape;850;p70"/>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851" name="Google Shape;851;p70"/>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852" name="Google Shape;852;p70"/>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853" name="Google Shape;853;p70"/>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854" name="Google Shape;854;p70"/>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855" name="Google Shape;855;p70"/>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856" name="Google Shape;856;p70"/>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857" name="Google Shape;857;p70"/>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858" name="Shape 858"/>
        <p:cNvGrpSpPr/>
        <p:nvPr/>
      </p:nvGrpSpPr>
      <p:grpSpPr>
        <a:xfrm>
          <a:off x="0" y="0"/>
          <a:ext cx="0" cy="0"/>
          <a:chOff x="0" y="0"/>
          <a:chExt cx="0" cy="0"/>
        </a:xfrm>
      </p:grpSpPr>
      <p:pic>
        <p:nvPicPr>
          <p:cNvPr id="859" name="Google Shape;859;p71"/>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860" name="Google Shape;860;p71"/>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861" name="Shape 861"/>
        <p:cNvGrpSpPr/>
        <p:nvPr/>
      </p:nvGrpSpPr>
      <p:grpSpPr>
        <a:xfrm>
          <a:off x="0" y="0"/>
          <a:ext cx="0" cy="0"/>
          <a:chOff x="0" y="0"/>
          <a:chExt cx="0" cy="0"/>
        </a:xfrm>
      </p:grpSpPr>
      <p:sp>
        <p:nvSpPr>
          <p:cNvPr id="862" name="Google Shape;862;p72"/>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slideLayout" Target="../slideLayouts/slideLayout61.xml"/><Relationship Id="rId63" Type="http://schemas.openxmlformats.org/officeDocument/2006/relationships/slideLayout" Target="../slideLayouts/slideLayout62.xml"/><Relationship Id="rId64" Type="http://schemas.openxmlformats.org/officeDocument/2006/relationships/slideLayout" Target="../slideLayouts/slideLayout63.xml"/><Relationship Id="rId65" Type="http://schemas.openxmlformats.org/officeDocument/2006/relationships/slideLayout" Target="../slideLayouts/slideLayout64.xml"/><Relationship Id="rId66" Type="http://schemas.openxmlformats.org/officeDocument/2006/relationships/slideLayout" Target="../slideLayouts/slideLayout65.xml"/><Relationship Id="rId67" Type="http://schemas.openxmlformats.org/officeDocument/2006/relationships/slideLayout" Target="../slideLayouts/slideLayout66.xml"/><Relationship Id="rId68" Type="http://schemas.openxmlformats.org/officeDocument/2006/relationships/slideLayout" Target="../slideLayouts/slideLayout67.xml"/><Relationship Id="rId69" Type="http://schemas.openxmlformats.org/officeDocument/2006/relationships/slideLayout" Target="../slideLayouts/slideLayout68.xml"/><Relationship Id="rId70" Type="http://schemas.openxmlformats.org/officeDocument/2006/relationships/slideLayout" Target="../slideLayouts/slideLayout69.xml"/><Relationship Id="rId71" Type="http://schemas.openxmlformats.org/officeDocument/2006/relationships/slideLayout" Target="../slideLayouts/slideLayout70.xml"/><Relationship Id="rId72" Type="http://schemas.openxmlformats.org/officeDocument/2006/relationships/slideLayout" Target="../slideLayouts/slideLayout71.xml"/><Relationship Id="rId7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 id="2147483708" r:id="rId62"/>
    <p:sldLayoutId id="2147483709" r:id="rId63"/>
    <p:sldLayoutId id="2147483710" r:id="rId64"/>
    <p:sldLayoutId id="2147483711" r:id="rId65"/>
    <p:sldLayoutId id="2147483712" r:id="rId66"/>
    <p:sldLayoutId id="2147483713" r:id="rId67"/>
    <p:sldLayoutId id="2147483714" r:id="rId68"/>
    <p:sldLayoutId id="2147483715" r:id="rId69"/>
    <p:sldLayoutId id="2147483716" r:id="rId70"/>
    <p:sldLayoutId id="2147483717" r:id="rId71"/>
    <p:sldLayoutId id="2147483718" r:id="rId7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6.xml"/><Relationship Id="rId3" Type="http://schemas.openxmlformats.org/officeDocument/2006/relationships/image" Target="../media/image5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7.xml"/><Relationship Id="rId3" Type="http://schemas.openxmlformats.org/officeDocument/2006/relationships/image" Target="../media/image71.gi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8.xml"/><Relationship Id="rId3" Type="http://schemas.openxmlformats.org/officeDocument/2006/relationships/image" Target="../media/image6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9.xml"/><Relationship Id="rId3" Type="http://schemas.openxmlformats.org/officeDocument/2006/relationships/image" Target="../media/image65.png"/><Relationship Id="rId4" Type="http://schemas.openxmlformats.org/officeDocument/2006/relationships/image" Target="../media/image64.png"/><Relationship Id="rId5" Type="http://schemas.openxmlformats.org/officeDocument/2006/relationships/image" Target="../media/image66.png"/><Relationship Id="rId6" Type="http://schemas.openxmlformats.org/officeDocument/2006/relationships/image" Target="../media/image6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11.xml"/><Relationship Id="rId3" Type="http://schemas.openxmlformats.org/officeDocument/2006/relationships/image" Target="../media/image6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14.xml"/><Relationship Id="rId3" Type="http://schemas.openxmlformats.org/officeDocument/2006/relationships/image" Target="../media/image6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notesSlide" Target="../notesSlides/notesSlide15.xml"/><Relationship Id="rId3" Type="http://schemas.openxmlformats.org/officeDocument/2006/relationships/image" Target="../media/image6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16.xml"/><Relationship Id="rId3" Type="http://schemas.openxmlformats.org/officeDocument/2006/relationships/image" Target="../media/image69.png"/><Relationship Id="rId4" Type="http://schemas.openxmlformats.org/officeDocument/2006/relationships/image" Target="../media/image67.png"/><Relationship Id="rId5" Type="http://schemas.openxmlformats.org/officeDocument/2006/relationships/image" Target="../media/image68.png"/><Relationship Id="rId6" Type="http://schemas.openxmlformats.org/officeDocument/2006/relationships/image" Target="../media/image7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17.xml"/><Relationship Id="rId3" Type="http://schemas.openxmlformats.org/officeDocument/2006/relationships/image" Target="../media/image69.png"/><Relationship Id="rId4" Type="http://schemas.openxmlformats.org/officeDocument/2006/relationships/image" Target="../media/image67.png"/><Relationship Id="rId5" Type="http://schemas.openxmlformats.org/officeDocument/2006/relationships/image" Target="../media/image68.png"/><Relationship Id="rId6" Type="http://schemas.openxmlformats.org/officeDocument/2006/relationships/image" Target="../media/image7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4.xml"/><Relationship Id="rId3" Type="http://schemas.openxmlformats.org/officeDocument/2006/relationships/image" Target="../media/image5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5.xml"/><Relationship Id="rId3" Type="http://schemas.openxmlformats.org/officeDocument/2006/relationships/hyperlink" Target="http://oaknationalacademy-res.cloudinary.com/video/upload/v1713383312/mvel9oiv7mmfaedezsjv.mp4" TargetMode="External"/><Relationship Id="rId4" Type="http://schemas.openxmlformats.org/officeDocument/2006/relationships/image" Target="../media/image72.png"/><Relationship Id="rId5" Type="http://schemas.openxmlformats.org/officeDocument/2006/relationships/image" Target="../media/image73.png"/><Relationship Id="rId6" Type="http://schemas.openxmlformats.org/officeDocument/2006/relationships/image" Target="../media/image74.png"/><Relationship Id="rId7" Type="http://schemas.openxmlformats.org/officeDocument/2006/relationships/image" Target="../media/image7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6.xml"/><Relationship Id="rId3" Type="http://schemas.openxmlformats.org/officeDocument/2006/relationships/image" Target="../media/image7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27.xml"/><Relationship Id="rId3" Type="http://schemas.openxmlformats.org/officeDocument/2006/relationships/image" Target="../media/image6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28.xml"/><Relationship Id="rId3" Type="http://schemas.openxmlformats.org/officeDocument/2006/relationships/image" Target="../media/image6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32.xml"/><Relationship Id="rId3" Type="http://schemas.openxmlformats.org/officeDocument/2006/relationships/image" Target="../media/image78.gif"/><Relationship Id="rId4" Type="http://schemas.openxmlformats.org/officeDocument/2006/relationships/image" Target="../media/image80.gi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3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6" name="Shape 866"/>
        <p:cNvGrpSpPr/>
        <p:nvPr/>
      </p:nvGrpSpPr>
      <p:grpSpPr>
        <a:xfrm>
          <a:off x="0" y="0"/>
          <a:ext cx="0" cy="0"/>
          <a:chOff x="0" y="0"/>
          <a:chExt cx="0" cy="0"/>
        </a:xfrm>
      </p:grpSpPr>
      <p:sp>
        <p:nvSpPr>
          <p:cNvPr id="867" name="Google Shape;867;p73"/>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Falgal (reaction) kiimiko: asiidh iyo bir</a:t>
            </a:r>
            <a:endParaRPr/>
          </a:p>
        </p:txBody>
      </p:sp>
      <p:sp>
        <p:nvSpPr>
          <p:cNvPr id="868" name="Google Shape;868;p73"/>
          <p:cNvSpPr txBox="1"/>
          <p:nvPr>
            <p:ph idx="1" type="subTitle"/>
          </p:nvPr>
        </p:nvSpPr>
        <p:spPr>
          <a:xfrm>
            <a:off x="890225" y="4327975"/>
            <a:ext cx="57927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Asiidhyada iyo salalka</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72" name="Shape 872"/>
        <p:cNvGrpSpPr/>
        <p:nvPr/>
      </p:nvGrpSpPr>
      <p:grpSpPr>
        <a:xfrm>
          <a:off x="0" y="0"/>
          <a:ext cx="0" cy="0"/>
          <a:chOff x="0" y="0"/>
          <a:chExt cx="0" cy="0"/>
        </a:xfrm>
      </p:grpSpPr>
      <p:sp>
        <p:nvSpPr>
          <p:cNvPr id="873" name="Google Shape;873;p74"/>
          <p:cNvSpPr txBox="1"/>
          <p:nvPr/>
        </p:nvSpPr>
        <p:spPr>
          <a:xfrm>
            <a:off x="4917900" y="956025"/>
            <a:ext cx="3661200" cy="646500"/>
          </a:xfrm>
          <a:prstGeom prst="rect">
            <a:avLst/>
          </a:prstGeom>
          <a:noFill/>
          <a:ln>
            <a:noFill/>
          </a:ln>
        </p:spPr>
        <p:txBody>
          <a:bodyPr anchorCtr="0" anchor="t" bIns="91425" lIns="91425" spcFirstLastPara="1" rIns="91425" wrap="square" tIns="91425">
            <a:normAutofit/>
          </a:bodyPr>
          <a:lstStyle/>
          <a:p>
            <a:pPr indent="0" lvl="0" marL="0" marR="0" rtl="0" algn="l">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agabkeena waxbarista loogu talagalay fasalka</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7" name="Shape 877"/>
        <p:cNvGrpSpPr/>
        <p:nvPr/>
      </p:nvGrpSpPr>
      <p:grpSpPr>
        <a:xfrm>
          <a:off x="0" y="0"/>
          <a:ext cx="0" cy="0"/>
          <a:chOff x="0" y="0"/>
          <a:chExt cx="0" cy="0"/>
        </a:xfrm>
      </p:grpSpPr>
      <p:sp>
        <p:nvSpPr>
          <p:cNvPr id="878" name="Google Shape;878;p75"/>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sz="1400">
                <a:latin typeface="Lexend"/>
              </a:rPr>
              <a:t>Waxaan qeexi karaa waxa dhaca marka asiidh la falgalo (reaction) bir, waxaana qori karaa isla'egyo ereyo iyo calaamad ah oo ku saabsan falalka (reactions)as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2" name="Shape 882"/>
        <p:cNvGrpSpPr/>
        <p:nvPr/>
      </p:nvGrpSpPr>
      <p:grpSpPr>
        <a:xfrm>
          <a:off x="0" y="0"/>
          <a:ext cx="0" cy="0"/>
          <a:chOff x="0" y="0"/>
          <a:chExt cx="0" cy="0"/>
        </a:xfrm>
      </p:grpSpPr>
      <p:sp>
        <p:nvSpPr>
          <p:cNvPr id="883" name="Google Shape;883;p76"/>
          <p:cNvSpPr txBox="1"/>
          <p:nvPr>
            <p:ph idx="1" type="subTitle"/>
          </p:nvPr>
        </p:nvSpPr>
        <p:spPr>
          <a:xfrm>
            <a:off x="324000" y="8100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xumbo-bixin (effervescence)</a:t>
            </a:r>
            <a:endParaRPr/>
          </a:p>
        </p:txBody>
      </p:sp>
      <p:sp>
        <p:nvSpPr>
          <p:cNvPr id="884" name="Google Shape;884;p76"/>
          <p:cNvSpPr txBox="1"/>
          <p:nvPr>
            <p:ph idx="3" type="subTitle"/>
          </p:nvPr>
        </p:nvSpPr>
        <p:spPr>
          <a:xfrm>
            <a:off x="324000" y="16875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tijaabo kiimiko (chemical test)</a:t>
            </a:r>
            <a:endParaRPr/>
          </a:p>
        </p:txBody>
      </p:sp>
      <p:sp>
        <p:nvSpPr>
          <p:cNvPr id="885" name="Google Shape;885;p76"/>
          <p:cNvSpPr txBox="1"/>
          <p:nvPr>
            <p:ph idx="5" type="subTitle"/>
          </p:nvPr>
        </p:nvSpPr>
        <p:spPr>
          <a:xfrm>
            <a:off x="324000" y="25650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daxal (corrosion)</a:t>
            </a:r>
            <a:endParaRPr/>
          </a:p>
        </p:txBody>
      </p:sp>
      <p:sp>
        <p:nvSpPr>
          <p:cNvPr id="886" name="Google Shape;886;p76"/>
          <p:cNvSpPr txBox="1"/>
          <p:nvPr>
            <p:ph idx="7" type="subTitle"/>
          </p:nvPr>
        </p:nvSpPr>
        <p:spPr>
          <a:xfrm>
            <a:off x="324000" y="34425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asiidh (acid)</a:t>
            </a:r>
            <a:endParaRPr/>
          </a:p>
        </p:txBody>
      </p:sp>
      <p:sp>
        <p:nvSpPr>
          <p:cNvPr id="887" name="Google Shape;887;p76"/>
          <p:cNvSpPr txBox="1"/>
          <p:nvPr>
            <p:ph idx="7" type="subTitle"/>
          </p:nvPr>
        </p:nvSpPr>
        <p:spPr>
          <a:xfrm>
            <a:off x="324000" y="43200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cusbo (salt) bir</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1" name="Shape 891"/>
        <p:cNvGrpSpPr/>
        <p:nvPr/>
      </p:nvGrpSpPr>
      <p:grpSpPr>
        <a:xfrm>
          <a:off x="0" y="0"/>
          <a:ext cx="0" cy="0"/>
          <a:chOff x="0" y="0"/>
          <a:chExt cx="0" cy="0"/>
        </a:xfrm>
      </p:grpSpPr>
      <p:sp>
        <p:nvSpPr>
          <p:cNvPr id="892" name="Google Shape;892;p77"/>
          <p:cNvSpPr txBox="1"/>
          <p:nvPr>
            <p:ph idx="2" type="subTitle"/>
          </p:nvPr>
        </p:nvSpPr>
        <p:spPr>
          <a:xfrm>
            <a:off x="324000" y="1114800"/>
            <a:ext cx="8454300" cy="3780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b="1" lang="en-GB" sz="1400">
                <a:latin typeface="Lexend"/>
              </a:rPr>
              <a:t>Xumbo-bixin (effervescence), ama xumbo, waa marka goobo gaas laga soo saaro dareere.</a:t>
            </a:r>
            <a:r>
              <a:rPr lang="en-GB" sz="1400">
                <a:latin typeface="Lexend"/>
              </a:rPr>
              <a:t/>
            </a:r>
            <a:endParaRPr/>
          </a:p>
        </p:txBody>
      </p:sp>
      <p:sp>
        <p:nvSpPr>
          <p:cNvPr id="893" name="Google Shape;893;p77"/>
          <p:cNvSpPr txBox="1"/>
          <p:nvPr>
            <p:ph idx="4" type="subTitle"/>
          </p:nvPr>
        </p:nvSpPr>
        <p:spPr>
          <a:xfrm>
            <a:off x="324000" y="1907250"/>
            <a:ext cx="8454300" cy="59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Tijaabo kiimiko (chemical test) waa marka falgal (reaction) kiimiko la sameeyo si loo ogaado joogitaanka walax.</a:t>
            </a:r>
            <a:r>
              <a:rPr b="1" lang="en-GB" sz="1400">
                <a:latin typeface="Lexend"/>
              </a:rPr>
              <a:t/>
            </a:r>
            <a:r>
              <a:rPr lang="en-GB" sz="1400">
                <a:latin typeface="Lexend"/>
              </a:rPr>
              <a:t/>
            </a:r>
            <a:endParaRPr/>
          </a:p>
        </p:txBody>
      </p:sp>
      <p:sp>
        <p:nvSpPr>
          <p:cNvPr id="894" name="Google Shape;894;p77"/>
          <p:cNvSpPr txBox="1"/>
          <p:nvPr>
            <p:ph idx="6" type="subTitle"/>
          </p:nvPr>
        </p:nvSpPr>
        <p:spPr>
          <a:xfrm>
            <a:off x="324000" y="2916300"/>
            <a:ext cx="8454300" cy="287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b="1" lang="en-GB" sz="1400">
                <a:latin typeface="Lexend"/>
              </a:rPr>
              <a:t>Daxal (corrosion) waa marka bir la xirxiro sababtoo ah falgal (reaction) kiimiko.</a:t>
            </a:r>
            <a:r>
              <a:rPr lang="en-GB" sz="1400">
                <a:latin typeface="Lexend"/>
              </a:rPr>
              <a:t/>
            </a:r>
            <a:endParaRPr/>
          </a:p>
        </p:txBody>
      </p:sp>
      <p:sp>
        <p:nvSpPr>
          <p:cNvPr id="895" name="Google Shape;895;p77"/>
          <p:cNvSpPr txBox="1"/>
          <p:nvPr>
            <p:ph idx="8" type="subTitle"/>
          </p:nvPr>
        </p:nvSpPr>
        <p:spPr>
          <a:xfrm>
            <a:off x="324000" y="3618150"/>
            <a:ext cx="8454300" cy="287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Asiidh (acid) waa milan (solution) leh pH ka yar 7.</a:t>
            </a:r>
            <a:r>
              <a:rPr b="1" lang="en-GB" sz="1400">
                <a:latin typeface="Lexend"/>
              </a:rPr>
              <a:t/>
            </a:r>
            <a:r>
              <a:rPr lang="en-GB" sz="1400">
                <a:latin typeface="Lexend"/>
              </a:rPr>
              <a:t/>
            </a:r>
            <a:endParaRPr/>
          </a:p>
        </p:txBody>
      </p:sp>
      <p:sp>
        <p:nvSpPr>
          <p:cNvPr id="896" name="Google Shape;896;p77"/>
          <p:cNvSpPr txBox="1"/>
          <p:nvPr>
            <p:ph idx="7" type="subTitle"/>
          </p:nvPr>
        </p:nvSpPr>
        <p:spPr>
          <a:xfrm>
            <a:off x="324000" y="4320000"/>
            <a:ext cx="80934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b="0" lang="en-GB" sz="1400">
                <a:latin typeface="Lexend"/>
              </a:rPr>
              <a:t>Cusbo (salt) bir waa iskudhis ka kooban bir iyo aan-bir ahayn.</a:t>
            </a:r>
            <a:r>
              <a:rPr lang="en-GB" sz="1400">
                <a:latin typeface="Lexend"/>
              </a:rPr>
              <a:t/>
            </a:r>
            <a:r>
              <a:rPr b="0" lang="en-GB" sz="1400">
                <a:latin typeface="Lexend"/>
              </a:rPr>
              <a:t/>
            </a:r>
            <a:endParaRPr b="0" sz="18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0" name="Shape 900"/>
        <p:cNvGrpSpPr/>
        <p:nvPr/>
      </p:nvGrpSpPr>
      <p:grpSpPr>
        <a:xfrm>
          <a:off x="0" y="0"/>
          <a:ext cx="0" cy="0"/>
          <a:chOff x="0" y="0"/>
          <a:chExt cx="0" cy="0"/>
        </a:xfrm>
      </p:grpSpPr>
      <p:sp>
        <p:nvSpPr>
          <p:cNvPr id="901" name="Google Shape;901;p78"/>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Falalka (reactions) asiidh iyo bir</a:t>
            </a:r>
            <a:endParaRPr/>
          </a:p>
        </p:txBody>
      </p:sp>
      <p:sp>
        <p:nvSpPr>
          <p:cNvPr id="902" name="Google Shape;902;p78"/>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Tijaabinta hydrogen</a:t>
            </a:r>
            <a:endParaRPr/>
          </a:p>
        </p:txBody>
      </p:sp>
      <p:sp>
        <p:nvSpPr>
          <p:cNvPr id="903" name="Google Shape;903;p78"/>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Falgal (reaction) kiimiko: asiidh iyo bir</a:t>
            </a:r>
            <a:endParaRPr/>
          </a:p>
        </p:txBody>
      </p:sp>
      <p:pic>
        <p:nvPicPr>
          <p:cNvPr id="904" name="Google Shape;904;p78"/>
          <p:cNvPicPr preferRelativeResize="0"/>
          <p:nvPr/>
        </p:nvPicPr>
        <p:blipFill>
          <a:blip r:embed="rId3">
            <a:alphaModFix/>
          </a:blip>
          <a:stretch>
            <a:fillRect/>
          </a:stretch>
        </p:blipFill>
        <p:spPr>
          <a:xfrm>
            <a:off x="409500" y="2052100"/>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8" name="Shape 908"/>
        <p:cNvGrpSpPr/>
        <p:nvPr/>
      </p:nvGrpSpPr>
      <p:grpSpPr>
        <a:xfrm>
          <a:off x="0" y="0"/>
          <a:ext cx="0" cy="0"/>
          <a:chOff x="0" y="0"/>
          <a:chExt cx="0" cy="0"/>
        </a:xfrm>
      </p:grpSpPr>
      <p:sp>
        <p:nvSpPr>
          <p:cNvPr id="909" name="Google Shape;909;p79"/>
          <p:cNvSpPr txBox="1"/>
          <p:nvPr>
            <p:ph idx="1" type="body"/>
          </p:nvPr>
        </p:nvSpPr>
        <p:spPr>
          <a:xfrm>
            <a:off x="324000" y="673500"/>
            <a:ext cx="7181700" cy="406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Biraha kala duwan waxay leeyihiin falgal (reaction) kala duwan oo asiidhyada ah.</a:t>
            </a:r>
            <a:r>
              <a:rPr b="1" lang="en-GB" sz="1100">
                <a:latin typeface="Lexend"/>
              </a:rPr>
              <a:t/>
            </a:r>
            <a:r>
              <a:rPr lang="en-GB" sz="1100">
                <a:latin typeface="Lexend"/>
              </a:rPr>
              <a:t/>
            </a:r>
            <a:endParaRPr sz="2000"/>
          </a:p>
        </p:txBody>
      </p:sp>
      <p:sp>
        <p:nvSpPr>
          <p:cNvPr id="910" name="Google Shape;910;p7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Falalka (reactions) asiidh iyo bir</a:t>
            </a:r>
            <a:endParaRPr/>
          </a:p>
        </p:txBody>
      </p:sp>
      <p:sp>
        <p:nvSpPr>
          <p:cNvPr id="911" name="Google Shape;911;p79"/>
          <p:cNvSpPr txBox="1"/>
          <p:nvPr>
            <p:ph idx="1" type="body"/>
          </p:nvPr>
        </p:nvSpPr>
        <p:spPr>
          <a:xfrm>
            <a:off x="324000" y="1080000"/>
            <a:ext cx="5551200" cy="782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Waxaad isbarbardhigi kartaa falgalnimada (reactivity) adiga oo eegaya:</a:t>
            </a:r>
            <a:br>
              <a:rPr lang="en-GB" sz="2000"/>
            </a:br>
            <a:r>
              <a:rPr lang="en-GB" sz="1100">
                <a:latin typeface="Lexend"/>
              </a:rPr>
              <a:t/>
            </a:r>
            <a:endParaRPr sz="2000"/>
          </a:p>
          <a:p>
            <a:pPr indent="0" lvl="0" marL="0" rtl="0" algn="l">
              <a:lnSpc>
                <a:spcPct val="115000"/>
              </a:lnSpc>
              <a:spcBef>
                <a:spcPts val="0"/>
              </a:spcBef>
              <a:spcAft>
                <a:spcPts val="0"/>
              </a:spcAft>
              <a:buNone/>
            </a:pPr>
            <a:r>
              <a:rPr>
                <a:latin typeface="Lexend"/>
              </a:rPr>
              <a:t/>
            </a:r>
            <a:endParaRPr sz="2000"/>
          </a:p>
        </p:txBody>
      </p:sp>
      <p:grpSp>
        <p:nvGrpSpPr>
          <p:cNvPr id="912" name="Google Shape;912;p79"/>
          <p:cNvGrpSpPr/>
          <p:nvPr/>
        </p:nvGrpSpPr>
        <p:grpSpPr>
          <a:xfrm>
            <a:off x="6057900" y="1272551"/>
            <a:ext cx="2552700" cy="3495399"/>
            <a:chOff x="6057900" y="1272551"/>
            <a:chExt cx="2552700" cy="3495399"/>
          </a:xfrm>
        </p:grpSpPr>
        <p:pic>
          <p:nvPicPr>
            <p:cNvPr id="913" name="Google Shape;913;p79"/>
            <p:cNvPicPr preferRelativeResize="0"/>
            <p:nvPr/>
          </p:nvPicPr>
          <p:blipFill rotWithShape="1">
            <a:blip r:embed="rId3">
              <a:alphaModFix/>
            </a:blip>
            <a:srcRect b="0" l="0" r="0" t="26659"/>
            <a:stretch/>
          </p:blipFill>
          <p:spPr>
            <a:xfrm>
              <a:off x="6057900" y="1272551"/>
              <a:ext cx="2052800" cy="2941300"/>
            </a:xfrm>
            <a:prstGeom prst="rect">
              <a:avLst/>
            </a:prstGeom>
            <a:noFill/>
            <a:ln>
              <a:noFill/>
            </a:ln>
          </p:spPr>
        </p:pic>
        <p:sp>
          <p:nvSpPr>
            <p:cNvPr id="914" name="Google Shape;914;p79"/>
            <p:cNvSpPr txBox="1"/>
            <p:nvPr/>
          </p:nvSpPr>
          <p:spPr>
            <a:xfrm>
              <a:off x="6057900" y="4213850"/>
              <a:ext cx="2552700" cy="554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500">
                  <a:solidFill>
                    <a:schemeClr val="dk1"/>
                  </a:solidFill>
                  <a:latin typeface="Lexend"/>
                  <a:ea typeface="Lexend"/>
                  <a:cs typeface="Lexend"/>
                  <a:sym typeface="Lexend"/>
                </a:rPr>
                <a:t>falgal (reaction) u dhaxeeya magnesium iyo asiidh</a:t>
              </a:r>
              <a:endParaRPr sz="1800">
                <a:solidFill>
                  <a:schemeClr val="dk1"/>
                </a:solidFill>
                <a:latin typeface="Lexend"/>
                <a:ea typeface="Lexend"/>
                <a:cs typeface="Lexend"/>
                <a:sym typeface="Lexend"/>
              </a:endParaRPr>
            </a:p>
          </p:txBody>
        </p:sp>
      </p:grpSp>
      <p:sp>
        <p:nvSpPr>
          <p:cNvPr id="915" name="Google Shape;915;p79"/>
          <p:cNvSpPr txBox="1"/>
          <p:nvPr>
            <p:ph idx="1" type="body"/>
          </p:nvPr>
        </p:nvSpPr>
        <p:spPr>
          <a:xfrm>
            <a:off x="324000" y="1787250"/>
            <a:ext cx="5551200" cy="745500"/>
          </a:xfrm>
          <a:prstGeom prst="rect">
            <a:avLst/>
          </a:prstGeom>
        </p:spPr>
        <p:txBody>
          <a:bodyPr anchorCtr="0" anchor="t" bIns="0" lIns="0" spcFirstLastPara="1" rIns="0" wrap="square" tIns="0">
            <a:normAutofit/>
          </a:bodyPr>
          <a:lstStyle/>
          <a:p>
            <a:pPr indent="-355600" lvl="1" marL="914400" rtl="0" algn="l">
              <a:lnSpc>
                <a:spcPct val="115000"/>
              </a:lnSpc>
              <a:spcBef>
                <a:spcPts val="0"/>
              </a:spcBef>
              <a:spcAft>
                <a:spcPts val="0"/>
              </a:spcAft>
              <a:buSzPts val="2000"/>
              <a:buChar char="●"/>
            </a:pPr>
            <a:r>
              <a:rPr lang="en-GB" sz="1100">
                <a:latin typeface="Lexend"/>
              </a:rPr>
              <a:t>heerka sameynta goobo ama xumbo-bixin (effervescence)</a:t>
            </a:r>
            <a:r>
              <a:rPr b="1" lang="en-GB" sz="1100">
                <a:latin typeface="Lexend"/>
              </a:rPr>
              <a:t/>
            </a:r>
            <a:endParaRPr sz="2000"/>
          </a:p>
          <a:p>
            <a:pPr indent="0" lvl="0" marL="914400" rtl="0" algn="l">
              <a:lnSpc>
                <a:spcPct val="115000"/>
              </a:lnSpc>
              <a:spcBef>
                <a:spcPts val="0"/>
              </a:spcBef>
              <a:spcAft>
                <a:spcPts val="0"/>
              </a:spcAft>
              <a:buNone/>
            </a:pPr>
            <a:r>
              <a:rPr>
                <a:latin typeface="Lexend"/>
              </a:rPr>
              <a:t/>
            </a:r>
            <a:endParaRPr sz="2000"/>
          </a:p>
        </p:txBody>
      </p:sp>
      <p:sp>
        <p:nvSpPr>
          <p:cNvPr id="916" name="Google Shape;916;p79"/>
          <p:cNvSpPr txBox="1"/>
          <p:nvPr>
            <p:ph idx="1" type="body"/>
          </p:nvPr>
        </p:nvSpPr>
        <p:spPr>
          <a:xfrm>
            <a:off x="324000" y="2571750"/>
            <a:ext cx="5551200" cy="745500"/>
          </a:xfrm>
          <a:prstGeom prst="rect">
            <a:avLst/>
          </a:prstGeom>
        </p:spPr>
        <p:txBody>
          <a:bodyPr anchorCtr="0" anchor="t" bIns="0" lIns="0" spcFirstLastPara="1" rIns="0" wrap="square" tIns="0">
            <a:normAutofit/>
          </a:bodyPr>
          <a:lstStyle/>
          <a:p>
            <a:pPr indent="-355600" lvl="1" marL="914400" rtl="0" algn="l">
              <a:lnSpc>
                <a:spcPct val="115000"/>
              </a:lnSpc>
              <a:spcBef>
                <a:spcPts val="0"/>
              </a:spcBef>
              <a:spcAft>
                <a:spcPts val="0"/>
              </a:spcAft>
              <a:buSzPts val="2000"/>
              <a:buChar char="●"/>
            </a:pPr>
            <a:r>
              <a:rPr lang="en-GB" sz="1100">
                <a:latin typeface="Lexend"/>
              </a:rPr>
              <a:t>Heer-kulka isku-dhafka falgal (reaction mixture) (wuu kordhi karaa maadaama fal-galku (reaction) yahay kul bixiye (exothermic))</a:t>
            </a:r>
            <a:endParaRPr sz="2000"/>
          </a:p>
          <a:p>
            <a:pPr indent="0" lvl="0" marL="0" rtl="0" algn="l">
              <a:lnSpc>
                <a:spcPct val="115000"/>
              </a:lnSpc>
              <a:spcBef>
                <a:spcPts val="0"/>
              </a:spcBef>
              <a:spcAft>
                <a:spcPts val="0"/>
              </a:spcAft>
              <a:buNone/>
            </a:pPr>
            <a:r>
              <a:rPr>
                <a:latin typeface="Lexend"/>
              </a:rPr>
              <a:t/>
            </a:r>
            <a:endParaRPr sz="2000"/>
          </a:p>
          <a:p>
            <a:pPr indent="0" lvl="0" marL="914400" rtl="0" algn="l">
              <a:lnSpc>
                <a:spcPct val="115000"/>
              </a:lnSpc>
              <a:spcBef>
                <a:spcPts val="0"/>
              </a:spcBef>
              <a:spcAft>
                <a:spcPts val="0"/>
              </a:spcAft>
              <a:buNone/>
            </a:pPr>
            <a:r>
              <a:rPr>
                <a:latin typeface="Lexend"/>
              </a:rPr>
              <a:t/>
            </a:r>
            <a:endParaRPr sz="2000"/>
          </a:p>
        </p:txBody>
      </p:sp>
      <p:sp>
        <p:nvSpPr>
          <p:cNvPr id="917" name="Google Shape;917;p79"/>
          <p:cNvSpPr txBox="1"/>
          <p:nvPr>
            <p:ph idx="1" type="body"/>
          </p:nvPr>
        </p:nvSpPr>
        <p:spPr>
          <a:xfrm>
            <a:off x="324000" y="3630750"/>
            <a:ext cx="5551200" cy="745500"/>
          </a:xfrm>
          <a:prstGeom prst="rect">
            <a:avLst/>
          </a:prstGeom>
        </p:spPr>
        <p:txBody>
          <a:bodyPr anchorCtr="0" anchor="t" bIns="0" lIns="0" spcFirstLastPara="1" rIns="0" wrap="square" tIns="0">
            <a:normAutofit/>
          </a:bodyPr>
          <a:lstStyle/>
          <a:p>
            <a:pPr indent="-355600" lvl="1" marL="914400" rtl="0" algn="l">
              <a:lnSpc>
                <a:spcPct val="115000"/>
              </a:lnSpc>
              <a:spcBef>
                <a:spcPts val="0"/>
              </a:spcBef>
              <a:spcAft>
                <a:spcPts val="0"/>
              </a:spcAft>
              <a:buSzPts val="2000"/>
              <a:buChar char="●"/>
            </a:pPr>
            <a:r>
              <a:rPr lang="en-GB" sz="1100">
                <a:latin typeface="Lexend"/>
              </a:rPr>
              <a:t>U fiirso daxalka birta (marka birta la xiro oo ay weyneyn (size) ka yaraato).</a:t>
            </a:r>
            <a:r>
              <a:rPr b="1" lang="en-GB" sz="1100">
                <a:latin typeface="Lexend"/>
              </a:rPr>
              <a:t/>
            </a:r>
            <a:r>
              <a:rPr lang="en-GB" sz="1100">
                <a:latin typeface="Lexend"/>
              </a:rPr>
              <a:t/>
            </a:r>
            <a:endParaRPr sz="2000"/>
          </a:p>
          <a:p>
            <a:pPr indent="0" lvl="0" marL="914400" rtl="0" algn="l">
              <a:lnSpc>
                <a:spcPct val="115000"/>
              </a:lnSpc>
              <a:spcBef>
                <a:spcPts val="0"/>
              </a:spcBef>
              <a:spcAft>
                <a:spcPts val="0"/>
              </a:spcAft>
              <a:buNone/>
            </a:pPr>
            <a:r>
              <a:rPr>
                <a:latin typeface="Lexend"/>
              </a:rPr>
              <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1" name="Shape 921"/>
        <p:cNvGrpSpPr/>
        <p:nvPr/>
      </p:nvGrpSpPr>
      <p:grpSpPr>
        <a:xfrm>
          <a:off x="0" y="0"/>
          <a:ext cx="0" cy="0"/>
          <a:chOff x="0" y="0"/>
          <a:chExt cx="0" cy="0"/>
        </a:xfrm>
      </p:grpSpPr>
      <p:sp>
        <p:nvSpPr>
          <p:cNvPr id="922" name="Google Shape;922;p80"/>
          <p:cNvSpPr txBox="1"/>
          <p:nvPr>
            <p:ph type="title"/>
          </p:nvPr>
        </p:nvSpPr>
        <p:spPr>
          <a:xfrm>
            <a:off x="324000" y="810000"/>
            <a:ext cx="70728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Sidee ku arki lahayd in gaas (gas) laga soo saarayo falgal (reaction)? Dooro dhammaan kuwa khuseeya.</a:t>
            </a:r>
            <a:endParaRPr/>
          </a:p>
        </p:txBody>
      </p:sp>
      <p:sp>
        <p:nvSpPr>
          <p:cNvPr id="923" name="Google Shape;923;p80"/>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Falgalada (reactions) aashitada (acid) iyo birta</a:t>
            </a:r>
            <a:endParaRPr/>
          </a:p>
        </p:txBody>
      </p:sp>
      <p:sp>
        <p:nvSpPr>
          <p:cNvPr id="924" name="Google Shape;924;p80"/>
          <p:cNvSpPr txBox="1"/>
          <p:nvPr>
            <p:ph idx="1" type="subTitle"/>
          </p:nvPr>
        </p:nvSpPr>
        <p:spPr>
          <a:xfrm>
            <a:off x="1034425" y="1685375"/>
            <a:ext cx="7506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waxaad arki lahayd xumboyin (bubbles) oo ka samaysmaya dareeraha (liquid)</a:t>
            </a:r>
            <a:endParaRPr/>
          </a:p>
        </p:txBody>
      </p:sp>
      <p:sp>
        <p:nvSpPr>
          <p:cNvPr id="925" name="Google Shape;925;p80"/>
          <p:cNvSpPr txBox="1"/>
          <p:nvPr>
            <p:ph idx="3" type="subTitle"/>
          </p:nvPr>
        </p:nvSpPr>
        <p:spPr>
          <a:xfrm>
            <a:off x="1034425" y="2489447"/>
            <a:ext cx="75066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dareeruhu (liquid) wuu beddeli lahaa midabka</a:t>
            </a:r>
            <a:endParaRPr/>
          </a:p>
        </p:txBody>
      </p:sp>
      <p:sp>
        <p:nvSpPr>
          <p:cNvPr id="926" name="Google Shape;926;p80"/>
          <p:cNvSpPr txBox="1"/>
          <p:nvPr>
            <p:ph idx="4" type="subTitle"/>
          </p:nvPr>
        </p:nvSpPr>
        <p:spPr>
          <a:xfrm>
            <a:off x="1034425" y="3309765"/>
            <a:ext cx="7464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dareeruhu (liquid) wuu hurdin lahaa (effervescing)</a:t>
            </a:r>
            <a:endParaRPr/>
          </a:p>
        </p:txBody>
      </p:sp>
      <p:sp>
        <p:nvSpPr>
          <p:cNvPr id="927" name="Google Shape;927;p80"/>
          <p:cNvSpPr txBox="1"/>
          <p:nvPr>
            <p:ph idx="5" type="subTitle"/>
          </p:nvPr>
        </p:nvSpPr>
        <p:spPr>
          <a:xfrm>
            <a:off x="1034425" y="4113837"/>
            <a:ext cx="7506600" cy="36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dareeruhu (liquid) wuu bilaabi lahaa inuu xumbo (fizz)</a:t>
            </a:r>
            <a:endParaRPr/>
          </a:p>
        </p:txBody>
      </p:sp>
      <p:pic>
        <p:nvPicPr>
          <p:cNvPr id="928" name="Google Shape;928;p80"/>
          <p:cNvPicPr preferRelativeResize="0"/>
          <p:nvPr/>
        </p:nvPicPr>
        <p:blipFill>
          <a:blip r:embed="rId3">
            <a:alphaModFix/>
          </a:blip>
          <a:stretch>
            <a:fillRect/>
          </a:stretch>
        </p:blipFill>
        <p:spPr>
          <a:xfrm>
            <a:off x="4933308" y="4065600"/>
            <a:ext cx="396000" cy="419100"/>
          </a:xfrm>
          <a:prstGeom prst="rect">
            <a:avLst/>
          </a:prstGeom>
          <a:noFill/>
          <a:ln>
            <a:noFill/>
          </a:ln>
        </p:spPr>
      </p:pic>
      <p:pic>
        <p:nvPicPr>
          <p:cNvPr id="929" name="Google Shape;929;p80"/>
          <p:cNvPicPr preferRelativeResize="0"/>
          <p:nvPr/>
        </p:nvPicPr>
        <p:blipFill>
          <a:blip r:embed="rId3">
            <a:alphaModFix/>
          </a:blip>
          <a:stretch>
            <a:fillRect/>
          </a:stretch>
        </p:blipFill>
        <p:spPr>
          <a:xfrm>
            <a:off x="5428608" y="3286638"/>
            <a:ext cx="396000" cy="419100"/>
          </a:xfrm>
          <a:prstGeom prst="rect">
            <a:avLst/>
          </a:prstGeom>
          <a:noFill/>
          <a:ln>
            <a:noFill/>
          </a:ln>
        </p:spPr>
      </p:pic>
      <p:pic>
        <p:nvPicPr>
          <p:cNvPr id="930" name="Google Shape;930;p80"/>
          <p:cNvPicPr preferRelativeResize="0"/>
          <p:nvPr/>
        </p:nvPicPr>
        <p:blipFill>
          <a:blip r:embed="rId3">
            <a:alphaModFix/>
          </a:blip>
          <a:stretch>
            <a:fillRect/>
          </a:stretch>
        </p:blipFill>
        <p:spPr>
          <a:xfrm>
            <a:off x="7859383" y="1639125"/>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3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2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4" name="Shape 934"/>
        <p:cNvGrpSpPr/>
        <p:nvPr/>
      </p:nvGrpSpPr>
      <p:grpSpPr>
        <a:xfrm>
          <a:off x="0" y="0"/>
          <a:ext cx="0" cy="0"/>
          <a:chOff x="0" y="0"/>
          <a:chExt cx="0" cy="0"/>
        </a:xfrm>
      </p:grpSpPr>
      <p:sp>
        <p:nvSpPr>
          <p:cNvPr id="935" name="Google Shape;935;p81"/>
          <p:cNvSpPr txBox="1"/>
          <p:nvPr>
            <p:ph type="title"/>
          </p:nvPr>
        </p:nvSpPr>
        <p:spPr>
          <a:xfrm>
            <a:off x="324000" y="748763"/>
            <a:ext cx="81792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Birtee baa ugu fal-celin (reactive) badan?</a:t>
            </a:r>
            <a:endParaRPr/>
          </a:p>
        </p:txBody>
      </p:sp>
      <p:sp>
        <p:nvSpPr>
          <p:cNvPr id="936" name="Google Shape;936;p81"/>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Falgalada (reactions) aashitada (acid) iyo birta</a:t>
            </a:r>
            <a:endParaRPr/>
          </a:p>
        </p:txBody>
      </p:sp>
      <p:pic>
        <p:nvPicPr>
          <p:cNvPr id="937" name="Google Shape;937;p81"/>
          <p:cNvPicPr preferRelativeResize="0"/>
          <p:nvPr/>
        </p:nvPicPr>
        <p:blipFill>
          <a:blip r:embed="rId3">
            <a:alphaModFix/>
          </a:blip>
          <a:stretch>
            <a:fillRect/>
          </a:stretch>
        </p:blipFill>
        <p:spPr>
          <a:xfrm>
            <a:off x="773926" y="1503650"/>
            <a:ext cx="1821750" cy="2461265"/>
          </a:xfrm>
          <a:prstGeom prst="rect">
            <a:avLst/>
          </a:prstGeom>
          <a:noFill/>
          <a:ln>
            <a:noFill/>
          </a:ln>
        </p:spPr>
      </p:pic>
      <p:pic>
        <p:nvPicPr>
          <p:cNvPr id="938" name="Google Shape;938;p81"/>
          <p:cNvPicPr preferRelativeResize="0"/>
          <p:nvPr/>
        </p:nvPicPr>
        <p:blipFill>
          <a:blip r:embed="rId4">
            <a:alphaModFix/>
          </a:blip>
          <a:stretch>
            <a:fillRect/>
          </a:stretch>
        </p:blipFill>
        <p:spPr>
          <a:xfrm>
            <a:off x="3661126" y="1503650"/>
            <a:ext cx="1821750" cy="2461278"/>
          </a:xfrm>
          <a:prstGeom prst="rect">
            <a:avLst/>
          </a:prstGeom>
          <a:noFill/>
          <a:ln>
            <a:noFill/>
          </a:ln>
        </p:spPr>
      </p:pic>
      <p:pic>
        <p:nvPicPr>
          <p:cNvPr id="939" name="Google Shape;939;p81"/>
          <p:cNvPicPr preferRelativeResize="0"/>
          <p:nvPr/>
        </p:nvPicPr>
        <p:blipFill>
          <a:blip r:embed="rId5">
            <a:alphaModFix/>
          </a:blip>
          <a:stretch>
            <a:fillRect/>
          </a:stretch>
        </p:blipFill>
        <p:spPr>
          <a:xfrm>
            <a:off x="6548327" y="1503650"/>
            <a:ext cx="1821750" cy="2461250"/>
          </a:xfrm>
          <a:prstGeom prst="rect">
            <a:avLst/>
          </a:prstGeom>
          <a:noFill/>
          <a:ln>
            <a:noFill/>
          </a:ln>
        </p:spPr>
      </p:pic>
      <p:pic>
        <p:nvPicPr>
          <p:cNvPr id="940" name="Google Shape;940;p81"/>
          <p:cNvPicPr preferRelativeResize="0"/>
          <p:nvPr/>
        </p:nvPicPr>
        <p:blipFill>
          <a:blip r:embed="rId6">
            <a:alphaModFix/>
          </a:blip>
          <a:stretch>
            <a:fillRect/>
          </a:stretch>
        </p:blipFill>
        <p:spPr>
          <a:xfrm>
            <a:off x="1953883" y="415440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4" name="Shape 944"/>
        <p:cNvGrpSpPr/>
        <p:nvPr/>
      </p:nvGrpSpPr>
      <p:grpSpPr>
        <a:xfrm>
          <a:off x="0" y="0"/>
          <a:ext cx="0" cy="0"/>
          <a:chOff x="0" y="0"/>
          <a:chExt cx="0" cy="0"/>
        </a:xfrm>
      </p:grpSpPr>
      <p:sp>
        <p:nvSpPr>
          <p:cNvPr id="945" name="Google Shape;945;p82"/>
          <p:cNvSpPr txBox="1"/>
          <p:nvPr>
            <p:ph idx="1" type="body"/>
          </p:nvPr>
        </p:nvSpPr>
        <p:spPr>
          <a:xfrm>
            <a:off x="324000" y="759300"/>
            <a:ext cx="8237700" cy="369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Marka bir ku falceliso (reacts) aashitada (acid) waxa soo baxa (products) waa:</a:t>
            </a:r>
            <a:r>
              <a:rPr b="1" lang="en-GB" sz="1100">
                <a:latin typeface="Lexend"/>
              </a:rPr>
              <a:t/>
            </a:r>
            <a:r>
              <a:rPr lang="en-GB" sz="1100">
                <a:latin typeface="Lexend"/>
              </a:rPr>
              <a:t/>
            </a:r>
            <a:r>
              <a:rPr lang="en-GB" sz="1100">
                <a:latin typeface="Lexend"/>
              </a:rPr>
              <a:t/>
            </a:r>
            <a:endParaRPr/>
          </a:p>
        </p:txBody>
      </p:sp>
      <p:sp>
        <p:nvSpPr>
          <p:cNvPr id="946" name="Google Shape;946;p8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Falgalada (reactions) aashitada (acid) iyo birta</a:t>
            </a:r>
            <a:endParaRPr/>
          </a:p>
        </p:txBody>
      </p:sp>
      <p:grpSp>
        <p:nvGrpSpPr>
          <p:cNvPr id="947" name="Google Shape;947;p82"/>
          <p:cNvGrpSpPr/>
          <p:nvPr/>
        </p:nvGrpSpPr>
        <p:grpSpPr>
          <a:xfrm>
            <a:off x="275400" y="2344643"/>
            <a:ext cx="8544600" cy="853312"/>
            <a:chOff x="275400" y="2571750"/>
            <a:chExt cx="8544600" cy="657000"/>
          </a:xfrm>
        </p:grpSpPr>
        <p:sp>
          <p:nvSpPr>
            <p:cNvPr id="948" name="Google Shape;948;p82"/>
            <p:cNvSpPr txBox="1"/>
            <p:nvPr/>
          </p:nvSpPr>
          <p:spPr>
            <a:xfrm>
              <a:off x="275400" y="2571750"/>
              <a:ext cx="3259200" cy="284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2200">
                  <a:solidFill>
                    <a:schemeClr val="dk1"/>
                  </a:solidFill>
                  <a:latin typeface="Lexend"/>
                  <a:ea typeface="Lexend"/>
                  <a:cs typeface="Lexend"/>
                  <a:sym typeface="Lexend"/>
                </a:rPr>
                <a:t>Isle'egta (equation) guud:</a:t>
              </a:r>
              <a:endParaRPr sz="2400">
                <a:solidFill>
                  <a:schemeClr val="dk1"/>
                </a:solidFill>
                <a:latin typeface="Lexend"/>
                <a:ea typeface="Lexend"/>
                <a:cs typeface="Lexend"/>
                <a:sym typeface="Lexend"/>
              </a:endParaRPr>
            </a:p>
          </p:txBody>
        </p:sp>
        <p:sp>
          <p:nvSpPr>
            <p:cNvPr id="949" name="Google Shape;949;p82"/>
            <p:cNvSpPr txBox="1"/>
            <p:nvPr/>
          </p:nvSpPr>
          <p:spPr>
            <a:xfrm>
              <a:off x="275400" y="2884950"/>
              <a:ext cx="8544600" cy="3438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GB" sz="2300">
                  <a:solidFill>
                    <a:schemeClr val="dk1"/>
                  </a:solidFill>
                  <a:latin typeface="Lexend"/>
                  <a:ea typeface="Lexend"/>
                  <a:cs typeface="Lexend"/>
                  <a:sym typeface="Lexend"/>
                </a:rPr>
                <a:t>bir + aashito (acid) → cusbo (salt) bir ah + haydrojiin (hydrogen)</a:t>
              </a:r>
              <a:r>
                <a:rPr lang="en-GB" sz="2300">
                  <a:solidFill>
                    <a:schemeClr val="dk1"/>
                  </a:solidFill>
                  <a:latin typeface="Lexend"/>
                  <a:ea typeface="Lexend"/>
                  <a:cs typeface="Lexend"/>
                  <a:sym typeface="Lexend"/>
                </a:rPr>
                <a:t/>
              </a:r>
              <a:endParaRPr sz="2900">
                <a:solidFill>
                  <a:schemeClr val="dk1"/>
                </a:solidFill>
                <a:latin typeface="Lexend"/>
                <a:ea typeface="Lexend"/>
                <a:cs typeface="Lexend"/>
                <a:sym typeface="Lexend"/>
              </a:endParaRPr>
            </a:p>
          </p:txBody>
        </p:sp>
      </p:grpSp>
      <p:sp>
        <p:nvSpPr>
          <p:cNvPr id="950" name="Google Shape;950;p82"/>
          <p:cNvSpPr txBox="1"/>
          <p:nvPr>
            <p:ph idx="1" type="body"/>
          </p:nvPr>
        </p:nvSpPr>
        <p:spPr>
          <a:xfrm>
            <a:off x="324000" y="1162275"/>
            <a:ext cx="8237700" cy="8607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Char char="●"/>
              <a:defRPr/>
            </a:pPr>
            <a:r>
              <a:rPr lang="en-GB" sz="1100">
                <a:latin typeface="Lexend"/>
              </a:rPr>
              <a:t>cusbo (salt) bir ah oo ku milanta (soluble) isku-dhafka falgal (reaction mixture)</a:t>
            </a:r>
            <a:r>
              <a:rPr b="1" lang="en-GB" sz="1100">
                <a:latin typeface="Lexend"/>
              </a:rPr>
              <a:t/>
            </a:r>
            <a:r>
              <a:rPr lang="en-GB" sz="1100">
                <a:latin typeface="Lexend"/>
              </a:rPr>
              <a:t/>
            </a:r>
            <a:endParaRPr/>
          </a:p>
          <a:p>
            <a:pPr indent="-368300" lvl="0" marL="457200" rtl="0" algn="l">
              <a:spcBef>
                <a:spcPts val="0"/>
              </a:spcBef>
              <a:spcAft>
                <a:spcPts val="0"/>
              </a:spcAft>
              <a:buSzPts val="2200"/>
              <a:buChar char="●"/>
              <a:defRPr/>
            </a:pPr>
            <a:r>
              <a:rPr lang="en-GB" sz="1100">
                <a:latin typeface="Lexend"/>
              </a:rPr>
              <a:t>gaaska (gas) haydrojiin (hydrogen) kaas oo loo arki karo xumbo (bubbles) gudaha isku-dhafka falgal (reaction mixture).</a:t>
            </a:r>
            <a:endParaRPr/>
          </a:p>
          <a:p>
            <a:pPr indent="0" lvl="0" marL="0" rtl="0" algn="l">
              <a:spcBef>
                <a:spcPts val="1000"/>
              </a:spcBef>
              <a:spcAft>
                <a:spcPts val="1000"/>
              </a:spcAft>
              <a:buNone/>
            </a:pPr>
            <a:r>
              <a:rPr>
                <a:latin typeface="Lexend"/>
              </a:rPr>
              <a:t/>
            </a:r>
            <a:endParaRPr/>
          </a:p>
        </p:txBody>
      </p:sp>
      <p:sp>
        <p:nvSpPr>
          <p:cNvPr id="951" name="Google Shape;951;p82"/>
          <p:cNvSpPr txBox="1"/>
          <p:nvPr/>
        </p:nvSpPr>
        <p:spPr>
          <a:xfrm>
            <a:off x="324000" y="3780000"/>
            <a:ext cx="85446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tusaale: magnesium + nitric acid → magnesium nitrate + hydrogen</a:t>
            </a:r>
            <a:r>
              <a:rPr lang="en-GB" sz="1800">
                <a:solidFill>
                  <a:schemeClr val="dk1"/>
                </a:solidFill>
                <a:latin typeface="Lexend"/>
                <a:ea typeface="Lexend"/>
                <a:cs typeface="Lexend"/>
                <a:sym typeface="Lexend"/>
              </a:rPr>
              <a:t/>
            </a:r>
            <a:endParaRPr sz="2000">
              <a:solidFill>
                <a:schemeClr val="dk1"/>
              </a:solidFill>
              <a:latin typeface="Lexend"/>
              <a:ea typeface="Lexend"/>
              <a:cs typeface="Lexend"/>
              <a:sym typeface="Lexend"/>
            </a:endParaRPr>
          </a:p>
        </p:txBody>
      </p:sp>
      <p:sp>
        <p:nvSpPr>
          <p:cNvPr id="952" name="Google Shape;952;p82"/>
          <p:cNvSpPr/>
          <p:nvPr/>
        </p:nvSpPr>
        <p:spPr>
          <a:xfrm>
            <a:off x="2528100" y="3711750"/>
            <a:ext cx="718200" cy="444300"/>
          </a:xfrm>
          <a:prstGeom prst="ellipse">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953" name="Google Shape;953;p82"/>
          <p:cNvCxnSpPr>
            <a:stCxn id="954" idx="4"/>
            <a:endCxn id="952" idx="4"/>
          </p:cNvCxnSpPr>
          <p:nvPr/>
        </p:nvCxnSpPr>
        <p:spPr>
          <a:xfrm flipH="1" rot="5400000">
            <a:off x="4474650" y="2568450"/>
            <a:ext cx="42600" cy="3217800"/>
          </a:xfrm>
          <a:prstGeom prst="curvedConnector3">
            <a:avLst>
              <a:gd fmla="val -558979" name="adj1"/>
            </a:avLst>
          </a:prstGeom>
          <a:noFill/>
          <a:ln cap="flat" cmpd="sng" w="38100">
            <a:solidFill>
              <a:schemeClr val="accent4"/>
            </a:solidFill>
            <a:prstDash val="solid"/>
            <a:round/>
            <a:headEnd len="med" w="med" type="triangle"/>
            <a:tailEnd len="med" w="med" type="none"/>
          </a:ln>
        </p:spPr>
      </p:cxnSp>
      <p:sp>
        <p:nvSpPr>
          <p:cNvPr id="954" name="Google Shape;954;p82"/>
          <p:cNvSpPr/>
          <p:nvPr/>
        </p:nvSpPr>
        <p:spPr>
          <a:xfrm>
            <a:off x="5644200" y="3754350"/>
            <a:ext cx="921300" cy="444300"/>
          </a:xfrm>
          <a:prstGeom prst="ellipse">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55" name="Google Shape;955;p82"/>
          <p:cNvSpPr/>
          <p:nvPr/>
        </p:nvSpPr>
        <p:spPr>
          <a:xfrm>
            <a:off x="776225" y="3669150"/>
            <a:ext cx="1501800" cy="529500"/>
          </a:xfrm>
          <a:prstGeom prst="ellipse">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956" name="Google Shape;956;p82"/>
          <p:cNvCxnSpPr>
            <a:stCxn id="955" idx="0"/>
            <a:endCxn id="957" idx="0"/>
          </p:cNvCxnSpPr>
          <p:nvPr/>
        </p:nvCxnSpPr>
        <p:spPr>
          <a:xfrm flipH="1" rot="-5400000">
            <a:off x="3209975" y="1986300"/>
            <a:ext cx="600" cy="3366300"/>
          </a:xfrm>
          <a:prstGeom prst="curvedConnector3">
            <a:avLst>
              <a:gd fmla="val -39687500" name="adj1"/>
            </a:avLst>
          </a:prstGeom>
          <a:noFill/>
          <a:ln cap="flat" cmpd="sng" w="38100">
            <a:solidFill>
              <a:schemeClr val="accent5"/>
            </a:solidFill>
            <a:prstDash val="solid"/>
            <a:round/>
            <a:headEnd len="med" w="med" type="none"/>
            <a:tailEnd len="med" w="med" type="triangle"/>
          </a:ln>
        </p:spPr>
      </p:cxnSp>
      <p:sp>
        <p:nvSpPr>
          <p:cNvPr id="957" name="Google Shape;957;p82"/>
          <p:cNvSpPr/>
          <p:nvPr/>
        </p:nvSpPr>
        <p:spPr>
          <a:xfrm>
            <a:off x="4142400" y="3669150"/>
            <a:ext cx="1501800" cy="529500"/>
          </a:xfrm>
          <a:prstGeom prst="ellipse">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1" name="Shape 961"/>
        <p:cNvGrpSpPr/>
        <p:nvPr/>
      </p:nvGrpSpPr>
      <p:grpSpPr>
        <a:xfrm>
          <a:off x="0" y="0"/>
          <a:ext cx="0" cy="0"/>
          <a:chOff x="0" y="0"/>
          <a:chExt cx="0" cy="0"/>
        </a:xfrm>
      </p:grpSpPr>
      <p:sp>
        <p:nvSpPr>
          <p:cNvPr id="962" name="Google Shape;962;p83"/>
          <p:cNvSpPr txBox="1"/>
          <p:nvPr>
            <p:ph type="title"/>
          </p:nvPr>
        </p:nvSpPr>
        <p:spPr>
          <a:xfrm>
            <a:off x="324000" y="810000"/>
            <a:ext cx="71352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Waa maxay isle'egta (equation) guud ee falcelinta (reaction) u dhaxaysa bir iyo aashito (acid)?</a:t>
            </a:r>
            <a:r>
              <a:rPr lang="en-GB" sz="1400">
                <a:latin typeface="Lexend"/>
              </a:rPr>
              <a:t/>
            </a:r>
            <a:r>
              <a:rPr lang="en-GB" sz="1400">
                <a:latin typeface="Lexend"/>
              </a:rPr>
              <a:t/>
            </a:r>
            <a:endParaRPr/>
          </a:p>
        </p:txBody>
      </p:sp>
      <p:sp>
        <p:nvSpPr>
          <p:cNvPr id="963" name="Google Shape;963;p83"/>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Falgalada (reactions) aashitada (acid) iyo birta</a:t>
            </a:r>
            <a:endParaRPr/>
          </a:p>
        </p:txBody>
      </p:sp>
      <p:sp>
        <p:nvSpPr>
          <p:cNvPr id="964" name="Google Shape;964;p83"/>
          <p:cNvSpPr txBox="1"/>
          <p:nvPr>
            <p:ph idx="1" type="subTitle"/>
          </p:nvPr>
        </p:nvSpPr>
        <p:spPr>
          <a:xfrm>
            <a:off x="1034425" y="1685375"/>
            <a:ext cx="7506600" cy="3246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defRPr/>
            </a:pPr>
            <a:r>
              <a:rPr lang="en-GB" sz="1400">
                <a:latin typeface="Lexend"/>
              </a:rPr>
              <a:t>bir → aashito (acid) + cusbo (salt) bir ah + haydrojiin (hydrogen)</a:t>
            </a:r>
            <a:endParaRPr/>
          </a:p>
        </p:txBody>
      </p:sp>
      <p:sp>
        <p:nvSpPr>
          <p:cNvPr id="965" name="Google Shape;965;p83"/>
          <p:cNvSpPr txBox="1"/>
          <p:nvPr>
            <p:ph idx="3" type="subTitle"/>
          </p:nvPr>
        </p:nvSpPr>
        <p:spPr>
          <a:xfrm>
            <a:off x="1034425" y="2489447"/>
            <a:ext cx="7506600" cy="3891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defRPr/>
            </a:pPr>
            <a:r>
              <a:rPr lang="en-GB" sz="1400">
                <a:latin typeface="Lexend"/>
              </a:rPr>
              <a:t>bir + aashito (acid) → cusbo (salt) bir ah + haydrojiin (hydrogen)</a:t>
            </a:r>
            <a:r>
              <a:rPr lang="en-GB" sz="1400">
                <a:latin typeface="Lexend"/>
              </a:rPr>
              <a:t/>
            </a:r>
            <a:endParaRPr/>
          </a:p>
        </p:txBody>
      </p:sp>
      <p:sp>
        <p:nvSpPr>
          <p:cNvPr id="966" name="Google Shape;966;p83"/>
          <p:cNvSpPr txBox="1"/>
          <p:nvPr>
            <p:ph idx="4" type="subTitle"/>
          </p:nvPr>
        </p:nvSpPr>
        <p:spPr>
          <a:xfrm>
            <a:off x="1034425" y="3309765"/>
            <a:ext cx="7464600" cy="3246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Clr>
                <a:schemeClr val="dk1"/>
              </a:buClr>
              <a:buSzPts val="1100"/>
              <a:buFont typeface="Arial"/>
              <a:buNone/>
              <a:defRPr/>
            </a:pPr>
            <a:r>
              <a:rPr lang="en-GB" sz="1400">
                <a:latin typeface="Lexend"/>
              </a:rPr>
              <a:t>bir + aashito (acid) → cusbo (salt) bir ah + kaarboon-labo-oksisaydh (carbon dioxide)</a:t>
            </a:r>
            <a:endParaRPr/>
          </a:p>
        </p:txBody>
      </p:sp>
      <p:sp>
        <p:nvSpPr>
          <p:cNvPr id="967" name="Google Shape;967;p83"/>
          <p:cNvSpPr txBox="1"/>
          <p:nvPr>
            <p:ph idx="5" type="subTitle"/>
          </p:nvPr>
        </p:nvSpPr>
        <p:spPr>
          <a:xfrm>
            <a:off x="1034425" y="4113837"/>
            <a:ext cx="7506600" cy="3603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defRPr/>
            </a:pPr>
            <a:r>
              <a:rPr lang="en-GB" sz="1400">
                <a:latin typeface="Lexend"/>
              </a:rPr>
              <a:t>bir + asiid + hydrogen → cusbo bir (metal salt)</a:t>
            </a:r>
            <a:endParaRPr/>
          </a:p>
        </p:txBody>
      </p:sp>
      <p:pic>
        <p:nvPicPr>
          <p:cNvPr id="968" name="Google Shape;968;p83"/>
          <p:cNvPicPr preferRelativeResize="0"/>
          <p:nvPr/>
        </p:nvPicPr>
        <p:blipFill>
          <a:blip r:embed="rId3">
            <a:alphaModFix/>
          </a:blip>
          <a:stretch>
            <a:fillRect/>
          </a:stretch>
        </p:blipFill>
        <p:spPr>
          <a:xfrm>
            <a:off x="6382283" y="239575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2" name="Shape 972"/>
        <p:cNvGrpSpPr/>
        <p:nvPr/>
      </p:nvGrpSpPr>
      <p:grpSpPr>
        <a:xfrm>
          <a:off x="0" y="0"/>
          <a:ext cx="0" cy="0"/>
          <a:chOff x="0" y="0"/>
          <a:chExt cx="0" cy="0"/>
        </a:xfrm>
      </p:grpSpPr>
      <p:sp>
        <p:nvSpPr>
          <p:cNvPr id="973" name="Google Shape;973;p84"/>
          <p:cNvSpPr txBox="1"/>
          <p:nvPr>
            <p:ph idx="1" type="body"/>
          </p:nvPr>
        </p:nvSpPr>
        <p:spPr>
          <a:xfrm>
            <a:off x="324000" y="759300"/>
            <a:ext cx="8528700" cy="400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Asiidyo kala duwan waxay soo saareen noocyo kala duwan oo cusbo bir (metal salt) ah:</a:t>
            </a:r>
            <a:r>
              <a:rPr b="1" lang="en-GB" sz="1400">
                <a:latin typeface="Lexend"/>
              </a:rPr>
              <a:t/>
            </a:r>
            <a:r>
              <a:rPr lang="en-GB" sz="1400">
                <a:latin typeface="Lexend"/>
              </a:rPr>
              <a:t/>
            </a:r>
            <a:r>
              <a:rPr b="1" lang="en-GB" sz="1400">
                <a:latin typeface="Lexend"/>
              </a:rPr>
              <a:t/>
            </a:r>
            <a:r>
              <a:rPr lang="en-GB" sz="1400">
                <a:latin typeface="Lexend"/>
              </a:rPr>
              <a:t/>
            </a:r>
            <a:endParaRPr sz="2000"/>
          </a:p>
        </p:txBody>
      </p:sp>
      <p:sp>
        <p:nvSpPr>
          <p:cNvPr id="974" name="Google Shape;974;p8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Falgal (reaction) asiid iyo bir</a:t>
            </a:r>
            <a:endParaRPr/>
          </a:p>
        </p:txBody>
      </p:sp>
      <p:graphicFrame>
        <p:nvGraphicFramePr>
          <p:cNvPr id="975" name="Google Shape;975;p84"/>
          <p:cNvGraphicFramePr/>
          <p:nvPr/>
        </p:nvGraphicFramePr>
        <p:xfrm>
          <a:off x="408275" y="1175988"/>
          <a:ext cx="3000000" cy="3000000"/>
        </p:xfrm>
        <a:graphic>
          <a:graphicData uri="http://schemas.openxmlformats.org/drawingml/2006/table">
            <a:tbl>
              <a:tblPr>
                <a:noFill/>
                <a:tableStyleId>{CCF53933-51A3-4AC8-BC72-A1285DDF0AA6}</a:tableStyleId>
              </a:tblPr>
              <a:tblGrid>
                <a:gridCol w="1735275"/>
                <a:gridCol w="3028200"/>
                <a:gridCol w="2953175"/>
              </a:tblGrid>
              <a:tr h="381000">
                <a:tc>
                  <a:txBody>
                    <a:bodyPr/>
                    <a:lstStyle/>
                    <a:p>
                      <a:pPr indent="0" lvl="0" marL="0" rtl="0" algn="l">
                        <a:spcBef>
                          <a:spcPts val="0"/>
                        </a:spcBef>
                        <a:spcAft>
                          <a:spcPts val="0"/>
                        </a:spcAft>
                        <a:buNone/>
                      </a:pPr>
                      <a:r>
                        <a:rPr lang="en-GB" sz="1300">
                          <a:solidFill>
                            <a:schemeClr val="lt1"/>
                          </a:solidFill>
                          <a:latin typeface="Lexend"/>
                          <a:ea typeface="Lexend"/>
                          <a:cs typeface="Lexend"/>
                          <a:sym typeface="Lexend"/>
                        </a:rPr>
                        <a:t>magaca asiid</a:t>
                      </a:r>
                      <a:endParaRPr sz="1800">
                        <a:solidFill>
                          <a:schemeClr val="lt1"/>
                        </a:solidFill>
                        <a:latin typeface="Lexend"/>
                        <a:ea typeface="Lexend"/>
                        <a:cs typeface="Lexend"/>
                        <a:sym typeface="Lexend"/>
                      </a:endParaRPr>
                    </a:p>
                  </a:txBody>
                  <a:tcPr marT="36000" marB="36000" marR="36000" marL="36000">
                    <a:solidFill>
                      <a:schemeClr val="accent4"/>
                    </a:solidFill>
                  </a:tcPr>
                </a:tc>
                <a:tc>
                  <a:txBody>
                    <a:bodyPr/>
                    <a:lstStyle/>
                    <a:p>
                      <a:pPr indent="0" lvl="0" marL="0" rtl="0" algn="l">
                        <a:spcBef>
                          <a:spcPts val="0"/>
                        </a:spcBef>
                        <a:spcAft>
                          <a:spcPts val="0"/>
                        </a:spcAft>
                        <a:buNone/>
                      </a:pPr>
                      <a:r>
                        <a:rPr lang="en-GB" sz="1300">
                          <a:solidFill>
                            <a:schemeClr val="lt1"/>
                          </a:solidFill>
                          <a:latin typeface="Lexend"/>
                          <a:ea typeface="Lexend"/>
                          <a:cs typeface="Lexend"/>
                          <a:sym typeface="Lexend"/>
                        </a:rPr>
                        <a:t>dhammaadka magaca cusbada birta</a:t>
                      </a:r>
                      <a:endParaRPr sz="1800">
                        <a:solidFill>
                          <a:schemeClr val="lt1"/>
                        </a:solidFill>
                        <a:latin typeface="Lexend"/>
                        <a:ea typeface="Lexend"/>
                        <a:cs typeface="Lexend"/>
                        <a:sym typeface="Lexend"/>
                      </a:endParaRPr>
                    </a:p>
                  </a:txBody>
                  <a:tcPr marT="36000" marB="36000" marR="36000" marL="36000">
                    <a:solidFill>
                      <a:schemeClr val="accent4"/>
                    </a:solidFill>
                  </a:tcPr>
                </a:tc>
                <a:tc>
                  <a:txBody>
                    <a:bodyPr/>
                    <a:lstStyle/>
                    <a:p>
                      <a:pPr indent="0" lvl="0" marL="0" rtl="0" algn="l">
                        <a:spcBef>
                          <a:spcPts val="0"/>
                        </a:spcBef>
                        <a:spcAft>
                          <a:spcPts val="0"/>
                        </a:spcAft>
                        <a:buNone/>
                      </a:pPr>
                      <a:r>
                        <a:rPr lang="en-GB" sz="1300">
                          <a:solidFill>
                            <a:schemeClr val="lt1"/>
                          </a:solidFill>
                          <a:latin typeface="Lexend"/>
                          <a:ea typeface="Lexend"/>
                          <a:cs typeface="Lexend"/>
                          <a:sym typeface="Lexend"/>
                        </a:rPr>
                        <a:t>qaacidada kiimikada ee asiid</a:t>
                      </a:r>
                      <a:endParaRPr sz="1800">
                        <a:solidFill>
                          <a:schemeClr val="lt1"/>
                        </a:solidFill>
                        <a:latin typeface="Lexend"/>
                        <a:ea typeface="Lexend"/>
                        <a:cs typeface="Lexend"/>
                        <a:sym typeface="Lexend"/>
                      </a:endParaRPr>
                    </a:p>
                  </a:txBody>
                  <a:tcPr marT="36000" marB="36000" marR="36000" marL="36000">
                    <a:solidFill>
                      <a:schemeClr val="accent4"/>
                    </a:solidFill>
                  </a:tcPr>
                </a:tc>
              </a:tr>
              <a:tr h="381000">
                <a:tc>
                  <a:txBody>
                    <a:bodyPr/>
                    <a:lstStyle/>
                    <a:p>
                      <a:pPr indent="0" lvl="0" marL="0" rtl="0" algn="l">
                        <a:spcBef>
                          <a:spcPts val="0"/>
                        </a:spcBef>
                        <a:spcAft>
                          <a:spcPts val="0"/>
                        </a:spcAft>
                        <a:buNone/>
                      </a:pPr>
                      <a:r>
                        <a:rPr lang="en-GB" sz="1300">
                          <a:latin typeface="Lexend"/>
                          <a:ea typeface="Lexend"/>
                          <a:cs typeface="Lexend"/>
                          <a:sym typeface="Lexend"/>
                        </a:rPr>
                        <a:t>hydrochloric</a:t>
                      </a:r>
                      <a:endParaRPr sz="1800">
                        <a:latin typeface="Lexend"/>
                        <a:ea typeface="Lexend"/>
                        <a:cs typeface="Lexend"/>
                        <a:sym typeface="Lexend"/>
                      </a:endParaRPr>
                    </a:p>
                  </a:txBody>
                  <a:tcPr marT="36000" marB="36000" marR="36000" marL="36000">
                    <a:noFill/>
                  </a:tcPr>
                </a:tc>
                <a:tc>
                  <a:txBody>
                    <a:bodyPr/>
                    <a:lstStyle/>
                    <a:p>
                      <a:pPr indent="0" lvl="0" marL="0" rtl="0" algn="l">
                        <a:spcBef>
                          <a:spcPts val="0"/>
                        </a:spcBef>
                        <a:spcAft>
                          <a:spcPts val="0"/>
                        </a:spcAft>
                        <a:buNone/>
                      </a:pPr>
                      <a:r>
                        <a:rPr lang="en-GB" sz="1300">
                          <a:latin typeface="Lexend"/>
                          <a:ea typeface="Lexend"/>
                          <a:cs typeface="Lexend"/>
                          <a:sym typeface="Lexend"/>
                        </a:rPr>
                        <a:t>chloride</a:t>
                      </a:r>
                      <a:endParaRPr sz="1800">
                        <a:latin typeface="Lexend"/>
                        <a:ea typeface="Lexend"/>
                        <a:cs typeface="Lexend"/>
                        <a:sym typeface="Lexend"/>
                      </a:endParaRPr>
                    </a:p>
                  </a:txBody>
                  <a:tcPr marT="36000" marB="36000" marR="36000" marL="36000">
                    <a:noFill/>
                  </a:tcPr>
                </a:tc>
                <a:tc>
                  <a:txBody>
                    <a:bodyPr/>
                    <a:lstStyle/>
                    <a:p>
                      <a:pPr indent="0" lvl="0" marL="0" rtl="0" algn="l">
                        <a:spcBef>
                          <a:spcPts val="0"/>
                        </a:spcBef>
                        <a:spcAft>
                          <a:spcPts val="0"/>
                        </a:spcAft>
                        <a:buNone/>
                      </a:pPr>
                      <a:r>
                        <a:rPr lang="en-GB" sz="1300">
                          <a:latin typeface="Lexend"/>
                          <a:ea typeface="Lexend"/>
                          <a:cs typeface="Lexend"/>
                          <a:sym typeface="Lexend"/>
                        </a:rPr>
                        <a:t>HCl</a:t>
                      </a:r>
                      <a:r>
                        <a:rPr lang="en-GB" sz="1300">
                          <a:latin typeface="ABeeZee"/>
                          <a:ea typeface="ABeeZee"/>
                          <a:cs typeface="ABeeZee"/>
                          <a:sym typeface="ABeeZee"/>
                        </a:rPr>
                        <a:t/>
                      </a:r>
                      <a:endParaRPr sz="1800">
                        <a:latin typeface="ABeeZee"/>
                        <a:ea typeface="ABeeZee"/>
                        <a:cs typeface="ABeeZee"/>
                        <a:sym typeface="ABeeZee"/>
                      </a:endParaRPr>
                    </a:p>
                  </a:txBody>
                  <a:tcPr marT="36000" marB="36000" marR="36000" marL="36000">
                    <a:noFill/>
                  </a:tcPr>
                </a:tc>
              </a:tr>
              <a:tr h="381000">
                <a:tc>
                  <a:txBody>
                    <a:bodyPr/>
                    <a:lstStyle/>
                    <a:p>
                      <a:pPr indent="0" lvl="0" marL="0" rtl="0" algn="l">
                        <a:spcBef>
                          <a:spcPts val="0"/>
                        </a:spcBef>
                        <a:spcAft>
                          <a:spcPts val="0"/>
                        </a:spcAft>
                        <a:buNone/>
                      </a:pPr>
                      <a:r>
                        <a:rPr lang="en-GB" sz="1300">
                          <a:latin typeface="Lexend"/>
                          <a:ea typeface="Lexend"/>
                          <a:cs typeface="Lexend"/>
                          <a:sym typeface="Lexend"/>
                        </a:rPr>
                        <a:t>sulfuric</a:t>
                      </a:r>
                      <a:endParaRPr sz="1800">
                        <a:latin typeface="Lexend"/>
                        <a:ea typeface="Lexend"/>
                        <a:cs typeface="Lexend"/>
                        <a:sym typeface="Lexend"/>
                      </a:endParaRPr>
                    </a:p>
                  </a:txBody>
                  <a:tcPr marT="36000" marB="36000" marR="36000" marL="36000">
                    <a:noFill/>
                  </a:tcPr>
                </a:tc>
                <a:tc>
                  <a:txBody>
                    <a:bodyPr/>
                    <a:lstStyle/>
                    <a:p>
                      <a:pPr indent="0" lvl="0" marL="0" rtl="0" algn="l">
                        <a:spcBef>
                          <a:spcPts val="0"/>
                        </a:spcBef>
                        <a:spcAft>
                          <a:spcPts val="0"/>
                        </a:spcAft>
                        <a:buNone/>
                      </a:pPr>
                      <a:r>
                        <a:rPr lang="en-GB" sz="1300">
                          <a:latin typeface="Lexend"/>
                          <a:ea typeface="Lexend"/>
                          <a:cs typeface="Lexend"/>
                          <a:sym typeface="Lexend"/>
                        </a:rPr>
                        <a:t>sulfate</a:t>
                      </a:r>
                      <a:endParaRPr sz="1800">
                        <a:latin typeface="Lexend"/>
                        <a:ea typeface="Lexend"/>
                        <a:cs typeface="Lexend"/>
                        <a:sym typeface="Lexend"/>
                      </a:endParaRPr>
                    </a:p>
                  </a:txBody>
                  <a:tcPr marT="36000" marB="36000" marR="36000" marL="36000">
                    <a:noFill/>
                  </a:tcPr>
                </a:tc>
                <a:tc>
                  <a:txBody>
                    <a:bodyPr/>
                    <a:lstStyle/>
                    <a:p>
                      <a:pPr indent="0" lvl="0" marL="0" rtl="0" algn="l">
                        <a:spcBef>
                          <a:spcPts val="0"/>
                        </a:spcBef>
                        <a:spcAft>
                          <a:spcPts val="0"/>
                        </a:spcAft>
                        <a:buNone/>
                      </a:pPr>
                      <a:r>
                        <a:rPr lang="en-GB" sz="1300">
                          <a:latin typeface="Lexend"/>
                          <a:ea typeface="Lexend"/>
                          <a:cs typeface="Lexend"/>
                          <a:sym typeface="Lexend"/>
                        </a:rPr>
                        <a:t>H2SO4</a:t>
                      </a:r>
                      <a:r>
                        <a:rPr baseline="-25000" lang="en-GB" sz="1300">
                          <a:latin typeface="Lexend"/>
                          <a:ea typeface="Lexend"/>
                          <a:cs typeface="Lexend"/>
                          <a:sym typeface="Lexend"/>
                        </a:rPr>
                        <a:t/>
                      </a:r>
                      <a:r>
                        <a:rPr lang="en-GB" sz="1300">
                          <a:latin typeface="Lexend"/>
                          <a:ea typeface="Lexend"/>
                          <a:cs typeface="Lexend"/>
                          <a:sym typeface="Lexend"/>
                        </a:rPr>
                        <a:t/>
                      </a:r>
                      <a:r>
                        <a:rPr baseline="-25000" lang="en-GB" sz="1300">
                          <a:latin typeface="Lexend"/>
                          <a:ea typeface="Lexend"/>
                          <a:cs typeface="Lexend"/>
                          <a:sym typeface="Lexend"/>
                        </a:rPr>
                        <a:t/>
                      </a:r>
                      <a:endParaRPr baseline="-25000" sz="1800">
                        <a:latin typeface="Lexend"/>
                        <a:ea typeface="Lexend"/>
                        <a:cs typeface="Lexend"/>
                        <a:sym typeface="Lexend"/>
                      </a:endParaRPr>
                    </a:p>
                  </a:txBody>
                  <a:tcPr marT="36000" marB="36000" marR="36000" marL="36000">
                    <a:noFill/>
                  </a:tcPr>
                </a:tc>
              </a:tr>
              <a:tr h="381000">
                <a:tc>
                  <a:txBody>
                    <a:bodyPr/>
                    <a:lstStyle/>
                    <a:p>
                      <a:pPr indent="0" lvl="0" marL="0" rtl="0" algn="l">
                        <a:spcBef>
                          <a:spcPts val="0"/>
                        </a:spcBef>
                        <a:spcAft>
                          <a:spcPts val="0"/>
                        </a:spcAft>
                        <a:buNone/>
                      </a:pPr>
                      <a:r>
                        <a:rPr lang="en-GB" sz="1300">
                          <a:latin typeface="Lexend"/>
                          <a:ea typeface="Lexend"/>
                          <a:cs typeface="Lexend"/>
                          <a:sym typeface="Lexend"/>
                        </a:rPr>
                        <a:t>nitric</a:t>
                      </a:r>
                      <a:endParaRPr sz="1800">
                        <a:latin typeface="Lexend"/>
                        <a:ea typeface="Lexend"/>
                        <a:cs typeface="Lexend"/>
                        <a:sym typeface="Lexend"/>
                      </a:endParaRPr>
                    </a:p>
                  </a:txBody>
                  <a:tcPr marT="36000" marB="36000" marR="36000" marL="36000">
                    <a:noFill/>
                  </a:tcPr>
                </a:tc>
                <a:tc>
                  <a:txBody>
                    <a:bodyPr/>
                    <a:lstStyle/>
                    <a:p>
                      <a:pPr indent="0" lvl="0" marL="0" rtl="0" algn="l">
                        <a:spcBef>
                          <a:spcPts val="0"/>
                        </a:spcBef>
                        <a:spcAft>
                          <a:spcPts val="0"/>
                        </a:spcAft>
                        <a:buNone/>
                      </a:pPr>
                      <a:r>
                        <a:rPr lang="en-GB" sz="1300">
                          <a:latin typeface="Lexend"/>
                          <a:ea typeface="Lexend"/>
                          <a:cs typeface="Lexend"/>
                          <a:sym typeface="Lexend"/>
                        </a:rPr>
                        <a:t>nitrate</a:t>
                      </a:r>
                      <a:endParaRPr sz="1800">
                        <a:latin typeface="Lexend"/>
                        <a:ea typeface="Lexend"/>
                        <a:cs typeface="Lexend"/>
                        <a:sym typeface="Lexend"/>
                      </a:endParaRPr>
                    </a:p>
                  </a:txBody>
                  <a:tcPr marT="36000" marB="36000" marR="36000" marL="36000">
                    <a:noFill/>
                  </a:tcPr>
                </a:tc>
                <a:tc>
                  <a:txBody>
                    <a:bodyPr/>
                    <a:lstStyle/>
                    <a:p>
                      <a:pPr indent="0" lvl="0" marL="0" rtl="0" algn="l">
                        <a:spcBef>
                          <a:spcPts val="0"/>
                        </a:spcBef>
                        <a:spcAft>
                          <a:spcPts val="0"/>
                        </a:spcAft>
                        <a:buNone/>
                      </a:pPr>
                      <a:r>
                        <a:rPr lang="en-GB" sz="1300">
                          <a:latin typeface="Lexend"/>
                          <a:ea typeface="Lexend"/>
                          <a:cs typeface="Lexend"/>
                          <a:sym typeface="Lexend"/>
                        </a:rPr>
                        <a:t>HNO3</a:t>
                      </a:r>
                      <a:r>
                        <a:rPr baseline="-25000" lang="en-GB" sz="1300">
                          <a:latin typeface="Lexend"/>
                          <a:ea typeface="Lexend"/>
                          <a:cs typeface="Lexend"/>
                          <a:sym typeface="Lexend"/>
                        </a:rPr>
                        <a:t/>
                      </a:r>
                      <a:endParaRPr baseline="-25000" sz="1800">
                        <a:latin typeface="Lexend"/>
                        <a:ea typeface="Lexend"/>
                        <a:cs typeface="Lexend"/>
                        <a:sym typeface="Lexend"/>
                      </a:endParaRPr>
                    </a:p>
                  </a:txBody>
                  <a:tcPr marT="36000" marB="36000" marR="36000" marL="36000">
                    <a:noFill/>
                  </a:tcPr>
                </a:tc>
              </a:tr>
            </a:tbl>
          </a:graphicData>
        </a:graphic>
      </p:graphicFrame>
      <p:sp>
        <p:nvSpPr>
          <p:cNvPr id="976" name="Google Shape;976;p84"/>
          <p:cNvSpPr txBox="1"/>
          <p:nvPr/>
        </p:nvSpPr>
        <p:spPr>
          <a:xfrm>
            <a:off x="390450" y="3215925"/>
            <a:ext cx="8462100" cy="292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tusaale: magnesium + hydrochloric acid → magnesium chloride + hydrogen</a:t>
            </a:r>
            <a:endParaRPr sz="1900">
              <a:solidFill>
                <a:schemeClr val="dk1"/>
              </a:solidFill>
              <a:latin typeface="Lexend"/>
              <a:ea typeface="Lexend"/>
              <a:cs typeface="Lexend"/>
              <a:sym typeface="Lexend"/>
            </a:endParaRPr>
          </a:p>
        </p:txBody>
      </p:sp>
      <p:sp>
        <p:nvSpPr>
          <p:cNvPr id="977" name="Google Shape;977;p84"/>
          <p:cNvSpPr txBox="1"/>
          <p:nvPr/>
        </p:nvSpPr>
        <p:spPr>
          <a:xfrm>
            <a:off x="340950" y="4155182"/>
            <a:ext cx="8462100" cy="292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tusaale: iron + sulfuric acid → iron sulfate + hydrogen</a:t>
            </a:r>
            <a:endParaRPr sz="1900">
              <a:solidFill>
                <a:schemeClr val="dk1"/>
              </a:solidFill>
              <a:latin typeface="Lexend"/>
              <a:ea typeface="Lexend"/>
              <a:cs typeface="Lexend"/>
              <a:sym typeface="Lexend"/>
            </a:endParaRPr>
          </a:p>
        </p:txBody>
      </p:sp>
      <p:grpSp>
        <p:nvGrpSpPr>
          <p:cNvPr id="978" name="Google Shape;978;p84"/>
          <p:cNvGrpSpPr/>
          <p:nvPr/>
        </p:nvGrpSpPr>
        <p:grpSpPr>
          <a:xfrm>
            <a:off x="2417700" y="3140025"/>
            <a:ext cx="4358250" cy="444900"/>
            <a:chOff x="2417700" y="3140025"/>
            <a:chExt cx="4358250" cy="444900"/>
          </a:xfrm>
        </p:grpSpPr>
        <p:sp>
          <p:nvSpPr>
            <p:cNvPr id="979" name="Google Shape;979;p84"/>
            <p:cNvSpPr/>
            <p:nvPr/>
          </p:nvSpPr>
          <p:spPr>
            <a:xfrm>
              <a:off x="2417700" y="3140025"/>
              <a:ext cx="1574700" cy="444300"/>
            </a:xfrm>
            <a:prstGeom prst="ellipse">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980" name="Google Shape;980;p84"/>
            <p:cNvCxnSpPr>
              <a:stCxn id="981" idx="4"/>
              <a:endCxn id="979" idx="4"/>
            </p:cNvCxnSpPr>
            <p:nvPr/>
          </p:nvCxnSpPr>
          <p:spPr>
            <a:xfrm rot="5400000">
              <a:off x="4990200" y="1799175"/>
              <a:ext cx="600" cy="3570900"/>
            </a:xfrm>
            <a:prstGeom prst="curvedConnector3">
              <a:avLst>
                <a:gd fmla="val 39687500" name="adj1"/>
              </a:avLst>
            </a:prstGeom>
            <a:noFill/>
            <a:ln cap="flat" cmpd="sng" w="38100">
              <a:solidFill>
                <a:schemeClr val="accent4"/>
              </a:solidFill>
              <a:prstDash val="solid"/>
              <a:round/>
              <a:headEnd len="med" w="med" type="triangle"/>
              <a:tailEnd len="med" w="med" type="none"/>
            </a:ln>
          </p:spPr>
        </p:cxnSp>
      </p:grpSp>
      <p:sp>
        <p:nvSpPr>
          <p:cNvPr id="981" name="Google Shape;981;p84"/>
          <p:cNvSpPr/>
          <p:nvPr/>
        </p:nvSpPr>
        <p:spPr>
          <a:xfrm>
            <a:off x="6256800" y="3140025"/>
            <a:ext cx="1038300" cy="444300"/>
          </a:xfrm>
          <a:prstGeom prst="ellipse">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982" name="Google Shape;982;p84"/>
          <p:cNvGrpSpPr/>
          <p:nvPr/>
        </p:nvGrpSpPr>
        <p:grpSpPr>
          <a:xfrm>
            <a:off x="776225" y="3097350"/>
            <a:ext cx="4729800" cy="567900"/>
            <a:chOff x="776225" y="3097350"/>
            <a:chExt cx="4729800" cy="567900"/>
          </a:xfrm>
        </p:grpSpPr>
        <p:sp>
          <p:nvSpPr>
            <p:cNvPr id="983" name="Google Shape;983;p84"/>
            <p:cNvSpPr/>
            <p:nvPr/>
          </p:nvSpPr>
          <p:spPr>
            <a:xfrm>
              <a:off x="776225" y="3135750"/>
              <a:ext cx="1501800" cy="529500"/>
            </a:xfrm>
            <a:prstGeom prst="ellipse">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984" name="Google Shape;984;p84"/>
            <p:cNvCxnSpPr>
              <a:stCxn id="983" idx="0"/>
              <a:endCxn id="985" idx="0"/>
            </p:cNvCxnSpPr>
            <p:nvPr/>
          </p:nvCxnSpPr>
          <p:spPr>
            <a:xfrm rot="-5400000">
              <a:off x="3497375" y="1127100"/>
              <a:ext cx="38400" cy="3978900"/>
            </a:xfrm>
            <a:prstGeom prst="curvedConnector3">
              <a:avLst>
                <a:gd fmla="val 719922" name="adj1"/>
              </a:avLst>
            </a:prstGeom>
            <a:noFill/>
            <a:ln cap="flat" cmpd="sng" w="38100">
              <a:solidFill>
                <a:schemeClr val="accent5"/>
              </a:solidFill>
              <a:prstDash val="solid"/>
              <a:round/>
              <a:headEnd len="med" w="med" type="none"/>
              <a:tailEnd len="med" w="med" type="triangle"/>
            </a:ln>
          </p:spPr>
        </p:cxnSp>
      </p:grpSp>
      <p:sp>
        <p:nvSpPr>
          <p:cNvPr id="985" name="Google Shape;985;p84"/>
          <p:cNvSpPr/>
          <p:nvPr/>
        </p:nvSpPr>
        <p:spPr>
          <a:xfrm>
            <a:off x="4755000" y="3097425"/>
            <a:ext cx="1501800" cy="529500"/>
          </a:xfrm>
          <a:prstGeom prst="ellipse">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986" name="Google Shape;986;p84"/>
          <p:cNvGrpSpPr/>
          <p:nvPr/>
        </p:nvGrpSpPr>
        <p:grpSpPr>
          <a:xfrm>
            <a:off x="1439100" y="4101332"/>
            <a:ext cx="2788800" cy="439375"/>
            <a:chOff x="1439100" y="4101332"/>
            <a:chExt cx="2788800" cy="439375"/>
          </a:xfrm>
        </p:grpSpPr>
        <p:sp>
          <p:nvSpPr>
            <p:cNvPr id="987" name="Google Shape;987;p84"/>
            <p:cNvSpPr/>
            <p:nvPr/>
          </p:nvSpPr>
          <p:spPr>
            <a:xfrm>
              <a:off x="1439100" y="4101332"/>
              <a:ext cx="978600" cy="400200"/>
            </a:xfrm>
            <a:prstGeom prst="ellipse">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988" name="Google Shape;988;p84"/>
            <p:cNvCxnSpPr>
              <a:stCxn id="989" idx="4"/>
              <a:endCxn id="987" idx="4"/>
            </p:cNvCxnSpPr>
            <p:nvPr/>
          </p:nvCxnSpPr>
          <p:spPr>
            <a:xfrm flipH="1" rot="5400000">
              <a:off x="3058500" y="3371307"/>
              <a:ext cx="39300" cy="2299500"/>
            </a:xfrm>
            <a:prstGeom prst="curvedConnector3">
              <a:avLst>
                <a:gd fmla="val -605916" name="adj1"/>
              </a:avLst>
            </a:prstGeom>
            <a:noFill/>
            <a:ln cap="flat" cmpd="sng" w="38100">
              <a:solidFill>
                <a:schemeClr val="accent4"/>
              </a:solidFill>
              <a:prstDash val="solid"/>
              <a:round/>
              <a:headEnd len="med" w="med" type="triangle"/>
              <a:tailEnd len="med" w="med" type="none"/>
            </a:ln>
          </p:spPr>
        </p:cxnSp>
      </p:grpSp>
      <p:sp>
        <p:nvSpPr>
          <p:cNvPr id="989" name="Google Shape;989;p84"/>
          <p:cNvSpPr/>
          <p:nvPr/>
        </p:nvSpPr>
        <p:spPr>
          <a:xfrm>
            <a:off x="3800850" y="4096407"/>
            <a:ext cx="854100" cy="444300"/>
          </a:xfrm>
          <a:prstGeom prst="ellipse">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990" name="Google Shape;990;p84"/>
          <p:cNvGrpSpPr/>
          <p:nvPr/>
        </p:nvGrpSpPr>
        <p:grpSpPr>
          <a:xfrm>
            <a:off x="736225" y="4101357"/>
            <a:ext cx="2768550" cy="417300"/>
            <a:chOff x="736225" y="4101357"/>
            <a:chExt cx="2768550" cy="417300"/>
          </a:xfrm>
        </p:grpSpPr>
        <p:sp>
          <p:nvSpPr>
            <p:cNvPr id="991" name="Google Shape;991;p84"/>
            <p:cNvSpPr/>
            <p:nvPr/>
          </p:nvSpPr>
          <p:spPr>
            <a:xfrm>
              <a:off x="736225" y="4118457"/>
              <a:ext cx="496500" cy="400200"/>
            </a:xfrm>
            <a:prstGeom prst="ellipse">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992" name="Google Shape;992;p84"/>
            <p:cNvCxnSpPr>
              <a:stCxn id="991" idx="0"/>
              <a:endCxn id="993" idx="0"/>
            </p:cNvCxnSpPr>
            <p:nvPr/>
          </p:nvCxnSpPr>
          <p:spPr>
            <a:xfrm rot="-5400000">
              <a:off x="2236075" y="2849757"/>
              <a:ext cx="17100" cy="2520300"/>
            </a:xfrm>
            <a:prstGeom prst="curvedConnector3">
              <a:avLst>
                <a:gd fmla="val 1492690" name="adj1"/>
              </a:avLst>
            </a:prstGeom>
            <a:noFill/>
            <a:ln cap="flat" cmpd="sng" w="38100">
              <a:solidFill>
                <a:schemeClr val="accent5"/>
              </a:solidFill>
              <a:prstDash val="solid"/>
              <a:round/>
              <a:headEnd len="med" w="med" type="none"/>
              <a:tailEnd len="med" w="med" type="triangle"/>
            </a:ln>
          </p:spPr>
        </p:cxnSp>
      </p:grpSp>
      <p:sp>
        <p:nvSpPr>
          <p:cNvPr id="993" name="Google Shape;993;p84"/>
          <p:cNvSpPr/>
          <p:nvPr/>
        </p:nvSpPr>
        <p:spPr>
          <a:xfrm>
            <a:off x="3256525" y="4101332"/>
            <a:ext cx="496500" cy="400200"/>
          </a:xfrm>
          <a:prstGeom prst="ellipse">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7" name="Shape 997"/>
        <p:cNvGrpSpPr/>
        <p:nvPr/>
      </p:nvGrpSpPr>
      <p:grpSpPr>
        <a:xfrm>
          <a:off x="0" y="0"/>
          <a:ext cx="0" cy="0"/>
          <a:chOff x="0" y="0"/>
          <a:chExt cx="0" cy="0"/>
        </a:xfrm>
      </p:grpSpPr>
      <p:grpSp>
        <p:nvGrpSpPr>
          <p:cNvPr id="998" name="Google Shape;998;p85"/>
          <p:cNvGrpSpPr/>
          <p:nvPr/>
        </p:nvGrpSpPr>
        <p:grpSpPr>
          <a:xfrm>
            <a:off x="634850" y="4060525"/>
            <a:ext cx="2970675" cy="496413"/>
            <a:chOff x="634850" y="4060525"/>
            <a:chExt cx="2970675" cy="496413"/>
          </a:xfrm>
        </p:grpSpPr>
        <p:grpSp>
          <p:nvGrpSpPr>
            <p:cNvPr id="999" name="Google Shape;999;p85"/>
            <p:cNvGrpSpPr/>
            <p:nvPr/>
          </p:nvGrpSpPr>
          <p:grpSpPr>
            <a:xfrm>
              <a:off x="634850" y="4112638"/>
              <a:ext cx="2673765" cy="444300"/>
              <a:chOff x="1113600" y="3533888"/>
              <a:chExt cx="2673765" cy="444300"/>
            </a:xfrm>
          </p:grpSpPr>
          <p:sp>
            <p:nvSpPr>
              <p:cNvPr id="1000" name="Google Shape;1000;p85"/>
              <p:cNvSpPr/>
              <p:nvPr/>
            </p:nvSpPr>
            <p:spPr>
              <a:xfrm>
                <a:off x="1113600" y="3533888"/>
                <a:ext cx="515100" cy="444300"/>
              </a:xfrm>
              <a:prstGeom prst="ellipse">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001" name="Google Shape;1001;p85"/>
              <p:cNvCxnSpPr>
                <a:stCxn id="1000" idx="7"/>
                <a:endCxn id="1002" idx="1"/>
              </p:cNvCxnSpPr>
              <p:nvPr/>
            </p:nvCxnSpPr>
            <p:spPr>
              <a:xfrm flipH="1" rot="-5400000">
                <a:off x="2633115" y="2519104"/>
                <a:ext cx="74400" cy="2234100"/>
              </a:xfrm>
              <a:prstGeom prst="curvedConnector4">
                <a:avLst>
                  <a:gd fmla="val -203500" name="adj1"/>
                  <a:gd fmla="val 85364" name="adj2"/>
                </a:avLst>
              </a:prstGeom>
              <a:noFill/>
              <a:ln cap="flat" cmpd="sng" w="38100">
                <a:solidFill>
                  <a:schemeClr val="accent5"/>
                </a:solidFill>
                <a:prstDash val="solid"/>
                <a:round/>
                <a:headEnd len="med" w="med" type="none"/>
                <a:tailEnd len="med" w="med" type="triangle"/>
              </a:ln>
            </p:spPr>
          </p:cxnSp>
        </p:grpSp>
        <p:sp>
          <p:nvSpPr>
            <p:cNvPr id="1003" name="Google Shape;1003;p85"/>
            <p:cNvSpPr/>
            <p:nvPr/>
          </p:nvSpPr>
          <p:spPr>
            <a:xfrm>
              <a:off x="3286325" y="4060525"/>
              <a:ext cx="319200" cy="400200"/>
            </a:xfrm>
            <a:prstGeom prst="ellipse">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004" name="Google Shape;1004;p85"/>
          <p:cNvGrpSpPr/>
          <p:nvPr/>
        </p:nvGrpSpPr>
        <p:grpSpPr>
          <a:xfrm>
            <a:off x="2060295" y="4094500"/>
            <a:ext cx="2016730" cy="398221"/>
            <a:chOff x="2060295" y="4094500"/>
            <a:chExt cx="2016730" cy="398221"/>
          </a:xfrm>
        </p:grpSpPr>
        <p:grpSp>
          <p:nvGrpSpPr>
            <p:cNvPr id="1005" name="Google Shape;1005;p85"/>
            <p:cNvGrpSpPr/>
            <p:nvPr/>
          </p:nvGrpSpPr>
          <p:grpSpPr>
            <a:xfrm>
              <a:off x="2060295" y="4173245"/>
              <a:ext cx="1773730" cy="319475"/>
              <a:chOff x="2280498" y="3618930"/>
              <a:chExt cx="2269358" cy="425400"/>
            </a:xfrm>
          </p:grpSpPr>
          <p:sp>
            <p:nvSpPr>
              <p:cNvPr id="1006" name="Google Shape;1006;p85"/>
              <p:cNvSpPr/>
              <p:nvPr/>
            </p:nvSpPr>
            <p:spPr>
              <a:xfrm>
                <a:off x="2280498" y="3618930"/>
                <a:ext cx="621900" cy="425400"/>
              </a:xfrm>
              <a:prstGeom prst="ellipse">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007" name="Google Shape;1007;p85"/>
              <p:cNvCxnSpPr>
                <a:stCxn id="1008" idx="4"/>
                <a:endCxn id="1006" idx="6"/>
              </p:cNvCxnSpPr>
              <p:nvPr/>
            </p:nvCxnSpPr>
            <p:spPr>
              <a:xfrm flipH="1" rot="5400000">
                <a:off x="3632755" y="3101104"/>
                <a:ext cx="186600" cy="1647600"/>
              </a:xfrm>
              <a:prstGeom prst="curvedConnector4">
                <a:avLst>
                  <a:gd fmla="val -95300" name="adj1"/>
                  <a:gd fmla="val 62247" name="adj2"/>
                </a:avLst>
              </a:prstGeom>
              <a:noFill/>
              <a:ln cap="flat" cmpd="sng" w="38100">
                <a:solidFill>
                  <a:schemeClr val="accent4"/>
                </a:solidFill>
                <a:prstDash val="solid"/>
                <a:round/>
                <a:headEnd len="med" w="med" type="triangle"/>
                <a:tailEnd len="med" w="med" type="none"/>
              </a:ln>
            </p:spPr>
          </p:cxnSp>
        </p:grpSp>
        <p:sp>
          <p:nvSpPr>
            <p:cNvPr id="1008" name="Google Shape;1008;p85"/>
            <p:cNvSpPr/>
            <p:nvPr/>
          </p:nvSpPr>
          <p:spPr>
            <a:xfrm>
              <a:off x="3591025" y="4094500"/>
              <a:ext cx="486000" cy="378600"/>
            </a:xfrm>
            <a:prstGeom prst="ellipse">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009" name="Google Shape;1009;p85"/>
          <p:cNvGrpSpPr/>
          <p:nvPr/>
        </p:nvGrpSpPr>
        <p:grpSpPr>
          <a:xfrm>
            <a:off x="1699385" y="4091589"/>
            <a:ext cx="3523563" cy="455908"/>
            <a:chOff x="1699385" y="4176954"/>
            <a:chExt cx="3523563" cy="400200"/>
          </a:xfrm>
        </p:grpSpPr>
        <p:grpSp>
          <p:nvGrpSpPr>
            <p:cNvPr id="1010" name="Google Shape;1010;p85"/>
            <p:cNvGrpSpPr/>
            <p:nvPr/>
          </p:nvGrpSpPr>
          <p:grpSpPr>
            <a:xfrm>
              <a:off x="1699385" y="4238100"/>
              <a:ext cx="3298713" cy="339055"/>
              <a:chOff x="2191678" y="3613549"/>
              <a:chExt cx="4097780" cy="313012"/>
            </a:xfrm>
          </p:grpSpPr>
          <p:sp>
            <p:nvSpPr>
              <p:cNvPr id="1011" name="Google Shape;1011;p85"/>
              <p:cNvSpPr/>
              <p:nvPr/>
            </p:nvSpPr>
            <p:spPr>
              <a:xfrm>
                <a:off x="2191678" y="3613549"/>
                <a:ext cx="486600" cy="300300"/>
              </a:xfrm>
              <a:prstGeom prst="ellipse">
                <a:avLst/>
              </a:prstGeom>
              <a:noFill/>
              <a:ln cap="flat" cmpd="sng" w="381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012" name="Google Shape;1012;p85"/>
              <p:cNvCxnSpPr>
                <a:stCxn id="1013" idx="4"/>
                <a:endCxn id="1011" idx="4"/>
              </p:cNvCxnSpPr>
              <p:nvPr/>
            </p:nvCxnSpPr>
            <p:spPr>
              <a:xfrm flipH="1" rot="5400000">
                <a:off x="4355958" y="1993061"/>
                <a:ext cx="12600" cy="3854400"/>
              </a:xfrm>
              <a:prstGeom prst="curvedConnector3">
                <a:avLst>
                  <a:gd fmla="val -1531531" name="adj1"/>
                </a:avLst>
              </a:prstGeom>
              <a:noFill/>
              <a:ln cap="flat" cmpd="sng" w="38100">
                <a:solidFill>
                  <a:schemeClr val="accent2"/>
                </a:solidFill>
                <a:prstDash val="solid"/>
                <a:round/>
                <a:headEnd len="med" w="med" type="triangle"/>
                <a:tailEnd len="med" w="med" type="none"/>
              </a:ln>
            </p:spPr>
          </p:cxnSp>
        </p:grpSp>
        <p:sp>
          <p:nvSpPr>
            <p:cNvPr id="1013" name="Google Shape;1013;p85"/>
            <p:cNvSpPr/>
            <p:nvPr/>
          </p:nvSpPr>
          <p:spPr>
            <a:xfrm>
              <a:off x="4773247" y="4176954"/>
              <a:ext cx="449700" cy="400200"/>
            </a:xfrm>
            <a:prstGeom prst="ellipse">
              <a:avLst/>
            </a:prstGeom>
            <a:noFill/>
            <a:ln cap="flat" cmpd="sng" w="381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014" name="Google Shape;1014;p85"/>
          <p:cNvGrpSpPr/>
          <p:nvPr/>
        </p:nvGrpSpPr>
        <p:grpSpPr>
          <a:xfrm>
            <a:off x="3178875" y="3067450"/>
            <a:ext cx="3176125" cy="400200"/>
            <a:chOff x="3178875" y="3067450"/>
            <a:chExt cx="3176125" cy="400200"/>
          </a:xfrm>
        </p:grpSpPr>
        <p:grpSp>
          <p:nvGrpSpPr>
            <p:cNvPr id="1015" name="Google Shape;1015;p85"/>
            <p:cNvGrpSpPr/>
            <p:nvPr/>
          </p:nvGrpSpPr>
          <p:grpSpPr>
            <a:xfrm>
              <a:off x="3178875" y="3074475"/>
              <a:ext cx="2951275" cy="393175"/>
              <a:chOff x="2173640" y="3548880"/>
              <a:chExt cx="3775940" cy="523535"/>
            </a:xfrm>
          </p:grpSpPr>
          <p:sp>
            <p:nvSpPr>
              <p:cNvPr id="1016" name="Google Shape;1016;p85"/>
              <p:cNvSpPr/>
              <p:nvPr/>
            </p:nvSpPr>
            <p:spPr>
              <a:xfrm>
                <a:off x="2173640" y="3548880"/>
                <a:ext cx="443700" cy="425400"/>
              </a:xfrm>
              <a:prstGeom prst="ellipse">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017" name="Google Shape;1017;p85"/>
              <p:cNvCxnSpPr>
                <a:stCxn id="1018" idx="4"/>
                <a:endCxn id="1016" idx="6"/>
              </p:cNvCxnSpPr>
              <p:nvPr/>
            </p:nvCxnSpPr>
            <p:spPr>
              <a:xfrm flipH="1" rot="5400000">
                <a:off x="4128130" y="2250965"/>
                <a:ext cx="310800" cy="3332100"/>
              </a:xfrm>
              <a:prstGeom prst="curvedConnector4">
                <a:avLst>
                  <a:gd fmla="val -51262" name="adj1"/>
                  <a:gd fmla="val 54319" name="adj2"/>
                </a:avLst>
              </a:prstGeom>
              <a:noFill/>
              <a:ln cap="flat" cmpd="sng" w="38100">
                <a:solidFill>
                  <a:schemeClr val="accent4"/>
                </a:solidFill>
                <a:prstDash val="solid"/>
                <a:round/>
                <a:headEnd len="med" w="med" type="triangle"/>
                <a:tailEnd len="med" w="med" type="none"/>
              </a:ln>
            </p:spPr>
          </p:cxnSp>
        </p:grpSp>
        <p:sp>
          <p:nvSpPr>
            <p:cNvPr id="1018" name="Google Shape;1018;p85"/>
            <p:cNvSpPr/>
            <p:nvPr/>
          </p:nvSpPr>
          <p:spPr>
            <a:xfrm>
              <a:off x="5905300" y="3067450"/>
              <a:ext cx="449700" cy="400200"/>
            </a:xfrm>
            <a:prstGeom prst="ellipse">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019" name="Google Shape;1019;p85"/>
          <p:cNvGrpSpPr/>
          <p:nvPr/>
        </p:nvGrpSpPr>
        <p:grpSpPr>
          <a:xfrm>
            <a:off x="2837950" y="3074475"/>
            <a:ext cx="5098157" cy="400430"/>
            <a:chOff x="2837950" y="3074475"/>
            <a:chExt cx="5098157" cy="400430"/>
          </a:xfrm>
        </p:grpSpPr>
        <p:grpSp>
          <p:nvGrpSpPr>
            <p:cNvPr id="1020" name="Google Shape;1020;p85"/>
            <p:cNvGrpSpPr/>
            <p:nvPr/>
          </p:nvGrpSpPr>
          <p:grpSpPr>
            <a:xfrm>
              <a:off x="2837950" y="3074475"/>
              <a:ext cx="4873307" cy="400430"/>
              <a:chOff x="2173640" y="3548880"/>
              <a:chExt cx="6235039" cy="376804"/>
            </a:xfrm>
          </p:grpSpPr>
          <p:sp>
            <p:nvSpPr>
              <p:cNvPr id="1021" name="Google Shape;1021;p85"/>
              <p:cNvSpPr/>
              <p:nvPr/>
            </p:nvSpPr>
            <p:spPr>
              <a:xfrm>
                <a:off x="2173640" y="3548880"/>
                <a:ext cx="499500" cy="301200"/>
              </a:xfrm>
              <a:prstGeom prst="ellipse">
                <a:avLst/>
              </a:prstGeom>
              <a:noFill/>
              <a:ln cap="flat" cmpd="sng" w="381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022" name="Google Shape;1022;p85"/>
              <p:cNvCxnSpPr>
                <a:stCxn id="1023" idx="4"/>
                <a:endCxn id="1021" idx="4"/>
              </p:cNvCxnSpPr>
              <p:nvPr/>
            </p:nvCxnSpPr>
            <p:spPr>
              <a:xfrm flipH="1" rot="5400000">
                <a:off x="5378229" y="895234"/>
                <a:ext cx="75600" cy="5985300"/>
              </a:xfrm>
              <a:prstGeom prst="curvedConnector3">
                <a:avLst>
                  <a:gd fmla="val -207736" name="adj1"/>
                </a:avLst>
              </a:prstGeom>
              <a:noFill/>
              <a:ln cap="flat" cmpd="sng" w="38100">
                <a:solidFill>
                  <a:schemeClr val="accent2"/>
                </a:solidFill>
                <a:prstDash val="solid"/>
                <a:round/>
                <a:headEnd len="med" w="med" type="triangle"/>
                <a:tailEnd len="med" w="med" type="none"/>
              </a:ln>
            </p:spPr>
          </p:cxnSp>
        </p:grpSp>
        <p:sp>
          <p:nvSpPr>
            <p:cNvPr id="1023" name="Google Shape;1023;p85"/>
            <p:cNvSpPr/>
            <p:nvPr/>
          </p:nvSpPr>
          <p:spPr>
            <a:xfrm>
              <a:off x="7486407" y="3074705"/>
              <a:ext cx="449700" cy="400200"/>
            </a:xfrm>
            <a:prstGeom prst="ellipse">
              <a:avLst/>
            </a:prstGeom>
            <a:noFill/>
            <a:ln cap="flat" cmpd="sng" w="381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024" name="Google Shape;1024;p85"/>
          <p:cNvGrpSpPr/>
          <p:nvPr/>
        </p:nvGrpSpPr>
        <p:grpSpPr>
          <a:xfrm>
            <a:off x="1113598" y="3078026"/>
            <a:ext cx="4791691" cy="399426"/>
            <a:chOff x="1113600" y="3033160"/>
            <a:chExt cx="4791691" cy="444300"/>
          </a:xfrm>
        </p:grpSpPr>
        <p:grpSp>
          <p:nvGrpSpPr>
            <p:cNvPr id="1025" name="Google Shape;1025;p85"/>
            <p:cNvGrpSpPr/>
            <p:nvPr/>
          </p:nvGrpSpPr>
          <p:grpSpPr>
            <a:xfrm>
              <a:off x="1113600" y="3033160"/>
              <a:ext cx="4595850" cy="444300"/>
              <a:chOff x="1113600" y="3490360"/>
              <a:chExt cx="4595850" cy="444300"/>
            </a:xfrm>
          </p:grpSpPr>
          <p:sp>
            <p:nvSpPr>
              <p:cNvPr id="1026" name="Google Shape;1026;p85"/>
              <p:cNvSpPr/>
              <p:nvPr/>
            </p:nvSpPr>
            <p:spPr>
              <a:xfrm>
                <a:off x="1113600" y="3490360"/>
                <a:ext cx="515100" cy="444300"/>
              </a:xfrm>
              <a:prstGeom prst="ellipse">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027" name="Google Shape;1027;p85"/>
              <p:cNvCxnSpPr>
                <a:stCxn id="1026" idx="0"/>
                <a:endCxn id="1028" idx="0"/>
              </p:cNvCxnSpPr>
              <p:nvPr/>
            </p:nvCxnSpPr>
            <p:spPr>
              <a:xfrm flipH="1" rot="-5400000">
                <a:off x="3539850" y="1321660"/>
                <a:ext cx="900" cy="4338300"/>
              </a:xfrm>
              <a:prstGeom prst="curvedConnector3">
                <a:avLst>
                  <a:gd fmla="val -29430849" name="adj1"/>
                </a:avLst>
              </a:prstGeom>
              <a:noFill/>
              <a:ln cap="flat" cmpd="sng" w="38100">
                <a:solidFill>
                  <a:schemeClr val="accent5"/>
                </a:solidFill>
                <a:prstDash val="solid"/>
                <a:round/>
                <a:headEnd len="med" w="med" type="none"/>
                <a:tailEnd len="med" w="med" type="triangle"/>
              </a:ln>
            </p:spPr>
          </p:cxnSp>
        </p:grpSp>
        <p:sp>
          <p:nvSpPr>
            <p:cNvPr id="1028" name="Google Shape;1028;p85"/>
            <p:cNvSpPr/>
            <p:nvPr/>
          </p:nvSpPr>
          <p:spPr>
            <a:xfrm>
              <a:off x="5513491" y="3034100"/>
              <a:ext cx="391800" cy="400200"/>
            </a:xfrm>
            <a:prstGeom prst="ellipse">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029" name="Google Shape;1029;p85"/>
          <p:cNvSpPr txBox="1"/>
          <p:nvPr>
            <p:ph idx="1" type="body"/>
          </p:nvPr>
        </p:nvSpPr>
        <p:spPr>
          <a:xfrm>
            <a:off x="324000" y="759300"/>
            <a:ext cx="8496000" cy="400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Isla'egta kiimikada ee falgalka (reaction) birta iyo asiidka waa la qori karaa.</a:t>
            </a:r>
            <a:r>
              <a:rPr lang="en-GB" sz="1800">
                <a:latin typeface="Lexend"/>
              </a:rPr>
              <a:t/>
            </a:r>
            <a:r>
              <a:rPr lang="en-GB" sz="1800">
                <a:latin typeface="Lexend"/>
              </a:rPr>
              <a:t/>
            </a:r>
            <a:endParaRPr sz="1800"/>
          </a:p>
        </p:txBody>
      </p:sp>
      <p:sp>
        <p:nvSpPr>
          <p:cNvPr id="1030" name="Google Shape;1030;p8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Falgal (reaction) asiid iyo bir</a:t>
            </a:r>
            <a:endParaRPr/>
          </a:p>
        </p:txBody>
      </p:sp>
      <p:sp>
        <p:nvSpPr>
          <p:cNvPr id="1031" name="Google Shape;1031;p85"/>
          <p:cNvSpPr txBox="1"/>
          <p:nvPr/>
        </p:nvSpPr>
        <p:spPr>
          <a:xfrm>
            <a:off x="324000" y="2538100"/>
            <a:ext cx="8462100" cy="292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tusaale: magnesium + hydrochloric acid → magnesium chloride + hydrogen</a:t>
            </a:r>
            <a:endParaRPr sz="1900">
              <a:solidFill>
                <a:schemeClr val="dk1"/>
              </a:solidFill>
              <a:latin typeface="Lexend"/>
              <a:ea typeface="Lexend"/>
              <a:cs typeface="Lexend"/>
              <a:sym typeface="Lexend"/>
            </a:endParaRPr>
          </a:p>
        </p:txBody>
      </p:sp>
      <p:sp>
        <p:nvSpPr>
          <p:cNvPr id="1032" name="Google Shape;1032;p85"/>
          <p:cNvSpPr txBox="1"/>
          <p:nvPr/>
        </p:nvSpPr>
        <p:spPr>
          <a:xfrm>
            <a:off x="324000" y="3649288"/>
            <a:ext cx="8462100" cy="292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tusaale: iron + sulfuric acid → iron sulfate + hydrogen</a:t>
            </a:r>
            <a:endParaRPr sz="1900">
              <a:solidFill>
                <a:schemeClr val="dk1"/>
              </a:solidFill>
              <a:latin typeface="Lexend"/>
              <a:ea typeface="Lexend"/>
              <a:cs typeface="Lexend"/>
              <a:sym typeface="Lexend"/>
            </a:endParaRPr>
          </a:p>
        </p:txBody>
      </p:sp>
      <p:sp>
        <p:nvSpPr>
          <p:cNvPr id="1033" name="Google Shape;1033;p85"/>
          <p:cNvSpPr txBox="1"/>
          <p:nvPr/>
        </p:nvSpPr>
        <p:spPr>
          <a:xfrm>
            <a:off x="1175275" y="3101350"/>
            <a:ext cx="609300" cy="292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Mg</a:t>
            </a:r>
            <a:endParaRPr sz="1900">
              <a:solidFill>
                <a:schemeClr val="dk1"/>
              </a:solidFill>
              <a:latin typeface="Lexend"/>
              <a:ea typeface="Lexend"/>
              <a:cs typeface="Lexend"/>
              <a:sym typeface="Lexend"/>
            </a:endParaRPr>
          </a:p>
        </p:txBody>
      </p:sp>
      <p:sp>
        <p:nvSpPr>
          <p:cNvPr id="1034" name="Google Shape;1034;p85"/>
          <p:cNvSpPr txBox="1"/>
          <p:nvPr/>
        </p:nvSpPr>
        <p:spPr>
          <a:xfrm>
            <a:off x="2887200" y="3101350"/>
            <a:ext cx="609300" cy="292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2HCl</a:t>
            </a:r>
            <a:r>
              <a:rPr lang="en-GB" sz="1800">
                <a:solidFill>
                  <a:schemeClr val="dk1"/>
                </a:solidFill>
                <a:latin typeface="Lexend"/>
                <a:ea typeface="ABeeZee"/>
                <a:cs typeface="ABeeZee"/>
                <a:sym typeface="ABeeZee"/>
              </a:rPr>
              <a:t/>
            </a:r>
            <a:endParaRPr sz="1900">
              <a:solidFill>
                <a:schemeClr val="dk1"/>
              </a:solidFill>
              <a:latin typeface="ABeeZee"/>
              <a:ea typeface="ABeeZee"/>
              <a:cs typeface="ABeeZee"/>
              <a:sym typeface="ABeeZee"/>
            </a:endParaRPr>
          </a:p>
        </p:txBody>
      </p:sp>
      <p:sp>
        <p:nvSpPr>
          <p:cNvPr id="1035" name="Google Shape;1035;p85"/>
          <p:cNvSpPr txBox="1"/>
          <p:nvPr/>
        </p:nvSpPr>
        <p:spPr>
          <a:xfrm>
            <a:off x="2194431" y="3101350"/>
            <a:ext cx="282900" cy="292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a:t>
            </a:r>
            <a:endParaRPr sz="1900">
              <a:solidFill>
                <a:schemeClr val="dk1"/>
              </a:solidFill>
              <a:latin typeface="ABeeZee"/>
              <a:ea typeface="ABeeZee"/>
              <a:cs typeface="ABeeZee"/>
              <a:sym typeface="ABeeZee"/>
            </a:endParaRPr>
          </a:p>
        </p:txBody>
      </p:sp>
      <p:grpSp>
        <p:nvGrpSpPr>
          <p:cNvPr id="1036" name="Google Shape;1036;p85"/>
          <p:cNvGrpSpPr/>
          <p:nvPr/>
        </p:nvGrpSpPr>
        <p:grpSpPr>
          <a:xfrm>
            <a:off x="7252649" y="3101350"/>
            <a:ext cx="1234101" cy="292500"/>
            <a:chOff x="7252649" y="3558550"/>
            <a:chExt cx="1234101" cy="292500"/>
          </a:xfrm>
        </p:grpSpPr>
        <p:sp>
          <p:nvSpPr>
            <p:cNvPr id="1037" name="Google Shape;1037;p85"/>
            <p:cNvSpPr txBox="1"/>
            <p:nvPr/>
          </p:nvSpPr>
          <p:spPr>
            <a:xfrm>
              <a:off x="7550750" y="3558550"/>
              <a:ext cx="936000" cy="292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900">
                  <a:solidFill>
                    <a:schemeClr val="dk1"/>
                  </a:solidFill>
                  <a:latin typeface="Lexend"/>
                  <a:ea typeface="Lexend"/>
                  <a:cs typeface="Lexend"/>
                  <a:sym typeface="Lexend"/>
                </a:rPr>
                <a:t>H</a:t>
              </a:r>
              <a:r>
                <a:rPr baseline="-25000" lang="en-GB" sz="1900">
                  <a:solidFill>
                    <a:schemeClr val="dk1"/>
                  </a:solidFill>
                  <a:latin typeface="Lexend"/>
                  <a:ea typeface="Lexend"/>
                  <a:cs typeface="Lexend"/>
                  <a:sym typeface="Lexend"/>
                </a:rPr>
                <a:t>2</a:t>
              </a:r>
              <a:endParaRPr baseline="-25000" sz="1900">
                <a:solidFill>
                  <a:schemeClr val="dk1"/>
                </a:solidFill>
                <a:latin typeface="ABeeZee"/>
                <a:ea typeface="ABeeZee"/>
                <a:cs typeface="ABeeZee"/>
                <a:sym typeface="ABeeZee"/>
              </a:endParaRPr>
            </a:p>
          </p:txBody>
        </p:sp>
        <p:sp>
          <p:nvSpPr>
            <p:cNvPr id="1038" name="Google Shape;1038;p85"/>
            <p:cNvSpPr txBox="1"/>
            <p:nvPr/>
          </p:nvSpPr>
          <p:spPr>
            <a:xfrm>
              <a:off x="7252649" y="3558550"/>
              <a:ext cx="282900" cy="292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900">
                  <a:solidFill>
                    <a:schemeClr val="dk1"/>
                  </a:solidFill>
                  <a:latin typeface="Lexend"/>
                  <a:ea typeface="Lexend"/>
                  <a:cs typeface="Lexend"/>
                  <a:sym typeface="Lexend"/>
                </a:rPr>
                <a:t>+</a:t>
              </a:r>
              <a:endParaRPr sz="1900">
                <a:solidFill>
                  <a:schemeClr val="dk1"/>
                </a:solidFill>
                <a:latin typeface="ABeeZee"/>
                <a:ea typeface="ABeeZee"/>
                <a:cs typeface="ABeeZee"/>
                <a:sym typeface="ABeeZee"/>
              </a:endParaRPr>
            </a:p>
          </p:txBody>
        </p:sp>
      </p:grpSp>
      <p:grpSp>
        <p:nvGrpSpPr>
          <p:cNvPr id="1039" name="Google Shape;1039;p85"/>
          <p:cNvGrpSpPr/>
          <p:nvPr/>
        </p:nvGrpSpPr>
        <p:grpSpPr>
          <a:xfrm>
            <a:off x="4526218" y="3101350"/>
            <a:ext cx="1959482" cy="292500"/>
            <a:chOff x="4526218" y="3558550"/>
            <a:chExt cx="1959482" cy="292500"/>
          </a:xfrm>
        </p:grpSpPr>
        <p:sp>
          <p:nvSpPr>
            <p:cNvPr id="1040" name="Google Shape;1040;p85"/>
            <p:cNvSpPr txBox="1"/>
            <p:nvPr/>
          </p:nvSpPr>
          <p:spPr>
            <a:xfrm>
              <a:off x="5549700" y="3558550"/>
              <a:ext cx="936000" cy="292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900">
                  <a:solidFill>
                    <a:schemeClr val="dk1"/>
                  </a:solidFill>
                  <a:latin typeface="Lexend"/>
                  <a:ea typeface="Lexend"/>
                  <a:cs typeface="Lexend"/>
                  <a:sym typeface="Lexend"/>
                </a:rPr>
                <a:t>MgCl2</a:t>
              </a:r>
              <a:r>
                <a:rPr lang="en-GB" sz="1900">
                  <a:solidFill>
                    <a:schemeClr val="dk1"/>
                  </a:solidFill>
                  <a:latin typeface="Lexend"/>
                  <a:ea typeface="Lexend"/>
                  <a:cs typeface="Lexend"/>
                  <a:sym typeface="Lexend"/>
                </a:rPr>
                <a:t/>
              </a:r>
              <a:r>
                <a:rPr lang="en-GB" sz="1900">
                  <a:solidFill>
                    <a:schemeClr val="dk1"/>
                  </a:solidFill>
                  <a:latin typeface="ABeeZee"/>
                  <a:ea typeface="ABeeZee"/>
                  <a:cs typeface="ABeeZee"/>
                  <a:sym typeface="ABeeZee"/>
                </a:rPr>
                <a:t/>
              </a:r>
              <a:r>
                <a:rPr baseline="-25000" lang="en-GB" sz="1900">
                  <a:solidFill>
                    <a:schemeClr val="dk1"/>
                  </a:solidFill>
                  <a:latin typeface="Lexend"/>
                  <a:ea typeface="Lexend"/>
                  <a:cs typeface="Lexend"/>
                  <a:sym typeface="Lexend"/>
                </a:rPr>
                <a:t/>
              </a:r>
              <a:endParaRPr baseline="-25000" sz="1900">
                <a:solidFill>
                  <a:schemeClr val="dk1"/>
                </a:solidFill>
                <a:latin typeface="Lexend"/>
                <a:ea typeface="Lexend"/>
                <a:cs typeface="Lexend"/>
                <a:sym typeface="Lexend"/>
              </a:endParaRPr>
            </a:p>
          </p:txBody>
        </p:sp>
        <p:sp>
          <p:nvSpPr>
            <p:cNvPr id="1041" name="Google Shape;1041;p85"/>
            <p:cNvSpPr txBox="1"/>
            <p:nvPr/>
          </p:nvSpPr>
          <p:spPr>
            <a:xfrm>
              <a:off x="4526218" y="3558550"/>
              <a:ext cx="282900" cy="292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900">
                  <a:solidFill>
                    <a:schemeClr val="dk1"/>
                  </a:solidFill>
                  <a:latin typeface="Lexend"/>
                  <a:ea typeface="Lexend"/>
                  <a:cs typeface="Lexend"/>
                  <a:sym typeface="Lexend"/>
                </a:rPr>
                <a:t>→</a:t>
              </a:r>
              <a:endParaRPr sz="1900">
                <a:solidFill>
                  <a:schemeClr val="dk1"/>
                </a:solidFill>
                <a:latin typeface="ABeeZee"/>
                <a:ea typeface="ABeeZee"/>
                <a:cs typeface="ABeeZee"/>
                <a:sym typeface="ABeeZee"/>
              </a:endParaRPr>
            </a:p>
          </p:txBody>
        </p:sp>
      </p:grpSp>
      <p:grpSp>
        <p:nvGrpSpPr>
          <p:cNvPr id="1042" name="Google Shape;1042;p85"/>
          <p:cNvGrpSpPr/>
          <p:nvPr/>
        </p:nvGrpSpPr>
        <p:grpSpPr>
          <a:xfrm>
            <a:off x="718075" y="4168150"/>
            <a:ext cx="1901100" cy="292500"/>
            <a:chOff x="718075" y="4472950"/>
            <a:chExt cx="1901100" cy="292500"/>
          </a:xfrm>
        </p:grpSpPr>
        <p:sp>
          <p:nvSpPr>
            <p:cNvPr id="1043" name="Google Shape;1043;p85"/>
            <p:cNvSpPr txBox="1"/>
            <p:nvPr/>
          </p:nvSpPr>
          <p:spPr>
            <a:xfrm>
              <a:off x="718075" y="4472950"/>
              <a:ext cx="609300" cy="292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900">
                  <a:solidFill>
                    <a:schemeClr val="dk1"/>
                  </a:solidFill>
                  <a:latin typeface="Lexend"/>
                  <a:ea typeface="Lexend"/>
                  <a:cs typeface="Lexend"/>
                  <a:sym typeface="Lexend"/>
                </a:rPr>
                <a:t>Fe</a:t>
              </a:r>
              <a:endParaRPr sz="1900">
                <a:solidFill>
                  <a:schemeClr val="dk1"/>
                </a:solidFill>
                <a:latin typeface="Lexend"/>
                <a:ea typeface="Lexend"/>
                <a:cs typeface="Lexend"/>
                <a:sym typeface="Lexend"/>
              </a:endParaRPr>
            </a:p>
          </p:txBody>
        </p:sp>
        <p:sp>
          <p:nvSpPr>
            <p:cNvPr id="1044" name="Google Shape;1044;p85"/>
            <p:cNvSpPr txBox="1"/>
            <p:nvPr/>
          </p:nvSpPr>
          <p:spPr>
            <a:xfrm>
              <a:off x="1784575" y="4472950"/>
              <a:ext cx="8346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Lexend"/>
                  <a:cs typeface="Lexend"/>
                  <a:sym typeface="Lexend"/>
                </a:rPr>
                <a:t>H2SO4</a:t>
              </a:r>
              <a:r>
                <a:rPr baseline="-25000"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r>
                <a:rPr baseline="-25000" lang="en-GB" sz="1800">
                  <a:solidFill>
                    <a:schemeClr val="dk1"/>
                  </a:solidFill>
                  <a:latin typeface="Lexend"/>
                  <a:ea typeface="Lexend"/>
                  <a:cs typeface="Lexend"/>
                  <a:sym typeface="Lexend"/>
                </a:rPr>
                <a:t/>
              </a:r>
              <a:endParaRPr sz="1900">
                <a:solidFill>
                  <a:schemeClr val="dk1"/>
                </a:solidFill>
                <a:latin typeface="ABeeZee"/>
                <a:ea typeface="ABeeZee"/>
                <a:cs typeface="ABeeZee"/>
                <a:sym typeface="ABeeZee"/>
              </a:endParaRPr>
            </a:p>
          </p:txBody>
        </p:sp>
        <p:sp>
          <p:nvSpPr>
            <p:cNvPr id="1045" name="Google Shape;1045;p85"/>
            <p:cNvSpPr txBox="1"/>
            <p:nvPr/>
          </p:nvSpPr>
          <p:spPr>
            <a:xfrm>
              <a:off x="1214906" y="4472950"/>
              <a:ext cx="282900" cy="292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900">
                  <a:solidFill>
                    <a:schemeClr val="dk1"/>
                  </a:solidFill>
                  <a:latin typeface="Lexend"/>
                  <a:ea typeface="Lexend"/>
                  <a:cs typeface="Lexend"/>
                  <a:sym typeface="Lexend"/>
                </a:rPr>
                <a:t>+</a:t>
              </a:r>
              <a:endParaRPr sz="1900">
                <a:solidFill>
                  <a:schemeClr val="dk1"/>
                </a:solidFill>
                <a:latin typeface="ABeeZee"/>
                <a:ea typeface="ABeeZee"/>
                <a:cs typeface="ABeeZee"/>
                <a:sym typeface="ABeeZee"/>
              </a:endParaRPr>
            </a:p>
          </p:txBody>
        </p:sp>
      </p:grpSp>
      <p:grpSp>
        <p:nvGrpSpPr>
          <p:cNvPr id="1046" name="Google Shape;1046;p85"/>
          <p:cNvGrpSpPr/>
          <p:nvPr/>
        </p:nvGrpSpPr>
        <p:grpSpPr>
          <a:xfrm>
            <a:off x="2858431" y="4113625"/>
            <a:ext cx="2923132" cy="292500"/>
            <a:chOff x="2959068" y="4168150"/>
            <a:chExt cx="2923132" cy="292500"/>
          </a:xfrm>
        </p:grpSpPr>
        <p:grpSp>
          <p:nvGrpSpPr>
            <p:cNvPr id="1047" name="Google Shape;1047;p85"/>
            <p:cNvGrpSpPr/>
            <p:nvPr/>
          </p:nvGrpSpPr>
          <p:grpSpPr>
            <a:xfrm>
              <a:off x="4604574" y="4168150"/>
              <a:ext cx="1277626" cy="292500"/>
              <a:chOff x="4604574" y="4472950"/>
              <a:chExt cx="1277626" cy="292500"/>
            </a:xfrm>
          </p:grpSpPr>
          <p:sp>
            <p:nvSpPr>
              <p:cNvPr id="1048" name="Google Shape;1048;p85"/>
              <p:cNvSpPr txBox="1"/>
              <p:nvPr/>
            </p:nvSpPr>
            <p:spPr>
              <a:xfrm>
                <a:off x="4946200" y="4472950"/>
                <a:ext cx="936000" cy="292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900">
                    <a:solidFill>
                      <a:schemeClr val="dk1"/>
                    </a:solidFill>
                    <a:latin typeface="Lexend"/>
                    <a:ea typeface="Lexend"/>
                    <a:cs typeface="Lexend"/>
                    <a:sym typeface="Lexend"/>
                  </a:rPr>
                  <a:t>H</a:t>
                </a:r>
                <a:r>
                  <a:rPr baseline="-25000" lang="en-GB" sz="1900">
                    <a:solidFill>
                      <a:schemeClr val="dk1"/>
                    </a:solidFill>
                    <a:latin typeface="Lexend"/>
                    <a:ea typeface="Lexend"/>
                    <a:cs typeface="Lexend"/>
                    <a:sym typeface="Lexend"/>
                  </a:rPr>
                  <a:t>2</a:t>
                </a:r>
                <a:endParaRPr baseline="-25000" sz="1900">
                  <a:solidFill>
                    <a:schemeClr val="dk1"/>
                  </a:solidFill>
                  <a:latin typeface="ABeeZee"/>
                  <a:ea typeface="ABeeZee"/>
                  <a:cs typeface="ABeeZee"/>
                  <a:sym typeface="ABeeZee"/>
                </a:endParaRPr>
              </a:p>
            </p:txBody>
          </p:sp>
          <p:sp>
            <p:nvSpPr>
              <p:cNvPr id="1049" name="Google Shape;1049;p85"/>
              <p:cNvSpPr txBox="1"/>
              <p:nvPr/>
            </p:nvSpPr>
            <p:spPr>
              <a:xfrm>
                <a:off x="4604574" y="4472950"/>
                <a:ext cx="282900" cy="292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900">
                    <a:solidFill>
                      <a:schemeClr val="dk1"/>
                    </a:solidFill>
                    <a:latin typeface="Lexend"/>
                    <a:ea typeface="Lexend"/>
                    <a:cs typeface="Lexend"/>
                    <a:sym typeface="Lexend"/>
                  </a:rPr>
                  <a:t>+</a:t>
                </a:r>
                <a:endParaRPr sz="1900">
                  <a:solidFill>
                    <a:schemeClr val="dk1"/>
                  </a:solidFill>
                  <a:latin typeface="ABeeZee"/>
                  <a:ea typeface="ABeeZee"/>
                  <a:cs typeface="ABeeZee"/>
                  <a:sym typeface="ABeeZee"/>
                </a:endParaRPr>
              </a:p>
            </p:txBody>
          </p:sp>
        </p:grpSp>
        <p:sp>
          <p:nvSpPr>
            <p:cNvPr id="1050" name="Google Shape;1050;p85"/>
            <p:cNvSpPr txBox="1"/>
            <p:nvPr/>
          </p:nvSpPr>
          <p:spPr>
            <a:xfrm>
              <a:off x="2959068" y="4168150"/>
              <a:ext cx="282900" cy="292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900">
                  <a:solidFill>
                    <a:schemeClr val="dk1"/>
                  </a:solidFill>
                  <a:latin typeface="Lexend"/>
                  <a:ea typeface="Lexend"/>
                  <a:cs typeface="Lexend"/>
                  <a:sym typeface="Lexend"/>
                </a:rPr>
                <a:t>→</a:t>
              </a:r>
              <a:endParaRPr sz="1900">
                <a:solidFill>
                  <a:schemeClr val="dk1"/>
                </a:solidFill>
                <a:latin typeface="ABeeZee"/>
                <a:ea typeface="ABeeZee"/>
                <a:cs typeface="ABeeZee"/>
                <a:sym typeface="ABeeZee"/>
              </a:endParaRPr>
            </a:p>
          </p:txBody>
        </p:sp>
        <p:sp>
          <p:nvSpPr>
            <p:cNvPr id="1002" name="Google Shape;1002;p85"/>
            <p:cNvSpPr txBox="1"/>
            <p:nvPr/>
          </p:nvSpPr>
          <p:spPr>
            <a:xfrm>
              <a:off x="3409400" y="4168150"/>
              <a:ext cx="8346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FeSO4</a:t>
              </a:r>
              <a:r>
                <a:rPr lang="en-GB" sz="1800">
                  <a:solidFill>
                    <a:schemeClr val="dk1"/>
                  </a:solidFill>
                  <a:latin typeface="Lexend"/>
                  <a:ea typeface="Lexend"/>
                  <a:cs typeface="Lexend"/>
                  <a:sym typeface="Lexend"/>
                </a:rPr>
                <a:t/>
              </a:r>
              <a:r>
                <a:rPr baseline="-25000" lang="en-GB" sz="1800">
                  <a:solidFill>
                    <a:schemeClr val="dk1"/>
                  </a:solidFill>
                  <a:latin typeface="Lexend"/>
                  <a:ea typeface="Lexend"/>
                  <a:cs typeface="Lexend"/>
                  <a:sym typeface="Lexend"/>
                </a:rPr>
                <a:t/>
              </a:r>
              <a:endParaRPr sz="1900">
                <a:solidFill>
                  <a:schemeClr val="dk1"/>
                </a:solidFill>
                <a:latin typeface="ABeeZee"/>
                <a:ea typeface="ABeeZee"/>
                <a:cs typeface="ABeeZee"/>
                <a:sym typeface="ABeeZee"/>
              </a:endParaRPr>
            </a:p>
          </p:txBody>
        </p:sp>
      </p:grpSp>
      <p:graphicFrame>
        <p:nvGraphicFramePr>
          <p:cNvPr id="1051" name="Google Shape;1051;p85"/>
          <p:cNvGraphicFramePr/>
          <p:nvPr/>
        </p:nvGraphicFramePr>
        <p:xfrm>
          <a:off x="489425" y="1074138"/>
          <a:ext cx="3000000" cy="3000000"/>
        </p:xfrm>
        <a:graphic>
          <a:graphicData uri="http://schemas.openxmlformats.org/drawingml/2006/table">
            <a:tbl>
              <a:tblPr>
                <a:noFill/>
                <a:tableStyleId>{CCF53933-51A3-4AC8-BC72-A1285DDF0AA6}</a:tableStyleId>
              </a:tblPr>
              <a:tblGrid>
                <a:gridCol w="1648500"/>
                <a:gridCol w="2876800"/>
                <a:gridCol w="2805500"/>
              </a:tblGrid>
              <a:tr h="357650">
                <a:tc>
                  <a:txBody>
                    <a:bodyPr/>
                    <a:lstStyle/>
                    <a:p>
                      <a:pPr indent="0" lvl="0" marL="0" rtl="0" algn="l">
                        <a:spcBef>
                          <a:spcPts val="0"/>
                        </a:spcBef>
                        <a:spcAft>
                          <a:spcPts val="0"/>
                        </a:spcAft>
                        <a:buNone/>
                      </a:pPr>
                      <a:r>
                        <a:rPr lang="en-GB" sz="900">
                          <a:solidFill>
                            <a:schemeClr val="lt1"/>
                          </a:solidFill>
                          <a:latin typeface="Lexend"/>
                          <a:ea typeface="Lexend"/>
                          <a:cs typeface="Lexend"/>
                          <a:sym typeface="Lexend"/>
                        </a:rPr>
                        <a:t>magaca aashitada (name of acid)</a:t>
                      </a:r>
                      <a:endParaRPr sz="1600">
                        <a:solidFill>
                          <a:schemeClr val="lt1"/>
                        </a:solidFill>
                        <a:latin typeface="Lexend"/>
                        <a:ea typeface="Lexend"/>
                        <a:cs typeface="Lexend"/>
                        <a:sym typeface="Lexend"/>
                      </a:endParaRPr>
                    </a:p>
                  </a:txBody>
                  <a:tcPr marT="36000" marB="36000" marR="36000" marL="36000">
                    <a:solidFill>
                      <a:schemeClr val="accent4"/>
                    </a:solidFill>
                  </a:tcPr>
                </a:tc>
                <a:tc>
                  <a:txBody>
                    <a:bodyPr/>
                    <a:lstStyle/>
                    <a:p>
                      <a:pPr indent="0" lvl="0" marL="0" rtl="0" algn="l">
                        <a:spcBef>
                          <a:spcPts val="0"/>
                        </a:spcBef>
                        <a:spcAft>
                          <a:spcPts val="0"/>
                        </a:spcAft>
                        <a:buNone/>
                      </a:pPr>
                      <a:r>
                        <a:rPr lang="en-GB" sz="900">
                          <a:solidFill>
                            <a:schemeClr val="lt1"/>
                          </a:solidFill>
                          <a:latin typeface="Lexend"/>
                          <a:ea typeface="Lexend"/>
                          <a:cs typeface="Lexend"/>
                          <a:sym typeface="Lexend"/>
                        </a:rPr>
                        <a:t>magaca dhamaadka cusbada birta (name of metal salt ending)</a:t>
                      </a:r>
                      <a:endParaRPr sz="1600">
                        <a:solidFill>
                          <a:schemeClr val="lt1"/>
                        </a:solidFill>
                        <a:latin typeface="Lexend"/>
                        <a:ea typeface="Lexend"/>
                        <a:cs typeface="Lexend"/>
                        <a:sym typeface="Lexend"/>
                      </a:endParaRPr>
                    </a:p>
                  </a:txBody>
                  <a:tcPr marT="36000" marB="36000" marR="36000" marL="36000">
                    <a:solidFill>
                      <a:schemeClr val="accent4"/>
                    </a:solidFill>
                  </a:tcPr>
                </a:tc>
                <a:tc>
                  <a:txBody>
                    <a:bodyPr/>
                    <a:lstStyle/>
                    <a:p>
                      <a:pPr indent="0" lvl="0" marL="0" rtl="0" algn="l">
                        <a:spcBef>
                          <a:spcPts val="0"/>
                        </a:spcBef>
                        <a:spcAft>
                          <a:spcPts val="0"/>
                        </a:spcAft>
                        <a:buNone/>
                      </a:pPr>
                      <a:r>
                        <a:rPr lang="en-GB" sz="900">
                          <a:solidFill>
                            <a:schemeClr val="lt1"/>
                          </a:solidFill>
                          <a:latin typeface="Lexend"/>
                          <a:ea typeface="Lexend"/>
                          <a:cs typeface="Lexend"/>
                          <a:sym typeface="Lexend"/>
                        </a:rPr>
                        <a:t>qaacidada kiimikada ee aashitada (chemical formula of acid)</a:t>
                      </a:r>
                      <a:endParaRPr sz="1600">
                        <a:solidFill>
                          <a:schemeClr val="lt1"/>
                        </a:solidFill>
                        <a:latin typeface="Lexend"/>
                        <a:ea typeface="Lexend"/>
                        <a:cs typeface="Lexend"/>
                        <a:sym typeface="Lexend"/>
                      </a:endParaRPr>
                    </a:p>
                  </a:txBody>
                  <a:tcPr marT="36000" marB="36000" marR="36000" marL="36000">
                    <a:solidFill>
                      <a:schemeClr val="accent4"/>
                    </a:solidFill>
                  </a:tcPr>
                </a:tc>
              </a:tr>
              <a:tr h="208400">
                <a:tc>
                  <a:txBody>
                    <a:bodyPr/>
                    <a:lstStyle/>
                    <a:p>
                      <a:pPr indent="0" lvl="0" marL="0" rtl="0" algn="l">
                        <a:spcBef>
                          <a:spcPts val="0"/>
                        </a:spcBef>
                        <a:spcAft>
                          <a:spcPts val="0"/>
                        </a:spcAft>
                        <a:buNone/>
                      </a:pPr>
                      <a:r>
                        <a:rPr lang="en-GB" sz="900">
                          <a:latin typeface="Lexend"/>
                          <a:ea typeface="Lexend"/>
                          <a:cs typeface="Lexend"/>
                          <a:sym typeface="Lexend"/>
                        </a:rPr>
                        <a:t>hydrochloric</a:t>
                      </a:r>
                      <a:endParaRPr sz="1600">
                        <a:latin typeface="Lexend"/>
                        <a:ea typeface="Lexend"/>
                        <a:cs typeface="Lexend"/>
                        <a:sym typeface="Lexend"/>
                      </a:endParaRPr>
                    </a:p>
                  </a:txBody>
                  <a:tcPr marT="36000" marB="36000" marR="36000" marL="36000">
                    <a:noFill/>
                  </a:tcPr>
                </a:tc>
                <a:tc>
                  <a:txBody>
                    <a:bodyPr/>
                    <a:lstStyle/>
                    <a:p>
                      <a:pPr indent="0" lvl="0" marL="0" rtl="0" algn="l">
                        <a:spcBef>
                          <a:spcPts val="0"/>
                        </a:spcBef>
                        <a:spcAft>
                          <a:spcPts val="0"/>
                        </a:spcAft>
                        <a:buNone/>
                      </a:pPr>
                      <a:r>
                        <a:rPr lang="en-GB" sz="900">
                          <a:latin typeface="Lexend"/>
                          <a:ea typeface="Lexend"/>
                          <a:cs typeface="Lexend"/>
                          <a:sym typeface="Lexend"/>
                        </a:rPr>
                        <a:t>chloride</a:t>
                      </a:r>
                      <a:endParaRPr sz="1600">
                        <a:latin typeface="Lexend"/>
                        <a:ea typeface="Lexend"/>
                        <a:cs typeface="Lexend"/>
                        <a:sym typeface="Lexend"/>
                      </a:endParaRPr>
                    </a:p>
                  </a:txBody>
                  <a:tcPr marT="36000" marB="36000" marR="36000" marL="36000">
                    <a:noFill/>
                  </a:tcPr>
                </a:tc>
                <a:tc>
                  <a:txBody>
                    <a:bodyPr/>
                    <a:lstStyle/>
                    <a:p>
                      <a:pPr indent="0" lvl="0" marL="0" rtl="0" algn="l">
                        <a:spcBef>
                          <a:spcPts val="0"/>
                        </a:spcBef>
                        <a:spcAft>
                          <a:spcPts val="0"/>
                        </a:spcAft>
                        <a:buNone/>
                      </a:pPr>
                      <a:r>
                        <a:rPr lang="en-GB" sz="900">
                          <a:latin typeface="Lexend"/>
                          <a:ea typeface="Lexend"/>
                          <a:cs typeface="Lexend"/>
                          <a:sym typeface="Lexend"/>
                        </a:rPr>
                        <a:t>HCl</a:t>
                      </a:r>
                      <a:r>
                        <a:rPr lang="en-GB" sz="900">
                          <a:latin typeface="ABeeZee"/>
                          <a:ea typeface="ABeeZee"/>
                          <a:cs typeface="ABeeZee"/>
                          <a:sym typeface="ABeeZee"/>
                        </a:rPr>
                        <a:t/>
                      </a:r>
                      <a:endParaRPr sz="1600">
                        <a:latin typeface="ABeeZee"/>
                        <a:ea typeface="ABeeZee"/>
                        <a:cs typeface="ABeeZee"/>
                        <a:sym typeface="ABeeZee"/>
                      </a:endParaRPr>
                    </a:p>
                  </a:txBody>
                  <a:tcPr marT="36000" marB="36000" marR="36000" marL="36000">
                    <a:noFill/>
                  </a:tcPr>
                </a:tc>
              </a:tr>
              <a:tr h="201825">
                <a:tc>
                  <a:txBody>
                    <a:bodyPr/>
                    <a:lstStyle/>
                    <a:p>
                      <a:pPr indent="0" lvl="0" marL="0" rtl="0" algn="l">
                        <a:spcBef>
                          <a:spcPts val="0"/>
                        </a:spcBef>
                        <a:spcAft>
                          <a:spcPts val="0"/>
                        </a:spcAft>
                        <a:buNone/>
                      </a:pPr>
                      <a:r>
                        <a:rPr lang="en-GB" sz="900">
                          <a:latin typeface="Lexend"/>
                          <a:ea typeface="Lexend"/>
                          <a:cs typeface="Lexend"/>
                          <a:sym typeface="Lexend"/>
                        </a:rPr>
                        <a:t>sulfuric</a:t>
                      </a:r>
                      <a:endParaRPr sz="1600">
                        <a:latin typeface="Lexend"/>
                        <a:ea typeface="Lexend"/>
                        <a:cs typeface="Lexend"/>
                        <a:sym typeface="Lexend"/>
                      </a:endParaRPr>
                    </a:p>
                  </a:txBody>
                  <a:tcPr marT="36000" marB="36000" marR="36000" marL="36000">
                    <a:noFill/>
                  </a:tcPr>
                </a:tc>
                <a:tc>
                  <a:txBody>
                    <a:bodyPr/>
                    <a:lstStyle/>
                    <a:p>
                      <a:pPr indent="0" lvl="0" marL="0" rtl="0" algn="l">
                        <a:spcBef>
                          <a:spcPts val="0"/>
                        </a:spcBef>
                        <a:spcAft>
                          <a:spcPts val="0"/>
                        </a:spcAft>
                        <a:buNone/>
                      </a:pPr>
                      <a:r>
                        <a:rPr lang="en-GB" sz="900">
                          <a:latin typeface="Lexend"/>
                          <a:ea typeface="Lexend"/>
                          <a:cs typeface="Lexend"/>
                          <a:sym typeface="Lexend"/>
                        </a:rPr>
                        <a:t>sulfate</a:t>
                      </a:r>
                      <a:endParaRPr sz="1600">
                        <a:latin typeface="Lexend"/>
                        <a:ea typeface="Lexend"/>
                        <a:cs typeface="Lexend"/>
                        <a:sym typeface="Lexend"/>
                      </a:endParaRPr>
                    </a:p>
                  </a:txBody>
                  <a:tcPr marT="36000" marB="36000" marR="36000" marL="36000">
                    <a:noFill/>
                  </a:tcPr>
                </a:tc>
                <a:tc>
                  <a:txBody>
                    <a:bodyPr/>
                    <a:lstStyle/>
                    <a:p>
                      <a:pPr indent="0" lvl="0" marL="0" rtl="0" algn="l">
                        <a:spcBef>
                          <a:spcPts val="0"/>
                        </a:spcBef>
                        <a:spcAft>
                          <a:spcPts val="0"/>
                        </a:spcAft>
                        <a:buNone/>
                      </a:pPr>
                      <a:r>
                        <a:rPr lang="en-GB" sz="900">
                          <a:latin typeface="Lexend"/>
                          <a:ea typeface="Lexend"/>
                          <a:cs typeface="Lexend"/>
                          <a:sym typeface="Lexend"/>
                        </a:rPr>
                        <a:t>H2SO4</a:t>
                      </a:r>
                      <a:r>
                        <a:rPr baseline="-25000" lang="en-GB" sz="900">
                          <a:latin typeface="Lexend"/>
                          <a:ea typeface="Lexend"/>
                          <a:cs typeface="Lexend"/>
                          <a:sym typeface="Lexend"/>
                        </a:rPr>
                        <a:t/>
                      </a:r>
                      <a:r>
                        <a:rPr lang="en-GB" sz="900">
                          <a:latin typeface="Lexend"/>
                          <a:ea typeface="Lexend"/>
                          <a:cs typeface="Lexend"/>
                          <a:sym typeface="Lexend"/>
                        </a:rPr>
                        <a:t/>
                      </a:r>
                      <a:r>
                        <a:rPr baseline="-25000" lang="en-GB" sz="900">
                          <a:latin typeface="Lexend"/>
                          <a:ea typeface="Lexend"/>
                          <a:cs typeface="Lexend"/>
                          <a:sym typeface="Lexend"/>
                        </a:rPr>
                        <a:t/>
                      </a:r>
                      <a:endParaRPr baseline="-25000" sz="1600">
                        <a:latin typeface="Lexend"/>
                        <a:ea typeface="Lexend"/>
                        <a:cs typeface="Lexend"/>
                        <a:sym typeface="Lexend"/>
                      </a:endParaRPr>
                    </a:p>
                  </a:txBody>
                  <a:tcPr marT="36000" marB="36000" marR="36000" marL="36000">
                    <a:noFill/>
                  </a:tcPr>
                </a:tc>
              </a:tr>
              <a:tr h="201825">
                <a:tc>
                  <a:txBody>
                    <a:bodyPr/>
                    <a:lstStyle/>
                    <a:p>
                      <a:pPr indent="0" lvl="0" marL="0" rtl="0" algn="l">
                        <a:spcBef>
                          <a:spcPts val="0"/>
                        </a:spcBef>
                        <a:spcAft>
                          <a:spcPts val="0"/>
                        </a:spcAft>
                        <a:buNone/>
                      </a:pPr>
                      <a:r>
                        <a:rPr lang="en-GB" sz="900">
                          <a:latin typeface="Lexend"/>
                          <a:ea typeface="Lexend"/>
                          <a:cs typeface="Lexend"/>
                          <a:sym typeface="Lexend"/>
                        </a:rPr>
                        <a:t>nitric</a:t>
                      </a:r>
                      <a:endParaRPr sz="1600">
                        <a:latin typeface="Lexend"/>
                        <a:ea typeface="Lexend"/>
                        <a:cs typeface="Lexend"/>
                        <a:sym typeface="Lexend"/>
                      </a:endParaRPr>
                    </a:p>
                  </a:txBody>
                  <a:tcPr marT="36000" marB="36000" marR="36000" marL="36000">
                    <a:noFill/>
                  </a:tcPr>
                </a:tc>
                <a:tc>
                  <a:txBody>
                    <a:bodyPr/>
                    <a:lstStyle/>
                    <a:p>
                      <a:pPr indent="0" lvl="0" marL="0" rtl="0" algn="l">
                        <a:spcBef>
                          <a:spcPts val="0"/>
                        </a:spcBef>
                        <a:spcAft>
                          <a:spcPts val="0"/>
                        </a:spcAft>
                        <a:buNone/>
                      </a:pPr>
                      <a:r>
                        <a:rPr lang="en-GB" sz="900">
                          <a:latin typeface="Lexend"/>
                          <a:ea typeface="Lexend"/>
                          <a:cs typeface="Lexend"/>
                          <a:sym typeface="Lexend"/>
                        </a:rPr>
                        <a:t>nitrate</a:t>
                      </a:r>
                      <a:endParaRPr sz="1600">
                        <a:latin typeface="Lexend"/>
                        <a:ea typeface="Lexend"/>
                        <a:cs typeface="Lexend"/>
                        <a:sym typeface="Lexend"/>
                      </a:endParaRPr>
                    </a:p>
                  </a:txBody>
                  <a:tcPr marT="36000" marB="36000" marR="36000" marL="36000">
                    <a:noFill/>
                  </a:tcPr>
                </a:tc>
                <a:tc>
                  <a:txBody>
                    <a:bodyPr/>
                    <a:lstStyle/>
                    <a:p>
                      <a:pPr indent="0" lvl="0" marL="0" rtl="0" algn="l">
                        <a:spcBef>
                          <a:spcPts val="0"/>
                        </a:spcBef>
                        <a:spcAft>
                          <a:spcPts val="0"/>
                        </a:spcAft>
                        <a:buNone/>
                      </a:pPr>
                      <a:r>
                        <a:rPr lang="en-GB" sz="900">
                          <a:latin typeface="Lexend"/>
                          <a:ea typeface="Lexend"/>
                          <a:cs typeface="Lexend"/>
                          <a:sym typeface="Lexend"/>
                        </a:rPr>
                        <a:t>HNO3</a:t>
                      </a:r>
                      <a:r>
                        <a:rPr baseline="-25000" lang="en-GB" sz="900">
                          <a:latin typeface="Lexend"/>
                          <a:ea typeface="Lexend"/>
                          <a:cs typeface="Lexend"/>
                          <a:sym typeface="Lexend"/>
                        </a:rPr>
                        <a:t/>
                      </a:r>
                      <a:endParaRPr baseline="-25000" sz="1600">
                        <a:latin typeface="Lexend"/>
                        <a:ea typeface="Lexend"/>
                        <a:cs typeface="Lexend"/>
                        <a:sym typeface="Lexend"/>
                      </a:endParaRPr>
                    </a:p>
                  </a:txBody>
                  <a:tcPr marT="36000" marB="36000" marR="36000" marL="36000">
                    <a:noFill/>
                  </a:tcPr>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3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3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5" name="Shape 1055"/>
        <p:cNvGrpSpPr/>
        <p:nvPr/>
      </p:nvGrpSpPr>
      <p:grpSpPr>
        <a:xfrm>
          <a:off x="0" y="0"/>
          <a:ext cx="0" cy="0"/>
          <a:chOff x="0" y="0"/>
          <a:chExt cx="0" cy="0"/>
        </a:xfrm>
      </p:grpSpPr>
      <p:sp>
        <p:nvSpPr>
          <p:cNvPr id="1056" name="Google Shape;1056;p86"/>
          <p:cNvSpPr txBox="1"/>
          <p:nvPr>
            <p:ph idx="1" type="subTitle"/>
          </p:nvPr>
        </p:nvSpPr>
        <p:spPr>
          <a:xfrm>
            <a:off x="980575" y="3084138"/>
            <a:ext cx="7452600" cy="730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Aashitada nitric (nitric acid) iyo biraha (metals) way falgalaan (react) si ay u sameeyaan nitrates birta (metal nitrates) iyo hydrogen.</a:t>
            </a:r>
            <a:r>
              <a:rPr lang="en-GB" sz="1100">
                <a:latin typeface="Lexend"/>
              </a:rPr>
              <a:t/>
            </a:r>
            <a:endParaRPr/>
          </a:p>
        </p:txBody>
      </p:sp>
      <p:sp>
        <p:nvSpPr>
          <p:cNvPr id="1057" name="Google Shape;1057;p86"/>
          <p:cNvSpPr txBox="1"/>
          <p:nvPr>
            <p:ph idx="2" type="subTitle"/>
          </p:nvPr>
        </p:nvSpPr>
        <p:spPr>
          <a:xfrm>
            <a:off x="324000" y="1080000"/>
            <a:ext cx="6722400" cy="2505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zinc + nitric acid → zinc chloride + oxygen</a:t>
            </a:r>
            <a:r>
              <a:rPr lang="en-GB" sz="1100">
                <a:latin typeface="Lexend"/>
              </a:rPr>
              <a:t/>
            </a:r>
            <a:endParaRPr/>
          </a:p>
        </p:txBody>
      </p:sp>
      <p:sp>
        <p:nvSpPr>
          <p:cNvPr id="1058" name="Google Shape;1058;p86"/>
          <p:cNvSpPr txBox="1"/>
          <p:nvPr>
            <p:ph idx="3" type="subTitle"/>
          </p:nvPr>
        </p:nvSpPr>
        <p:spPr>
          <a:xfrm>
            <a:off x="980575" y="4040345"/>
            <a:ext cx="7452600" cy="730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Aashitada nitric (nitric acid) iyo zinc waxay falgalaan (react) si ay u sameeyaan chlorides birta (metal chlorides) iyo carbon dioxide.</a:t>
            </a:r>
            <a:r>
              <a:rPr lang="en-GB" sz="1100">
                <a:latin typeface="Lexend"/>
              </a:rPr>
              <a:t/>
            </a:r>
            <a:endParaRPr/>
          </a:p>
        </p:txBody>
      </p:sp>
      <p:sp>
        <p:nvSpPr>
          <p:cNvPr id="1059" name="Google Shape;1059;p8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Falgalka (reaction) aashitada (acid) iyo birta (metal)</a:t>
            </a:r>
            <a:endParaRPr/>
          </a:p>
        </p:txBody>
      </p:sp>
      <p:pic>
        <p:nvPicPr>
          <p:cNvPr id="1060" name="Google Shape;1060;p86"/>
          <p:cNvPicPr preferRelativeResize="0"/>
          <p:nvPr/>
        </p:nvPicPr>
        <p:blipFill>
          <a:blip r:embed="rId3">
            <a:alphaModFix/>
          </a:blip>
          <a:stretch>
            <a:fillRect/>
          </a:stretch>
        </p:blipFill>
        <p:spPr>
          <a:xfrm>
            <a:off x="8433183" y="3157425"/>
            <a:ext cx="396000" cy="419100"/>
          </a:xfrm>
          <a:prstGeom prst="rect">
            <a:avLst/>
          </a:prstGeom>
          <a:noFill/>
          <a:ln>
            <a:noFill/>
          </a:ln>
        </p:spPr>
      </p:pic>
      <p:pic>
        <p:nvPicPr>
          <p:cNvPr id="1061" name="Google Shape;1061;p86"/>
          <p:cNvPicPr preferRelativeResize="0"/>
          <p:nvPr/>
        </p:nvPicPr>
        <p:blipFill>
          <a:blip r:embed="rId3">
            <a:alphaModFix/>
          </a:blip>
          <a:stretch>
            <a:fillRect/>
          </a:stretch>
        </p:blipFill>
        <p:spPr>
          <a:xfrm>
            <a:off x="6304933" y="179700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5" name="Shape 1065"/>
        <p:cNvGrpSpPr/>
        <p:nvPr/>
      </p:nvGrpSpPr>
      <p:grpSpPr>
        <a:xfrm>
          <a:off x="0" y="0"/>
          <a:ext cx="0" cy="0"/>
          <a:chOff x="0" y="0"/>
          <a:chExt cx="0" cy="0"/>
        </a:xfrm>
      </p:grpSpPr>
      <p:sp>
        <p:nvSpPr>
          <p:cNvPr id="1066" name="Google Shape;1066;p87"/>
          <p:cNvSpPr txBox="1"/>
          <p:nvPr>
            <p:ph type="title"/>
          </p:nvPr>
        </p:nvSpPr>
        <p:spPr>
          <a:xfrm>
            <a:off x="324000" y="748775"/>
            <a:ext cx="8496000" cy="4896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400">
                <a:latin typeface="Lexend"/>
              </a:rPr>
              <a:t>Isle'egta calaamadda (symbol equation) ee falgalka (reaction) u dhexeeya zinc (Zn) iyo aashitada hydrochloric (hydrochloric acid) (HCl) si loo soo saaro zinc chloride (ZnCl2) iyo gaaska hydrogen (H2) waa …</a:t>
            </a:r>
            <a:r>
              <a:rPr lang="en-GB" sz="1400">
                <a:latin typeface="Lexend"/>
                <a:ea typeface="ABeeZee"/>
                <a:cs typeface="ABeeZee"/>
                <a:sym typeface="ABeeZee"/>
              </a:rPr>
              <a:t/>
            </a:r>
            <a:r>
              <a:rPr lang="en-GB" sz="1400">
                <a:latin typeface="Lexend"/>
              </a:rPr>
              <a:t/>
            </a:r>
            <a:r>
              <a:rPr lang="en-GB" sz="1400">
                <a:latin typeface="Lexend"/>
                <a:ea typeface="ABeeZee"/>
                <a:cs typeface="ABeeZee"/>
                <a:sym typeface="ABeeZee"/>
              </a:rPr>
              <a:t/>
            </a:r>
            <a:r>
              <a:rPr baseline="-25000" lang="en-GB" sz="1400">
                <a:latin typeface="Lexend"/>
              </a:rPr>
              <a:t/>
            </a:r>
            <a:r>
              <a:rPr lang="en-GB" sz="1400">
                <a:latin typeface="Lexend"/>
              </a:rPr>
              <a:t/>
            </a:r>
            <a:r>
              <a:rPr baseline="-25000" lang="en-GB" sz="1400">
                <a:latin typeface="Lexend"/>
              </a:rPr>
              <a:t/>
            </a:r>
            <a:r>
              <a:rPr lang="en-GB" sz="1400">
                <a:latin typeface="Lexend"/>
              </a:rPr>
              <a:t/>
            </a:r>
            <a:endParaRPr sz="1900"/>
          </a:p>
        </p:txBody>
      </p:sp>
      <p:sp>
        <p:nvSpPr>
          <p:cNvPr id="1067" name="Google Shape;1067;p87"/>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Falgalada (reaction) asiidhka iyo birta</a:t>
            </a:r>
            <a:endParaRPr/>
          </a:p>
        </p:txBody>
      </p:sp>
      <p:sp>
        <p:nvSpPr>
          <p:cNvPr id="1068" name="Google Shape;1068;p87"/>
          <p:cNvSpPr txBox="1"/>
          <p:nvPr>
            <p:ph idx="1" type="subTitle"/>
          </p:nvPr>
        </p:nvSpPr>
        <p:spPr>
          <a:xfrm>
            <a:off x="1034425" y="1854013"/>
            <a:ext cx="7506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Zn + 2HCl → ZnCl2 + H2O</a:t>
            </a:r>
            <a:r>
              <a:rPr lang="en-GB">
                <a:latin typeface="Lexend"/>
                <a:ea typeface="ABeeZee"/>
                <a:cs typeface="ABeeZee"/>
                <a:sym typeface="ABeeZee"/>
              </a:rPr>
              <a:t/>
            </a:r>
            <a:r>
              <a:rPr lang="en-GB">
                <a:latin typeface="Lexend"/>
              </a:rPr>
              <a:t/>
            </a:r>
            <a:r>
              <a:rPr lang="en-GB">
                <a:latin typeface="Lexend"/>
                <a:ea typeface="ABeeZee"/>
                <a:cs typeface="ABeeZee"/>
                <a:sym typeface="ABeeZee"/>
              </a:rPr>
              <a:t/>
            </a:r>
            <a:r>
              <a:rPr baseline="-25000" lang="en-GB">
                <a:latin typeface="Lexend"/>
              </a:rPr>
              <a:t/>
            </a:r>
            <a:r>
              <a:rPr lang="en-GB">
                <a:latin typeface="Lexend"/>
              </a:rPr>
              <a:t/>
            </a:r>
            <a:r>
              <a:rPr baseline="-25000" lang="en-GB">
                <a:latin typeface="Lexend"/>
              </a:rPr>
              <a:t/>
            </a:r>
            <a:r>
              <a:rPr lang="en-GB">
                <a:latin typeface="Lexend"/>
              </a:rPr>
              <a:t/>
            </a:r>
            <a:endParaRPr/>
          </a:p>
        </p:txBody>
      </p:sp>
      <p:sp>
        <p:nvSpPr>
          <p:cNvPr id="1069" name="Google Shape;1069;p87"/>
          <p:cNvSpPr txBox="1"/>
          <p:nvPr>
            <p:ph idx="3" type="subTitle"/>
          </p:nvPr>
        </p:nvSpPr>
        <p:spPr>
          <a:xfrm>
            <a:off x="1034425" y="2794247"/>
            <a:ext cx="75066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Zn + H2SO4→ ZnCl2 + H2</a:t>
            </a:r>
            <a:r>
              <a:rPr baseline="-25000" lang="en-GB">
                <a:latin typeface="Lexend"/>
              </a:rPr>
              <a:t/>
            </a:r>
            <a:r>
              <a:rPr lang="en-GB">
                <a:latin typeface="Lexend"/>
              </a:rPr>
              <a:t/>
            </a:r>
            <a:r>
              <a:rPr baseline="-25000" lang="en-GB">
                <a:latin typeface="Lexend"/>
              </a:rPr>
              <a:t/>
            </a:r>
            <a:r>
              <a:rPr lang="en-GB">
                <a:latin typeface="Lexend"/>
                <a:ea typeface="ABeeZee"/>
                <a:cs typeface="ABeeZee"/>
                <a:sym typeface="ABeeZee"/>
              </a:rPr>
              <a:t/>
            </a:r>
            <a:r>
              <a:rPr lang="en-GB">
                <a:latin typeface="Lexend"/>
              </a:rPr>
              <a:t/>
            </a:r>
            <a:r>
              <a:rPr lang="en-GB">
                <a:latin typeface="Lexend"/>
                <a:ea typeface="ABeeZee"/>
                <a:cs typeface="ABeeZee"/>
                <a:sym typeface="ABeeZee"/>
              </a:rPr>
              <a:t/>
            </a:r>
            <a:r>
              <a:rPr baseline="-25000" lang="en-GB">
                <a:latin typeface="Lexend"/>
              </a:rPr>
              <a:t/>
            </a:r>
            <a:r>
              <a:rPr lang="en-GB">
                <a:latin typeface="Lexend"/>
              </a:rPr>
              <a:t/>
            </a:r>
            <a:r>
              <a:rPr baseline="-25000" lang="en-GB">
                <a:latin typeface="Lexend"/>
              </a:rPr>
              <a:t/>
            </a:r>
            <a:r>
              <a:rPr lang="en-GB">
                <a:latin typeface="Lexend"/>
                <a:ea typeface="ABeeZee"/>
                <a:cs typeface="ABeeZee"/>
                <a:sym typeface="ABeeZee"/>
              </a:rPr>
              <a:t/>
            </a:r>
            <a:endParaRPr/>
          </a:p>
        </p:txBody>
      </p:sp>
      <p:sp>
        <p:nvSpPr>
          <p:cNvPr id="1070" name="Google Shape;1070;p87"/>
          <p:cNvSpPr txBox="1"/>
          <p:nvPr>
            <p:ph idx="4" type="subTitle"/>
          </p:nvPr>
        </p:nvSpPr>
        <p:spPr>
          <a:xfrm>
            <a:off x="1034425" y="3766965"/>
            <a:ext cx="7464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Zn + 2HCl → ZnCl2 + H2</a:t>
            </a:r>
            <a:r>
              <a:rPr lang="en-GB">
                <a:latin typeface="Lexend"/>
                <a:ea typeface="ABeeZee"/>
                <a:cs typeface="ABeeZee"/>
                <a:sym typeface="ABeeZee"/>
              </a:rPr>
              <a:t/>
            </a:r>
            <a:r>
              <a:rPr lang="en-GB">
                <a:latin typeface="Lexend"/>
              </a:rPr>
              <a:t/>
            </a:r>
            <a:r>
              <a:rPr lang="en-GB">
                <a:latin typeface="Lexend"/>
                <a:ea typeface="ABeeZee"/>
                <a:cs typeface="ABeeZee"/>
                <a:sym typeface="ABeeZee"/>
              </a:rPr>
              <a:t/>
            </a:r>
            <a:r>
              <a:rPr baseline="-25000" lang="en-GB">
                <a:latin typeface="Lexend"/>
              </a:rPr>
              <a:t/>
            </a:r>
            <a:r>
              <a:rPr lang="en-GB">
                <a:latin typeface="Lexend"/>
              </a:rPr>
              <a:t/>
            </a:r>
            <a:r>
              <a:rPr baseline="-25000" lang="en-GB">
                <a:latin typeface="Lexend"/>
              </a:rPr>
              <a:t/>
            </a:r>
            <a:r>
              <a:rPr lang="en-GB">
                <a:latin typeface="Lexend"/>
                <a:ea typeface="ABeeZee"/>
                <a:cs typeface="ABeeZee"/>
                <a:sym typeface="ABeeZee"/>
              </a:rPr>
              <a:t/>
            </a:r>
            <a:endParaRPr/>
          </a:p>
        </p:txBody>
      </p:sp>
      <p:pic>
        <p:nvPicPr>
          <p:cNvPr id="1071" name="Google Shape;1071;p87"/>
          <p:cNvPicPr preferRelativeResize="0"/>
          <p:nvPr/>
        </p:nvPicPr>
        <p:blipFill>
          <a:blip r:embed="rId3">
            <a:alphaModFix/>
          </a:blip>
          <a:stretch>
            <a:fillRect/>
          </a:stretch>
        </p:blipFill>
        <p:spPr>
          <a:xfrm>
            <a:off x="4374008" y="3719725"/>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7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5" name="Shape 1075"/>
        <p:cNvGrpSpPr/>
        <p:nvPr/>
      </p:nvGrpSpPr>
      <p:grpSpPr>
        <a:xfrm>
          <a:off x="0" y="0"/>
          <a:ext cx="0" cy="0"/>
          <a:chOff x="0" y="0"/>
          <a:chExt cx="0" cy="0"/>
        </a:xfrm>
      </p:grpSpPr>
      <p:sp>
        <p:nvSpPr>
          <p:cNvPr id="1076" name="Google Shape;1076;p88"/>
          <p:cNvSpPr txBox="1"/>
          <p:nvPr>
            <p:ph idx="1" type="body"/>
          </p:nvPr>
        </p:nvSpPr>
        <p:spPr>
          <a:xfrm>
            <a:off x="316050" y="1198200"/>
            <a:ext cx="8511900" cy="4218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AutoNum type="arabicParenR"/>
            </a:pPr>
            <a:r>
              <a:rPr lang="en-GB" sz="1100">
                <a:latin typeface="Lexend"/>
              </a:rPr>
              <a:t>U kala horree birta kala duwan ee la falgasha asiidhka, laga bilaabo tan ugu falgalka badan ilaa tan ugu yar.</a:t>
            </a:r>
            <a:endParaRPr sz="1800"/>
          </a:p>
        </p:txBody>
      </p:sp>
      <p:sp>
        <p:nvSpPr>
          <p:cNvPr id="1077" name="Google Shape;1077;p88"/>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Falgalada (reaction) asiidhka iyo birta</a:t>
            </a:r>
            <a:endParaRPr/>
          </a:p>
        </p:txBody>
      </p:sp>
      <p:pic>
        <p:nvPicPr>
          <p:cNvPr id="1078" name="Google Shape;1078;p88"/>
          <p:cNvPicPr preferRelativeResize="0"/>
          <p:nvPr/>
        </p:nvPicPr>
        <p:blipFill>
          <a:blip r:embed="rId3">
            <a:alphaModFix/>
          </a:blip>
          <a:stretch>
            <a:fillRect/>
          </a:stretch>
        </p:blipFill>
        <p:spPr>
          <a:xfrm>
            <a:off x="2638927" y="1678711"/>
            <a:ext cx="1559225" cy="1841200"/>
          </a:xfrm>
          <a:prstGeom prst="rect">
            <a:avLst/>
          </a:prstGeom>
          <a:noFill/>
          <a:ln>
            <a:noFill/>
          </a:ln>
        </p:spPr>
      </p:pic>
      <p:pic>
        <p:nvPicPr>
          <p:cNvPr id="1079" name="Google Shape;1079;p88"/>
          <p:cNvPicPr preferRelativeResize="0"/>
          <p:nvPr/>
        </p:nvPicPr>
        <p:blipFill>
          <a:blip r:embed="rId4">
            <a:alphaModFix/>
          </a:blip>
          <a:stretch>
            <a:fillRect/>
          </a:stretch>
        </p:blipFill>
        <p:spPr>
          <a:xfrm>
            <a:off x="4945857" y="1678711"/>
            <a:ext cx="1559225" cy="1841200"/>
          </a:xfrm>
          <a:prstGeom prst="rect">
            <a:avLst/>
          </a:prstGeom>
          <a:noFill/>
          <a:ln>
            <a:noFill/>
          </a:ln>
        </p:spPr>
      </p:pic>
      <p:pic>
        <p:nvPicPr>
          <p:cNvPr id="1080" name="Google Shape;1080;p88"/>
          <p:cNvPicPr preferRelativeResize="0"/>
          <p:nvPr/>
        </p:nvPicPr>
        <p:blipFill>
          <a:blip r:embed="rId5">
            <a:alphaModFix/>
          </a:blip>
          <a:stretch>
            <a:fillRect/>
          </a:stretch>
        </p:blipFill>
        <p:spPr>
          <a:xfrm>
            <a:off x="7252786" y="1678711"/>
            <a:ext cx="1559225" cy="1841200"/>
          </a:xfrm>
          <a:prstGeom prst="rect">
            <a:avLst/>
          </a:prstGeom>
          <a:noFill/>
          <a:ln>
            <a:noFill/>
          </a:ln>
        </p:spPr>
      </p:pic>
      <p:pic>
        <p:nvPicPr>
          <p:cNvPr id="1081" name="Google Shape;1081;p88"/>
          <p:cNvPicPr preferRelativeResize="0"/>
          <p:nvPr/>
        </p:nvPicPr>
        <p:blipFill>
          <a:blip r:embed="rId6">
            <a:alphaModFix/>
          </a:blip>
          <a:stretch>
            <a:fillRect/>
          </a:stretch>
        </p:blipFill>
        <p:spPr>
          <a:xfrm>
            <a:off x="331998" y="1678711"/>
            <a:ext cx="1559225" cy="1841200"/>
          </a:xfrm>
          <a:prstGeom prst="rect">
            <a:avLst/>
          </a:prstGeom>
          <a:noFill/>
          <a:ln>
            <a:noFill/>
          </a:ln>
        </p:spPr>
      </p:pic>
      <p:sp>
        <p:nvSpPr>
          <p:cNvPr id="1082" name="Google Shape;1082;p88"/>
          <p:cNvSpPr txBox="1"/>
          <p:nvPr/>
        </p:nvSpPr>
        <p:spPr>
          <a:xfrm>
            <a:off x="543538" y="3422763"/>
            <a:ext cx="11202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birta A</a:t>
            </a:r>
            <a:endParaRPr sz="1800">
              <a:solidFill>
                <a:schemeClr val="dk1"/>
              </a:solidFill>
              <a:latin typeface="Lexend"/>
              <a:ea typeface="Lexend"/>
              <a:cs typeface="Lexend"/>
              <a:sym typeface="Lexend"/>
            </a:endParaRPr>
          </a:p>
        </p:txBody>
      </p:sp>
      <p:sp>
        <p:nvSpPr>
          <p:cNvPr id="1083" name="Google Shape;1083;p88"/>
          <p:cNvSpPr txBox="1"/>
          <p:nvPr/>
        </p:nvSpPr>
        <p:spPr>
          <a:xfrm>
            <a:off x="2850471" y="3422763"/>
            <a:ext cx="11202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birta B</a:t>
            </a:r>
            <a:endParaRPr sz="1800">
              <a:solidFill>
                <a:schemeClr val="dk1"/>
              </a:solidFill>
              <a:latin typeface="Lexend"/>
              <a:ea typeface="Lexend"/>
              <a:cs typeface="Lexend"/>
              <a:sym typeface="Lexend"/>
            </a:endParaRPr>
          </a:p>
        </p:txBody>
      </p:sp>
      <p:sp>
        <p:nvSpPr>
          <p:cNvPr id="1084" name="Google Shape;1084;p88"/>
          <p:cNvSpPr txBox="1"/>
          <p:nvPr/>
        </p:nvSpPr>
        <p:spPr>
          <a:xfrm>
            <a:off x="5157404" y="3422763"/>
            <a:ext cx="11202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birta C</a:t>
            </a:r>
            <a:endParaRPr sz="1800">
              <a:solidFill>
                <a:schemeClr val="dk1"/>
              </a:solidFill>
              <a:latin typeface="Lexend"/>
              <a:ea typeface="Lexend"/>
              <a:cs typeface="Lexend"/>
              <a:sym typeface="Lexend"/>
            </a:endParaRPr>
          </a:p>
        </p:txBody>
      </p:sp>
      <p:sp>
        <p:nvSpPr>
          <p:cNvPr id="1085" name="Google Shape;1085;p88"/>
          <p:cNvSpPr txBox="1"/>
          <p:nvPr/>
        </p:nvSpPr>
        <p:spPr>
          <a:xfrm>
            <a:off x="7464338" y="3422763"/>
            <a:ext cx="11202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birta D</a:t>
            </a:r>
            <a:endParaRPr sz="1800">
              <a:solidFill>
                <a:schemeClr val="dk1"/>
              </a:solidFill>
              <a:latin typeface="Lexend"/>
              <a:ea typeface="Lexend"/>
              <a:cs typeface="Lexend"/>
              <a:sym typeface="Lexend"/>
            </a:endParaRPr>
          </a:p>
        </p:txBody>
      </p:sp>
      <p:sp>
        <p:nvSpPr>
          <p:cNvPr id="1086" name="Google Shape;1086;p88"/>
          <p:cNvSpPr txBox="1"/>
          <p:nvPr>
            <p:ph idx="1" type="body"/>
          </p:nvPr>
        </p:nvSpPr>
        <p:spPr>
          <a:xfrm>
            <a:off x="324000" y="4137625"/>
            <a:ext cx="8237700" cy="4218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AutoNum type="arabicParenR" startAt="3"/>
            </a:pPr>
            <a:r>
              <a:rPr lang="en-GB" sz="1100">
                <a:latin typeface="Lexend"/>
              </a:rPr>
              <a:t>Magacaab gaaska (gas) la soo saaray.</a:t>
            </a:r>
            <a:r>
              <a:rPr lang="en-GB" sz="1100">
                <a:latin typeface="Lexend"/>
              </a:rPr>
              <a:t/>
            </a:r>
            <a:endParaRPr sz="1800"/>
          </a:p>
        </p:txBody>
      </p:sp>
      <p:sp>
        <p:nvSpPr>
          <p:cNvPr id="1087" name="Google Shape;1087;p88"/>
          <p:cNvSpPr txBox="1"/>
          <p:nvPr>
            <p:ph idx="1" type="body"/>
          </p:nvPr>
        </p:nvSpPr>
        <p:spPr>
          <a:xfrm>
            <a:off x="324000" y="3758675"/>
            <a:ext cx="8237700" cy="4218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AutoNum type="arabicParenR" startAt="2"/>
            </a:pPr>
            <a:r>
              <a:rPr lang="en-GB" sz="1100">
                <a:latin typeface="Lexend"/>
              </a:rPr>
              <a:t>Sharax sida aad u go'aamisay nidaamka falgalka (reactivity).</a:t>
            </a:r>
            <a:endParaRPr sz="1800"/>
          </a:p>
        </p:txBody>
      </p:sp>
      <p:sp>
        <p:nvSpPr>
          <p:cNvPr id="1088" name="Google Shape;1088;p88"/>
          <p:cNvSpPr txBox="1"/>
          <p:nvPr>
            <p:ph idx="1" type="body"/>
          </p:nvPr>
        </p:nvSpPr>
        <p:spPr>
          <a:xfrm>
            <a:off x="324000" y="4516575"/>
            <a:ext cx="8496000" cy="4218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AutoNum type="arabicParenR" startAt="4"/>
            </a:pPr>
            <a:r>
              <a:rPr lang="en-GB" sz="1100">
                <a:latin typeface="Lexend"/>
              </a:rPr>
              <a:t>Maxaa kale oo aad samayn kartid si aad u qiimeyso falgalka (reactivity) biraha?</a:t>
            </a:r>
            <a:endParaRPr sz="1800"/>
          </a:p>
        </p:txBody>
      </p:sp>
      <p:sp>
        <p:nvSpPr>
          <p:cNvPr id="1089" name="Google Shape;1089;p88"/>
          <p:cNvSpPr txBox="1"/>
          <p:nvPr/>
        </p:nvSpPr>
        <p:spPr>
          <a:xfrm>
            <a:off x="324000" y="577338"/>
            <a:ext cx="8496000" cy="7389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1D1C1D"/>
                </a:solidFill>
                <a:highlight>
                  <a:srgbClr val="FFFFFF"/>
                </a:highlight>
                <a:latin typeface="Lexend"/>
                <a:ea typeface="Lexend"/>
                <a:cs typeface="Lexend"/>
                <a:sym typeface="Lexend"/>
              </a:rPr>
              <a:t>Ardaydu waa inay isticmaalaan jaantusyada macluumaadka ee agabyada dheeraadka ah si ay u dhammaystiraan hawsha A.</a:t>
            </a:r>
            <a:endParaRPr sz="18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8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3" name="Shape 1093"/>
        <p:cNvGrpSpPr/>
        <p:nvPr/>
      </p:nvGrpSpPr>
      <p:grpSpPr>
        <a:xfrm>
          <a:off x="0" y="0"/>
          <a:ext cx="0" cy="0"/>
          <a:chOff x="0" y="0"/>
          <a:chExt cx="0" cy="0"/>
        </a:xfrm>
      </p:grpSpPr>
      <p:grpSp>
        <p:nvGrpSpPr>
          <p:cNvPr id="1094" name="Google Shape;1094;p89"/>
          <p:cNvGrpSpPr/>
          <p:nvPr/>
        </p:nvGrpSpPr>
        <p:grpSpPr>
          <a:xfrm>
            <a:off x="744002" y="1150651"/>
            <a:ext cx="1384436" cy="1636342"/>
            <a:chOff x="2646915" y="1772798"/>
            <a:chExt cx="1559225" cy="2293402"/>
          </a:xfrm>
        </p:grpSpPr>
        <p:pic>
          <p:nvPicPr>
            <p:cNvPr id="1095" name="Google Shape;1095;p89"/>
            <p:cNvPicPr preferRelativeResize="0"/>
            <p:nvPr/>
          </p:nvPicPr>
          <p:blipFill>
            <a:blip r:embed="rId3">
              <a:alphaModFix/>
            </a:blip>
            <a:stretch>
              <a:fillRect/>
            </a:stretch>
          </p:blipFill>
          <p:spPr>
            <a:xfrm>
              <a:off x="2646915" y="1772798"/>
              <a:ext cx="1559225" cy="1841200"/>
            </a:xfrm>
            <a:prstGeom prst="rect">
              <a:avLst/>
            </a:prstGeom>
            <a:noFill/>
            <a:ln>
              <a:noFill/>
            </a:ln>
          </p:spPr>
        </p:pic>
        <p:sp>
          <p:nvSpPr>
            <p:cNvPr id="1096" name="Google Shape;1096;p89"/>
            <p:cNvSpPr txBox="1"/>
            <p:nvPr/>
          </p:nvSpPr>
          <p:spPr>
            <a:xfrm>
              <a:off x="2866408" y="3634800"/>
              <a:ext cx="1120200" cy="431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300">
                  <a:solidFill>
                    <a:schemeClr val="dk1"/>
                  </a:solidFill>
                  <a:latin typeface="Kalam"/>
                  <a:ea typeface="Kalam"/>
                  <a:cs typeface="Kalam"/>
                  <a:sym typeface="Kalam"/>
                </a:rPr>
                <a:t>birta B</a:t>
              </a:r>
              <a:endParaRPr sz="2000">
                <a:solidFill>
                  <a:schemeClr val="dk1"/>
                </a:solidFill>
                <a:latin typeface="Kalam"/>
                <a:ea typeface="Kalam"/>
                <a:cs typeface="Kalam"/>
                <a:sym typeface="Kalam"/>
              </a:endParaRPr>
            </a:p>
          </p:txBody>
        </p:sp>
      </p:grpSp>
      <p:grpSp>
        <p:nvGrpSpPr>
          <p:cNvPr id="1097" name="Google Shape;1097;p89"/>
          <p:cNvGrpSpPr/>
          <p:nvPr/>
        </p:nvGrpSpPr>
        <p:grpSpPr>
          <a:xfrm>
            <a:off x="2763013" y="1150651"/>
            <a:ext cx="1384436" cy="1636342"/>
            <a:chOff x="4953844" y="1772798"/>
            <a:chExt cx="1559225" cy="2293402"/>
          </a:xfrm>
        </p:grpSpPr>
        <p:pic>
          <p:nvPicPr>
            <p:cNvPr id="1098" name="Google Shape;1098;p89"/>
            <p:cNvPicPr preferRelativeResize="0"/>
            <p:nvPr/>
          </p:nvPicPr>
          <p:blipFill>
            <a:blip r:embed="rId4">
              <a:alphaModFix/>
            </a:blip>
            <a:stretch>
              <a:fillRect/>
            </a:stretch>
          </p:blipFill>
          <p:spPr>
            <a:xfrm>
              <a:off x="4953844" y="1772798"/>
              <a:ext cx="1559225" cy="1841200"/>
            </a:xfrm>
            <a:prstGeom prst="rect">
              <a:avLst/>
            </a:prstGeom>
            <a:noFill/>
            <a:ln>
              <a:noFill/>
            </a:ln>
          </p:spPr>
        </p:pic>
        <p:sp>
          <p:nvSpPr>
            <p:cNvPr id="1099" name="Google Shape;1099;p89"/>
            <p:cNvSpPr txBox="1"/>
            <p:nvPr/>
          </p:nvSpPr>
          <p:spPr>
            <a:xfrm>
              <a:off x="5173342" y="3634800"/>
              <a:ext cx="1120200" cy="431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300">
                  <a:solidFill>
                    <a:schemeClr val="dk1"/>
                  </a:solidFill>
                  <a:latin typeface="Kalam"/>
                  <a:ea typeface="Kalam"/>
                  <a:cs typeface="Kalam"/>
                  <a:sym typeface="Kalam"/>
                </a:rPr>
                <a:t>birta C</a:t>
              </a:r>
              <a:endParaRPr sz="2000">
                <a:solidFill>
                  <a:schemeClr val="dk1"/>
                </a:solidFill>
                <a:latin typeface="Kalam"/>
                <a:ea typeface="Kalam"/>
                <a:cs typeface="Kalam"/>
                <a:sym typeface="Kalam"/>
              </a:endParaRPr>
            </a:p>
          </p:txBody>
        </p:sp>
      </p:grpSp>
      <p:grpSp>
        <p:nvGrpSpPr>
          <p:cNvPr id="1100" name="Google Shape;1100;p89"/>
          <p:cNvGrpSpPr/>
          <p:nvPr/>
        </p:nvGrpSpPr>
        <p:grpSpPr>
          <a:xfrm>
            <a:off x="4782024" y="1150651"/>
            <a:ext cx="1384436" cy="1636342"/>
            <a:chOff x="7260773" y="1772798"/>
            <a:chExt cx="1559225" cy="2293402"/>
          </a:xfrm>
        </p:grpSpPr>
        <p:pic>
          <p:nvPicPr>
            <p:cNvPr id="1101" name="Google Shape;1101;p89"/>
            <p:cNvPicPr preferRelativeResize="0"/>
            <p:nvPr/>
          </p:nvPicPr>
          <p:blipFill>
            <a:blip r:embed="rId5">
              <a:alphaModFix/>
            </a:blip>
            <a:stretch>
              <a:fillRect/>
            </a:stretch>
          </p:blipFill>
          <p:spPr>
            <a:xfrm>
              <a:off x="7260773" y="1772798"/>
              <a:ext cx="1559225" cy="1841200"/>
            </a:xfrm>
            <a:prstGeom prst="rect">
              <a:avLst/>
            </a:prstGeom>
            <a:noFill/>
            <a:ln>
              <a:noFill/>
            </a:ln>
          </p:spPr>
        </p:pic>
        <p:sp>
          <p:nvSpPr>
            <p:cNvPr id="1102" name="Google Shape;1102;p89"/>
            <p:cNvSpPr txBox="1"/>
            <p:nvPr/>
          </p:nvSpPr>
          <p:spPr>
            <a:xfrm>
              <a:off x="7480275" y="3634800"/>
              <a:ext cx="1120200" cy="431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300">
                  <a:solidFill>
                    <a:schemeClr val="dk1"/>
                  </a:solidFill>
                  <a:latin typeface="Kalam"/>
                  <a:ea typeface="Kalam"/>
                  <a:cs typeface="Kalam"/>
                  <a:sym typeface="Kalam"/>
                </a:rPr>
                <a:t>birta D</a:t>
              </a:r>
              <a:endParaRPr sz="2000">
                <a:solidFill>
                  <a:schemeClr val="dk1"/>
                </a:solidFill>
                <a:latin typeface="Kalam"/>
                <a:ea typeface="Kalam"/>
                <a:cs typeface="Kalam"/>
                <a:sym typeface="Kalam"/>
              </a:endParaRPr>
            </a:p>
          </p:txBody>
        </p:sp>
      </p:grpSp>
      <p:grpSp>
        <p:nvGrpSpPr>
          <p:cNvPr id="1103" name="Google Shape;1103;p89"/>
          <p:cNvGrpSpPr/>
          <p:nvPr/>
        </p:nvGrpSpPr>
        <p:grpSpPr>
          <a:xfrm>
            <a:off x="6757254" y="1150651"/>
            <a:ext cx="1384436" cy="1636342"/>
            <a:chOff x="339986" y="1772798"/>
            <a:chExt cx="1559225" cy="2293402"/>
          </a:xfrm>
        </p:grpSpPr>
        <p:pic>
          <p:nvPicPr>
            <p:cNvPr id="1104" name="Google Shape;1104;p89"/>
            <p:cNvPicPr preferRelativeResize="0"/>
            <p:nvPr/>
          </p:nvPicPr>
          <p:blipFill>
            <a:blip r:embed="rId6">
              <a:alphaModFix/>
            </a:blip>
            <a:stretch>
              <a:fillRect/>
            </a:stretch>
          </p:blipFill>
          <p:spPr>
            <a:xfrm>
              <a:off x="339986" y="1772798"/>
              <a:ext cx="1559225" cy="1841200"/>
            </a:xfrm>
            <a:prstGeom prst="rect">
              <a:avLst/>
            </a:prstGeom>
            <a:noFill/>
            <a:ln>
              <a:noFill/>
            </a:ln>
          </p:spPr>
        </p:pic>
        <p:sp>
          <p:nvSpPr>
            <p:cNvPr id="1105" name="Google Shape;1105;p89"/>
            <p:cNvSpPr txBox="1"/>
            <p:nvPr/>
          </p:nvSpPr>
          <p:spPr>
            <a:xfrm>
              <a:off x="559475" y="3634800"/>
              <a:ext cx="1120200" cy="431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300">
                  <a:solidFill>
                    <a:schemeClr val="dk1"/>
                  </a:solidFill>
                  <a:latin typeface="Kalam"/>
                  <a:ea typeface="Kalam"/>
                  <a:cs typeface="Kalam"/>
                  <a:sym typeface="Kalam"/>
                </a:rPr>
                <a:t>birta A</a:t>
              </a:r>
              <a:endParaRPr sz="2000">
                <a:solidFill>
                  <a:schemeClr val="dk1"/>
                </a:solidFill>
                <a:latin typeface="Kalam"/>
                <a:ea typeface="Kalam"/>
                <a:cs typeface="Kalam"/>
                <a:sym typeface="Kalam"/>
              </a:endParaRPr>
            </a:p>
          </p:txBody>
        </p:sp>
      </p:grpSp>
      <p:sp>
        <p:nvSpPr>
          <p:cNvPr id="1106" name="Google Shape;1106;p8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Falgalada (reaction) asiidhka iyo birta</a:t>
            </a:r>
            <a:endParaRPr/>
          </a:p>
        </p:txBody>
      </p:sp>
      <p:sp>
        <p:nvSpPr>
          <p:cNvPr id="1107" name="Google Shape;1107;p89"/>
          <p:cNvSpPr txBox="1"/>
          <p:nvPr>
            <p:ph idx="1" type="body"/>
          </p:nvPr>
        </p:nvSpPr>
        <p:spPr>
          <a:xfrm>
            <a:off x="324000" y="3478213"/>
            <a:ext cx="8237700" cy="4218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AutoNum type="arabicParenR" startAt="3"/>
            </a:pPr>
            <a:r>
              <a:rPr lang="en-GB" sz="1800">
                <a:latin typeface="Lexend"/>
              </a:rPr>
              <a:t>Magacaab gaaska (gas) la soo saaray.</a:t>
            </a:r>
            <a:endParaRPr sz="1800"/>
          </a:p>
        </p:txBody>
      </p:sp>
      <p:sp>
        <p:nvSpPr>
          <p:cNvPr id="1108" name="Google Shape;1108;p89"/>
          <p:cNvSpPr txBox="1"/>
          <p:nvPr>
            <p:ph idx="1" type="body"/>
          </p:nvPr>
        </p:nvSpPr>
        <p:spPr>
          <a:xfrm>
            <a:off x="3685050" y="3478225"/>
            <a:ext cx="1208400" cy="42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hydrogen</a:t>
            </a:r>
            <a:endParaRPr sz="2000">
              <a:latin typeface="Kalam"/>
              <a:ea typeface="Kalam"/>
              <a:cs typeface="Kalam"/>
              <a:sym typeface="Kalam"/>
            </a:endParaRPr>
          </a:p>
        </p:txBody>
      </p:sp>
      <p:sp>
        <p:nvSpPr>
          <p:cNvPr id="1109" name="Google Shape;1109;p89"/>
          <p:cNvSpPr txBox="1"/>
          <p:nvPr>
            <p:ph idx="1" type="body"/>
          </p:nvPr>
        </p:nvSpPr>
        <p:spPr>
          <a:xfrm>
            <a:off x="788100" y="3152500"/>
            <a:ext cx="8237700" cy="421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Marka uu badan yahay xumbaynta / fizzing, markaas birta ayaa ah tan ugu falgalka badan (reactive).</a:t>
            </a:r>
            <a:r>
              <a:rPr lang="en-GB" sz="1100">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p:txBody>
      </p:sp>
      <p:sp>
        <p:nvSpPr>
          <p:cNvPr id="1110" name="Google Shape;1110;p89"/>
          <p:cNvSpPr txBox="1"/>
          <p:nvPr>
            <p:ph idx="1" type="body"/>
          </p:nvPr>
        </p:nvSpPr>
        <p:spPr>
          <a:xfrm>
            <a:off x="324000" y="556150"/>
            <a:ext cx="8237700" cy="4218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AutoNum type="arabicParenR"/>
            </a:pPr>
            <a:r>
              <a:rPr lang="en-GB" sz="1100">
                <a:latin typeface="Lexend"/>
              </a:rPr>
              <a:t>U kala saar birta kala duwan ee la falgasha acid (acid), laga bilaabo tan ugu falgalka badan ilaa tan ugu yar.</a:t>
            </a:r>
            <a:br>
              <a:rPr lang="en-GB" sz="2000"/>
            </a:br>
            <a:r>
              <a:rPr lang="en-GB" sz="1100">
                <a:latin typeface="Lexend"/>
              </a:rPr>
              <a:t/>
            </a:r>
            <a:endParaRPr sz="2000"/>
          </a:p>
        </p:txBody>
      </p:sp>
      <p:sp>
        <p:nvSpPr>
          <p:cNvPr id="1111" name="Google Shape;1111;p89"/>
          <p:cNvSpPr txBox="1"/>
          <p:nvPr>
            <p:ph idx="1" type="body"/>
          </p:nvPr>
        </p:nvSpPr>
        <p:spPr>
          <a:xfrm>
            <a:off x="324000" y="2818200"/>
            <a:ext cx="8237700" cy="4218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AutoNum type="arabicParenR" startAt="2"/>
            </a:pPr>
            <a:r>
              <a:rPr lang="en-GB" sz="1800">
                <a:latin typeface="Lexend"/>
              </a:rPr>
              <a:t>Sharax sida aad u go'aamisay nidaamka falgalka (reactivity).</a:t>
            </a:r>
            <a:endParaRPr sz="1800"/>
          </a:p>
        </p:txBody>
      </p:sp>
      <p:sp>
        <p:nvSpPr>
          <p:cNvPr id="1112" name="Google Shape;1112;p89"/>
          <p:cNvSpPr txBox="1"/>
          <p:nvPr>
            <p:ph idx="1" type="body"/>
          </p:nvPr>
        </p:nvSpPr>
        <p:spPr>
          <a:xfrm>
            <a:off x="324000" y="3780000"/>
            <a:ext cx="8701800" cy="4218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AutoNum type="arabicParenR" startAt="4"/>
            </a:pPr>
            <a:r>
              <a:rPr lang="en-GB" sz="1800">
                <a:latin typeface="Lexend"/>
              </a:rPr>
              <a:t>Wax kale oo aad samayn karto si aad u qiimeyso falgalka (reactivity) birta?</a:t>
            </a:r>
            <a:endParaRPr sz="1800"/>
          </a:p>
        </p:txBody>
      </p:sp>
      <p:sp>
        <p:nvSpPr>
          <p:cNvPr id="1113" name="Google Shape;1113;p89"/>
          <p:cNvSpPr txBox="1"/>
          <p:nvPr>
            <p:ph idx="1" type="body"/>
          </p:nvPr>
        </p:nvSpPr>
        <p:spPr>
          <a:xfrm>
            <a:off x="788100" y="4109100"/>
            <a:ext cx="7773600" cy="42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Waxaad cabbiri kartaa heerkulka isku dhafka falgalka (reaction mixture). Marka heerkulku sare u kaco, birta ayaa ah mid aad u falgalka badan.</a:t>
            </a:r>
            <a:r>
              <a:rPr lang="en-GB" sz="1100">
                <a:latin typeface="Kalam"/>
                <a:ea typeface="Kalam"/>
                <a:cs typeface="Kalam"/>
                <a:sym typeface="Kalam"/>
              </a:rPr>
              <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7" name="Shape 1117"/>
        <p:cNvGrpSpPr/>
        <p:nvPr/>
      </p:nvGrpSpPr>
      <p:grpSpPr>
        <a:xfrm>
          <a:off x="0" y="0"/>
          <a:ext cx="0" cy="0"/>
          <a:chOff x="0" y="0"/>
          <a:chExt cx="0" cy="0"/>
        </a:xfrm>
      </p:grpSpPr>
      <p:sp>
        <p:nvSpPr>
          <p:cNvPr id="1118" name="Google Shape;1118;p90"/>
          <p:cNvSpPr txBox="1"/>
          <p:nvPr>
            <p:ph idx="1" type="body"/>
          </p:nvPr>
        </p:nvSpPr>
        <p:spPr>
          <a:xfrm>
            <a:off x="324000" y="759300"/>
            <a:ext cx="4248000" cy="81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5) Buuxi ereyada maqan ee isla'egyada ereyada (word equations) ee soo socda. Isticmaal jaantuska macluumaadka si ay kuu caawiso.</a:t>
            </a:r>
            <a:r>
              <a:rPr lang="en-GB" sz="1400">
                <a:latin typeface="Lexend"/>
              </a:rPr>
              <a:t/>
            </a:r>
            <a:r>
              <a:rPr lang="en-GB" sz="1400">
                <a:latin typeface="Lexend"/>
              </a:rPr>
              <a:t/>
            </a:r>
            <a:r>
              <a:rPr lang="en-GB" sz="1400">
                <a:latin typeface="Lexend"/>
              </a:rPr>
              <a:t/>
            </a:r>
            <a:r>
              <a:rPr lang="en-GB" sz="1400">
                <a:latin typeface="Lexend"/>
              </a:rPr>
              <a:t/>
            </a:r>
            <a:endParaRPr sz="2000"/>
          </a:p>
        </p:txBody>
      </p:sp>
      <p:sp>
        <p:nvSpPr>
          <p:cNvPr id="1119" name="Google Shape;1119;p9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Falgalada (reactions) acid iyo birta</a:t>
            </a:r>
            <a:endParaRPr/>
          </a:p>
        </p:txBody>
      </p:sp>
      <p:sp>
        <p:nvSpPr>
          <p:cNvPr id="1120" name="Google Shape;1120;p90"/>
          <p:cNvSpPr txBox="1"/>
          <p:nvPr/>
        </p:nvSpPr>
        <p:spPr>
          <a:xfrm>
            <a:off x="324000" y="2408575"/>
            <a:ext cx="8496000" cy="2338500"/>
          </a:xfrm>
          <a:prstGeom prst="rect">
            <a:avLst/>
          </a:prstGeom>
          <a:noFill/>
          <a:ln>
            <a:noFill/>
          </a:ln>
        </p:spPr>
        <p:txBody>
          <a:bodyPr anchorCtr="0" anchor="t" bIns="91425" lIns="91425" spcFirstLastPara="1" rIns="91425" wrap="square" tIns="91425">
            <a:normAutofit/>
          </a:bodyPr>
          <a:lstStyle/>
          <a:p>
            <a:pPr indent="-342900" lvl="0" marL="457200" rtl="0" algn="l">
              <a:lnSpc>
                <a:spcPct val="150000"/>
              </a:lnSpc>
              <a:spcBef>
                <a:spcPts val="0"/>
              </a:spcBef>
              <a:spcAft>
                <a:spcPts val="0"/>
              </a:spcAft>
              <a:buClr>
                <a:schemeClr val="dk1"/>
              </a:buClr>
              <a:buSzPts val="1800"/>
              <a:buFont typeface="Lexend"/>
              <a:buAutoNum type="alphaLcParenR"/>
            </a:pPr>
            <a:r>
              <a:rPr lang="en-GB" sz="1100">
                <a:solidFill>
                  <a:schemeClr val="dk1"/>
                </a:solidFill>
                <a:latin typeface="Lexend"/>
                <a:ea typeface="Lexend"/>
                <a:cs typeface="Lexend"/>
                <a:sym typeface="Lexend"/>
              </a:rPr>
              <a:t>zinc + sulfuric acid → __________ sulfate + hydrogen</a:t>
            </a:r>
            <a:r>
              <a:rPr lang="en-GB" sz="1100" u="sng">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342900" lvl="0" marL="457200" rtl="0" algn="l">
              <a:lnSpc>
                <a:spcPct val="150000"/>
              </a:lnSpc>
              <a:spcBef>
                <a:spcPts val="0"/>
              </a:spcBef>
              <a:spcAft>
                <a:spcPts val="0"/>
              </a:spcAft>
              <a:buClr>
                <a:schemeClr val="dk1"/>
              </a:buClr>
              <a:buSzPts val="1800"/>
              <a:buFont typeface="Lexend"/>
              <a:buAutoNum type="alphaLcParenR"/>
            </a:pPr>
            <a:r>
              <a:rPr lang="en-GB" sz="1100">
                <a:solidFill>
                  <a:schemeClr val="dk1"/>
                </a:solidFill>
                <a:latin typeface="Lexend"/>
                <a:ea typeface="Lexend"/>
                <a:cs typeface="Lexend"/>
                <a:sym typeface="Lexend"/>
              </a:rPr>
              <a:t>magnesium + nitric acid → __________ __________ + hydrogen</a:t>
            </a:r>
            <a:r>
              <a:rPr lang="en-GB" sz="1100" u="sng">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lang="en-GB" sz="1100" u="sng">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342900" lvl="0" marL="457200" rtl="0" algn="l">
              <a:lnSpc>
                <a:spcPct val="150000"/>
              </a:lnSpc>
              <a:spcBef>
                <a:spcPts val="0"/>
              </a:spcBef>
              <a:spcAft>
                <a:spcPts val="0"/>
              </a:spcAft>
              <a:buClr>
                <a:schemeClr val="dk1"/>
              </a:buClr>
              <a:buSzPts val="1800"/>
              <a:buFont typeface="Lexend"/>
              <a:buAutoNum type="alphaLcParenR"/>
            </a:pPr>
            <a:r>
              <a:rPr lang="en-GB" sz="1100" u="sng">
                <a:solidFill>
                  <a:schemeClr val="dk1"/>
                </a:solidFill>
                <a:latin typeface="Lexend"/>
                <a:ea typeface="Lexend"/>
                <a:cs typeface="Lexend"/>
                <a:sym typeface="Lexend"/>
              </a:rPr>
              <a:t>__________ + __________ acid → lead sulfate + __________</a:t>
            </a:r>
            <a:r>
              <a:rPr lang="en-GB" sz="1100">
                <a:solidFill>
                  <a:schemeClr val="dk1"/>
                </a:solidFill>
                <a:latin typeface="Lexend"/>
                <a:ea typeface="Lexend"/>
                <a:cs typeface="Lexend"/>
                <a:sym typeface="Lexend"/>
              </a:rPr>
              <a:t/>
            </a:r>
            <a:r>
              <a:rPr lang="en-GB" sz="1100" u="sng">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lang="en-GB" sz="1100" u="sng">
                <a:solidFill>
                  <a:schemeClr val="dk1"/>
                </a:solidFill>
                <a:latin typeface="Lexend"/>
                <a:ea typeface="Lexend"/>
                <a:cs typeface="Lexend"/>
                <a:sym typeface="Lexend"/>
              </a:rPr>
              <a:t/>
            </a:r>
            <a:endParaRPr sz="1800" u="sng">
              <a:solidFill>
                <a:schemeClr val="dk1"/>
              </a:solidFill>
              <a:latin typeface="Lexend"/>
              <a:ea typeface="Lexend"/>
              <a:cs typeface="Lexend"/>
              <a:sym typeface="Lexend"/>
            </a:endParaRPr>
          </a:p>
          <a:p>
            <a:pPr indent="-342900" lvl="0" marL="457200" rtl="0" algn="l">
              <a:lnSpc>
                <a:spcPct val="150000"/>
              </a:lnSpc>
              <a:spcBef>
                <a:spcPts val="0"/>
              </a:spcBef>
              <a:spcAft>
                <a:spcPts val="0"/>
              </a:spcAft>
              <a:buClr>
                <a:schemeClr val="dk1"/>
              </a:buClr>
              <a:buSzPts val="1800"/>
              <a:buFont typeface="Lexend"/>
              <a:buAutoNum type="alphaLcParenR"/>
            </a:pPr>
            <a:r>
              <a:rPr lang="en-GB" sz="1100">
                <a:solidFill>
                  <a:schemeClr val="dk1"/>
                </a:solidFill>
                <a:latin typeface="Lexend"/>
                <a:ea typeface="Lexend"/>
                <a:cs typeface="Lexend"/>
                <a:sym typeface="Lexend"/>
              </a:rPr>
              <a:t>zinc + hydrochloric acid → zinc chloride + __________</a:t>
            </a:r>
            <a:r>
              <a:rPr lang="en-GB" sz="1100" u="sng">
                <a:solidFill>
                  <a:schemeClr val="dk1"/>
                </a:solidFill>
                <a:latin typeface="Lexend"/>
                <a:ea typeface="Lexend"/>
                <a:cs typeface="Lexend"/>
                <a:sym typeface="Lexend"/>
              </a:rPr>
              <a:t/>
            </a:r>
            <a:endParaRPr sz="1800" u="sng">
              <a:solidFill>
                <a:schemeClr val="dk1"/>
              </a:solidFill>
              <a:latin typeface="Lexend"/>
              <a:ea typeface="Lexend"/>
              <a:cs typeface="Lexend"/>
              <a:sym typeface="Lexend"/>
            </a:endParaRPr>
          </a:p>
          <a:p>
            <a:pPr indent="-342900" lvl="0" marL="457200" rtl="0" algn="l">
              <a:lnSpc>
                <a:spcPct val="150000"/>
              </a:lnSpc>
              <a:spcBef>
                <a:spcPts val="0"/>
              </a:spcBef>
              <a:spcAft>
                <a:spcPts val="0"/>
              </a:spcAft>
              <a:buClr>
                <a:schemeClr val="dk1"/>
              </a:buClr>
              <a:buSzPts val="1800"/>
              <a:buFont typeface="Lexend"/>
              <a:buAutoNum type="alphaLcParenR"/>
            </a:pPr>
            <a:r>
              <a:rPr lang="en-GB" sz="1100">
                <a:solidFill>
                  <a:schemeClr val="dk1"/>
                </a:solidFill>
                <a:latin typeface="Lexend"/>
                <a:ea typeface="Lexend"/>
                <a:cs typeface="Lexend"/>
                <a:sym typeface="Lexend"/>
              </a:rPr>
              <a:t>iron + __________ acid → __________ chloride + __________</a:t>
            </a:r>
            <a:r>
              <a:rPr lang="en-GB" sz="1100" u="sng">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lang="en-GB" sz="1100" u="sng">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lang="en-GB" sz="1100" u="sng">
                <a:solidFill>
                  <a:schemeClr val="dk1"/>
                </a:solidFill>
                <a:latin typeface="Lexend"/>
                <a:ea typeface="Lexend"/>
                <a:cs typeface="Lexend"/>
                <a:sym typeface="Lexend"/>
              </a:rPr>
              <a:t/>
            </a:r>
            <a:endParaRPr sz="1800" u="sng">
              <a:solidFill>
                <a:schemeClr val="dk1"/>
              </a:solidFill>
              <a:latin typeface="Lexend"/>
              <a:ea typeface="Lexend"/>
              <a:cs typeface="Lexend"/>
              <a:sym typeface="Lexend"/>
            </a:endParaRPr>
          </a:p>
        </p:txBody>
      </p:sp>
      <p:graphicFrame>
        <p:nvGraphicFramePr>
          <p:cNvPr id="1121" name="Google Shape;1121;p90"/>
          <p:cNvGraphicFramePr/>
          <p:nvPr/>
        </p:nvGraphicFramePr>
        <p:xfrm>
          <a:off x="4823988" y="759300"/>
          <a:ext cx="3000000" cy="3000000"/>
        </p:xfrm>
        <a:graphic>
          <a:graphicData uri="http://schemas.openxmlformats.org/drawingml/2006/table">
            <a:tbl>
              <a:tblPr>
                <a:noFill/>
                <a:tableStyleId>{CCF53933-51A3-4AC8-BC72-A1285DDF0AA6}</a:tableStyleId>
              </a:tblPr>
              <a:tblGrid>
                <a:gridCol w="1978800"/>
                <a:gridCol w="2017200"/>
              </a:tblGrid>
              <a:tr h="469175">
                <a:tc>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magaca acid (acid)</a:t>
                      </a:r>
                      <a:endParaRPr sz="1800">
                        <a:solidFill>
                          <a:schemeClr val="lt1"/>
                        </a:solidFill>
                        <a:latin typeface="Lexend"/>
                        <a:ea typeface="Lexend"/>
                        <a:cs typeface="Lexend"/>
                        <a:sym typeface="Lexend"/>
                      </a:endParaRPr>
                    </a:p>
                  </a:txBody>
                  <a:tcPr marT="18000" marB="18000" marR="18000" marL="18000">
                    <a:solidFill>
                      <a:schemeClr val="accent4"/>
                    </a:solidFill>
                  </a:tcPr>
                </a:tc>
                <a:tc>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magaca dhammaadka cusbada (metal salt)</a:t>
                      </a:r>
                      <a:endParaRPr sz="1800">
                        <a:solidFill>
                          <a:schemeClr val="lt1"/>
                        </a:solidFill>
                        <a:latin typeface="Lexend"/>
                        <a:ea typeface="Lexend"/>
                        <a:cs typeface="Lexend"/>
                        <a:sym typeface="Lexend"/>
                      </a:endParaRPr>
                    </a:p>
                  </a:txBody>
                  <a:tcPr marT="18000" marB="18000" marR="18000" marL="18000">
                    <a:solidFill>
                      <a:schemeClr val="accent4"/>
                    </a:solidFill>
                  </a:tcPr>
                </a:tc>
              </a:tr>
              <a:tr h="250700">
                <a:tc>
                  <a:txBody>
                    <a:bodyPr/>
                    <a:lstStyle/>
                    <a:p>
                      <a:pPr indent="0" lvl="0" marL="0" rtl="0" algn="l">
                        <a:spcBef>
                          <a:spcPts val="0"/>
                        </a:spcBef>
                        <a:spcAft>
                          <a:spcPts val="0"/>
                        </a:spcAft>
                        <a:buNone/>
                      </a:pPr>
                      <a:r>
                        <a:rPr lang="en-GB" sz="1200">
                          <a:latin typeface="Lexend"/>
                          <a:ea typeface="Lexend"/>
                          <a:cs typeface="Lexend"/>
                          <a:sym typeface="Lexend"/>
                        </a:rPr>
                        <a:t>hydrochloric</a:t>
                      </a:r>
                      <a:endParaRPr sz="1800">
                        <a:latin typeface="Lexend"/>
                        <a:ea typeface="Lexend"/>
                        <a:cs typeface="Lexend"/>
                        <a:sym typeface="Lexend"/>
                      </a:endParaRPr>
                    </a:p>
                  </a:txBody>
                  <a:tcPr marT="18000" marB="18000" marR="18000" marL="18000">
                    <a:noFill/>
                  </a:tcPr>
                </a:tc>
                <a:tc>
                  <a:txBody>
                    <a:bodyPr/>
                    <a:lstStyle/>
                    <a:p>
                      <a:pPr indent="0" lvl="0" marL="0" rtl="0" algn="l">
                        <a:spcBef>
                          <a:spcPts val="0"/>
                        </a:spcBef>
                        <a:spcAft>
                          <a:spcPts val="0"/>
                        </a:spcAft>
                        <a:buNone/>
                      </a:pPr>
                      <a:r>
                        <a:rPr lang="en-GB" sz="1200">
                          <a:latin typeface="Lexend"/>
                          <a:ea typeface="Lexend"/>
                          <a:cs typeface="Lexend"/>
                          <a:sym typeface="Lexend"/>
                        </a:rPr>
                        <a:t>chloride</a:t>
                      </a:r>
                      <a:endParaRPr sz="1800">
                        <a:latin typeface="Lexend"/>
                        <a:ea typeface="Lexend"/>
                        <a:cs typeface="Lexend"/>
                        <a:sym typeface="Lexend"/>
                      </a:endParaRPr>
                    </a:p>
                  </a:txBody>
                  <a:tcPr marT="18000" marB="18000" marR="18000" marL="18000">
                    <a:noFill/>
                  </a:tcPr>
                </a:tc>
              </a:tr>
              <a:tr h="250700">
                <a:tc>
                  <a:txBody>
                    <a:bodyPr/>
                    <a:lstStyle/>
                    <a:p>
                      <a:pPr indent="0" lvl="0" marL="0" rtl="0" algn="l">
                        <a:spcBef>
                          <a:spcPts val="0"/>
                        </a:spcBef>
                        <a:spcAft>
                          <a:spcPts val="0"/>
                        </a:spcAft>
                        <a:buNone/>
                      </a:pPr>
                      <a:r>
                        <a:rPr lang="en-GB" sz="1200">
                          <a:latin typeface="Lexend"/>
                          <a:ea typeface="Lexend"/>
                          <a:cs typeface="Lexend"/>
                          <a:sym typeface="Lexend"/>
                        </a:rPr>
                        <a:t>sulfuric</a:t>
                      </a:r>
                      <a:endParaRPr sz="1800">
                        <a:latin typeface="Lexend"/>
                        <a:ea typeface="Lexend"/>
                        <a:cs typeface="Lexend"/>
                        <a:sym typeface="Lexend"/>
                      </a:endParaRPr>
                    </a:p>
                  </a:txBody>
                  <a:tcPr marT="18000" marB="18000" marR="18000" marL="18000">
                    <a:noFill/>
                  </a:tcPr>
                </a:tc>
                <a:tc>
                  <a:txBody>
                    <a:bodyPr/>
                    <a:lstStyle/>
                    <a:p>
                      <a:pPr indent="0" lvl="0" marL="0" rtl="0" algn="l">
                        <a:spcBef>
                          <a:spcPts val="0"/>
                        </a:spcBef>
                        <a:spcAft>
                          <a:spcPts val="0"/>
                        </a:spcAft>
                        <a:buNone/>
                      </a:pPr>
                      <a:r>
                        <a:rPr lang="en-GB" sz="1200">
                          <a:latin typeface="Lexend"/>
                          <a:ea typeface="Lexend"/>
                          <a:cs typeface="Lexend"/>
                          <a:sym typeface="Lexend"/>
                        </a:rPr>
                        <a:t>sulfate</a:t>
                      </a:r>
                      <a:endParaRPr sz="1800">
                        <a:latin typeface="Lexend"/>
                        <a:ea typeface="Lexend"/>
                        <a:cs typeface="Lexend"/>
                        <a:sym typeface="Lexend"/>
                      </a:endParaRPr>
                    </a:p>
                  </a:txBody>
                  <a:tcPr marT="18000" marB="18000" marR="18000" marL="18000">
                    <a:noFill/>
                  </a:tcPr>
                </a:tc>
              </a:tr>
              <a:tr h="250700">
                <a:tc>
                  <a:txBody>
                    <a:bodyPr/>
                    <a:lstStyle/>
                    <a:p>
                      <a:pPr indent="0" lvl="0" marL="0" rtl="0" algn="l">
                        <a:spcBef>
                          <a:spcPts val="0"/>
                        </a:spcBef>
                        <a:spcAft>
                          <a:spcPts val="0"/>
                        </a:spcAft>
                        <a:buNone/>
                      </a:pPr>
                      <a:r>
                        <a:rPr lang="en-GB" sz="1200">
                          <a:latin typeface="Lexend"/>
                          <a:ea typeface="Lexend"/>
                          <a:cs typeface="Lexend"/>
                          <a:sym typeface="Lexend"/>
                        </a:rPr>
                        <a:t>nitric</a:t>
                      </a:r>
                      <a:endParaRPr sz="1800">
                        <a:latin typeface="Lexend"/>
                        <a:ea typeface="Lexend"/>
                        <a:cs typeface="Lexend"/>
                        <a:sym typeface="Lexend"/>
                      </a:endParaRPr>
                    </a:p>
                  </a:txBody>
                  <a:tcPr marT="18000" marB="18000" marR="18000" marL="18000">
                    <a:noFill/>
                  </a:tcPr>
                </a:tc>
                <a:tc>
                  <a:txBody>
                    <a:bodyPr/>
                    <a:lstStyle/>
                    <a:p>
                      <a:pPr indent="0" lvl="0" marL="0" rtl="0" algn="l">
                        <a:spcBef>
                          <a:spcPts val="0"/>
                        </a:spcBef>
                        <a:spcAft>
                          <a:spcPts val="0"/>
                        </a:spcAft>
                        <a:buNone/>
                      </a:pPr>
                      <a:r>
                        <a:rPr lang="en-GB" sz="1200">
                          <a:latin typeface="Lexend"/>
                          <a:ea typeface="Lexend"/>
                          <a:cs typeface="Lexend"/>
                          <a:sym typeface="Lexend"/>
                        </a:rPr>
                        <a:t>nitrate</a:t>
                      </a:r>
                      <a:endParaRPr sz="1800">
                        <a:latin typeface="Lexend"/>
                        <a:ea typeface="Lexend"/>
                        <a:cs typeface="Lexend"/>
                        <a:sym typeface="Lexend"/>
                      </a:endParaRPr>
                    </a:p>
                  </a:txBody>
                  <a:tcPr marT="18000" marB="18000" marR="18000" marL="18000">
                    <a:noFill/>
                  </a:tcPr>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0">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0">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5" name="Shape 1125"/>
        <p:cNvGrpSpPr/>
        <p:nvPr/>
      </p:nvGrpSpPr>
      <p:grpSpPr>
        <a:xfrm>
          <a:off x="0" y="0"/>
          <a:ext cx="0" cy="0"/>
          <a:chOff x="0" y="0"/>
          <a:chExt cx="0" cy="0"/>
        </a:xfrm>
      </p:grpSpPr>
      <p:sp>
        <p:nvSpPr>
          <p:cNvPr id="1126" name="Google Shape;1126;p91"/>
          <p:cNvSpPr txBox="1"/>
          <p:nvPr>
            <p:ph idx="1" type="body"/>
          </p:nvPr>
        </p:nvSpPr>
        <p:spPr>
          <a:xfrm>
            <a:off x="324000" y="759300"/>
            <a:ext cx="4248000" cy="1618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5) Buuxi ereyada maqan ee isla'egyada ereyada (word equations) ee soo socda. Isticmaal jaantuska macluumaadka si ay kuu caawiso.</a:t>
            </a:r>
            <a:r>
              <a:rPr lang="en-GB" sz="1400">
                <a:latin typeface="Lexend"/>
              </a:rPr>
              <a:t/>
            </a:r>
            <a:endParaRPr sz="2000"/>
          </a:p>
        </p:txBody>
      </p:sp>
      <p:sp>
        <p:nvSpPr>
          <p:cNvPr id="1127" name="Google Shape;1127;p9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Falgalada (reactions) acid iyo birta</a:t>
            </a:r>
            <a:endParaRPr/>
          </a:p>
        </p:txBody>
      </p:sp>
      <p:sp>
        <p:nvSpPr>
          <p:cNvPr id="1128" name="Google Shape;1128;p91"/>
          <p:cNvSpPr txBox="1"/>
          <p:nvPr/>
        </p:nvSpPr>
        <p:spPr>
          <a:xfrm>
            <a:off x="324000" y="2501700"/>
            <a:ext cx="8496000" cy="2219700"/>
          </a:xfrm>
          <a:prstGeom prst="rect">
            <a:avLst/>
          </a:prstGeom>
          <a:noFill/>
          <a:ln>
            <a:noFill/>
          </a:ln>
        </p:spPr>
        <p:txBody>
          <a:bodyPr anchorCtr="0" anchor="t" bIns="91425" lIns="91425" spcFirstLastPara="1" rIns="91425" wrap="square" tIns="91425">
            <a:normAutofit/>
          </a:bodyPr>
          <a:lstStyle/>
          <a:p>
            <a:pPr indent="-342900" lvl="0" marL="457200" rtl="0" algn="l">
              <a:lnSpc>
                <a:spcPct val="150000"/>
              </a:lnSpc>
              <a:spcBef>
                <a:spcPts val="0"/>
              </a:spcBef>
              <a:spcAft>
                <a:spcPts val="0"/>
              </a:spcAft>
              <a:buClr>
                <a:schemeClr val="dk1"/>
              </a:buClr>
              <a:buSzPts val="1800"/>
              <a:buFont typeface="Lexend"/>
              <a:buAutoNum type="alphaLcParenR"/>
            </a:pPr>
            <a:r>
              <a:rPr lang="en-GB" sz="1800">
                <a:solidFill>
                  <a:schemeClr val="dk1"/>
                </a:solidFill>
                <a:latin typeface="Lexend"/>
                <a:ea typeface="Lexend"/>
                <a:cs typeface="Lexend"/>
                <a:sym typeface="Lexend"/>
              </a:rPr>
              <a:t>zinc + sulfuric acid → __________ sulfate + hydrogen</a:t>
            </a:r>
            <a:r>
              <a:rPr lang="en-GB" sz="1800" u="sng">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342900" lvl="0" marL="457200" rtl="0" algn="l">
              <a:lnSpc>
                <a:spcPct val="150000"/>
              </a:lnSpc>
              <a:spcBef>
                <a:spcPts val="0"/>
              </a:spcBef>
              <a:spcAft>
                <a:spcPts val="0"/>
              </a:spcAft>
              <a:buClr>
                <a:schemeClr val="dk1"/>
              </a:buClr>
              <a:buSzPts val="1800"/>
              <a:buFont typeface="Lexend"/>
              <a:buAutoNum type="alphaLcParenR"/>
            </a:pPr>
            <a:r>
              <a:rPr lang="en-GB" sz="1800">
                <a:solidFill>
                  <a:schemeClr val="dk1"/>
                </a:solidFill>
                <a:latin typeface="Lexend"/>
                <a:ea typeface="Lexend"/>
                <a:cs typeface="Lexend"/>
                <a:sym typeface="Lexend"/>
              </a:rPr>
              <a:t>magnesium + nitric acid → __________ __________ + hydrogen</a:t>
            </a:r>
            <a:r>
              <a:rPr lang="en-GB" sz="1800" u="sng">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r>
              <a:rPr lang="en-GB" sz="1800" u="sng">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342900" lvl="0" marL="457200" rtl="0" algn="l">
              <a:lnSpc>
                <a:spcPct val="150000"/>
              </a:lnSpc>
              <a:spcBef>
                <a:spcPts val="0"/>
              </a:spcBef>
              <a:spcAft>
                <a:spcPts val="0"/>
              </a:spcAft>
              <a:buClr>
                <a:schemeClr val="dk1"/>
              </a:buClr>
              <a:buSzPts val="1800"/>
              <a:buFont typeface="Lexend"/>
              <a:buAutoNum type="alphaLcParenR"/>
            </a:pPr>
            <a:r>
              <a:rPr lang="en-GB" sz="1800" u="sng">
                <a:solidFill>
                  <a:schemeClr val="dk1"/>
                </a:solidFill>
                <a:latin typeface="Lexend"/>
                <a:ea typeface="Lexend"/>
                <a:cs typeface="Lexend"/>
                <a:sym typeface="Lexend"/>
              </a:rPr>
              <a:t>__________ + __________ acid → lead sulfate + __________</a:t>
            </a:r>
            <a:r>
              <a:rPr lang="en-GB" sz="1800">
                <a:solidFill>
                  <a:schemeClr val="dk1"/>
                </a:solidFill>
                <a:latin typeface="Lexend"/>
                <a:ea typeface="Lexend"/>
                <a:cs typeface="Lexend"/>
                <a:sym typeface="Lexend"/>
              </a:rPr>
              <a:t/>
            </a:r>
            <a:r>
              <a:rPr lang="en-GB" sz="1800" u="sng">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r>
              <a:rPr lang="en-GB" sz="1800" u="sng">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342900" lvl="0" marL="457200" rtl="0" algn="l">
              <a:lnSpc>
                <a:spcPct val="150000"/>
              </a:lnSpc>
              <a:spcBef>
                <a:spcPts val="0"/>
              </a:spcBef>
              <a:spcAft>
                <a:spcPts val="0"/>
              </a:spcAft>
              <a:buClr>
                <a:schemeClr val="dk1"/>
              </a:buClr>
              <a:buSzPts val="1800"/>
              <a:buFont typeface="Lexend"/>
              <a:buAutoNum type="alphaLcParenR"/>
            </a:pPr>
            <a:r>
              <a:rPr lang="en-GB" sz="1800">
                <a:solidFill>
                  <a:schemeClr val="dk1"/>
                </a:solidFill>
                <a:latin typeface="Lexend"/>
                <a:ea typeface="Lexend"/>
                <a:cs typeface="Lexend"/>
                <a:sym typeface="Lexend"/>
              </a:rPr>
              <a:t>zinc + hydrochloric acid → zinc chloride + __________</a:t>
            </a:r>
            <a:r>
              <a:rPr lang="en-GB" sz="1800" u="sng">
                <a:solidFill>
                  <a:schemeClr val="dk1"/>
                </a:solidFill>
                <a:latin typeface="Lexend"/>
                <a:ea typeface="Lexend"/>
                <a:cs typeface="Lexend"/>
                <a:sym typeface="Lexend"/>
              </a:rPr>
              <a:t/>
            </a:r>
            <a:endParaRPr sz="1800" u="sng">
              <a:solidFill>
                <a:schemeClr val="dk1"/>
              </a:solidFill>
              <a:latin typeface="Lexend"/>
              <a:ea typeface="Lexend"/>
              <a:cs typeface="Lexend"/>
              <a:sym typeface="Lexend"/>
            </a:endParaRPr>
          </a:p>
          <a:p>
            <a:pPr indent="-342900" lvl="0" marL="457200" rtl="0" algn="l">
              <a:lnSpc>
                <a:spcPct val="150000"/>
              </a:lnSpc>
              <a:spcBef>
                <a:spcPts val="0"/>
              </a:spcBef>
              <a:spcAft>
                <a:spcPts val="0"/>
              </a:spcAft>
              <a:buClr>
                <a:schemeClr val="dk1"/>
              </a:buClr>
              <a:buSzPts val="1800"/>
              <a:buFont typeface="Lexend"/>
              <a:buAutoNum type="alphaLcParenR"/>
            </a:pPr>
            <a:r>
              <a:rPr lang="en-GB" sz="1800">
                <a:solidFill>
                  <a:schemeClr val="dk1"/>
                </a:solidFill>
                <a:latin typeface="Lexend"/>
                <a:ea typeface="Lexend"/>
                <a:cs typeface="Lexend"/>
                <a:sym typeface="Lexend"/>
              </a:rPr>
              <a:t>iron + __________ acid → __________ chloride + __________</a:t>
            </a:r>
            <a:r>
              <a:rPr lang="en-GB" sz="1800" u="sng">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r>
              <a:rPr lang="en-GB" sz="1800" u="sng">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r>
              <a:rPr lang="en-GB" sz="1800" u="sng">
                <a:solidFill>
                  <a:schemeClr val="dk1"/>
                </a:solidFill>
                <a:latin typeface="Lexend"/>
                <a:ea typeface="Lexend"/>
                <a:cs typeface="Lexend"/>
                <a:sym typeface="Lexend"/>
              </a:rPr>
              <a:t/>
            </a:r>
            <a:endParaRPr sz="1800" u="sng">
              <a:solidFill>
                <a:schemeClr val="dk1"/>
              </a:solidFill>
              <a:latin typeface="Lexend"/>
              <a:ea typeface="Lexend"/>
              <a:cs typeface="Lexend"/>
              <a:sym typeface="Lexend"/>
            </a:endParaRPr>
          </a:p>
        </p:txBody>
      </p:sp>
      <p:sp>
        <p:nvSpPr>
          <p:cNvPr id="1129" name="Google Shape;1129;p91"/>
          <p:cNvSpPr txBox="1"/>
          <p:nvPr/>
        </p:nvSpPr>
        <p:spPr>
          <a:xfrm>
            <a:off x="3599058" y="2560700"/>
            <a:ext cx="11202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zinc</a:t>
            </a:r>
            <a:endParaRPr sz="2000">
              <a:solidFill>
                <a:schemeClr val="dk1"/>
              </a:solidFill>
              <a:latin typeface="Kalam"/>
              <a:ea typeface="Kalam"/>
              <a:cs typeface="Kalam"/>
              <a:sym typeface="Kalam"/>
            </a:endParaRPr>
          </a:p>
        </p:txBody>
      </p:sp>
      <p:sp>
        <p:nvSpPr>
          <p:cNvPr id="1130" name="Google Shape;1130;p91"/>
          <p:cNvSpPr txBox="1"/>
          <p:nvPr/>
        </p:nvSpPr>
        <p:spPr>
          <a:xfrm>
            <a:off x="5731533" y="3812893"/>
            <a:ext cx="11202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hydrogen</a:t>
            </a:r>
            <a:endParaRPr sz="2000">
              <a:solidFill>
                <a:schemeClr val="dk1"/>
              </a:solidFill>
              <a:latin typeface="Kalam"/>
              <a:ea typeface="Kalam"/>
              <a:cs typeface="Kalam"/>
              <a:sym typeface="Kalam"/>
            </a:endParaRPr>
          </a:p>
        </p:txBody>
      </p:sp>
      <p:sp>
        <p:nvSpPr>
          <p:cNvPr id="1131" name="Google Shape;1131;p91"/>
          <p:cNvSpPr txBox="1"/>
          <p:nvPr/>
        </p:nvSpPr>
        <p:spPr>
          <a:xfrm>
            <a:off x="6966008" y="3397305"/>
            <a:ext cx="11202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hydrogen</a:t>
            </a:r>
            <a:endParaRPr sz="2000">
              <a:solidFill>
                <a:schemeClr val="dk1"/>
              </a:solidFill>
              <a:latin typeface="Kalam"/>
              <a:ea typeface="Kalam"/>
              <a:cs typeface="Kalam"/>
              <a:sym typeface="Kalam"/>
            </a:endParaRPr>
          </a:p>
        </p:txBody>
      </p:sp>
      <p:sp>
        <p:nvSpPr>
          <p:cNvPr id="1132" name="Google Shape;1132;p91"/>
          <p:cNvSpPr txBox="1"/>
          <p:nvPr/>
        </p:nvSpPr>
        <p:spPr>
          <a:xfrm>
            <a:off x="7057483" y="4218620"/>
            <a:ext cx="11202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hydrogen</a:t>
            </a:r>
            <a:endParaRPr sz="2000">
              <a:solidFill>
                <a:schemeClr val="dk1"/>
              </a:solidFill>
              <a:latin typeface="Kalam"/>
              <a:ea typeface="Kalam"/>
              <a:cs typeface="Kalam"/>
              <a:sym typeface="Kalam"/>
            </a:endParaRPr>
          </a:p>
        </p:txBody>
      </p:sp>
      <p:grpSp>
        <p:nvGrpSpPr>
          <p:cNvPr id="1133" name="Google Shape;1133;p91"/>
          <p:cNvGrpSpPr/>
          <p:nvPr/>
        </p:nvGrpSpPr>
        <p:grpSpPr>
          <a:xfrm>
            <a:off x="4216499" y="3001850"/>
            <a:ext cx="2503526" cy="307800"/>
            <a:chOff x="4216499" y="2818650"/>
            <a:chExt cx="2503526" cy="307800"/>
          </a:xfrm>
        </p:grpSpPr>
        <p:sp>
          <p:nvSpPr>
            <p:cNvPr id="1134" name="Google Shape;1134;p91"/>
            <p:cNvSpPr txBox="1"/>
            <p:nvPr/>
          </p:nvSpPr>
          <p:spPr>
            <a:xfrm>
              <a:off x="4216499" y="2818650"/>
              <a:ext cx="1215000" cy="307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500">
                  <a:solidFill>
                    <a:schemeClr val="dk1"/>
                  </a:solidFill>
                  <a:latin typeface="Kalam"/>
                  <a:ea typeface="Kalam"/>
                  <a:cs typeface="Kalam"/>
                  <a:sym typeface="Kalam"/>
                </a:rPr>
                <a:t>magnesium</a:t>
              </a:r>
              <a:endParaRPr sz="2000">
                <a:solidFill>
                  <a:schemeClr val="dk1"/>
                </a:solidFill>
                <a:latin typeface="Kalam"/>
                <a:ea typeface="Kalam"/>
                <a:cs typeface="Kalam"/>
                <a:sym typeface="Kalam"/>
              </a:endParaRPr>
            </a:p>
          </p:txBody>
        </p:sp>
        <p:sp>
          <p:nvSpPr>
            <p:cNvPr id="1135" name="Google Shape;1135;p91"/>
            <p:cNvSpPr txBox="1"/>
            <p:nvPr/>
          </p:nvSpPr>
          <p:spPr>
            <a:xfrm>
              <a:off x="5863225" y="2818650"/>
              <a:ext cx="856800" cy="307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500">
                  <a:solidFill>
                    <a:schemeClr val="dk1"/>
                  </a:solidFill>
                  <a:latin typeface="Kalam"/>
                  <a:ea typeface="Kalam"/>
                  <a:cs typeface="Kalam"/>
                  <a:sym typeface="Kalam"/>
                </a:rPr>
                <a:t>nitrate</a:t>
              </a:r>
              <a:endParaRPr sz="2000">
                <a:solidFill>
                  <a:schemeClr val="dk1"/>
                </a:solidFill>
                <a:latin typeface="Kalam"/>
                <a:ea typeface="Kalam"/>
                <a:cs typeface="Kalam"/>
                <a:sym typeface="Kalam"/>
              </a:endParaRPr>
            </a:p>
          </p:txBody>
        </p:sp>
      </p:grpSp>
      <p:sp>
        <p:nvSpPr>
          <p:cNvPr id="1136" name="Google Shape;1136;p91"/>
          <p:cNvSpPr txBox="1"/>
          <p:nvPr/>
        </p:nvSpPr>
        <p:spPr>
          <a:xfrm>
            <a:off x="1039775" y="3397305"/>
            <a:ext cx="8568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lead</a:t>
            </a:r>
            <a:endParaRPr sz="2000">
              <a:solidFill>
                <a:schemeClr val="dk1"/>
              </a:solidFill>
              <a:latin typeface="Kalam"/>
              <a:ea typeface="Kalam"/>
              <a:cs typeface="Kalam"/>
              <a:sym typeface="Kalam"/>
            </a:endParaRPr>
          </a:p>
        </p:txBody>
      </p:sp>
      <p:sp>
        <p:nvSpPr>
          <p:cNvPr id="1137" name="Google Shape;1137;p91"/>
          <p:cNvSpPr txBox="1"/>
          <p:nvPr/>
        </p:nvSpPr>
        <p:spPr>
          <a:xfrm>
            <a:off x="2982850" y="3397305"/>
            <a:ext cx="8568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sulfuric</a:t>
            </a:r>
            <a:endParaRPr sz="2000">
              <a:solidFill>
                <a:schemeClr val="dk1"/>
              </a:solidFill>
              <a:latin typeface="Kalam"/>
              <a:ea typeface="Kalam"/>
              <a:cs typeface="Kalam"/>
              <a:sym typeface="Kalam"/>
            </a:endParaRPr>
          </a:p>
        </p:txBody>
      </p:sp>
      <p:sp>
        <p:nvSpPr>
          <p:cNvPr id="1138" name="Google Shape;1138;p91"/>
          <p:cNvSpPr txBox="1"/>
          <p:nvPr/>
        </p:nvSpPr>
        <p:spPr>
          <a:xfrm>
            <a:off x="1600200" y="4218625"/>
            <a:ext cx="15012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hydrochloric</a:t>
            </a:r>
            <a:endParaRPr sz="2000">
              <a:solidFill>
                <a:schemeClr val="dk1"/>
              </a:solidFill>
              <a:latin typeface="Kalam"/>
              <a:ea typeface="Kalam"/>
              <a:cs typeface="Kalam"/>
              <a:sym typeface="Kalam"/>
            </a:endParaRPr>
          </a:p>
        </p:txBody>
      </p:sp>
      <p:sp>
        <p:nvSpPr>
          <p:cNvPr id="1139" name="Google Shape;1139;p91"/>
          <p:cNvSpPr txBox="1"/>
          <p:nvPr/>
        </p:nvSpPr>
        <p:spPr>
          <a:xfrm>
            <a:off x="4572000" y="4218620"/>
            <a:ext cx="8568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iron</a:t>
            </a:r>
            <a:endParaRPr sz="2000">
              <a:solidFill>
                <a:schemeClr val="dk1"/>
              </a:solidFill>
              <a:latin typeface="Kalam"/>
              <a:ea typeface="Kalam"/>
              <a:cs typeface="Kalam"/>
              <a:sym typeface="Kalam"/>
            </a:endParaRPr>
          </a:p>
        </p:txBody>
      </p:sp>
      <p:graphicFrame>
        <p:nvGraphicFramePr>
          <p:cNvPr id="1140" name="Google Shape;1140;p91"/>
          <p:cNvGraphicFramePr/>
          <p:nvPr/>
        </p:nvGraphicFramePr>
        <p:xfrm>
          <a:off x="4965888" y="810000"/>
          <a:ext cx="3000000" cy="3000000"/>
        </p:xfrm>
        <a:graphic>
          <a:graphicData uri="http://schemas.openxmlformats.org/drawingml/2006/table">
            <a:tbl>
              <a:tblPr>
                <a:noFill/>
                <a:tableStyleId>{CCF53933-51A3-4AC8-BC72-A1285DDF0AA6}</a:tableStyleId>
              </a:tblPr>
              <a:tblGrid>
                <a:gridCol w="1948825"/>
                <a:gridCol w="1905275"/>
              </a:tblGrid>
              <a:tr h="458375">
                <a:tc>
                  <a:txBody>
                    <a:bodyPr/>
                    <a:lstStyle/>
                    <a:p>
                      <a:pPr indent="0" lvl="0" marL="0" rtl="0" algn="l">
                        <a:spcBef>
                          <a:spcPts val="0"/>
                        </a:spcBef>
                        <a:spcAft>
                          <a:spcPts val="0"/>
                        </a:spcAft>
                        <a:buNone/>
                      </a:pPr>
                      <a:r>
                        <a:rPr lang="en-GB" sz="1800">
                          <a:solidFill>
                            <a:schemeClr val="lt1"/>
                          </a:solidFill>
                          <a:latin typeface="Lexend"/>
                          <a:ea typeface="Lexend"/>
                          <a:cs typeface="Lexend"/>
                          <a:sym typeface="Lexend"/>
                        </a:rPr>
                        <a:t>name of acid</a:t>
                      </a:r>
                      <a:endParaRPr sz="1800">
                        <a:solidFill>
                          <a:schemeClr val="lt1"/>
                        </a:solidFill>
                        <a:latin typeface="Lexend"/>
                        <a:ea typeface="Lexend"/>
                        <a:cs typeface="Lexend"/>
                        <a:sym typeface="Lexend"/>
                      </a:endParaRPr>
                    </a:p>
                  </a:txBody>
                  <a:tcPr marT="18000" marB="18000" marR="18000" marL="18000">
                    <a:solidFill>
                      <a:schemeClr val="accent4"/>
                    </a:solidFill>
                  </a:tcPr>
                </a:tc>
                <a:tc>
                  <a:txBody>
                    <a:bodyPr/>
                    <a:lstStyle/>
                    <a:p>
                      <a:pPr indent="0" lvl="0" marL="0" rtl="0" algn="l">
                        <a:spcBef>
                          <a:spcPts val="0"/>
                        </a:spcBef>
                        <a:spcAft>
                          <a:spcPts val="0"/>
                        </a:spcAft>
                        <a:buNone/>
                      </a:pPr>
                      <a:r>
                        <a:rPr lang="en-GB" sz="1800">
                          <a:solidFill>
                            <a:schemeClr val="lt1"/>
                          </a:solidFill>
                          <a:latin typeface="Lexend"/>
                          <a:ea typeface="Lexend"/>
                          <a:cs typeface="Lexend"/>
                          <a:sym typeface="Lexend"/>
                        </a:rPr>
                        <a:t>name of metal salt ending</a:t>
                      </a:r>
                      <a:endParaRPr sz="1800">
                        <a:solidFill>
                          <a:schemeClr val="lt1"/>
                        </a:solidFill>
                        <a:latin typeface="Lexend"/>
                        <a:ea typeface="Lexend"/>
                        <a:cs typeface="Lexend"/>
                        <a:sym typeface="Lexend"/>
                      </a:endParaRPr>
                    </a:p>
                  </a:txBody>
                  <a:tcPr marT="18000" marB="18000" marR="18000" marL="18000">
                    <a:solidFill>
                      <a:schemeClr val="accent4"/>
                    </a:solidFill>
                  </a:tcPr>
                </a:tc>
              </a:tr>
              <a:tr h="268575">
                <a:tc>
                  <a:txBody>
                    <a:bodyPr/>
                    <a:lstStyle/>
                    <a:p>
                      <a:pPr indent="0" lvl="0" marL="0" rtl="0" algn="l">
                        <a:spcBef>
                          <a:spcPts val="0"/>
                        </a:spcBef>
                        <a:spcAft>
                          <a:spcPts val="0"/>
                        </a:spcAft>
                        <a:buNone/>
                      </a:pPr>
                      <a:r>
                        <a:rPr lang="en-GB" sz="1800">
                          <a:latin typeface="Lexend"/>
                          <a:ea typeface="Lexend"/>
                          <a:cs typeface="Lexend"/>
                          <a:sym typeface="Lexend"/>
                        </a:rPr>
                        <a:t>hydrochloric</a:t>
                      </a:r>
                      <a:endParaRPr sz="1800">
                        <a:latin typeface="Lexend"/>
                        <a:ea typeface="Lexend"/>
                        <a:cs typeface="Lexend"/>
                        <a:sym typeface="Lexend"/>
                      </a:endParaRPr>
                    </a:p>
                  </a:txBody>
                  <a:tcPr marT="18000" marB="18000" marR="18000" marL="18000">
                    <a:noFill/>
                  </a:tcPr>
                </a:tc>
                <a:tc>
                  <a:txBody>
                    <a:bodyPr/>
                    <a:lstStyle/>
                    <a:p>
                      <a:pPr indent="0" lvl="0" marL="0" rtl="0" algn="l">
                        <a:spcBef>
                          <a:spcPts val="0"/>
                        </a:spcBef>
                        <a:spcAft>
                          <a:spcPts val="0"/>
                        </a:spcAft>
                        <a:buNone/>
                      </a:pPr>
                      <a:r>
                        <a:rPr lang="en-GB" sz="1800">
                          <a:latin typeface="Lexend"/>
                          <a:ea typeface="Lexend"/>
                          <a:cs typeface="Lexend"/>
                          <a:sym typeface="Lexend"/>
                        </a:rPr>
                        <a:t>chloride</a:t>
                      </a:r>
                      <a:endParaRPr sz="1800">
                        <a:latin typeface="Lexend"/>
                        <a:ea typeface="Lexend"/>
                        <a:cs typeface="Lexend"/>
                        <a:sym typeface="Lexend"/>
                      </a:endParaRPr>
                    </a:p>
                  </a:txBody>
                  <a:tcPr marT="18000" marB="18000" marR="18000" marL="18000">
                    <a:noFill/>
                  </a:tcPr>
                </a:tc>
              </a:tr>
              <a:tr h="268575">
                <a:tc>
                  <a:txBody>
                    <a:bodyPr/>
                    <a:lstStyle/>
                    <a:p>
                      <a:pPr indent="0" lvl="0" marL="0" rtl="0" algn="l">
                        <a:spcBef>
                          <a:spcPts val="0"/>
                        </a:spcBef>
                        <a:spcAft>
                          <a:spcPts val="0"/>
                        </a:spcAft>
                        <a:buNone/>
                      </a:pPr>
                      <a:r>
                        <a:rPr lang="en-GB" sz="1800">
                          <a:latin typeface="Lexend"/>
                          <a:ea typeface="Lexend"/>
                          <a:cs typeface="Lexend"/>
                          <a:sym typeface="Lexend"/>
                        </a:rPr>
                        <a:t>sulfuric</a:t>
                      </a:r>
                      <a:endParaRPr sz="1800">
                        <a:latin typeface="Lexend"/>
                        <a:ea typeface="Lexend"/>
                        <a:cs typeface="Lexend"/>
                        <a:sym typeface="Lexend"/>
                      </a:endParaRPr>
                    </a:p>
                  </a:txBody>
                  <a:tcPr marT="18000" marB="18000" marR="18000" marL="18000">
                    <a:noFill/>
                  </a:tcPr>
                </a:tc>
                <a:tc>
                  <a:txBody>
                    <a:bodyPr/>
                    <a:lstStyle/>
                    <a:p>
                      <a:pPr indent="0" lvl="0" marL="0" rtl="0" algn="l">
                        <a:spcBef>
                          <a:spcPts val="0"/>
                        </a:spcBef>
                        <a:spcAft>
                          <a:spcPts val="0"/>
                        </a:spcAft>
                        <a:buNone/>
                      </a:pPr>
                      <a:r>
                        <a:rPr lang="en-GB" sz="1800">
                          <a:latin typeface="Lexend"/>
                          <a:ea typeface="Lexend"/>
                          <a:cs typeface="Lexend"/>
                          <a:sym typeface="Lexend"/>
                        </a:rPr>
                        <a:t>sulfate</a:t>
                      </a:r>
                      <a:endParaRPr sz="1800">
                        <a:latin typeface="Lexend"/>
                        <a:ea typeface="Lexend"/>
                        <a:cs typeface="Lexend"/>
                        <a:sym typeface="Lexend"/>
                      </a:endParaRPr>
                    </a:p>
                  </a:txBody>
                  <a:tcPr marT="18000" marB="18000" marR="18000" marL="18000">
                    <a:noFill/>
                  </a:tcPr>
                </a:tc>
              </a:tr>
              <a:tr h="268575">
                <a:tc>
                  <a:txBody>
                    <a:bodyPr/>
                    <a:lstStyle/>
                    <a:p>
                      <a:pPr indent="0" lvl="0" marL="0" rtl="0" algn="l">
                        <a:spcBef>
                          <a:spcPts val="0"/>
                        </a:spcBef>
                        <a:spcAft>
                          <a:spcPts val="0"/>
                        </a:spcAft>
                        <a:buNone/>
                      </a:pPr>
                      <a:r>
                        <a:rPr lang="en-GB" sz="1800">
                          <a:latin typeface="Lexend"/>
                          <a:ea typeface="Lexend"/>
                          <a:cs typeface="Lexend"/>
                          <a:sym typeface="Lexend"/>
                        </a:rPr>
                        <a:t>nitric</a:t>
                      </a:r>
                      <a:endParaRPr sz="1800">
                        <a:latin typeface="Lexend"/>
                        <a:ea typeface="Lexend"/>
                        <a:cs typeface="Lexend"/>
                        <a:sym typeface="Lexend"/>
                      </a:endParaRPr>
                    </a:p>
                  </a:txBody>
                  <a:tcPr marT="18000" marB="18000" marR="18000" marL="18000">
                    <a:noFill/>
                  </a:tcPr>
                </a:tc>
                <a:tc>
                  <a:txBody>
                    <a:bodyPr/>
                    <a:lstStyle/>
                    <a:p>
                      <a:pPr indent="0" lvl="0" marL="0" rtl="0" algn="l">
                        <a:spcBef>
                          <a:spcPts val="0"/>
                        </a:spcBef>
                        <a:spcAft>
                          <a:spcPts val="0"/>
                        </a:spcAft>
                        <a:buNone/>
                      </a:pPr>
                      <a:r>
                        <a:rPr lang="en-GB" sz="1800">
                          <a:latin typeface="Lexend"/>
                          <a:ea typeface="Lexend"/>
                          <a:cs typeface="Lexend"/>
                          <a:sym typeface="Lexend"/>
                        </a:rPr>
                        <a:t>nitrate</a:t>
                      </a:r>
                      <a:endParaRPr sz="1800">
                        <a:latin typeface="Lexend"/>
                        <a:ea typeface="Lexend"/>
                        <a:cs typeface="Lexend"/>
                        <a:sym typeface="Lexend"/>
                      </a:endParaRPr>
                    </a:p>
                  </a:txBody>
                  <a:tcPr marT="18000" marB="18000" marR="18000" marL="18000">
                    <a:noFill/>
                  </a:tcPr>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4" name="Shape 1144"/>
        <p:cNvGrpSpPr/>
        <p:nvPr/>
      </p:nvGrpSpPr>
      <p:grpSpPr>
        <a:xfrm>
          <a:off x="0" y="0"/>
          <a:ext cx="0" cy="0"/>
          <a:chOff x="0" y="0"/>
          <a:chExt cx="0" cy="0"/>
        </a:xfrm>
      </p:grpSpPr>
      <p:sp>
        <p:nvSpPr>
          <p:cNvPr id="1145" name="Google Shape;1145;p92"/>
          <p:cNvSpPr txBox="1"/>
          <p:nvPr>
            <p:ph idx="1" type="body"/>
          </p:nvPr>
        </p:nvSpPr>
        <p:spPr>
          <a:xfrm>
            <a:off x="324000" y="759300"/>
            <a:ext cx="7296900" cy="105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6) Dhammaystir isleegyada calaamadaha (symbol equations) jawaabahaaga qaybta 5 (hoos ku qoran).</a:t>
            </a:r>
            <a:r>
              <a:rPr lang="en-GB" sz="1800">
                <a:latin typeface="Lexend"/>
              </a:rPr>
              <a:t/>
            </a:r>
            <a:endParaRPr sz="2000"/>
          </a:p>
        </p:txBody>
      </p:sp>
      <p:sp>
        <p:nvSpPr>
          <p:cNvPr id="1146" name="Google Shape;1146;p9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Falcelinta (reactions) aashinka (acid) iyo birta (metal)</a:t>
            </a:r>
            <a:endParaRPr/>
          </a:p>
        </p:txBody>
      </p:sp>
      <p:sp>
        <p:nvSpPr>
          <p:cNvPr id="1147" name="Google Shape;1147;p92"/>
          <p:cNvSpPr txBox="1"/>
          <p:nvPr/>
        </p:nvSpPr>
        <p:spPr>
          <a:xfrm>
            <a:off x="324000" y="1559725"/>
            <a:ext cx="8385000" cy="3418800"/>
          </a:xfrm>
          <a:prstGeom prst="rect">
            <a:avLst/>
          </a:prstGeom>
          <a:noFill/>
          <a:ln>
            <a:noFill/>
          </a:ln>
        </p:spPr>
        <p:txBody>
          <a:bodyPr anchorCtr="0" anchor="t" bIns="91425" lIns="91425" spcFirstLastPara="1" rIns="91425" wrap="square" tIns="91425">
            <a:normAutofit/>
          </a:bodyPr>
          <a:lstStyle/>
          <a:p>
            <a:pPr indent="-355600" lvl="0" marL="457200" rtl="0" algn="l">
              <a:lnSpc>
                <a:spcPct val="200000"/>
              </a:lnSpc>
              <a:spcBef>
                <a:spcPts val="0"/>
              </a:spcBef>
              <a:spcAft>
                <a:spcPts val="0"/>
              </a:spcAft>
              <a:buClr>
                <a:schemeClr val="dk1"/>
              </a:buClr>
              <a:buSzPts val="2000"/>
              <a:buFont typeface="Lexend"/>
              <a:buAutoNum type="alphaLcParenR"/>
            </a:pPr>
            <a:r>
              <a:rPr lang="en-GB" sz="1800">
                <a:solidFill>
                  <a:schemeClr val="dk1"/>
                </a:solidFill>
                <a:latin typeface="Lexend"/>
                <a:ea typeface="Lexend"/>
                <a:cs typeface="Lexend"/>
                <a:sym typeface="Lexend"/>
              </a:rPr>
              <a:t>zinc + sulfuric acid → zinc sulfate + hydrogen</a:t>
            </a:r>
            <a:endParaRPr sz="2000">
              <a:solidFill>
                <a:schemeClr val="dk1"/>
              </a:solidFill>
              <a:latin typeface="Lexend"/>
              <a:ea typeface="Lexend"/>
              <a:cs typeface="Lexend"/>
              <a:sym typeface="Lexend"/>
            </a:endParaRPr>
          </a:p>
          <a:p>
            <a:pPr indent="0" lvl="0" marL="457200" rtl="0" algn="l">
              <a:lnSpc>
                <a:spcPct val="200000"/>
              </a:lnSpc>
              <a:spcBef>
                <a:spcPts val="0"/>
              </a:spcBef>
              <a:spcAft>
                <a:spcPts val="0"/>
              </a:spcAft>
              <a:buNone/>
            </a:pPr>
            <a:r>
              <a:rPr>
                <a:latin typeface="Lexend"/>
              </a:rPr>
              <a:t/>
            </a:r>
            <a:endParaRPr sz="1800">
              <a:solidFill>
                <a:schemeClr val="dk1"/>
              </a:solidFill>
              <a:latin typeface="Lexend"/>
              <a:ea typeface="Lexend"/>
              <a:cs typeface="Lexend"/>
              <a:sym typeface="Lexend"/>
            </a:endParaRPr>
          </a:p>
          <a:p>
            <a:pPr indent="0" lvl="0" marL="0" rtl="0" algn="l">
              <a:lnSpc>
                <a:spcPct val="200000"/>
              </a:lnSpc>
              <a:spcBef>
                <a:spcPts val="0"/>
              </a:spcBef>
              <a:spcAft>
                <a:spcPts val="0"/>
              </a:spcAft>
              <a:buNone/>
            </a:pPr>
            <a:r>
              <a:rPr lang="en-GB" sz="1800">
                <a:solidFill>
                  <a:schemeClr val="dk1"/>
                </a:solidFill>
                <a:latin typeface="Lexend"/>
                <a:ea typeface="Lexend"/>
                <a:cs typeface="Lexend"/>
                <a:sym typeface="Lexend"/>
              </a:rPr>
              <a:t>b) magnesium + nitric acid → magnesium nitrate + hydrogen</a:t>
            </a:r>
            <a:r>
              <a:rPr lang="en-GB" sz="1800">
                <a:solidFill>
                  <a:schemeClr val="dk1"/>
                </a:solidFill>
                <a:latin typeface="Lexend"/>
                <a:ea typeface="Lexend"/>
                <a:cs typeface="Lexend"/>
                <a:sym typeface="Lexend"/>
              </a:rPr>
              <a:t/>
            </a:r>
            <a:endParaRPr sz="2000">
              <a:solidFill>
                <a:schemeClr val="dk1"/>
              </a:solidFill>
              <a:latin typeface="Lexend"/>
              <a:ea typeface="Lexend"/>
              <a:cs typeface="Lexend"/>
              <a:sym typeface="Lexend"/>
            </a:endParaRPr>
          </a:p>
          <a:p>
            <a:pPr indent="0" lvl="0" marL="0" rtl="0" algn="l">
              <a:lnSpc>
                <a:spcPct val="200000"/>
              </a:lnSpc>
              <a:spcBef>
                <a:spcPts val="0"/>
              </a:spcBef>
              <a:spcAft>
                <a:spcPts val="0"/>
              </a:spcAft>
              <a:buNone/>
            </a:pPr>
            <a:r>
              <a:rPr>
                <a:latin typeface="Lexend"/>
              </a:rPr>
              <a:t/>
            </a:r>
            <a:endParaRPr sz="1800">
              <a:solidFill>
                <a:schemeClr val="dk1"/>
              </a:solidFill>
              <a:latin typeface="Lexend"/>
              <a:ea typeface="Lexend"/>
              <a:cs typeface="Lexend"/>
              <a:sym typeface="Lexend"/>
            </a:endParaRPr>
          </a:p>
          <a:p>
            <a:pPr indent="0" lvl="0" marL="0" rtl="0" algn="l">
              <a:lnSpc>
                <a:spcPct val="200000"/>
              </a:lnSpc>
              <a:spcBef>
                <a:spcPts val="0"/>
              </a:spcBef>
              <a:spcAft>
                <a:spcPts val="0"/>
              </a:spcAft>
              <a:buNone/>
            </a:pPr>
            <a:r>
              <a:rPr lang="en-GB" sz="1800">
                <a:solidFill>
                  <a:schemeClr val="dk1"/>
                </a:solidFill>
                <a:latin typeface="Lexend"/>
                <a:ea typeface="Lexend"/>
                <a:cs typeface="Lexend"/>
                <a:sym typeface="Lexend"/>
              </a:rPr>
              <a:t>c) lead + sulfuric acid → lead sulfate + hydrogen</a:t>
            </a:r>
            <a:endParaRPr sz="2000">
              <a:solidFill>
                <a:schemeClr val="dk1"/>
              </a:solidFill>
              <a:latin typeface="Lexend"/>
              <a:ea typeface="Lexend"/>
              <a:cs typeface="Lexend"/>
              <a:sym typeface="Lexend"/>
            </a:endParaRPr>
          </a:p>
        </p:txBody>
      </p:sp>
      <p:sp>
        <p:nvSpPr>
          <p:cNvPr id="1148" name="Google Shape;1148;p92"/>
          <p:cNvSpPr txBox="1"/>
          <p:nvPr/>
        </p:nvSpPr>
        <p:spPr>
          <a:xfrm>
            <a:off x="743998" y="2171700"/>
            <a:ext cx="74373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Zn + → ZnSO4 + H2</a:t>
            </a:r>
            <a:r>
              <a:rPr lang="en-GB" sz="1800" u="sng">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r>
              <a:rPr baseline="-25000"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r>
              <a:rPr baseline="-25000" lang="en-GB" sz="1800">
                <a:solidFill>
                  <a:schemeClr val="dk1"/>
                </a:solidFill>
                <a:latin typeface="Lexend"/>
                <a:ea typeface="Lexend"/>
                <a:cs typeface="Lexend"/>
                <a:sym typeface="Lexend"/>
              </a:rPr>
              <a:t/>
            </a:r>
            <a:endParaRPr baseline="-25000" sz="2000">
              <a:solidFill>
                <a:schemeClr val="dk1"/>
              </a:solidFill>
              <a:latin typeface="Lexend"/>
              <a:ea typeface="Lexend"/>
              <a:cs typeface="Lexend"/>
              <a:sym typeface="Lexend"/>
            </a:endParaRPr>
          </a:p>
        </p:txBody>
      </p:sp>
      <p:sp>
        <p:nvSpPr>
          <p:cNvPr id="1149" name="Google Shape;1149;p92"/>
          <p:cNvSpPr txBox="1"/>
          <p:nvPr/>
        </p:nvSpPr>
        <p:spPr>
          <a:xfrm>
            <a:off x="743998" y="3337050"/>
            <a:ext cx="74373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u="sng">
                <a:solidFill>
                  <a:schemeClr val="dk1"/>
                </a:solidFill>
                <a:latin typeface="Lexend"/>
                <a:ea typeface="Lexend"/>
                <a:cs typeface="Lexend"/>
                <a:sym typeface="Lexend"/>
              </a:rPr>
              <a:t>__________ + 2HNO3 → Mg(NO3)2 + __________</a:t>
            </a:r>
            <a:r>
              <a:rPr lang="en-GB" sz="1800">
                <a:solidFill>
                  <a:schemeClr val="dk1"/>
                </a:solidFill>
                <a:latin typeface="Lexend"/>
                <a:ea typeface="Lexend"/>
                <a:cs typeface="Lexend"/>
                <a:sym typeface="Lexend"/>
              </a:rPr>
              <a:t/>
            </a:r>
            <a:r>
              <a:rPr baseline="-25000"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r>
              <a:rPr baseline="-25000"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r>
              <a:rPr baseline="-25000"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r>
              <a:rPr lang="en-GB" sz="1800" u="sng">
                <a:solidFill>
                  <a:schemeClr val="dk1"/>
                </a:solidFill>
                <a:latin typeface="Lexend"/>
                <a:ea typeface="Lexend"/>
                <a:cs typeface="Lexend"/>
                <a:sym typeface="Lexend"/>
              </a:rPr>
              <a:t/>
            </a:r>
            <a:endParaRPr baseline="-25000" sz="2000" u="sng">
              <a:solidFill>
                <a:schemeClr val="dk1"/>
              </a:solidFill>
              <a:latin typeface="Lexend"/>
              <a:ea typeface="Lexend"/>
              <a:cs typeface="Lexend"/>
              <a:sym typeface="Lexend"/>
            </a:endParaRPr>
          </a:p>
        </p:txBody>
      </p:sp>
      <p:sp>
        <p:nvSpPr>
          <p:cNvPr id="1150" name="Google Shape;1150;p92"/>
          <p:cNvSpPr txBox="1"/>
          <p:nvPr/>
        </p:nvSpPr>
        <p:spPr>
          <a:xfrm>
            <a:off x="743998" y="4502400"/>
            <a:ext cx="74373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Pb + __________ → PbSO4 + __________</a:t>
            </a:r>
            <a:r>
              <a:rPr lang="en-GB" sz="1800" u="sng">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r>
              <a:rPr baseline="-25000"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r>
              <a:rPr lang="en-GB" sz="1800" u="sng">
                <a:solidFill>
                  <a:schemeClr val="dk1"/>
                </a:solidFill>
                <a:latin typeface="Lexend"/>
                <a:ea typeface="Lexend"/>
                <a:cs typeface="Lexend"/>
                <a:sym typeface="Lexend"/>
              </a:rPr>
              <a:t/>
            </a:r>
            <a:endParaRPr baseline="-25000" sz="2000" u="sng">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7">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7">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7">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4" name="Shape 1154"/>
        <p:cNvGrpSpPr/>
        <p:nvPr/>
      </p:nvGrpSpPr>
      <p:grpSpPr>
        <a:xfrm>
          <a:off x="0" y="0"/>
          <a:ext cx="0" cy="0"/>
          <a:chOff x="0" y="0"/>
          <a:chExt cx="0" cy="0"/>
        </a:xfrm>
      </p:grpSpPr>
      <p:sp>
        <p:nvSpPr>
          <p:cNvPr id="1155" name="Google Shape;1155;p93"/>
          <p:cNvSpPr txBox="1"/>
          <p:nvPr>
            <p:ph idx="1" type="body"/>
          </p:nvPr>
        </p:nvSpPr>
        <p:spPr>
          <a:xfrm>
            <a:off x="324000" y="759300"/>
            <a:ext cx="7135200" cy="105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6) Dhammaystir isleegyada calaamadaha (symbol equations) jawaabahaaga qaybta 5 (hoos ku qoran).</a:t>
            </a:r>
            <a:r>
              <a:rPr lang="en-GB" sz="1800">
                <a:latin typeface="Lexend"/>
              </a:rPr>
              <a:t/>
            </a:r>
            <a:endParaRPr sz="2000"/>
          </a:p>
        </p:txBody>
      </p:sp>
      <p:sp>
        <p:nvSpPr>
          <p:cNvPr id="1156" name="Google Shape;1156;p93"/>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Falcelinta (reactions) aashinka (acid) iyo birta (metal)</a:t>
            </a:r>
            <a:endParaRPr/>
          </a:p>
        </p:txBody>
      </p:sp>
      <p:sp>
        <p:nvSpPr>
          <p:cNvPr id="1157" name="Google Shape;1157;p93"/>
          <p:cNvSpPr txBox="1"/>
          <p:nvPr/>
        </p:nvSpPr>
        <p:spPr>
          <a:xfrm>
            <a:off x="324000" y="1784625"/>
            <a:ext cx="8394900" cy="3130200"/>
          </a:xfrm>
          <a:prstGeom prst="rect">
            <a:avLst/>
          </a:prstGeom>
          <a:noFill/>
          <a:ln>
            <a:noFill/>
          </a:ln>
        </p:spPr>
        <p:txBody>
          <a:bodyPr anchorCtr="0" anchor="t" bIns="91425" lIns="91425" spcFirstLastPara="1" rIns="91425" wrap="square" tIns="91425">
            <a:normAutofit/>
          </a:bodyPr>
          <a:lstStyle/>
          <a:p>
            <a:pPr indent="-355600" lvl="0" marL="457200" rtl="0" algn="l">
              <a:lnSpc>
                <a:spcPct val="200000"/>
              </a:lnSpc>
              <a:spcBef>
                <a:spcPts val="0"/>
              </a:spcBef>
              <a:spcAft>
                <a:spcPts val="0"/>
              </a:spcAft>
              <a:buClr>
                <a:schemeClr val="dk1"/>
              </a:buClr>
              <a:buSzPts val="2000"/>
              <a:buFont typeface="Lexend"/>
              <a:buAutoNum type="alphaLcParenR" startAt="4"/>
            </a:pPr>
            <a:r>
              <a:rPr lang="en-GB" sz="1800">
                <a:solidFill>
                  <a:schemeClr val="dk1"/>
                </a:solidFill>
                <a:latin typeface="Lexend"/>
                <a:ea typeface="Lexend"/>
                <a:cs typeface="Lexend"/>
                <a:sym typeface="Lexend"/>
              </a:rPr>
              <a:t>zinc + hydrochloric acid → zinc chloride + hydrogen</a:t>
            </a:r>
            <a:endParaRPr sz="2000">
              <a:solidFill>
                <a:schemeClr val="dk1"/>
              </a:solidFill>
              <a:latin typeface="Lexend"/>
              <a:ea typeface="Lexend"/>
              <a:cs typeface="Lexend"/>
              <a:sym typeface="Lexend"/>
            </a:endParaRPr>
          </a:p>
          <a:p>
            <a:pPr indent="0" lvl="0" marL="0" rtl="0" algn="l">
              <a:lnSpc>
                <a:spcPct val="200000"/>
              </a:lnSpc>
              <a:spcBef>
                <a:spcPts val="0"/>
              </a:spcBef>
              <a:spcAft>
                <a:spcPts val="0"/>
              </a:spcAft>
              <a:buNone/>
            </a:pPr>
            <a:r>
              <a:rPr>
                <a:latin typeface="Lexend"/>
              </a:rPr>
              <a:t/>
            </a:r>
            <a:endParaRPr sz="2000">
              <a:solidFill>
                <a:schemeClr val="dk1"/>
              </a:solidFill>
              <a:latin typeface="Lexend"/>
              <a:ea typeface="Lexend"/>
              <a:cs typeface="Lexend"/>
              <a:sym typeface="Lexend"/>
            </a:endParaRPr>
          </a:p>
          <a:p>
            <a:pPr indent="0" lvl="0" marL="0" rtl="0" algn="l">
              <a:lnSpc>
                <a:spcPct val="200000"/>
              </a:lnSpc>
              <a:spcBef>
                <a:spcPts val="0"/>
              </a:spcBef>
              <a:spcAft>
                <a:spcPts val="0"/>
              </a:spcAft>
              <a:buNone/>
            </a:pPr>
            <a:r>
              <a:rPr lang="en-GB" sz="1800">
                <a:solidFill>
                  <a:schemeClr val="dk1"/>
                </a:solidFill>
                <a:latin typeface="Lexend"/>
                <a:ea typeface="Lexend"/>
                <a:cs typeface="Lexend"/>
                <a:sym typeface="Lexend"/>
              </a:rPr>
              <a:t>e) iron + hydrochloric acid → iron chloride + hydrogen</a:t>
            </a:r>
            <a:endParaRPr sz="2000">
              <a:solidFill>
                <a:schemeClr val="dk1"/>
              </a:solidFill>
              <a:latin typeface="Lexend"/>
              <a:ea typeface="Lexend"/>
              <a:cs typeface="Lexend"/>
              <a:sym typeface="Lexend"/>
            </a:endParaRPr>
          </a:p>
        </p:txBody>
      </p:sp>
      <p:sp>
        <p:nvSpPr>
          <p:cNvPr id="1158" name="Google Shape;1158;p93"/>
          <p:cNvSpPr txBox="1"/>
          <p:nvPr/>
        </p:nvSpPr>
        <p:spPr>
          <a:xfrm>
            <a:off x="773023" y="2422800"/>
            <a:ext cx="74373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Zn + 2__________→ ZnCl2 + __________</a:t>
            </a:r>
            <a:r>
              <a:rPr lang="en-GB" sz="1800" u="sng">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r>
              <a:rPr baseline="-25000"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r>
              <a:rPr lang="en-GB" sz="1800" u="sng">
                <a:solidFill>
                  <a:schemeClr val="dk1"/>
                </a:solidFill>
                <a:latin typeface="Lexend"/>
                <a:ea typeface="Lexend"/>
                <a:cs typeface="Lexend"/>
                <a:sym typeface="Lexend"/>
              </a:rPr>
              <a:t/>
            </a:r>
            <a:endParaRPr baseline="-25000" sz="2000" u="sng">
              <a:solidFill>
                <a:schemeClr val="dk1"/>
              </a:solidFill>
              <a:latin typeface="Lexend"/>
              <a:ea typeface="Lexend"/>
              <a:cs typeface="Lexend"/>
              <a:sym typeface="Lexend"/>
            </a:endParaRPr>
          </a:p>
        </p:txBody>
      </p:sp>
      <p:sp>
        <p:nvSpPr>
          <p:cNvPr id="1159" name="Google Shape;1159;p93"/>
          <p:cNvSpPr txBox="1"/>
          <p:nvPr/>
        </p:nvSpPr>
        <p:spPr>
          <a:xfrm>
            <a:off x="773023" y="3641400"/>
            <a:ext cx="74373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u="sng">
                <a:solidFill>
                  <a:schemeClr val="dk1"/>
                </a:solidFill>
                <a:latin typeface="Lexend"/>
                <a:ea typeface="Lexend"/>
                <a:cs typeface="Lexend"/>
                <a:sym typeface="Lexend"/>
              </a:rPr>
              <a:t>__________ + 2__________ → FeCl2 + H2</a:t>
            </a:r>
            <a:r>
              <a:rPr lang="en-GB" sz="1800">
                <a:solidFill>
                  <a:schemeClr val="dk1"/>
                </a:solidFill>
                <a:latin typeface="Lexend"/>
                <a:ea typeface="Lexend"/>
                <a:cs typeface="Lexend"/>
                <a:sym typeface="Lexend"/>
              </a:rPr>
              <a:t/>
            </a:r>
            <a:r>
              <a:rPr lang="en-GB" sz="1800" u="sng">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r>
              <a:rPr baseline="-25000"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r>
              <a:rPr baseline="-25000" lang="en-GB" sz="1800">
                <a:solidFill>
                  <a:schemeClr val="dk1"/>
                </a:solidFill>
                <a:latin typeface="Lexend"/>
                <a:ea typeface="Lexend"/>
                <a:cs typeface="Lexend"/>
                <a:sym typeface="Lexend"/>
              </a:rPr>
              <a:t/>
            </a:r>
            <a:endParaRPr baseline="-25000" sz="20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3" name="Shape 1163"/>
        <p:cNvGrpSpPr/>
        <p:nvPr/>
      </p:nvGrpSpPr>
      <p:grpSpPr>
        <a:xfrm>
          <a:off x="0" y="0"/>
          <a:ext cx="0" cy="0"/>
          <a:chOff x="0" y="0"/>
          <a:chExt cx="0" cy="0"/>
        </a:xfrm>
      </p:grpSpPr>
      <p:sp>
        <p:nvSpPr>
          <p:cNvPr id="1164" name="Google Shape;1164;p94"/>
          <p:cNvSpPr txBox="1"/>
          <p:nvPr>
            <p:ph idx="1" type="body"/>
          </p:nvPr>
        </p:nvSpPr>
        <p:spPr>
          <a:xfrm>
            <a:off x="324000" y="759300"/>
            <a:ext cx="71352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6) Dhammaystir isleegyada calaamadaha (symbol equations) jawaabahaaga qaybta 5 (hoos ku qoran).</a:t>
            </a:r>
            <a:r>
              <a:rPr lang="en-GB" sz="1800">
                <a:latin typeface="Lexend"/>
              </a:rPr>
              <a:t/>
            </a:r>
            <a:endParaRPr sz="2000"/>
          </a:p>
        </p:txBody>
      </p:sp>
      <p:sp>
        <p:nvSpPr>
          <p:cNvPr id="1165" name="Google Shape;1165;p94"/>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Falcelinta (reactions) aashinka (acid) iyo birta (metal)</a:t>
            </a:r>
            <a:endParaRPr/>
          </a:p>
        </p:txBody>
      </p:sp>
      <p:sp>
        <p:nvSpPr>
          <p:cNvPr id="1166" name="Google Shape;1166;p94"/>
          <p:cNvSpPr txBox="1"/>
          <p:nvPr/>
        </p:nvSpPr>
        <p:spPr>
          <a:xfrm>
            <a:off x="324000" y="1461900"/>
            <a:ext cx="8385000" cy="3358500"/>
          </a:xfrm>
          <a:prstGeom prst="rect">
            <a:avLst/>
          </a:prstGeom>
          <a:noFill/>
          <a:ln>
            <a:noFill/>
          </a:ln>
        </p:spPr>
        <p:txBody>
          <a:bodyPr anchorCtr="0" anchor="t" bIns="91425" lIns="91425" spcFirstLastPara="1" rIns="91425" wrap="square" tIns="91425">
            <a:normAutofit/>
          </a:bodyPr>
          <a:lstStyle/>
          <a:p>
            <a:pPr indent="-355600" lvl="0" marL="457200" rtl="0" algn="l">
              <a:lnSpc>
                <a:spcPct val="200000"/>
              </a:lnSpc>
              <a:spcBef>
                <a:spcPts val="0"/>
              </a:spcBef>
              <a:spcAft>
                <a:spcPts val="0"/>
              </a:spcAft>
              <a:buClr>
                <a:schemeClr val="dk1"/>
              </a:buClr>
              <a:buSzPts val="2000"/>
              <a:buFont typeface="Lexend"/>
              <a:buAutoNum type="alphaLcParenR"/>
            </a:pPr>
            <a:r>
              <a:rPr lang="en-GB" sz="1800">
                <a:solidFill>
                  <a:schemeClr val="dk1"/>
                </a:solidFill>
                <a:latin typeface="Lexend"/>
                <a:ea typeface="Lexend"/>
                <a:cs typeface="Lexend"/>
                <a:sym typeface="Lexend"/>
              </a:rPr>
              <a:t>zinc + sulfuric acid → zinc sulfate + hydrogen</a:t>
            </a:r>
            <a:endParaRPr sz="2000">
              <a:solidFill>
                <a:schemeClr val="dk1"/>
              </a:solidFill>
              <a:latin typeface="Lexend"/>
              <a:ea typeface="Lexend"/>
              <a:cs typeface="Lexend"/>
              <a:sym typeface="Lexend"/>
            </a:endParaRPr>
          </a:p>
          <a:p>
            <a:pPr indent="0" lvl="0" marL="0" rtl="0" algn="l">
              <a:lnSpc>
                <a:spcPct val="200000"/>
              </a:lnSpc>
              <a:spcBef>
                <a:spcPts val="0"/>
              </a:spcBef>
              <a:spcAft>
                <a:spcPts val="0"/>
              </a:spcAft>
              <a:buNone/>
            </a:pPr>
            <a:r>
              <a:rPr>
                <a:latin typeface="Lexend"/>
              </a:rPr>
              <a:t/>
            </a:r>
            <a:endParaRPr sz="2000">
              <a:solidFill>
                <a:schemeClr val="dk1"/>
              </a:solidFill>
              <a:latin typeface="Lexend"/>
              <a:ea typeface="Lexend"/>
              <a:cs typeface="Lexend"/>
              <a:sym typeface="Lexend"/>
            </a:endParaRPr>
          </a:p>
          <a:p>
            <a:pPr indent="0" lvl="0" marL="0" rtl="0" algn="l">
              <a:lnSpc>
                <a:spcPct val="200000"/>
              </a:lnSpc>
              <a:spcBef>
                <a:spcPts val="0"/>
              </a:spcBef>
              <a:spcAft>
                <a:spcPts val="0"/>
              </a:spcAft>
              <a:buNone/>
            </a:pPr>
            <a:r>
              <a:rPr lang="en-GB" sz="1800">
                <a:solidFill>
                  <a:schemeClr val="dk1"/>
                </a:solidFill>
                <a:latin typeface="Lexend"/>
                <a:ea typeface="Lexend"/>
                <a:cs typeface="Lexend"/>
                <a:sym typeface="Lexend"/>
              </a:rPr>
              <a:t>b) magnesium + nitric acid → magnesium nitrate + hydrogen</a:t>
            </a:r>
            <a:endParaRPr sz="2000">
              <a:solidFill>
                <a:schemeClr val="dk1"/>
              </a:solidFill>
              <a:latin typeface="Lexend"/>
              <a:ea typeface="Lexend"/>
              <a:cs typeface="Lexend"/>
              <a:sym typeface="Lexend"/>
            </a:endParaRPr>
          </a:p>
          <a:p>
            <a:pPr indent="0" lvl="0" marL="0" rtl="0" algn="l">
              <a:lnSpc>
                <a:spcPct val="200000"/>
              </a:lnSpc>
              <a:spcBef>
                <a:spcPts val="0"/>
              </a:spcBef>
              <a:spcAft>
                <a:spcPts val="0"/>
              </a:spcAft>
              <a:buNone/>
            </a:pPr>
            <a:r>
              <a:rPr>
                <a:latin typeface="Lexend"/>
              </a:rPr>
              <a:t/>
            </a:r>
            <a:endParaRPr sz="2000">
              <a:solidFill>
                <a:schemeClr val="dk1"/>
              </a:solidFill>
              <a:latin typeface="Lexend"/>
              <a:ea typeface="Lexend"/>
              <a:cs typeface="Lexend"/>
              <a:sym typeface="Lexend"/>
            </a:endParaRPr>
          </a:p>
          <a:p>
            <a:pPr indent="0" lvl="0" marL="0" rtl="0" algn="l">
              <a:lnSpc>
                <a:spcPct val="200000"/>
              </a:lnSpc>
              <a:spcBef>
                <a:spcPts val="0"/>
              </a:spcBef>
              <a:spcAft>
                <a:spcPts val="0"/>
              </a:spcAft>
              <a:buNone/>
            </a:pPr>
            <a:r>
              <a:rPr lang="en-GB" sz="1800">
                <a:solidFill>
                  <a:schemeClr val="dk1"/>
                </a:solidFill>
                <a:latin typeface="Lexend"/>
                <a:ea typeface="Lexend"/>
                <a:cs typeface="Lexend"/>
                <a:sym typeface="Lexend"/>
              </a:rPr>
              <a:t>c) lead + sulfuric acid → lead sulfate + hydrogen</a:t>
            </a:r>
            <a:endParaRPr sz="2000">
              <a:solidFill>
                <a:schemeClr val="dk1"/>
              </a:solidFill>
              <a:latin typeface="Lexend"/>
              <a:ea typeface="Lexend"/>
              <a:cs typeface="Lexend"/>
              <a:sym typeface="Lexend"/>
            </a:endParaRPr>
          </a:p>
        </p:txBody>
      </p:sp>
      <p:sp>
        <p:nvSpPr>
          <p:cNvPr id="1167" name="Google Shape;1167;p94"/>
          <p:cNvSpPr txBox="1"/>
          <p:nvPr/>
        </p:nvSpPr>
        <p:spPr>
          <a:xfrm>
            <a:off x="797848" y="2131050"/>
            <a:ext cx="74373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Zn + → ZnSO4 + H2</a:t>
            </a:r>
            <a:r>
              <a:rPr baseline="-25000"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r>
              <a:rPr baseline="-25000" lang="en-GB" sz="1800">
                <a:solidFill>
                  <a:schemeClr val="dk1"/>
                </a:solidFill>
                <a:latin typeface="Lexend"/>
                <a:ea typeface="Lexend"/>
                <a:cs typeface="Lexend"/>
                <a:sym typeface="Lexend"/>
              </a:rPr>
              <a:t/>
            </a:r>
            <a:endParaRPr baseline="-25000" sz="2000">
              <a:solidFill>
                <a:schemeClr val="dk1"/>
              </a:solidFill>
              <a:latin typeface="Lexend"/>
              <a:ea typeface="Lexend"/>
              <a:cs typeface="Lexend"/>
              <a:sym typeface="Lexend"/>
            </a:endParaRPr>
          </a:p>
        </p:txBody>
      </p:sp>
      <p:sp>
        <p:nvSpPr>
          <p:cNvPr id="1168" name="Google Shape;1168;p94"/>
          <p:cNvSpPr txBox="1"/>
          <p:nvPr/>
        </p:nvSpPr>
        <p:spPr>
          <a:xfrm>
            <a:off x="773023" y="3286425"/>
            <a:ext cx="74373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+ 2HNO3 → Mg(NO3)2 +</a:t>
            </a:r>
            <a:r>
              <a:rPr baseline="-25000"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r>
              <a:rPr baseline="-25000"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r>
              <a:rPr baseline="-25000"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endParaRPr baseline="-25000" sz="2000" u="sng">
              <a:solidFill>
                <a:schemeClr val="dk1"/>
              </a:solidFill>
              <a:latin typeface="Lexend"/>
              <a:ea typeface="Lexend"/>
              <a:cs typeface="Lexend"/>
              <a:sym typeface="Lexend"/>
            </a:endParaRPr>
          </a:p>
        </p:txBody>
      </p:sp>
      <p:sp>
        <p:nvSpPr>
          <p:cNvPr id="1169" name="Google Shape;1169;p94"/>
          <p:cNvSpPr txBox="1"/>
          <p:nvPr/>
        </p:nvSpPr>
        <p:spPr>
          <a:xfrm>
            <a:off x="773023" y="4457100"/>
            <a:ext cx="74373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Pb + → PbSO4 +</a:t>
            </a:r>
            <a:r>
              <a:rPr baseline="-25000"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endParaRPr baseline="-25000" sz="2000">
              <a:solidFill>
                <a:schemeClr val="dk1"/>
              </a:solidFill>
              <a:latin typeface="Lexend"/>
              <a:ea typeface="Lexend"/>
              <a:cs typeface="Lexend"/>
              <a:sym typeface="Lexend"/>
            </a:endParaRPr>
          </a:p>
        </p:txBody>
      </p:sp>
      <p:sp>
        <p:nvSpPr>
          <p:cNvPr id="1170" name="Google Shape;1170;p94"/>
          <p:cNvSpPr txBox="1"/>
          <p:nvPr/>
        </p:nvSpPr>
        <p:spPr>
          <a:xfrm>
            <a:off x="1479300" y="2115740"/>
            <a:ext cx="901500"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H2SO4</a:t>
            </a:r>
            <a:r>
              <a:rPr baseline="-25000" lang="en-GB" sz="1100">
                <a:solidFill>
                  <a:schemeClr val="dk1"/>
                </a:solidFill>
                <a:latin typeface="Kalam"/>
                <a:ea typeface="Kalam"/>
                <a:cs typeface="Kalam"/>
                <a:sym typeface="Kalam"/>
              </a:rPr>
              <a:t/>
            </a:r>
            <a:r>
              <a:rPr lang="en-GB" sz="1100">
                <a:solidFill>
                  <a:schemeClr val="dk1"/>
                </a:solidFill>
                <a:latin typeface="Kalam"/>
                <a:ea typeface="Kalam"/>
                <a:cs typeface="Kalam"/>
                <a:sym typeface="Kalam"/>
              </a:rPr>
              <a:t/>
            </a:r>
            <a:r>
              <a:rPr baseline="-25000" lang="en-GB" sz="1100">
                <a:solidFill>
                  <a:schemeClr val="dk1"/>
                </a:solidFill>
                <a:latin typeface="Kalam"/>
                <a:ea typeface="Kalam"/>
                <a:cs typeface="Kalam"/>
                <a:sym typeface="Kalam"/>
              </a:rPr>
              <a:t/>
            </a:r>
            <a:r>
              <a:rPr lang="en-GB" sz="1100">
                <a:solidFill>
                  <a:schemeClr val="dk1"/>
                </a:solidFill>
                <a:latin typeface="Kalam"/>
                <a:ea typeface="Kalam"/>
                <a:cs typeface="Kalam"/>
                <a:sym typeface="Kalam"/>
              </a:rPr>
              <a:t/>
            </a:r>
            <a:endParaRPr baseline="-25000" sz="2200">
              <a:solidFill>
                <a:schemeClr val="dk1"/>
              </a:solidFill>
              <a:latin typeface="Kalam"/>
              <a:ea typeface="Kalam"/>
              <a:cs typeface="Kalam"/>
              <a:sym typeface="Kalam"/>
            </a:endParaRPr>
          </a:p>
        </p:txBody>
      </p:sp>
      <p:sp>
        <p:nvSpPr>
          <p:cNvPr id="1171" name="Google Shape;1171;p94"/>
          <p:cNvSpPr txBox="1"/>
          <p:nvPr/>
        </p:nvSpPr>
        <p:spPr>
          <a:xfrm>
            <a:off x="4437049" y="3263163"/>
            <a:ext cx="534900"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H</a:t>
            </a:r>
            <a:r>
              <a:rPr baseline="-25000" lang="en-GB" sz="1100">
                <a:solidFill>
                  <a:schemeClr val="dk1"/>
                </a:solidFill>
                <a:latin typeface="Kalam"/>
                <a:ea typeface="Kalam"/>
                <a:cs typeface="Kalam"/>
                <a:sym typeface="Kalam"/>
              </a:rPr>
              <a:t>2</a:t>
            </a:r>
            <a:endParaRPr baseline="-25000" sz="2200">
              <a:solidFill>
                <a:schemeClr val="dk1"/>
              </a:solidFill>
              <a:latin typeface="Kalam"/>
              <a:ea typeface="Kalam"/>
              <a:cs typeface="Kalam"/>
              <a:sym typeface="Kalam"/>
            </a:endParaRPr>
          </a:p>
        </p:txBody>
      </p:sp>
      <p:sp>
        <p:nvSpPr>
          <p:cNvPr id="1172" name="Google Shape;1172;p94"/>
          <p:cNvSpPr txBox="1"/>
          <p:nvPr/>
        </p:nvSpPr>
        <p:spPr>
          <a:xfrm>
            <a:off x="4052549" y="4457109"/>
            <a:ext cx="534900"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H</a:t>
            </a:r>
            <a:r>
              <a:rPr baseline="-25000" lang="en-GB" sz="1100">
                <a:solidFill>
                  <a:schemeClr val="dk1"/>
                </a:solidFill>
                <a:latin typeface="Kalam"/>
                <a:ea typeface="Kalam"/>
                <a:cs typeface="Kalam"/>
                <a:sym typeface="Kalam"/>
              </a:rPr>
              <a:t>2</a:t>
            </a:r>
            <a:endParaRPr baseline="-25000" sz="2200">
              <a:solidFill>
                <a:schemeClr val="dk1"/>
              </a:solidFill>
              <a:latin typeface="Kalam"/>
              <a:ea typeface="Kalam"/>
              <a:cs typeface="Kalam"/>
              <a:sym typeface="Kalam"/>
            </a:endParaRPr>
          </a:p>
        </p:txBody>
      </p:sp>
      <p:sp>
        <p:nvSpPr>
          <p:cNvPr id="1173" name="Google Shape;1173;p94"/>
          <p:cNvSpPr txBox="1"/>
          <p:nvPr/>
        </p:nvSpPr>
        <p:spPr>
          <a:xfrm>
            <a:off x="1593325" y="4457090"/>
            <a:ext cx="901500"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H2SO4</a:t>
            </a:r>
            <a:r>
              <a:rPr baseline="-25000" lang="en-GB" sz="1100">
                <a:solidFill>
                  <a:schemeClr val="dk1"/>
                </a:solidFill>
                <a:latin typeface="Kalam"/>
                <a:ea typeface="Kalam"/>
                <a:cs typeface="Kalam"/>
                <a:sym typeface="Kalam"/>
              </a:rPr>
              <a:t/>
            </a:r>
            <a:r>
              <a:rPr lang="en-GB" sz="1100">
                <a:solidFill>
                  <a:schemeClr val="dk1"/>
                </a:solidFill>
                <a:latin typeface="Kalam"/>
                <a:ea typeface="Kalam"/>
                <a:cs typeface="Kalam"/>
                <a:sym typeface="Kalam"/>
              </a:rPr>
              <a:t/>
            </a:r>
            <a:r>
              <a:rPr baseline="-25000" lang="en-GB" sz="1100">
                <a:solidFill>
                  <a:schemeClr val="dk1"/>
                </a:solidFill>
                <a:latin typeface="Kalam"/>
                <a:ea typeface="Kalam"/>
                <a:cs typeface="Kalam"/>
                <a:sym typeface="Kalam"/>
              </a:rPr>
              <a:t/>
            </a:r>
            <a:r>
              <a:rPr lang="en-GB" sz="1100">
                <a:solidFill>
                  <a:schemeClr val="dk1"/>
                </a:solidFill>
                <a:latin typeface="Kalam"/>
                <a:ea typeface="Kalam"/>
                <a:cs typeface="Kalam"/>
                <a:sym typeface="Kalam"/>
              </a:rPr>
              <a:t/>
            </a:r>
            <a:endParaRPr baseline="-25000" sz="2200">
              <a:solidFill>
                <a:schemeClr val="dk1"/>
              </a:solidFill>
              <a:latin typeface="Kalam"/>
              <a:ea typeface="Kalam"/>
              <a:cs typeface="Kalam"/>
              <a:sym typeface="Kalam"/>
            </a:endParaRPr>
          </a:p>
        </p:txBody>
      </p:sp>
      <p:sp>
        <p:nvSpPr>
          <p:cNvPr id="1174" name="Google Shape;1174;p94"/>
          <p:cNvSpPr txBox="1"/>
          <p:nvPr/>
        </p:nvSpPr>
        <p:spPr>
          <a:xfrm>
            <a:off x="882474" y="3278613"/>
            <a:ext cx="534900"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Mg</a:t>
            </a:r>
            <a:endParaRPr baseline="-25000" sz="2200">
              <a:solidFill>
                <a:schemeClr val="dk1"/>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8" name="Shape 1178"/>
        <p:cNvGrpSpPr/>
        <p:nvPr/>
      </p:nvGrpSpPr>
      <p:grpSpPr>
        <a:xfrm>
          <a:off x="0" y="0"/>
          <a:ext cx="0" cy="0"/>
          <a:chOff x="0" y="0"/>
          <a:chExt cx="0" cy="0"/>
        </a:xfrm>
      </p:grpSpPr>
      <p:sp>
        <p:nvSpPr>
          <p:cNvPr id="1179" name="Google Shape;1179;p95"/>
          <p:cNvSpPr txBox="1"/>
          <p:nvPr>
            <p:ph idx="1" type="body"/>
          </p:nvPr>
        </p:nvSpPr>
        <p:spPr>
          <a:xfrm>
            <a:off x="324000" y="759300"/>
            <a:ext cx="71352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6) Dhammeysti isla'egyada calaamadda ee jawaabahaaga qaybta 5 (hoos ku qoran).</a:t>
            </a:r>
            <a:r>
              <a:rPr lang="en-GB" sz="1800">
                <a:latin typeface="Lexend"/>
              </a:rPr>
              <a:t/>
            </a:r>
            <a:endParaRPr sz="2000"/>
          </a:p>
        </p:txBody>
      </p:sp>
      <p:sp>
        <p:nvSpPr>
          <p:cNvPr id="1180" name="Google Shape;1180;p95"/>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Falgalada (reactions) asiidhka iyo birta</a:t>
            </a:r>
            <a:endParaRPr/>
          </a:p>
        </p:txBody>
      </p:sp>
      <p:sp>
        <p:nvSpPr>
          <p:cNvPr id="1181" name="Google Shape;1181;p95"/>
          <p:cNvSpPr txBox="1"/>
          <p:nvPr/>
        </p:nvSpPr>
        <p:spPr>
          <a:xfrm>
            <a:off x="324000" y="1864425"/>
            <a:ext cx="8394900" cy="1839900"/>
          </a:xfrm>
          <a:prstGeom prst="rect">
            <a:avLst/>
          </a:prstGeom>
          <a:noFill/>
          <a:ln>
            <a:noFill/>
          </a:ln>
        </p:spPr>
        <p:txBody>
          <a:bodyPr anchorCtr="0" anchor="t" bIns="91425" lIns="91425" spcFirstLastPara="1" rIns="91425" wrap="square" tIns="91425">
            <a:normAutofit/>
          </a:bodyPr>
          <a:lstStyle/>
          <a:p>
            <a:pPr indent="-355600" lvl="0" marL="457200" rtl="0" algn="l">
              <a:lnSpc>
                <a:spcPct val="200000"/>
              </a:lnSpc>
              <a:spcBef>
                <a:spcPts val="0"/>
              </a:spcBef>
              <a:spcAft>
                <a:spcPts val="0"/>
              </a:spcAft>
              <a:buClr>
                <a:schemeClr val="dk1"/>
              </a:buClr>
              <a:buSzPts val="2000"/>
              <a:buFont typeface="Lexend"/>
              <a:buAutoNum type="alphaLcParenR" startAt="4"/>
            </a:pPr>
            <a:r>
              <a:rPr lang="en-GB" sz="1800">
                <a:solidFill>
                  <a:schemeClr val="dk1"/>
                </a:solidFill>
                <a:latin typeface="Lexend"/>
                <a:ea typeface="Lexend"/>
                <a:cs typeface="Lexend"/>
                <a:sym typeface="Lexend"/>
              </a:rPr>
              <a:t>zinc + hydrochloric acid → zinc chloride + hydrogen</a:t>
            </a:r>
            <a:endParaRPr sz="2000">
              <a:solidFill>
                <a:schemeClr val="dk1"/>
              </a:solidFill>
              <a:latin typeface="Lexend"/>
              <a:ea typeface="Lexend"/>
              <a:cs typeface="Lexend"/>
              <a:sym typeface="Lexend"/>
            </a:endParaRPr>
          </a:p>
          <a:p>
            <a:pPr indent="0" lvl="0" marL="0" rtl="0" algn="l">
              <a:lnSpc>
                <a:spcPct val="200000"/>
              </a:lnSpc>
              <a:spcBef>
                <a:spcPts val="0"/>
              </a:spcBef>
              <a:spcAft>
                <a:spcPts val="0"/>
              </a:spcAft>
              <a:buNone/>
            </a:pPr>
            <a:r>
              <a:rPr>
                <a:latin typeface="Lexend"/>
              </a:rPr>
              <a:t/>
            </a:r>
            <a:endParaRPr sz="2000">
              <a:solidFill>
                <a:schemeClr val="dk1"/>
              </a:solidFill>
              <a:latin typeface="Lexend"/>
              <a:ea typeface="Lexend"/>
              <a:cs typeface="Lexend"/>
              <a:sym typeface="Lexend"/>
            </a:endParaRPr>
          </a:p>
          <a:p>
            <a:pPr indent="0" lvl="0" marL="0" rtl="0" algn="l">
              <a:lnSpc>
                <a:spcPct val="200000"/>
              </a:lnSpc>
              <a:spcBef>
                <a:spcPts val="0"/>
              </a:spcBef>
              <a:spcAft>
                <a:spcPts val="0"/>
              </a:spcAft>
              <a:buNone/>
            </a:pPr>
            <a:r>
              <a:rPr lang="en-GB" sz="1800">
                <a:solidFill>
                  <a:schemeClr val="dk1"/>
                </a:solidFill>
                <a:latin typeface="Lexend"/>
                <a:ea typeface="Lexend"/>
                <a:cs typeface="Lexend"/>
                <a:sym typeface="Lexend"/>
              </a:rPr>
              <a:t>e) iron + hydrochloric acid → iron chloride + hydrogen</a:t>
            </a:r>
            <a:endParaRPr sz="2000">
              <a:solidFill>
                <a:schemeClr val="dk1"/>
              </a:solidFill>
              <a:latin typeface="Lexend"/>
              <a:ea typeface="Lexend"/>
              <a:cs typeface="Lexend"/>
              <a:sym typeface="Lexend"/>
            </a:endParaRPr>
          </a:p>
        </p:txBody>
      </p:sp>
      <p:sp>
        <p:nvSpPr>
          <p:cNvPr id="1182" name="Google Shape;1182;p95"/>
          <p:cNvSpPr txBox="1"/>
          <p:nvPr/>
        </p:nvSpPr>
        <p:spPr>
          <a:xfrm>
            <a:off x="802798" y="2546100"/>
            <a:ext cx="74373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Zn + 2 → ZnCl2 +</a:t>
            </a:r>
            <a:r>
              <a:rPr baseline="-25000"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endParaRPr baseline="-25000" sz="2000" u="sng">
              <a:solidFill>
                <a:schemeClr val="dk1"/>
              </a:solidFill>
              <a:latin typeface="Lexend"/>
              <a:ea typeface="Lexend"/>
              <a:cs typeface="Lexend"/>
              <a:sym typeface="Lexend"/>
            </a:endParaRPr>
          </a:p>
        </p:txBody>
      </p:sp>
      <p:sp>
        <p:nvSpPr>
          <p:cNvPr id="1183" name="Google Shape;1183;p95"/>
          <p:cNvSpPr txBox="1"/>
          <p:nvPr/>
        </p:nvSpPr>
        <p:spPr>
          <a:xfrm>
            <a:off x="802798" y="3711123"/>
            <a:ext cx="74373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+ 2 → FeCl2 + H2</a:t>
            </a:r>
            <a:r>
              <a:rPr baseline="-25000"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r>
              <a:rPr baseline="-25000" lang="en-GB" sz="1800">
                <a:solidFill>
                  <a:schemeClr val="dk1"/>
                </a:solidFill>
                <a:latin typeface="Lexend"/>
                <a:ea typeface="Lexend"/>
                <a:cs typeface="Lexend"/>
                <a:sym typeface="Lexend"/>
              </a:rPr>
              <a:t/>
            </a:r>
            <a:endParaRPr baseline="-25000" sz="2000">
              <a:solidFill>
                <a:schemeClr val="dk1"/>
              </a:solidFill>
              <a:latin typeface="Lexend"/>
              <a:ea typeface="Lexend"/>
              <a:cs typeface="Lexend"/>
              <a:sym typeface="Lexend"/>
            </a:endParaRPr>
          </a:p>
        </p:txBody>
      </p:sp>
      <p:sp>
        <p:nvSpPr>
          <p:cNvPr id="1184" name="Google Shape;1184;p95"/>
          <p:cNvSpPr txBox="1"/>
          <p:nvPr/>
        </p:nvSpPr>
        <p:spPr>
          <a:xfrm>
            <a:off x="3653004" y="4567563"/>
            <a:ext cx="549900"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HCl</a:t>
            </a:r>
            <a:endParaRPr baseline="-25000" sz="2200">
              <a:solidFill>
                <a:schemeClr val="dk1"/>
              </a:solidFill>
              <a:latin typeface="Kalam"/>
              <a:ea typeface="Kalam"/>
              <a:cs typeface="Kalam"/>
              <a:sym typeface="Kalam"/>
            </a:endParaRPr>
          </a:p>
        </p:txBody>
      </p:sp>
      <p:sp>
        <p:nvSpPr>
          <p:cNvPr id="1185" name="Google Shape;1185;p95"/>
          <p:cNvSpPr txBox="1"/>
          <p:nvPr/>
        </p:nvSpPr>
        <p:spPr>
          <a:xfrm>
            <a:off x="5096268" y="4567563"/>
            <a:ext cx="549900"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HCl</a:t>
            </a:r>
            <a:endParaRPr baseline="-25000" sz="2200">
              <a:solidFill>
                <a:schemeClr val="dk1"/>
              </a:solidFill>
              <a:latin typeface="Kalam"/>
              <a:ea typeface="Kalam"/>
              <a:cs typeface="Kalam"/>
              <a:sym typeface="Kalam"/>
            </a:endParaRPr>
          </a:p>
        </p:txBody>
      </p:sp>
      <p:sp>
        <p:nvSpPr>
          <p:cNvPr id="1186" name="Google Shape;1186;p95"/>
          <p:cNvSpPr txBox="1"/>
          <p:nvPr/>
        </p:nvSpPr>
        <p:spPr>
          <a:xfrm>
            <a:off x="4458936" y="4567563"/>
            <a:ext cx="381300"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Fe</a:t>
            </a:r>
            <a:endParaRPr baseline="-25000" sz="2200">
              <a:solidFill>
                <a:schemeClr val="dk1"/>
              </a:solidFill>
              <a:latin typeface="Kalam"/>
              <a:ea typeface="Kalam"/>
              <a:cs typeface="Kalam"/>
              <a:sym typeface="Kalam"/>
            </a:endParaRPr>
          </a:p>
        </p:txBody>
      </p:sp>
      <p:sp>
        <p:nvSpPr>
          <p:cNvPr id="1187" name="Google Shape;1187;p95"/>
          <p:cNvSpPr txBox="1"/>
          <p:nvPr/>
        </p:nvSpPr>
        <p:spPr>
          <a:xfrm>
            <a:off x="2862072" y="4567563"/>
            <a:ext cx="534900"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H</a:t>
            </a:r>
            <a:r>
              <a:rPr baseline="-25000" lang="en-GB" sz="1100">
                <a:solidFill>
                  <a:schemeClr val="dk1"/>
                </a:solidFill>
                <a:latin typeface="Kalam"/>
                <a:ea typeface="Kalam"/>
                <a:cs typeface="Kalam"/>
                <a:sym typeface="Kalam"/>
              </a:rPr>
              <a:t>2</a:t>
            </a:r>
            <a:endParaRPr baseline="-25000" sz="2200">
              <a:solidFill>
                <a:schemeClr val="dk1"/>
              </a:solidFill>
              <a:latin typeface="Kalam"/>
              <a:ea typeface="Kalam"/>
              <a:cs typeface="Kalam"/>
              <a:sym typeface="Kalam"/>
            </a:endParaRPr>
          </a:p>
        </p:txBody>
      </p:sp>
      <p:sp>
        <p:nvSpPr>
          <p:cNvPr id="1188" name="TextBox 1187"/>
          <p:cNvSpPr txBox="1"/>
          <p:nvPr/>
        </p:nvSpPr>
        <p:spPr>
          <a:xfrm>
            <a:off x="411480" y="4567563"/>
            <a:ext cx="2194560" cy="256032"/>
          </a:xfrm>
          <a:prstGeom prst="rect">
            <a:avLst/>
          </a:prstGeom>
          <a:noFill/>
        </p:spPr>
        <p:txBody>
          <a:bodyPr wrap="none">
            <a:spAutoFit/>
          </a:bodyPr>
          <a:lstStyle/>
          <a:p>
            <a:r>
              <a:rPr sz="1100" b="1">
                <a:latin typeface="Lexend"/>
              </a:rPr>
              <a:t>Jawaabaha:</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1" name="Shape 1191"/>
        <p:cNvGrpSpPr/>
        <p:nvPr/>
      </p:nvGrpSpPr>
      <p:grpSpPr>
        <a:xfrm>
          <a:off x="0" y="0"/>
          <a:ext cx="0" cy="0"/>
          <a:chOff x="0" y="0"/>
          <a:chExt cx="0" cy="0"/>
        </a:xfrm>
      </p:grpSpPr>
      <p:sp>
        <p:nvSpPr>
          <p:cNvPr id="1192" name="Google Shape;1192;p96"/>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Falgalada (reactions) asiidhka iyo birta</a:t>
            </a:r>
            <a:endParaRPr/>
          </a:p>
        </p:txBody>
      </p:sp>
      <p:sp>
        <p:nvSpPr>
          <p:cNvPr id="1193" name="Google Shape;1193;p96"/>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Tijaabinta hydrogen</a:t>
            </a:r>
            <a:r>
              <a:rPr lang="en-GB">
                <a:latin typeface="Lexend"/>
              </a:rPr>
              <a:t/>
            </a:r>
            <a:r>
              <a:rPr lang="en-GB">
                <a:latin typeface="Lexend"/>
              </a:rPr>
              <a:t/>
            </a:r>
            <a:r>
              <a:rPr lang="en-GB">
                <a:latin typeface="Lexend"/>
              </a:rPr>
              <a:t/>
            </a:r>
            <a:endParaRPr/>
          </a:p>
        </p:txBody>
      </p:sp>
      <p:sp>
        <p:nvSpPr>
          <p:cNvPr id="1194" name="Google Shape;1194;p96"/>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Falgalada (reactions) kiimikada: asiidh iyo bir</a:t>
            </a:r>
            <a:endParaRPr/>
          </a:p>
        </p:txBody>
      </p:sp>
      <p:pic>
        <p:nvPicPr>
          <p:cNvPr id="1195" name="Google Shape;1195;p96"/>
          <p:cNvPicPr preferRelativeResize="0"/>
          <p:nvPr/>
        </p:nvPicPr>
        <p:blipFill>
          <a:blip r:embed="rId3">
            <a:alphaModFix/>
          </a:blip>
          <a:stretch>
            <a:fillRect/>
          </a:stretch>
        </p:blipFill>
        <p:spPr>
          <a:xfrm>
            <a:off x="409500" y="2988375"/>
            <a:ext cx="450575" cy="4467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9" name="Shape 1199"/>
        <p:cNvGrpSpPr/>
        <p:nvPr/>
      </p:nvGrpSpPr>
      <p:grpSpPr>
        <a:xfrm>
          <a:off x="0" y="0"/>
          <a:ext cx="0" cy="0"/>
          <a:chOff x="0" y="0"/>
          <a:chExt cx="0" cy="0"/>
        </a:xfrm>
      </p:grpSpPr>
      <p:sp>
        <p:nvSpPr>
          <p:cNvPr id="1200" name="Google Shape;1200;p97"/>
          <p:cNvSpPr txBox="1"/>
          <p:nvPr>
            <p:ph idx="1" type="body"/>
          </p:nvPr>
        </p:nvSpPr>
        <p:spPr>
          <a:xfrm>
            <a:off x="324000" y="759300"/>
            <a:ext cx="84960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Tijaabinta kiimikada ee gaaska hydrogen waa in la soo bandhigo qori shidan (lit splint), kaas oo sameyn doona dhawaaq 'squeaky pop'.</a:t>
            </a:r>
            <a:r>
              <a:rPr b="1" lang="en-GB" sz="1800">
                <a:latin typeface="Lexend"/>
              </a:rPr>
              <a:t/>
            </a:r>
            <a:r>
              <a:rPr lang="en-GB" sz="1800">
                <a:latin typeface="Lexend"/>
              </a:rPr>
              <a:t/>
            </a:r>
            <a:endParaRPr sz="2000"/>
          </a:p>
        </p:txBody>
      </p:sp>
      <p:sp>
        <p:nvSpPr>
          <p:cNvPr id="1201" name="Google Shape;1201;p9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Tijaabinta hydrogen</a:t>
            </a:r>
            <a:endParaRPr/>
          </a:p>
        </p:txBody>
      </p:sp>
      <p:pic>
        <p:nvPicPr>
          <p:cNvPr id="1202" name="Google Shape;1202;p97">
            <a:hlinkClick r:id="rId3"/>
          </p:cNvPr>
          <p:cNvPicPr preferRelativeResize="0"/>
          <p:nvPr/>
        </p:nvPicPr>
        <p:blipFill rotWithShape="1">
          <a:blip r:embed="rId4">
            <a:alphaModFix/>
          </a:blip>
          <a:srcRect b="0" l="0" r="0" t="0"/>
          <a:stretch/>
        </p:blipFill>
        <p:spPr>
          <a:xfrm>
            <a:off x="4572000" y="1079988"/>
            <a:ext cx="1133728" cy="515329"/>
          </a:xfrm>
          <a:prstGeom prst="rect">
            <a:avLst/>
          </a:prstGeom>
          <a:noFill/>
          <a:ln>
            <a:noFill/>
          </a:ln>
        </p:spPr>
      </p:pic>
      <p:grpSp>
        <p:nvGrpSpPr>
          <p:cNvPr id="1203" name="Google Shape;1203;p97"/>
          <p:cNvGrpSpPr/>
          <p:nvPr/>
        </p:nvGrpSpPr>
        <p:grpSpPr>
          <a:xfrm>
            <a:off x="324000" y="1554475"/>
            <a:ext cx="2524000" cy="3265925"/>
            <a:chOff x="324000" y="1554475"/>
            <a:chExt cx="2524000" cy="3265925"/>
          </a:xfrm>
        </p:grpSpPr>
        <p:sp>
          <p:nvSpPr>
            <p:cNvPr id="1204" name="Google Shape;1204;p97"/>
            <p:cNvSpPr txBox="1"/>
            <p:nvPr/>
          </p:nvSpPr>
          <p:spPr>
            <a:xfrm>
              <a:off x="381000" y="1554475"/>
              <a:ext cx="365700" cy="487800"/>
            </a:xfrm>
            <a:prstGeom prst="rect">
              <a:avLst/>
            </a:prstGeom>
            <a:noFill/>
            <a:ln>
              <a:noFill/>
            </a:ln>
          </p:spPr>
          <p:txBody>
            <a:bodyPr anchorCtr="0" anchor="t" bIns="91425" lIns="91425" spcFirstLastPara="1" rIns="91425" wrap="square" tIns="91425">
              <a:noAutofit/>
            </a:bodyPr>
            <a:lstStyle/>
            <a:p>
              <a:pPr indent="-368300" lvl="0" marL="457200" rtl="0" algn="l">
                <a:spcBef>
                  <a:spcPts val="0"/>
                </a:spcBef>
                <a:spcAft>
                  <a:spcPts val="0"/>
                </a:spcAft>
                <a:buClr>
                  <a:schemeClr val="dk1"/>
                </a:buClr>
                <a:buSzPts val="2200"/>
                <a:buFont typeface="Lexend"/>
                <a:buAutoNum type="arabicParenR"/>
              </a:pPr>
              <a:r>
                <a:t/>
              </a:r>
              <a:endParaRPr sz="2200">
                <a:solidFill>
                  <a:schemeClr val="dk1"/>
                </a:solidFill>
                <a:latin typeface="Lexend"/>
                <a:ea typeface="Lexend"/>
                <a:cs typeface="Lexend"/>
                <a:sym typeface="Lexend"/>
              </a:endParaRPr>
            </a:p>
          </p:txBody>
        </p:sp>
        <p:grpSp>
          <p:nvGrpSpPr>
            <p:cNvPr id="1205" name="Google Shape;1205;p97"/>
            <p:cNvGrpSpPr/>
            <p:nvPr/>
          </p:nvGrpSpPr>
          <p:grpSpPr>
            <a:xfrm>
              <a:off x="324000" y="1690550"/>
              <a:ext cx="2524000" cy="3129850"/>
              <a:chOff x="324000" y="1690550"/>
              <a:chExt cx="2524000" cy="3129850"/>
            </a:xfrm>
          </p:grpSpPr>
          <p:pic>
            <p:nvPicPr>
              <p:cNvPr id="1206" name="Google Shape;1206;p97"/>
              <p:cNvPicPr preferRelativeResize="0"/>
              <p:nvPr/>
            </p:nvPicPr>
            <p:blipFill>
              <a:blip r:embed="rId5">
                <a:alphaModFix/>
              </a:blip>
              <a:stretch>
                <a:fillRect/>
              </a:stretch>
            </p:blipFill>
            <p:spPr>
              <a:xfrm>
                <a:off x="324000" y="2249400"/>
                <a:ext cx="2469817" cy="2571000"/>
              </a:xfrm>
              <a:prstGeom prst="rect">
                <a:avLst/>
              </a:prstGeom>
              <a:noFill/>
              <a:ln>
                <a:noFill/>
              </a:ln>
            </p:spPr>
          </p:pic>
          <p:sp>
            <p:nvSpPr>
              <p:cNvPr id="1207" name="Google Shape;1207;p97"/>
              <p:cNvSpPr txBox="1"/>
              <p:nvPr/>
            </p:nvSpPr>
            <p:spPr>
              <a:xfrm>
                <a:off x="1903000" y="2530650"/>
                <a:ext cx="945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bir (metal)</a:t>
                </a:r>
                <a:endParaRPr sz="1800">
                  <a:solidFill>
                    <a:schemeClr val="dk1"/>
                  </a:solidFill>
                  <a:latin typeface="Lexend"/>
                  <a:ea typeface="Lexend"/>
                  <a:cs typeface="Lexend"/>
                  <a:sym typeface="Lexend"/>
                </a:endParaRPr>
              </a:p>
            </p:txBody>
          </p:sp>
          <p:cxnSp>
            <p:nvCxnSpPr>
              <p:cNvPr id="1208" name="Google Shape;1208;p97"/>
              <p:cNvCxnSpPr>
                <a:stCxn id="1207" idx="1"/>
              </p:cNvCxnSpPr>
              <p:nvPr/>
            </p:nvCxnSpPr>
            <p:spPr>
              <a:xfrm flipH="1">
                <a:off x="1387000" y="2669250"/>
                <a:ext cx="516000" cy="454800"/>
              </a:xfrm>
              <a:prstGeom prst="straightConnector1">
                <a:avLst/>
              </a:prstGeom>
              <a:noFill/>
              <a:ln cap="flat" cmpd="sng" w="38100">
                <a:solidFill>
                  <a:schemeClr val="dk1"/>
                </a:solidFill>
                <a:prstDash val="solid"/>
                <a:round/>
                <a:headEnd len="med" w="med" type="none"/>
                <a:tailEnd len="med" w="med" type="none"/>
              </a:ln>
            </p:spPr>
          </p:cxnSp>
          <p:sp>
            <p:nvSpPr>
              <p:cNvPr id="1209" name="Google Shape;1209;p97"/>
              <p:cNvSpPr txBox="1"/>
              <p:nvPr/>
            </p:nvSpPr>
            <p:spPr>
              <a:xfrm>
                <a:off x="1822075" y="3460300"/>
                <a:ext cx="945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asiidh (acid)</a:t>
                </a:r>
                <a:endParaRPr sz="1800">
                  <a:solidFill>
                    <a:schemeClr val="dk1"/>
                  </a:solidFill>
                  <a:latin typeface="Lexend"/>
                  <a:ea typeface="Lexend"/>
                  <a:cs typeface="Lexend"/>
                  <a:sym typeface="Lexend"/>
                </a:endParaRPr>
              </a:p>
            </p:txBody>
          </p:sp>
          <p:cxnSp>
            <p:nvCxnSpPr>
              <p:cNvPr id="1210" name="Google Shape;1210;p97"/>
              <p:cNvCxnSpPr>
                <a:stCxn id="1209" idx="1"/>
              </p:cNvCxnSpPr>
              <p:nvPr/>
            </p:nvCxnSpPr>
            <p:spPr>
              <a:xfrm flipH="1">
                <a:off x="1478275" y="3598900"/>
                <a:ext cx="343800" cy="546300"/>
              </a:xfrm>
              <a:prstGeom prst="straightConnector1">
                <a:avLst/>
              </a:prstGeom>
              <a:noFill/>
              <a:ln cap="flat" cmpd="sng" w="38100">
                <a:solidFill>
                  <a:schemeClr val="dk1"/>
                </a:solidFill>
                <a:prstDash val="solid"/>
                <a:round/>
                <a:headEnd len="med" w="med" type="none"/>
                <a:tailEnd len="med" w="med" type="none"/>
              </a:ln>
            </p:spPr>
          </p:cxnSp>
          <p:sp>
            <p:nvSpPr>
              <p:cNvPr id="1211" name="Google Shape;1211;p97"/>
              <p:cNvSpPr txBox="1"/>
              <p:nvPr/>
            </p:nvSpPr>
            <p:spPr>
              <a:xfrm>
                <a:off x="836200" y="1690550"/>
                <a:ext cx="1740300" cy="554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Ku dar birta asiidhka.</a:t>
                </a:r>
                <a:endParaRPr sz="1800">
                  <a:solidFill>
                    <a:schemeClr val="dk1"/>
                  </a:solidFill>
                  <a:latin typeface="Lexend"/>
                  <a:ea typeface="Lexend"/>
                  <a:cs typeface="Lexend"/>
                  <a:sym typeface="Lexend"/>
                </a:endParaRPr>
              </a:p>
            </p:txBody>
          </p:sp>
        </p:grpSp>
      </p:grpSp>
      <p:grpSp>
        <p:nvGrpSpPr>
          <p:cNvPr id="1212" name="Google Shape;1212;p97"/>
          <p:cNvGrpSpPr/>
          <p:nvPr/>
        </p:nvGrpSpPr>
        <p:grpSpPr>
          <a:xfrm>
            <a:off x="2651750" y="1554475"/>
            <a:ext cx="2993650" cy="3263201"/>
            <a:chOff x="2651750" y="1554475"/>
            <a:chExt cx="2993650" cy="3263201"/>
          </a:xfrm>
        </p:grpSpPr>
        <p:pic>
          <p:nvPicPr>
            <p:cNvPr id="1213" name="Google Shape;1213;p97"/>
            <p:cNvPicPr preferRelativeResize="0"/>
            <p:nvPr/>
          </p:nvPicPr>
          <p:blipFill>
            <a:blip r:embed="rId6">
              <a:alphaModFix/>
            </a:blip>
            <a:stretch>
              <a:fillRect/>
            </a:stretch>
          </p:blipFill>
          <p:spPr>
            <a:xfrm>
              <a:off x="2825148" y="1554475"/>
              <a:ext cx="2272650" cy="3263201"/>
            </a:xfrm>
            <a:prstGeom prst="rect">
              <a:avLst/>
            </a:prstGeom>
            <a:noFill/>
            <a:ln>
              <a:noFill/>
            </a:ln>
          </p:spPr>
        </p:pic>
        <p:sp>
          <p:nvSpPr>
            <p:cNvPr id="1214" name="Google Shape;1214;p97"/>
            <p:cNvSpPr txBox="1"/>
            <p:nvPr/>
          </p:nvSpPr>
          <p:spPr>
            <a:xfrm>
              <a:off x="2651750" y="1554475"/>
              <a:ext cx="365700" cy="487800"/>
            </a:xfrm>
            <a:prstGeom prst="rect">
              <a:avLst/>
            </a:prstGeom>
            <a:noFill/>
            <a:ln>
              <a:noFill/>
            </a:ln>
          </p:spPr>
          <p:txBody>
            <a:bodyPr anchorCtr="0" anchor="t" bIns="91425" lIns="91425" spcFirstLastPara="1" rIns="91425" wrap="square" tIns="91425">
              <a:noAutofit/>
            </a:bodyPr>
            <a:lstStyle/>
            <a:p>
              <a:pPr indent="-368300" lvl="0" marL="457200" rtl="0" algn="l">
                <a:spcBef>
                  <a:spcPts val="0"/>
                </a:spcBef>
                <a:spcAft>
                  <a:spcPts val="0"/>
                </a:spcAft>
                <a:buClr>
                  <a:schemeClr val="dk1"/>
                </a:buClr>
                <a:buSzPts val="2200"/>
                <a:buFont typeface="Lexend"/>
                <a:buAutoNum type="arabicParenR" startAt="2"/>
              </a:pPr>
              <a:r>
                <a:t/>
              </a:r>
              <a:endParaRPr sz="2200">
                <a:solidFill>
                  <a:schemeClr val="dk1"/>
                </a:solidFill>
                <a:latin typeface="Lexend"/>
                <a:ea typeface="Lexend"/>
                <a:cs typeface="Lexend"/>
                <a:sym typeface="Lexend"/>
              </a:endParaRPr>
            </a:p>
          </p:txBody>
        </p:sp>
        <p:sp>
          <p:nvSpPr>
            <p:cNvPr id="1215" name="Google Shape;1215;p97"/>
            <p:cNvSpPr txBox="1"/>
            <p:nvPr/>
          </p:nvSpPr>
          <p:spPr>
            <a:xfrm>
              <a:off x="4002600" y="2042275"/>
              <a:ext cx="1642800" cy="1108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Haayo tuubo tijaabo oo madhan oo kor ku hay isku darka falgalka (reaction mixture).</a:t>
              </a:r>
              <a:endParaRPr sz="1800">
                <a:solidFill>
                  <a:schemeClr val="dk1"/>
                </a:solidFill>
                <a:latin typeface="Lexend"/>
                <a:ea typeface="Lexend"/>
                <a:cs typeface="Lexend"/>
                <a:sym typeface="Lexend"/>
              </a:endParaRPr>
            </a:p>
          </p:txBody>
        </p:sp>
      </p:grpSp>
      <p:grpSp>
        <p:nvGrpSpPr>
          <p:cNvPr id="1216" name="Google Shape;1216;p97"/>
          <p:cNvGrpSpPr/>
          <p:nvPr/>
        </p:nvGrpSpPr>
        <p:grpSpPr>
          <a:xfrm>
            <a:off x="5404675" y="1750285"/>
            <a:ext cx="3415320" cy="2939190"/>
            <a:chOff x="5404675" y="1750285"/>
            <a:chExt cx="3415320" cy="2939190"/>
          </a:xfrm>
        </p:grpSpPr>
        <p:grpSp>
          <p:nvGrpSpPr>
            <p:cNvPr id="1217" name="Google Shape;1217;p97"/>
            <p:cNvGrpSpPr/>
            <p:nvPr/>
          </p:nvGrpSpPr>
          <p:grpSpPr>
            <a:xfrm>
              <a:off x="5404675" y="1750285"/>
              <a:ext cx="3156900" cy="2939190"/>
              <a:chOff x="5404675" y="1873613"/>
              <a:chExt cx="3156900" cy="2939190"/>
            </a:xfrm>
          </p:grpSpPr>
          <p:pic>
            <p:nvPicPr>
              <p:cNvPr id="1218" name="Google Shape;1218;p97"/>
              <p:cNvPicPr preferRelativeResize="0"/>
              <p:nvPr/>
            </p:nvPicPr>
            <p:blipFill>
              <a:blip r:embed="rId7">
                <a:alphaModFix/>
              </a:blip>
              <a:stretch>
                <a:fillRect/>
              </a:stretch>
            </p:blipFill>
            <p:spPr>
              <a:xfrm>
                <a:off x="5439351" y="1873613"/>
                <a:ext cx="2862849" cy="2140566"/>
              </a:xfrm>
              <a:prstGeom prst="rect">
                <a:avLst/>
              </a:prstGeom>
              <a:noFill/>
              <a:ln>
                <a:noFill/>
              </a:ln>
            </p:spPr>
          </p:pic>
          <p:sp>
            <p:nvSpPr>
              <p:cNvPr id="1219" name="Google Shape;1219;p97"/>
              <p:cNvSpPr txBox="1"/>
              <p:nvPr/>
            </p:nvSpPr>
            <p:spPr>
              <a:xfrm>
                <a:off x="5435400" y="2700000"/>
                <a:ext cx="365700" cy="487800"/>
              </a:xfrm>
              <a:prstGeom prst="rect">
                <a:avLst/>
              </a:prstGeom>
              <a:noFill/>
              <a:ln>
                <a:noFill/>
              </a:ln>
            </p:spPr>
            <p:txBody>
              <a:bodyPr anchorCtr="0" anchor="t" bIns="91425" lIns="91425" spcFirstLastPara="1" rIns="91425" wrap="square" tIns="91425">
                <a:noAutofit/>
              </a:bodyPr>
              <a:lstStyle/>
              <a:p>
                <a:pPr indent="-368300" lvl="0" marL="457200" rtl="0" algn="l">
                  <a:spcBef>
                    <a:spcPts val="0"/>
                  </a:spcBef>
                  <a:spcAft>
                    <a:spcPts val="0"/>
                  </a:spcAft>
                  <a:buClr>
                    <a:schemeClr val="dk1"/>
                  </a:buClr>
                  <a:buSzPts val="2200"/>
                  <a:buFont typeface="Lexend"/>
                  <a:buAutoNum type="arabicParenR" startAt="3"/>
                </a:pPr>
                <a:r>
                  <a:t/>
                </a:r>
                <a:endParaRPr sz="2200">
                  <a:solidFill>
                    <a:schemeClr val="dk1"/>
                  </a:solidFill>
                  <a:latin typeface="Lexend"/>
                  <a:ea typeface="Lexend"/>
                  <a:cs typeface="Lexend"/>
                  <a:sym typeface="Lexend"/>
                </a:endParaRPr>
              </a:p>
            </p:txBody>
          </p:sp>
          <p:sp>
            <p:nvSpPr>
              <p:cNvPr id="1220" name="Google Shape;1220;p97"/>
              <p:cNvSpPr txBox="1"/>
              <p:nvPr/>
            </p:nvSpPr>
            <p:spPr>
              <a:xfrm>
                <a:off x="5404675" y="3981503"/>
                <a:ext cx="3156900" cy="831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Weydii saaxiibkaaga inuu qori shidan (lit splint) ku hayo meel u dhow furitaanka tuubada.</a:t>
                </a:r>
                <a:endParaRPr sz="1800">
                  <a:solidFill>
                    <a:schemeClr val="dk1"/>
                  </a:solidFill>
                  <a:latin typeface="Lexend"/>
                  <a:ea typeface="Lexend"/>
                  <a:cs typeface="Lexend"/>
                  <a:sym typeface="Lexend"/>
                </a:endParaRPr>
              </a:p>
            </p:txBody>
          </p:sp>
        </p:grpSp>
        <p:grpSp>
          <p:nvGrpSpPr>
            <p:cNvPr id="1221" name="Google Shape;1221;p97"/>
            <p:cNvGrpSpPr/>
            <p:nvPr/>
          </p:nvGrpSpPr>
          <p:grpSpPr>
            <a:xfrm>
              <a:off x="7893895" y="3224625"/>
              <a:ext cx="926100" cy="558900"/>
              <a:chOff x="7893895" y="3224625"/>
              <a:chExt cx="926100" cy="558900"/>
            </a:xfrm>
          </p:grpSpPr>
          <p:cxnSp>
            <p:nvCxnSpPr>
              <p:cNvPr id="1222" name="Google Shape;1222;p97"/>
              <p:cNvCxnSpPr>
                <a:endCxn id="1223" idx="0"/>
              </p:cNvCxnSpPr>
              <p:nvPr/>
            </p:nvCxnSpPr>
            <p:spPr>
              <a:xfrm>
                <a:off x="7898845" y="3224625"/>
                <a:ext cx="458100" cy="281700"/>
              </a:xfrm>
              <a:prstGeom prst="straightConnector1">
                <a:avLst/>
              </a:prstGeom>
              <a:noFill/>
              <a:ln cap="flat" cmpd="sng" w="38100">
                <a:solidFill>
                  <a:schemeClr val="dk1"/>
                </a:solidFill>
                <a:prstDash val="solid"/>
                <a:round/>
                <a:headEnd len="med" w="med" type="none"/>
                <a:tailEnd len="med" w="med" type="none"/>
              </a:ln>
            </p:spPr>
          </p:cxnSp>
          <p:sp>
            <p:nvSpPr>
              <p:cNvPr id="1223" name="Google Shape;1223;p97"/>
              <p:cNvSpPr txBox="1"/>
              <p:nvPr/>
            </p:nvSpPr>
            <p:spPr>
              <a:xfrm>
                <a:off x="7893895" y="3506325"/>
                <a:ext cx="926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lamaan (partner)</a:t>
                </a:r>
                <a:endParaRPr sz="1800">
                  <a:solidFill>
                    <a:schemeClr val="dk1"/>
                  </a:solidFill>
                  <a:latin typeface="Lexend"/>
                  <a:ea typeface="Lexend"/>
                  <a:cs typeface="Lexend"/>
                  <a:sym typeface="Lexend"/>
                </a:endParaRPr>
              </a:p>
            </p:txBody>
          </p:sp>
        </p:grpSp>
      </p:grpSp>
      <p:grpSp>
        <p:nvGrpSpPr>
          <p:cNvPr id="1224" name="Google Shape;1224;p97"/>
          <p:cNvGrpSpPr/>
          <p:nvPr/>
        </p:nvGrpSpPr>
        <p:grpSpPr>
          <a:xfrm>
            <a:off x="6803113" y="1376088"/>
            <a:ext cx="2063375" cy="640438"/>
            <a:chOff x="6803113" y="1376088"/>
            <a:chExt cx="2063375" cy="640438"/>
          </a:xfrm>
        </p:grpSpPr>
        <p:sp>
          <p:nvSpPr>
            <p:cNvPr id="1225" name="Google Shape;1225;p97"/>
            <p:cNvSpPr txBox="1"/>
            <p:nvPr/>
          </p:nvSpPr>
          <p:spPr>
            <a:xfrm>
              <a:off x="6803113" y="1376088"/>
              <a:ext cx="365700" cy="487800"/>
            </a:xfrm>
            <a:prstGeom prst="rect">
              <a:avLst/>
            </a:prstGeom>
            <a:noFill/>
            <a:ln>
              <a:noFill/>
            </a:ln>
          </p:spPr>
          <p:txBody>
            <a:bodyPr anchorCtr="0" anchor="t" bIns="91425" lIns="91425" spcFirstLastPara="1" rIns="91425" wrap="square" tIns="91425">
              <a:noAutofit/>
            </a:bodyPr>
            <a:lstStyle/>
            <a:p>
              <a:pPr indent="-368300" lvl="0" marL="457200" rtl="0" algn="l">
                <a:spcBef>
                  <a:spcPts val="0"/>
                </a:spcBef>
                <a:spcAft>
                  <a:spcPts val="0"/>
                </a:spcAft>
                <a:buClr>
                  <a:schemeClr val="dk1"/>
                </a:buClr>
                <a:buSzPts val="2200"/>
                <a:buFont typeface="Lexend"/>
                <a:buAutoNum type="arabicParenR" startAt="4"/>
              </a:pPr>
              <a:r>
                <a:t/>
              </a:r>
              <a:endParaRPr sz="2200">
                <a:solidFill>
                  <a:schemeClr val="dk1"/>
                </a:solidFill>
                <a:latin typeface="Lexend"/>
                <a:ea typeface="Lexend"/>
                <a:cs typeface="Lexend"/>
                <a:sym typeface="Lexend"/>
              </a:endParaRPr>
            </a:p>
          </p:txBody>
        </p:sp>
        <p:sp>
          <p:nvSpPr>
            <p:cNvPr id="1226" name="Google Shape;1226;p97"/>
            <p:cNvSpPr txBox="1"/>
            <p:nvPr/>
          </p:nvSpPr>
          <p:spPr>
            <a:xfrm>
              <a:off x="7223688" y="1462425"/>
              <a:ext cx="1642800" cy="554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Dhagayso dhawaaqa 'pop' oo dhuug ah (Listen for a squeaky pop)</a:t>
              </a:r>
              <a:endParaRPr sz="1800">
                <a:solidFill>
                  <a:schemeClr val="dk1"/>
                </a:solidFill>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0" name="Shape 1230"/>
        <p:cNvGrpSpPr/>
        <p:nvPr/>
      </p:nvGrpSpPr>
      <p:grpSpPr>
        <a:xfrm>
          <a:off x="0" y="0"/>
          <a:ext cx="0" cy="0"/>
          <a:chOff x="0" y="0"/>
          <a:chExt cx="0" cy="0"/>
        </a:xfrm>
      </p:grpSpPr>
      <p:sp>
        <p:nvSpPr>
          <p:cNvPr id="1231" name="Google Shape;1231;p98"/>
          <p:cNvSpPr txBox="1"/>
          <p:nvPr>
            <p:ph idx="1" type="body"/>
          </p:nvPr>
        </p:nvSpPr>
        <p:spPr>
          <a:xfrm>
            <a:off x="324000" y="759300"/>
            <a:ext cx="7135200" cy="6990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Qaar ka mid ah falgalyada (reactions) u dhexeeya aashitada (acids) iyo biraha (metals), waa kul bixiye (exothermic). Waxay soo daayaan kul (heat) ku filan si:</a:t>
            </a:r>
            <a:r>
              <a:rPr lang="en-GB" sz="1100">
                <a:latin typeface="Lexend"/>
              </a:rPr>
              <a:t/>
            </a:r>
            <a:r>
              <a:rPr lang="en-GB" sz="1100">
                <a:latin typeface="Lexend"/>
              </a:rPr>
              <a:t/>
            </a:r>
            <a:endParaRPr/>
          </a:p>
        </p:txBody>
      </p:sp>
      <p:sp>
        <p:nvSpPr>
          <p:cNvPr id="1232" name="Google Shape;1232;p9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Tijaabinta hydrogen (Testing for hydrogen)</a:t>
            </a:r>
            <a:endParaRPr/>
          </a:p>
        </p:txBody>
      </p:sp>
      <p:pic>
        <p:nvPicPr>
          <p:cNvPr id="1233" name="Google Shape;1233;p98"/>
          <p:cNvPicPr preferRelativeResize="0"/>
          <p:nvPr/>
        </p:nvPicPr>
        <p:blipFill>
          <a:blip r:embed="rId3">
            <a:alphaModFix/>
          </a:blip>
          <a:stretch>
            <a:fillRect/>
          </a:stretch>
        </p:blipFill>
        <p:spPr>
          <a:xfrm>
            <a:off x="5908854" y="1604100"/>
            <a:ext cx="1171375" cy="3026025"/>
          </a:xfrm>
          <a:prstGeom prst="rect">
            <a:avLst/>
          </a:prstGeom>
          <a:noFill/>
          <a:ln>
            <a:noFill/>
          </a:ln>
        </p:spPr>
      </p:pic>
      <p:sp>
        <p:nvSpPr>
          <p:cNvPr id="1234" name="Google Shape;1234;p98"/>
          <p:cNvSpPr txBox="1"/>
          <p:nvPr>
            <p:ph idx="1" type="body"/>
          </p:nvPr>
        </p:nvSpPr>
        <p:spPr>
          <a:xfrm>
            <a:off x="324000" y="1818500"/>
            <a:ext cx="4893300" cy="16254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Char char="●"/>
              <a:defRPr/>
            </a:pPr>
            <a:r>
              <a:rPr lang="en-GB" sz="1100">
                <a:latin typeface="Lexend"/>
              </a:rPr>
              <a:t>waxaad dareemi kartaa kororka heerkulka (temperature increase) dhexda tuubbada tijaabada (test tube)</a:t>
            </a:r>
            <a:r>
              <a:rPr lang="en-GB" sz="1100">
                <a:latin typeface="Lexend"/>
              </a:rPr>
              <a:t/>
            </a:r>
            <a:endParaRPr/>
          </a:p>
          <a:p>
            <a:pPr indent="-368300" lvl="0" marL="457200" rtl="0" algn="l">
              <a:spcBef>
                <a:spcPts val="0"/>
              </a:spcBef>
              <a:spcAft>
                <a:spcPts val="0"/>
              </a:spcAft>
              <a:buSzPts val="2200"/>
              <a:buChar char="●"/>
              <a:defRPr/>
            </a:pPr>
            <a:r>
              <a:rPr lang="en-GB" sz="1100">
                <a:latin typeface="Lexend"/>
              </a:rPr>
              <a:t>ama waxaad ku qiyaasi kartaa iyadoo la isticmaalayo heer-kulbeeg (thermometer).</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8" name="Shape 1238"/>
        <p:cNvGrpSpPr/>
        <p:nvPr/>
      </p:nvGrpSpPr>
      <p:grpSpPr>
        <a:xfrm>
          <a:off x="0" y="0"/>
          <a:ext cx="0" cy="0"/>
          <a:chOff x="0" y="0"/>
          <a:chExt cx="0" cy="0"/>
        </a:xfrm>
      </p:grpSpPr>
      <p:sp>
        <p:nvSpPr>
          <p:cNvPr id="1239" name="Google Shape;1239;p99"/>
          <p:cNvSpPr txBox="1"/>
          <p:nvPr>
            <p:ph type="title"/>
          </p:nvPr>
        </p:nvSpPr>
        <p:spPr>
          <a:xfrm>
            <a:off x="324000" y="809988"/>
            <a:ext cx="81792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Waa maxay tijaabada kiimikada (chemical test) ee gaasta hydrogen (hydrogen gas)?</a:t>
            </a:r>
            <a:endParaRPr/>
          </a:p>
        </p:txBody>
      </p:sp>
      <p:sp>
        <p:nvSpPr>
          <p:cNvPr id="1240" name="Google Shape;1240;p99"/>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Tijaabinta hydrogen (Testing for hydrogen)</a:t>
            </a:r>
            <a:endParaRPr/>
          </a:p>
        </p:txBody>
      </p:sp>
      <p:sp>
        <p:nvSpPr>
          <p:cNvPr id="1241" name="Google Shape;1241;p99"/>
          <p:cNvSpPr txBox="1"/>
          <p:nvPr>
            <p:ph idx="1" type="subTitle"/>
          </p:nvPr>
        </p:nvSpPr>
        <p:spPr>
          <a:xfrm>
            <a:off x="1034425" y="1620000"/>
            <a:ext cx="7785600" cy="3246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100">
                <a:latin typeface="Lexend"/>
              </a:rPr>
              <a:t>Geli qoryo dhalaalaysa oo dab la' (glowing splint) gudaha tuubbada tijaabada (test tube) oo fiiri haddii ay soo hurdo (relights).</a:t>
            </a:r>
            <a:r>
              <a:rPr lang="en-GB" sz="1100">
                <a:latin typeface="Lexend"/>
              </a:rPr>
              <a:t/>
            </a:r>
            <a:endParaRPr/>
          </a:p>
        </p:txBody>
      </p:sp>
      <p:sp>
        <p:nvSpPr>
          <p:cNvPr id="1242" name="Google Shape;1242;p99"/>
          <p:cNvSpPr txBox="1"/>
          <p:nvPr>
            <p:ph idx="3" type="subTitle"/>
          </p:nvPr>
        </p:nvSpPr>
        <p:spPr>
          <a:xfrm>
            <a:off x="1034425" y="2489443"/>
            <a:ext cx="7785600" cy="3891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100">
                <a:latin typeface="Lexend"/>
              </a:rPr>
              <a:t>Hawo-maree (Bubble) gaaska (gas) biyo nuurad (lime water) oo fiiri haddii biyaha nuurad (lime water) ay iska caddeeyaan (goes cloudy).</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endParaRPr/>
          </a:p>
        </p:txBody>
      </p:sp>
      <p:sp>
        <p:nvSpPr>
          <p:cNvPr id="1243" name="Google Shape;1243;p99"/>
          <p:cNvSpPr txBox="1"/>
          <p:nvPr>
            <p:ph idx="4" type="subTitle"/>
          </p:nvPr>
        </p:nvSpPr>
        <p:spPr>
          <a:xfrm>
            <a:off x="1034425" y="3309758"/>
            <a:ext cx="7742100" cy="3246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Clr>
                <a:schemeClr val="dk1"/>
              </a:buClr>
              <a:buSzPts val="1100"/>
              <a:buFont typeface="Arial"/>
              <a:buNone/>
              <a:defRPr/>
            </a:pPr>
            <a:r>
              <a:rPr lang="en-GB" sz="1100">
                <a:latin typeface="Lexend"/>
              </a:rPr>
              <a:t>U hay qoryo ololaysa (lit splint) meel u dhow furitaanka tuubbada tijaabada (test tube opening), dhagayso dhawaaqa 'pop' oo dhuug ah (squeaky pop).</a:t>
            </a:r>
            <a:endParaRPr/>
          </a:p>
        </p:txBody>
      </p:sp>
      <p:sp>
        <p:nvSpPr>
          <p:cNvPr id="1244" name="Google Shape;1244;p99"/>
          <p:cNvSpPr txBox="1"/>
          <p:nvPr>
            <p:ph idx="5" type="subTitle"/>
          </p:nvPr>
        </p:nvSpPr>
        <p:spPr>
          <a:xfrm>
            <a:off x="1034425" y="4113827"/>
            <a:ext cx="7785600" cy="3603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Clr>
                <a:schemeClr val="dk1"/>
              </a:buClr>
              <a:buSzPts val="1100"/>
              <a:buFont typeface="Arial"/>
              <a:buNone/>
              <a:defRPr/>
            </a:pPr>
            <a:r>
              <a:rPr lang="en-GB" sz="1100">
                <a:latin typeface="Lexend"/>
              </a:rPr>
              <a:t>Geli xabbo qoyan oo warqad litmus buluug ah (damp piece of blue litmus paper) gudaha tuubbada tijaabada (test tube) oo fiiri haddii ay caddeyso (bleaches).</a:t>
            </a:r>
            <a:endParaRPr/>
          </a:p>
        </p:txBody>
      </p:sp>
      <p:pic>
        <p:nvPicPr>
          <p:cNvPr id="1245" name="Google Shape;1245;p99"/>
          <p:cNvPicPr preferRelativeResize="0"/>
          <p:nvPr/>
        </p:nvPicPr>
        <p:blipFill>
          <a:blip r:embed="rId3">
            <a:alphaModFix/>
          </a:blip>
          <a:stretch>
            <a:fillRect/>
          </a:stretch>
        </p:blipFill>
        <p:spPr>
          <a:xfrm>
            <a:off x="2887208" y="363435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4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9" name="Shape 1249"/>
        <p:cNvGrpSpPr/>
        <p:nvPr/>
      </p:nvGrpSpPr>
      <p:grpSpPr>
        <a:xfrm>
          <a:off x="0" y="0"/>
          <a:ext cx="0" cy="0"/>
          <a:chOff x="0" y="0"/>
          <a:chExt cx="0" cy="0"/>
        </a:xfrm>
      </p:grpSpPr>
      <p:sp>
        <p:nvSpPr>
          <p:cNvPr id="1250" name="Google Shape;1250;p100"/>
          <p:cNvSpPr txBox="1"/>
          <p:nvPr>
            <p:ph type="title"/>
          </p:nvPr>
        </p:nvSpPr>
        <p:spPr>
          <a:xfrm>
            <a:off x="324000" y="748775"/>
            <a:ext cx="7135200" cy="7167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Falgalyada (reactions) qaarkood ee u dhexeeya aashitada (acids) iyo biraha (metals) ayaa ah kuwo kul bixiye (exothermic) oo aad u badan oo waxaad …</a:t>
            </a:r>
            <a:endParaRPr/>
          </a:p>
        </p:txBody>
      </p:sp>
      <p:sp>
        <p:nvSpPr>
          <p:cNvPr id="1251" name="Google Shape;1251;p100"/>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Tijaabinta hydrogen (Testing for hydrogen)</a:t>
            </a:r>
            <a:endParaRPr/>
          </a:p>
        </p:txBody>
      </p:sp>
      <p:sp>
        <p:nvSpPr>
          <p:cNvPr id="1252" name="Google Shape;1252;p100"/>
          <p:cNvSpPr txBox="1"/>
          <p:nvPr>
            <p:ph idx="1" type="subTitle"/>
          </p:nvPr>
        </p:nvSpPr>
        <p:spPr>
          <a:xfrm>
            <a:off x="1070700" y="1766975"/>
            <a:ext cx="7506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maqli kartaa kororka heerkulka (temperature increase) tuubbada tijaabada (test tube) iyadoo la dhawaaqayo 'pop' oo dhuug ah (squeaky pop).</a:t>
            </a:r>
            <a:r>
              <a:rPr lang="en-GB" sz="1100">
                <a:latin typeface="Lexend"/>
              </a:rPr>
              <a:t/>
            </a:r>
            <a:r>
              <a:rPr lang="en-GB" sz="1100">
                <a:latin typeface="Lexend"/>
              </a:rPr>
              <a:t/>
            </a:r>
            <a:endParaRPr/>
          </a:p>
        </p:txBody>
      </p:sp>
      <p:sp>
        <p:nvSpPr>
          <p:cNvPr id="1253" name="Google Shape;1253;p100"/>
          <p:cNvSpPr txBox="1"/>
          <p:nvPr>
            <p:ph idx="3" type="subTitle"/>
          </p:nvPr>
        </p:nvSpPr>
        <p:spPr>
          <a:xfrm>
            <a:off x="1034425" y="2794247"/>
            <a:ext cx="75066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dareemi kartaa hoos u dhaca heerkulka (temperature decrease) dhexda tuubbada tijaabada (test tube).</a:t>
            </a:r>
            <a:endParaRPr/>
          </a:p>
        </p:txBody>
      </p:sp>
      <p:sp>
        <p:nvSpPr>
          <p:cNvPr id="1254" name="Google Shape;1254;p100"/>
          <p:cNvSpPr txBox="1"/>
          <p:nvPr>
            <p:ph idx="4" type="subTitle"/>
          </p:nvPr>
        </p:nvSpPr>
        <p:spPr>
          <a:xfrm>
            <a:off x="1034425" y="3766965"/>
            <a:ext cx="7464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dareemi kartaa kororka heerkulka (temperature increase) dhexda tuubbada tijaabada (test tube).</a:t>
            </a:r>
            <a:endParaRPr/>
          </a:p>
        </p:txBody>
      </p:sp>
      <p:pic>
        <p:nvPicPr>
          <p:cNvPr id="1255" name="Google Shape;1255;p100"/>
          <p:cNvPicPr preferRelativeResize="0"/>
          <p:nvPr/>
        </p:nvPicPr>
        <p:blipFill>
          <a:blip r:embed="rId3">
            <a:alphaModFix/>
          </a:blip>
          <a:stretch>
            <a:fillRect/>
          </a:stretch>
        </p:blipFill>
        <p:spPr>
          <a:xfrm>
            <a:off x="8145033" y="3815225"/>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9" name="Shape 1259"/>
        <p:cNvGrpSpPr/>
        <p:nvPr/>
      </p:nvGrpSpPr>
      <p:grpSpPr>
        <a:xfrm>
          <a:off x="0" y="0"/>
          <a:ext cx="0" cy="0"/>
          <a:chOff x="0" y="0"/>
          <a:chExt cx="0" cy="0"/>
        </a:xfrm>
      </p:grpSpPr>
      <p:sp>
        <p:nvSpPr>
          <p:cNvPr id="1260" name="Google Shape;1260;p101"/>
          <p:cNvSpPr txBox="1"/>
          <p:nvPr>
            <p:ph idx="1" type="body"/>
          </p:nvPr>
        </p:nvSpPr>
        <p:spPr>
          <a:xfrm>
            <a:off x="323975" y="649650"/>
            <a:ext cx="7135200" cy="6141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AutoNum type="arabicParenR"/>
            </a:pPr>
            <a:r>
              <a:rPr lang="en-GB" sz="1100">
                <a:latin typeface="Lexend"/>
              </a:rPr>
              <a:t>Ka falceli (React) aashitada hydrochloric (hydrochloric acid) bir kala duwan (different metals) oo duub indho-indheyntaada (observations). Buuxi miiska natiijooyinka (results table).</a:t>
            </a:r>
            <a:r>
              <a:rPr lang="en-GB" sz="1100">
                <a:latin typeface="Lexend"/>
              </a:rPr>
              <a:t/>
            </a:r>
            <a:endParaRPr sz="1800"/>
          </a:p>
        </p:txBody>
      </p:sp>
      <p:sp>
        <p:nvSpPr>
          <p:cNvPr id="1261" name="Google Shape;1261;p10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Tijaabinta hydrogen (Testing for hydrogen)</a:t>
            </a:r>
            <a:endParaRPr/>
          </a:p>
        </p:txBody>
      </p:sp>
      <p:graphicFrame>
        <p:nvGraphicFramePr>
          <p:cNvPr id="1262" name="Google Shape;1262;p101"/>
          <p:cNvGraphicFramePr/>
          <p:nvPr/>
        </p:nvGraphicFramePr>
        <p:xfrm>
          <a:off x="323975" y="1398550"/>
          <a:ext cx="3000000" cy="3000000"/>
        </p:xfrm>
        <a:graphic>
          <a:graphicData uri="http://schemas.openxmlformats.org/drawingml/2006/table">
            <a:tbl>
              <a:tblPr>
                <a:noFill/>
                <a:tableStyleId>{CCF53933-51A3-4AC8-BC72-A1285DDF0AA6}</a:tableStyleId>
              </a:tblPr>
              <a:tblGrid>
                <a:gridCol w="1369900"/>
                <a:gridCol w="2589150"/>
                <a:gridCol w="2209550"/>
                <a:gridCol w="2209550"/>
              </a:tblGrid>
              <a:tr h="513375">
                <a:tc>
                  <a:txBody>
                    <a:bodyPr/>
                    <a:lstStyle/>
                    <a:p>
                      <a:pPr indent="0" lvl="0" marL="0" rtl="0" algn="l">
                        <a:spcBef>
                          <a:spcPts val="0"/>
                        </a:spcBef>
                        <a:spcAft>
                          <a:spcPts val="0"/>
                        </a:spcAft>
                        <a:buNone/>
                      </a:pPr>
                      <a:r>
                        <a:rPr lang="en-GB" sz="900">
                          <a:solidFill>
                            <a:schemeClr val="lt1"/>
                          </a:solidFill>
                          <a:latin typeface="Lexend"/>
                          <a:ea typeface="Lexend"/>
                          <a:cs typeface="Lexend"/>
                          <a:sym typeface="Lexend"/>
                        </a:rPr>
                        <a:t>magaca birta (name of metal)</a:t>
                      </a:r>
                      <a:endParaRPr sz="1600">
                        <a:solidFill>
                          <a:schemeClr val="lt1"/>
                        </a:solidFill>
                        <a:latin typeface="Lexend"/>
                        <a:ea typeface="Lexend"/>
                        <a:cs typeface="Lexend"/>
                        <a:sym typeface="Lexend"/>
                      </a:endParaRPr>
                    </a:p>
                  </a:txBody>
                  <a:tcPr marT="3600" marB="3600" marR="3600" marL="3600">
                    <a:solidFill>
                      <a:schemeClr val="accent5"/>
                    </a:solidFill>
                  </a:tcPr>
                </a:tc>
                <a:tc>
                  <a:txBody>
                    <a:bodyPr/>
                    <a:lstStyle/>
                    <a:p>
                      <a:pPr indent="0" lvl="0" marL="0" rtl="0" algn="l">
                        <a:spcBef>
                          <a:spcPts val="0"/>
                        </a:spcBef>
                        <a:spcAft>
                          <a:spcPts val="0"/>
                        </a:spcAft>
                        <a:buNone/>
                      </a:pPr>
                      <a:r>
                        <a:rPr lang="en-GB" sz="900">
                          <a:solidFill>
                            <a:schemeClr val="lt1"/>
                          </a:solidFill>
                          <a:latin typeface="Lexend"/>
                          <a:ea typeface="Lexend"/>
                          <a:cs typeface="Lexend"/>
                          <a:sym typeface="Lexend"/>
                        </a:rPr>
                        <a:t>indho-indheyn (observations)</a:t>
                      </a:r>
                      <a:endParaRPr sz="1600">
                        <a:solidFill>
                          <a:schemeClr val="lt1"/>
                        </a:solidFill>
                        <a:latin typeface="Lexend"/>
                        <a:ea typeface="Lexend"/>
                        <a:cs typeface="Lexend"/>
                        <a:sym typeface="Lexend"/>
                      </a:endParaRPr>
                    </a:p>
                  </a:txBody>
                  <a:tcPr marT="3600" marB="3600" marR="3600" marL="3600">
                    <a:solidFill>
                      <a:schemeClr val="accent5"/>
                    </a:solidFill>
                  </a:tcPr>
                </a:tc>
                <a:tc>
                  <a:txBody>
                    <a:bodyPr/>
                    <a:lstStyle/>
                    <a:p>
                      <a:pPr indent="0" lvl="0" marL="0" rtl="0" algn="l">
                        <a:spcBef>
                          <a:spcPts val="0"/>
                        </a:spcBef>
                        <a:spcAft>
                          <a:spcPts val="0"/>
                        </a:spcAft>
                        <a:buNone/>
                      </a:pPr>
                      <a:r>
                        <a:rPr lang="en-GB" sz="900">
                          <a:solidFill>
                            <a:schemeClr val="lt1"/>
                          </a:solidFill>
                          <a:latin typeface="Lexend"/>
                          <a:ea typeface="Lexend"/>
                          <a:cs typeface="Lexend"/>
                          <a:sym typeface="Lexend"/>
                        </a:rPr>
                        <a:t>tijaabada hydrogen ee togan (positive hydrogen gas test)</a:t>
                      </a:r>
                      <a:br>
                        <a:rPr lang="en-GB" sz="1600">
                          <a:solidFill>
                            <a:schemeClr val="lt1"/>
                          </a:solidFill>
                          <a:latin typeface="Lexend"/>
                          <a:ea typeface="Lexend"/>
                          <a:cs typeface="Lexend"/>
                          <a:sym typeface="Lexend"/>
                        </a:rPr>
                      </a:br>
                      <a:r>
                        <a:rPr lang="en-GB" sz="900">
                          <a:solidFill>
                            <a:schemeClr val="lt1"/>
                          </a:solidFill>
                          <a:latin typeface="Lexend"/>
                          <a:ea typeface="Lexend"/>
                          <a:cs typeface="Lexend"/>
                          <a:sym typeface="Lexend"/>
                        </a:rPr>
                        <a:t/>
                      </a:r>
                      <a:endParaRPr sz="1600">
                        <a:solidFill>
                          <a:schemeClr val="lt1"/>
                        </a:solidFill>
                        <a:latin typeface="Lexend"/>
                        <a:ea typeface="Lexend"/>
                        <a:cs typeface="Lexend"/>
                        <a:sym typeface="Lexend"/>
                      </a:endParaRPr>
                    </a:p>
                  </a:txBody>
                  <a:tcPr marT="3600" marB="3600" marR="3600" marL="3600">
                    <a:solidFill>
                      <a:schemeClr val="accent5"/>
                    </a:solidFill>
                  </a:tcPr>
                </a:tc>
                <a:tc>
                  <a:txBody>
                    <a:bodyPr/>
                    <a:lstStyle/>
                    <a:p>
                      <a:pPr indent="0" lvl="0" marL="0" rtl="0" algn="l">
                        <a:spcBef>
                          <a:spcPts val="0"/>
                        </a:spcBef>
                        <a:spcAft>
                          <a:spcPts val="0"/>
                        </a:spcAft>
                        <a:buNone/>
                      </a:pPr>
                      <a:r>
                        <a:rPr lang="en-GB" sz="900">
                          <a:solidFill>
                            <a:schemeClr val="lt1"/>
                          </a:solidFill>
                          <a:latin typeface="Lexend"/>
                          <a:ea typeface="Lexend"/>
                          <a:cs typeface="Lexend"/>
                          <a:sym typeface="Lexend"/>
                        </a:rPr>
                        <a:t>nidaamka falcelinta 1 = ugu falcelinta badan</a:t>
                      </a:r>
                      <a:endParaRPr sz="1600">
                        <a:solidFill>
                          <a:schemeClr val="lt1"/>
                        </a:solidFill>
                        <a:latin typeface="Lexend"/>
                        <a:ea typeface="Lexend"/>
                        <a:cs typeface="Lexend"/>
                        <a:sym typeface="Lexend"/>
                      </a:endParaRPr>
                    </a:p>
                  </a:txBody>
                  <a:tcPr marT="3600" marB="3600" marR="3600" marL="3600">
                    <a:solidFill>
                      <a:schemeClr val="accent5"/>
                    </a:solidFill>
                  </a:tcPr>
                </a:tc>
              </a:tr>
              <a:tr h="351900">
                <a:tc>
                  <a:txBody>
                    <a:bodyPr/>
                    <a:lstStyle/>
                    <a:p>
                      <a:pPr indent="0" lvl="0" marL="0" rtl="0" algn="l">
                        <a:spcBef>
                          <a:spcPts val="0"/>
                        </a:spcBef>
                        <a:spcAft>
                          <a:spcPts val="0"/>
                        </a:spcAft>
                        <a:buNone/>
                      </a:pPr>
                      <a:r>
                        <a:rPr lang="en-GB" sz="900">
                          <a:latin typeface="Lexend"/>
                          <a:ea typeface="Lexend"/>
                          <a:cs typeface="Lexend"/>
                          <a:sym typeface="Lexend"/>
                        </a:rPr>
                        <a:t>naxaas (copper)</a:t>
                      </a:r>
                      <a:endParaRPr sz="1600">
                        <a:latin typeface="Lexend"/>
                        <a:ea typeface="Lexend"/>
                        <a:cs typeface="Lexend"/>
                        <a:sym typeface="Lexend"/>
                      </a:endParaRPr>
                    </a:p>
                  </a:txBody>
                  <a:tcPr marT="3600" marB="3600" marR="3600" marL="3600">
                    <a:noFill/>
                  </a:tcPr>
                </a:tc>
                <a:tc>
                  <a:txBody>
                    <a:bodyPr/>
                    <a:lstStyle/>
                    <a:p>
                      <a:pPr indent="0" lvl="0" marL="0" rtl="0" algn="l">
                        <a:spcBef>
                          <a:spcPts val="0"/>
                        </a:spcBef>
                        <a:spcAft>
                          <a:spcPts val="0"/>
                        </a:spcAft>
                        <a:buNone/>
                      </a:pPr>
                      <a:r>
                        <a:t/>
                      </a:r>
                      <a:endParaRPr sz="1600"/>
                    </a:p>
                  </a:txBody>
                  <a:tcPr marT="3600" marB="3600" marR="3600" marL="3600">
                    <a:noFill/>
                  </a:tcPr>
                </a:tc>
                <a:tc>
                  <a:txBody>
                    <a:bodyPr/>
                    <a:lstStyle/>
                    <a:p>
                      <a:pPr indent="0" lvl="0" marL="0" rtl="0" algn="l">
                        <a:spcBef>
                          <a:spcPts val="0"/>
                        </a:spcBef>
                        <a:spcAft>
                          <a:spcPts val="0"/>
                        </a:spcAft>
                        <a:buNone/>
                      </a:pPr>
                      <a:r>
                        <a:t/>
                      </a:r>
                      <a:endParaRPr sz="1600"/>
                    </a:p>
                  </a:txBody>
                  <a:tcPr marT="3600" marB="3600" marR="3600" marL="3600">
                    <a:noFill/>
                  </a:tcPr>
                </a:tc>
                <a:tc>
                  <a:txBody>
                    <a:bodyPr/>
                    <a:lstStyle/>
                    <a:p>
                      <a:pPr indent="0" lvl="0" marL="0" rtl="0" algn="l">
                        <a:spcBef>
                          <a:spcPts val="0"/>
                        </a:spcBef>
                        <a:spcAft>
                          <a:spcPts val="0"/>
                        </a:spcAft>
                        <a:buNone/>
                      </a:pPr>
                      <a:r>
                        <a:t/>
                      </a:r>
                      <a:endParaRPr sz="1600"/>
                    </a:p>
                  </a:txBody>
                  <a:tcPr marT="3600" marB="3600" marR="3600" marL="3600">
                    <a:noFill/>
                  </a:tcPr>
                </a:tc>
              </a:tr>
              <a:tr h="351900">
                <a:tc>
                  <a:txBody>
                    <a:bodyPr/>
                    <a:lstStyle/>
                    <a:p>
                      <a:pPr indent="0" lvl="0" marL="0" rtl="0" algn="l">
                        <a:spcBef>
                          <a:spcPts val="0"/>
                        </a:spcBef>
                        <a:spcAft>
                          <a:spcPts val="0"/>
                        </a:spcAft>
                        <a:buNone/>
                      </a:pPr>
                      <a:r>
                        <a:rPr lang="en-GB" sz="900">
                          <a:latin typeface="Lexend"/>
                          <a:ea typeface="Lexend"/>
                          <a:cs typeface="Lexend"/>
                          <a:sym typeface="Lexend"/>
                        </a:rPr>
                        <a:t>magnesium</a:t>
                      </a:r>
                      <a:endParaRPr sz="1600">
                        <a:latin typeface="Lexend"/>
                        <a:ea typeface="Lexend"/>
                        <a:cs typeface="Lexend"/>
                        <a:sym typeface="Lexend"/>
                      </a:endParaRPr>
                    </a:p>
                  </a:txBody>
                  <a:tcPr marT="3600" marB="3600" marR="3600" marL="3600">
                    <a:noFill/>
                  </a:tcPr>
                </a:tc>
                <a:tc>
                  <a:txBody>
                    <a:bodyPr/>
                    <a:lstStyle/>
                    <a:p>
                      <a:pPr indent="0" lvl="0" marL="0" rtl="0" algn="l">
                        <a:spcBef>
                          <a:spcPts val="0"/>
                        </a:spcBef>
                        <a:spcAft>
                          <a:spcPts val="0"/>
                        </a:spcAft>
                        <a:buNone/>
                      </a:pPr>
                      <a:r>
                        <a:t/>
                      </a:r>
                      <a:endParaRPr sz="1600"/>
                    </a:p>
                  </a:txBody>
                  <a:tcPr marT="3600" marB="3600" marR="3600" marL="3600">
                    <a:noFill/>
                  </a:tcPr>
                </a:tc>
                <a:tc>
                  <a:txBody>
                    <a:bodyPr/>
                    <a:lstStyle/>
                    <a:p>
                      <a:pPr indent="0" lvl="0" marL="0" rtl="0" algn="l">
                        <a:spcBef>
                          <a:spcPts val="0"/>
                        </a:spcBef>
                        <a:spcAft>
                          <a:spcPts val="0"/>
                        </a:spcAft>
                        <a:buNone/>
                      </a:pPr>
                      <a:r>
                        <a:t/>
                      </a:r>
                      <a:endParaRPr sz="1600"/>
                    </a:p>
                  </a:txBody>
                  <a:tcPr marT="3600" marB="3600" marR="3600" marL="3600">
                    <a:noFill/>
                  </a:tcPr>
                </a:tc>
                <a:tc>
                  <a:txBody>
                    <a:bodyPr/>
                    <a:lstStyle/>
                    <a:p>
                      <a:pPr indent="0" lvl="0" marL="0" rtl="0" algn="l">
                        <a:spcBef>
                          <a:spcPts val="0"/>
                        </a:spcBef>
                        <a:spcAft>
                          <a:spcPts val="0"/>
                        </a:spcAft>
                        <a:buNone/>
                      </a:pPr>
                      <a:r>
                        <a:t/>
                      </a:r>
                      <a:endParaRPr sz="1600"/>
                    </a:p>
                  </a:txBody>
                  <a:tcPr marT="3600" marB="3600" marR="3600" marL="3600">
                    <a:noFill/>
                  </a:tcPr>
                </a:tc>
              </a:tr>
              <a:tr h="351900">
                <a:tc>
                  <a:txBody>
                    <a:bodyPr/>
                    <a:lstStyle/>
                    <a:p>
                      <a:pPr indent="0" lvl="0" marL="0" rtl="0" algn="l">
                        <a:spcBef>
                          <a:spcPts val="0"/>
                        </a:spcBef>
                        <a:spcAft>
                          <a:spcPts val="0"/>
                        </a:spcAft>
                        <a:buNone/>
                      </a:pPr>
                      <a:r>
                        <a:rPr lang="en-GB" sz="900">
                          <a:latin typeface="Lexend"/>
                          <a:ea typeface="Lexend"/>
                          <a:cs typeface="Lexend"/>
                          <a:sym typeface="Lexend"/>
                        </a:rPr>
                        <a:t>bir (iron)</a:t>
                      </a:r>
                      <a:endParaRPr sz="1600">
                        <a:latin typeface="Lexend"/>
                        <a:ea typeface="Lexend"/>
                        <a:cs typeface="Lexend"/>
                        <a:sym typeface="Lexend"/>
                      </a:endParaRPr>
                    </a:p>
                  </a:txBody>
                  <a:tcPr marT="3600" marB="3600" marR="3600" marL="3600">
                    <a:noFill/>
                  </a:tcPr>
                </a:tc>
                <a:tc>
                  <a:txBody>
                    <a:bodyPr/>
                    <a:lstStyle/>
                    <a:p>
                      <a:pPr indent="0" lvl="0" marL="0" rtl="0" algn="l">
                        <a:spcBef>
                          <a:spcPts val="0"/>
                        </a:spcBef>
                        <a:spcAft>
                          <a:spcPts val="0"/>
                        </a:spcAft>
                        <a:buNone/>
                      </a:pPr>
                      <a:r>
                        <a:t/>
                      </a:r>
                      <a:endParaRPr sz="1600"/>
                    </a:p>
                  </a:txBody>
                  <a:tcPr marT="3600" marB="3600" marR="3600" marL="3600">
                    <a:noFill/>
                  </a:tcPr>
                </a:tc>
                <a:tc>
                  <a:txBody>
                    <a:bodyPr/>
                    <a:lstStyle/>
                    <a:p>
                      <a:pPr indent="0" lvl="0" marL="0" rtl="0" algn="l">
                        <a:spcBef>
                          <a:spcPts val="0"/>
                        </a:spcBef>
                        <a:spcAft>
                          <a:spcPts val="0"/>
                        </a:spcAft>
                        <a:buNone/>
                      </a:pPr>
                      <a:r>
                        <a:t/>
                      </a:r>
                      <a:endParaRPr sz="1600"/>
                    </a:p>
                  </a:txBody>
                  <a:tcPr marT="3600" marB="3600" marR="3600" marL="3600">
                    <a:noFill/>
                  </a:tcPr>
                </a:tc>
                <a:tc>
                  <a:txBody>
                    <a:bodyPr/>
                    <a:lstStyle/>
                    <a:p>
                      <a:pPr indent="0" lvl="0" marL="0" rtl="0" algn="l">
                        <a:spcBef>
                          <a:spcPts val="0"/>
                        </a:spcBef>
                        <a:spcAft>
                          <a:spcPts val="0"/>
                        </a:spcAft>
                        <a:buNone/>
                      </a:pPr>
                      <a:r>
                        <a:t/>
                      </a:r>
                      <a:endParaRPr sz="1600"/>
                    </a:p>
                  </a:txBody>
                  <a:tcPr marT="3600" marB="3600" marR="3600" marL="3600">
                    <a:noFill/>
                  </a:tcPr>
                </a:tc>
              </a:tr>
              <a:tr h="351900">
                <a:tc>
                  <a:txBody>
                    <a:bodyPr/>
                    <a:lstStyle/>
                    <a:p>
                      <a:pPr indent="0" lvl="0" marL="0" rtl="0" algn="l">
                        <a:spcBef>
                          <a:spcPts val="0"/>
                        </a:spcBef>
                        <a:spcAft>
                          <a:spcPts val="0"/>
                        </a:spcAft>
                        <a:buNone/>
                      </a:pPr>
                      <a:r>
                        <a:rPr lang="en-GB" sz="900">
                          <a:latin typeface="Lexend"/>
                          <a:ea typeface="Lexend"/>
                          <a:cs typeface="Lexend"/>
                          <a:sym typeface="Lexend"/>
                        </a:rPr>
                        <a:t>zinc</a:t>
                      </a:r>
                      <a:endParaRPr sz="1600">
                        <a:latin typeface="Lexend"/>
                        <a:ea typeface="Lexend"/>
                        <a:cs typeface="Lexend"/>
                        <a:sym typeface="Lexend"/>
                      </a:endParaRPr>
                    </a:p>
                  </a:txBody>
                  <a:tcPr marT="3600" marB="3600" marR="3600" marL="3600">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3600" marB="3600" marR="3600" marL="3600">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3600" marB="3600" marR="3600" marL="3600">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3600" marB="3600" marR="3600" marL="3600">
                    <a:noFill/>
                  </a:tcPr>
                </a:tc>
              </a:tr>
            </a:tbl>
          </a:graphicData>
        </a:graphic>
      </p:graphicFrame>
      <p:sp>
        <p:nvSpPr>
          <p:cNvPr id="1263" name="Google Shape;1263;p101"/>
          <p:cNvSpPr txBox="1"/>
          <p:nvPr>
            <p:ph idx="1" type="body"/>
          </p:nvPr>
        </p:nvSpPr>
        <p:spPr>
          <a:xfrm>
            <a:off x="375725" y="3454325"/>
            <a:ext cx="1360800" cy="382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Habka:</a:t>
            </a:r>
            <a:endParaRPr/>
          </a:p>
        </p:txBody>
      </p:sp>
      <p:sp>
        <p:nvSpPr>
          <p:cNvPr id="1264" name="Google Shape;1264;p101"/>
          <p:cNvSpPr txBox="1"/>
          <p:nvPr/>
        </p:nvSpPr>
        <p:spPr>
          <a:xfrm>
            <a:off x="323975" y="3904350"/>
            <a:ext cx="1592400" cy="831300"/>
          </a:xfrm>
          <a:prstGeom prst="rect">
            <a:avLst/>
          </a:prstGeom>
          <a:noFill/>
          <a:ln>
            <a:noFill/>
          </a:ln>
        </p:spPr>
        <p:txBody>
          <a:bodyPr anchorCtr="0" anchor="t" bIns="0" lIns="0" spcFirstLastPara="1" rIns="0" wrap="square" tIns="0">
            <a:normAutofit/>
          </a:bodyPr>
          <a:lstStyle/>
          <a:p>
            <a:pPr indent="-342900" lvl="0" marL="457200" rtl="0" algn="l">
              <a:spcBef>
                <a:spcPts val="0"/>
              </a:spcBef>
              <a:spcAft>
                <a:spcPts val="0"/>
              </a:spcAft>
              <a:buClr>
                <a:schemeClr val="dk1"/>
              </a:buClr>
              <a:buSzPts val="1800"/>
              <a:buFont typeface="Lexend"/>
              <a:buAutoNum type="arabicPeriod"/>
            </a:pPr>
            <a:r>
              <a:rPr lang="en-GB" sz="1100">
                <a:solidFill>
                  <a:schemeClr val="dk1"/>
                </a:solidFill>
                <a:latin typeface="Lexend"/>
                <a:ea typeface="Lexend"/>
                <a:cs typeface="Lexend"/>
                <a:sym typeface="Lexend"/>
              </a:rPr>
              <a:t>Ku dar birta asiidhka.</a:t>
            </a:r>
            <a:endParaRPr sz="1800">
              <a:solidFill>
                <a:schemeClr val="dk1"/>
              </a:solidFill>
              <a:latin typeface="Lexend"/>
              <a:ea typeface="Lexend"/>
              <a:cs typeface="Lexend"/>
              <a:sym typeface="Lexend"/>
            </a:endParaRPr>
          </a:p>
        </p:txBody>
      </p:sp>
      <p:sp>
        <p:nvSpPr>
          <p:cNvPr id="1265" name="Google Shape;1265;p101"/>
          <p:cNvSpPr txBox="1"/>
          <p:nvPr/>
        </p:nvSpPr>
        <p:spPr>
          <a:xfrm>
            <a:off x="1977225" y="3454325"/>
            <a:ext cx="1592400" cy="1385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2. Haay tuubo tijaabo oo madhan korka isku darka falgal (reaction).</a:t>
            </a:r>
            <a:r>
              <a:rPr lang="en-GB" sz="1100">
                <a:solidFill>
                  <a:schemeClr val="dk1"/>
                </a:solidFill>
                <a:latin typeface="Lexend"/>
                <a:ea typeface="Lexend"/>
                <a:cs typeface="Lexend"/>
                <a:sym typeface="Lexend"/>
              </a:rPr>
              <a:t/>
            </a:r>
            <a:br>
              <a:rPr lang="en-GB" sz="1800">
                <a:solidFill>
                  <a:schemeClr val="dk1"/>
                </a:solidFill>
                <a:latin typeface="Lexend"/>
                <a:ea typeface="Lexend"/>
                <a:cs typeface="Lexend"/>
                <a:sym typeface="Lexend"/>
              </a:rPr>
            </a:br>
            <a:r>
              <a:rPr lang="en-GB" sz="1100">
                <a:solidFill>
                  <a:schemeClr val="dk1"/>
                </a:solidFill>
                <a:latin typeface="Lexend"/>
                <a:ea typeface="Lexend"/>
                <a:cs typeface="Lexend"/>
                <a:sym typeface="Lexend"/>
              </a:rPr>
              <a:t/>
            </a:r>
            <a:br>
              <a:rPr lang="en-GB" sz="1800">
                <a:solidFill>
                  <a:schemeClr val="dk1"/>
                </a:solidFill>
                <a:latin typeface="Lexend"/>
                <a:ea typeface="Lexend"/>
                <a:cs typeface="Lexend"/>
                <a:sym typeface="Lexend"/>
              </a:rPr>
            </a:br>
            <a:r>
              <a:rPr lang="en-GB" sz="1100">
                <a:solidFill>
                  <a:schemeClr val="dk1"/>
                </a:solidFill>
                <a:latin typeface="Lexend"/>
                <a:ea typeface="Lexend"/>
                <a:cs typeface="Lexend"/>
                <a:sym typeface="Lexend"/>
              </a:rPr>
              <a:t/>
            </a:r>
            <a:br>
              <a:rPr lang="en-GB" sz="1800">
                <a:solidFill>
                  <a:schemeClr val="dk1"/>
                </a:solidFill>
                <a:latin typeface="Lexend"/>
                <a:ea typeface="Lexend"/>
                <a:cs typeface="Lexend"/>
                <a:sym typeface="Lexend"/>
              </a:rPr>
            </a:br>
            <a:r>
              <a:rPr lang="en-GB" sz="1100">
                <a:solidFill>
                  <a:schemeClr val="dk1"/>
                </a:solidFill>
                <a:latin typeface="Lexend"/>
                <a:ea typeface="Lexend"/>
                <a:cs typeface="Lexend"/>
                <a:sym typeface="Lexend"/>
              </a:rPr>
              <a:t/>
            </a:r>
            <a:br>
              <a:rPr lang="en-GB" sz="1800">
                <a:solidFill>
                  <a:schemeClr val="dk1"/>
                </a:solidFill>
                <a:latin typeface="Lexend"/>
                <a:ea typeface="Lexend"/>
                <a:cs typeface="Lexend"/>
                <a:sym typeface="Lexend"/>
              </a:rPr>
            </a:b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266" name="Google Shape;1266;p101"/>
          <p:cNvSpPr txBox="1"/>
          <p:nvPr/>
        </p:nvSpPr>
        <p:spPr>
          <a:xfrm>
            <a:off x="3630450" y="3454325"/>
            <a:ext cx="1592400" cy="1385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3. Taabo dibadda tuubada tijaabada si aad u ogaatid kororka heerkulka.</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267" name="Google Shape;1267;p101"/>
          <p:cNvSpPr txBox="1"/>
          <p:nvPr/>
        </p:nvSpPr>
        <p:spPr>
          <a:xfrm>
            <a:off x="5283675" y="3454325"/>
            <a:ext cx="1675800" cy="1108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4. Tijaabi gaaska la soo ururiyay iyadoo la isticmaalayo qori shidan.</a:t>
            </a:r>
            <a:r>
              <a:rPr lang="en-GB" sz="1100">
                <a:solidFill>
                  <a:schemeClr val="dk1"/>
                </a:solidFill>
                <a:latin typeface="Lexend"/>
                <a:ea typeface="Lexend"/>
                <a:cs typeface="Lexend"/>
                <a:sym typeface="Lexend"/>
              </a:rPr>
              <a:t/>
            </a:r>
            <a:br>
              <a:rPr lang="en-GB" sz="1800">
                <a:solidFill>
                  <a:schemeClr val="dk1"/>
                </a:solidFill>
                <a:latin typeface="Lexend"/>
                <a:ea typeface="Lexend"/>
                <a:cs typeface="Lexend"/>
                <a:sym typeface="Lexend"/>
              </a:rPr>
            </a:br>
            <a:r>
              <a:rPr lang="en-GB" sz="1100">
                <a:solidFill>
                  <a:schemeClr val="dk1"/>
                </a:solidFill>
                <a:latin typeface="Lexend"/>
                <a:ea typeface="Lexend"/>
                <a:cs typeface="Lexend"/>
                <a:sym typeface="Lexend"/>
              </a:rPr>
              <a:t/>
            </a:r>
            <a:br>
              <a:rPr lang="en-GB" sz="1800">
                <a:solidFill>
                  <a:schemeClr val="dk1"/>
                </a:solidFill>
                <a:latin typeface="Lexend"/>
                <a:ea typeface="Lexend"/>
                <a:cs typeface="Lexend"/>
                <a:sym typeface="Lexend"/>
              </a:rPr>
            </a:br>
            <a:r>
              <a:rPr lang="en-GB" sz="1100">
                <a:solidFill>
                  <a:schemeClr val="dk1"/>
                </a:solidFill>
                <a:latin typeface="Lexend"/>
                <a:ea typeface="Lexend"/>
                <a:cs typeface="Lexend"/>
                <a:sym typeface="Lexend"/>
              </a:rPr>
              <a:t/>
            </a:r>
            <a:br>
              <a:rPr lang="en-GB" sz="1800">
                <a:solidFill>
                  <a:schemeClr val="dk1"/>
                </a:solidFill>
                <a:latin typeface="Lexend"/>
                <a:ea typeface="Lexend"/>
                <a:cs typeface="Lexend"/>
                <a:sym typeface="Lexend"/>
              </a:rPr>
            </a:b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268" name="Google Shape;1268;p101"/>
          <p:cNvSpPr txBox="1"/>
          <p:nvPr/>
        </p:nvSpPr>
        <p:spPr>
          <a:xfrm>
            <a:off x="7020300" y="3507125"/>
            <a:ext cx="1505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a:latin typeface="Lexend"/>
              </a:rPr>
              <a:t/>
            </a:r>
            <a:endParaRPr sz="1800">
              <a:solidFill>
                <a:schemeClr val="dk1"/>
              </a:solidFill>
              <a:latin typeface="Lexend"/>
              <a:ea typeface="Lexend"/>
              <a:cs typeface="Lexend"/>
              <a:sym typeface="Lexend"/>
            </a:endParaRPr>
          </a:p>
        </p:txBody>
      </p:sp>
      <p:sp>
        <p:nvSpPr>
          <p:cNvPr id="1269" name="Google Shape;1269;p101"/>
          <p:cNvSpPr txBox="1"/>
          <p:nvPr/>
        </p:nvSpPr>
        <p:spPr>
          <a:xfrm>
            <a:off x="7020300" y="3454325"/>
            <a:ext cx="16758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5. Dhageyso dhawaaqa 'squeaky pop'.</a:t>
            </a:r>
            <a:r>
              <a:rPr lang="en-GB" sz="1100">
                <a:solidFill>
                  <a:schemeClr val="dk1"/>
                </a:solidFill>
                <a:latin typeface="Lexend"/>
                <a:ea typeface="Lexend"/>
                <a:cs typeface="Lexend"/>
                <a:sym typeface="Lexend"/>
              </a:rPr>
              <a:t/>
            </a:r>
            <a:br>
              <a:rPr lang="en-GB" sz="1800">
                <a:solidFill>
                  <a:schemeClr val="dk1"/>
                </a:solidFill>
                <a:latin typeface="Lexend"/>
                <a:ea typeface="Lexend"/>
                <a:cs typeface="Lexend"/>
                <a:sym typeface="Lexend"/>
              </a:rPr>
            </a:br>
            <a:r>
              <a:rPr lang="en-GB" sz="1100">
                <a:solidFill>
                  <a:schemeClr val="dk1"/>
                </a:solidFill>
                <a:latin typeface="Lexend"/>
                <a:ea typeface="Lexend"/>
                <a:cs typeface="Lexend"/>
                <a:sym typeface="Lexend"/>
              </a:rPr>
              <a:t/>
            </a:r>
            <a:br>
              <a:rPr lang="en-GB" sz="1800">
                <a:solidFill>
                  <a:schemeClr val="dk1"/>
                </a:solidFill>
                <a:latin typeface="Lexend"/>
                <a:ea typeface="Lexend"/>
                <a:cs typeface="Lexend"/>
                <a:sym typeface="Lexend"/>
              </a:rPr>
            </a:b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3" name="Shape 1273"/>
        <p:cNvGrpSpPr/>
        <p:nvPr/>
      </p:nvGrpSpPr>
      <p:grpSpPr>
        <a:xfrm>
          <a:off x="0" y="0"/>
          <a:ext cx="0" cy="0"/>
          <a:chOff x="0" y="0"/>
          <a:chExt cx="0" cy="0"/>
        </a:xfrm>
      </p:grpSpPr>
      <p:sp>
        <p:nvSpPr>
          <p:cNvPr id="1274" name="Google Shape;1274;p10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Tijaabinta hydrogen</a:t>
            </a:r>
            <a:endParaRPr/>
          </a:p>
        </p:txBody>
      </p:sp>
      <p:graphicFrame>
        <p:nvGraphicFramePr>
          <p:cNvPr id="1275" name="Google Shape;1275;p102"/>
          <p:cNvGraphicFramePr/>
          <p:nvPr/>
        </p:nvGraphicFramePr>
        <p:xfrm>
          <a:off x="324000" y="1178288"/>
          <a:ext cx="3000000" cy="3000000"/>
        </p:xfrm>
        <a:graphic>
          <a:graphicData uri="http://schemas.openxmlformats.org/drawingml/2006/table">
            <a:tbl>
              <a:tblPr>
                <a:noFill/>
                <a:tableStyleId>{CCF53933-51A3-4AC8-BC72-A1285DDF0AA6}</a:tableStyleId>
              </a:tblPr>
              <a:tblGrid>
                <a:gridCol w="1369900"/>
                <a:gridCol w="2589150"/>
                <a:gridCol w="2209550"/>
                <a:gridCol w="2209550"/>
              </a:tblGrid>
              <a:tr h="513375">
                <a:tc>
                  <a:txBody>
                    <a:bodyPr/>
                    <a:lstStyle/>
                    <a:p>
                      <a:pPr indent="0" lvl="0" marL="0" rtl="0" algn="l">
                        <a:spcBef>
                          <a:spcPts val="0"/>
                        </a:spcBef>
                        <a:spcAft>
                          <a:spcPts val="0"/>
                        </a:spcAft>
                        <a:buNone/>
                      </a:pPr>
                      <a:r>
                        <a:rPr lang="en-GB" sz="1300">
                          <a:solidFill>
                            <a:schemeClr val="lt1"/>
                          </a:solidFill>
                          <a:latin typeface="Lexend"/>
                          <a:ea typeface="Lexend"/>
                          <a:cs typeface="Lexend"/>
                          <a:sym typeface="Lexend"/>
                        </a:rPr>
                        <a:t>magaca birta</a:t>
                      </a:r>
                      <a:endParaRPr sz="1800">
                        <a:solidFill>
                          <a:schemeClr val="lt1"/>
                        </a:solidFill>
                        <a:latin typeface="Lexend"/>
                        <a:ea typeface="Lexend"/>
                        <a:cs typeface="Lexend"/>
                        <a:sym typeface="Lexend"/>
                      </a:endParaRPr>
                    </a:p>
                  </a:txBody>
                  <a:tcPr marT="3600" marB="3600" marR="3600" marL="3600">
                    <a:solidFill>
                      <a:schemeClr val="accent5"/>
                    </a:solidFill>
                  </a:tcPr>
                </a:tc>
                <a:tc>
                  <a:txBody>
                    <a:bodyPr/>
                    <a:lstStyle/>
                    <a:p>
                      <a:pPr indent="0" lvl="0" marL="0" rtl="0" algn="l">
                        <a:spcBef>
                          <a:spcPts val="0"/>
                        </a:spcBef>
                        <a:spcAft>
                          <a:spcPts val="0"/>
                        </a:spcAft>
                        <a:buNone/>
                      </a:pPr>
                      <a:r>
                        <a:rPr lang="en-GB" sz="1300">
                          <a:solidFill>
                            <a:schemeClr val="lt1"/>
                          </a:solidFill>
                          <a:latin typeface="Lexend"/>
                          <a:ea typeface="Lexend"/>
                          <a:cs typeface="Lexend"/>
                          <a:sym typeface="Lexend"/>
                        </a:rPr>
                        <a:t>ilaalinta (observations)</a:t>
                      </a:r>
                      <a:endParaRPr sz="1800">
                        <a:solidFill>
                          <a:schemeClr val="lt1"/>
                        </a:solidFill>
                        <a:latin typeface="Lexend"/>
                        <a:ea typeface="Lexend"/>
                        <a:cs typeface="Lexend"/>
                        <a:sym typeface="Lexend"/>
                      </a:endParaRPr>
                    </a:p>
                  </a:txBody>
                  <a:tcPr marT="3600" marB="3600" marR="3600" marL="3600">
                    <a:solidFill>
                      <a:schemeClr val="accent5"/>
                    </a:solidFill>
                  </a:tcPr>
                </a:tc>
                <a:tc>
                  <a:txBody>
                    <a:bodyPr/>
                    <a:lstStyle/>
                    <a:p>
                      <a:pPr indent="0" lvl="0" marL="0" rtl="0" algn="l">
                        <a:spcBef>
                          <a:spcPts val="0"/>
                        </a:spcBef>
                        <a:spcAft>
                          <a:spcPts val="0"/>
                        </a:spcAft>
                        <a:buNone/>
                      </a:pPr>
                      <a:r>
                        <a:rPr lang="en-GB" sz="1300">
                          <a:solidFill>
                            <a:schemeClr val="lt1"/>
                          </a:solidFill>
                          <a:latin typeface="Lexend"/>
                          <a:ea typeface="Lexend"/>
                          <a:cs typeface="Lexend"/>
                          <a:sym typeface="Lexend"/>
                        </a:rPr>
                        <a:t>tijaabinta togan ee gaaska hydrogen</a:t>
                      </a:r>
                      <a:endParaRPr sz="1800">
                        <a:solidFill>
                          <a:schemeClr val="lt1"/>
                        </a:solidFill>
                        <a:latin typeface="Lexend"/>
                        <a:ea typeface="Lexend"/>
                        <a:cs typeface="Lexend"/>
                        <a:sym typeface="Lexend"/>
                      </a:endParaRPr>
                    </a:p>
                  </a:txBody>
                  <a:tcPr marT="3600" marB="3600" marR="3600" marL="3600">
                    <a:solidFill>
                      <a:schemeClr val="accent5"/>
                    </a:solidFill>
                  </a:tcPr>
                </a:tc>
                <a:tc>
                  <a:txBody>
                    <a:bodyPr/>
                    <a:lstStyle/>
                    <a:p>
                      <a:pPr indent="0" lvl="0" marL="0" rtl="0" algn="l">
                        <a:spcBef>
                          <a:spcPts val="0"/>
                        </a:spcBef>
                        <a:spcAft>
                          <a:spcPts val="0"/>
                        </a:spcAft>
                        <a:buNone/>
                      </a:pPr>
                      <a:r>
                        <a:rPr lang="en-GB" sz="1300">
                          <a:solidFill>
                            <a:schemeClr val="lt1"/>
                          </a:solidFill>
                          <a:latin typeface="Lexend"/>
                          <a:ea typeface="Lexend"/>
                          <a:cs typeface="Lexend"/>
                          <a:sym typeface="Lexend"/>
                        </a:rPr>
                        <a:t>nidaamka falcelinta 1 = ugu falcelinta badan</a:t>
                      </a:r>
                      <a:endParaRPr sz="1800">
                        <a:solidFill>
                          <a:schemeClr val="lt1"/>
                        </a:solidFill>
                        <a:latin typeface="Lexend"/>
                        <a:ea typeface="Lexend"/>
                        <a:cs typeface="Lexend"/>
                        <a:sym typeface="Lexend"/>
                      </a:endParaRPr>
                    </a:p>
                  </a:txBody>
                  <a:tcPr marT="3600" marB="3600" marR="3600" marL="3600">
                    <a:solidFill>
                      <a:schemeClr val="accent5"/>
                    </a:solidFill>
                  </a:tcPr>
                </a:tc>
              </a:tr>
              <a:tr h="351900">
                <a:tc>
                  <a:txBody>
                    <a:bodyPr/>
                    <a:lstStyle/>
                    <a:p>
                      <a:pPr indent="0" lvl="0" marL="0" rtl="0" algn="l">
                        <a:spcBef>
                          <a:spcPts val="0"/>
                        </a:spcBef>
                        <a:spcAft>
                          <a:spcPts val="0"/>
                        </a:spcAft>
                        <a:buNone/>
                      </a:pPr>
                      <a:r>
                        <a:rPr lang="en-GB" sz="1300">
                          <a:latin typeface="Lexend"/>
                          <a:ea typeface="Lexend"/>
                          <a:cs typeface="Lexend"/>
                          <a:sym typeface="Lexend"/>
                        </a:rPr>
                        <a:t>naxaas (copper)</a:t>
                      </a:r>
                      <a:endParaRPr sz="1800">
                        <a:latin typeface="Lexend"/>
                        <a:ea typeface="Lexend"/>
                        <a:cs typeface="Lexend"/>
                        <a:sym typeface="Lexend"/>
                      </a:endParaRPr>
                    </a:p>
                  </a:txBody>
                  <a:tcPr marT="3600" marB="3600" marR="3600" marL="3600">
                    <a:noFill/>
                  </a:tcPr>
                </a:tc>
                <a:tc>
                  <a:txBody>
                    <a:bodyPr/>
                    <a:lstStyle/>
                    <a:p>
                      <a:pPr indent="0" lvl="0" marL="0" rtl="0" algn="l">
                        <a:spcBef>
                          <a:spcPts val="0"/>
                        </a:spcBef>
                        <a:spcAft>
                          <a:spcPts val="0"/>
                        </a:spcAft>
                        <a:buNone/>
                      </a:pPr>
                      <a:r>
                        <a:t/>
                      </a:r>
                      <a:endParaRPr/>
                    </a:p>
                  </a:txBody>
                  <a:tcPr marT="3600" marB="3600" marR="3600" marL="3600">
                    <a:noFill/>
                  </a:tcPr>
                </a:tc>
                <a:tc>
                  <a:txBody>
                    <a:bodyPr/>
                    <a:lstStyle/>
                    <a:p>
                      <a:pPr indent="0" lvl="0" marL="0" rtl="0" algn="l">
                        <a:spcBef>
                          <a:spcPts val="0"/>
                        </a:spcBef>
                        <a:spcAft>
                          <a:spcPts val="0"/>
                        </a:spcAft>
                        <a:buNone/>
                      </a:pPr>
                      <a:r>
                        <a:t/>
                      </a:r>
                      <a:endParaRPr/>
                    </a:p>
                  </a:txBody>
                  <a:tcPr marT="3600" marB="3600" marR="3600" marL="3600">
                    <a:noFill/>
                  </a:tcPr>
                </a:tc>
                <a:tc>
                  <a:txBody>
                    <a:bodyPr/>
                    <a:lstStyle/>
                    <a:p>
                      <a:pPr indent="0" lvl="0" marL="0" rtl="0" algn="l">
                        <a:spcBef>
                          <a:spcPts val="0"/>
                        </a:spcBef>
                        <a:spcAft>
                          <a:spcPts val="0"/>
                        </a:spcAft>
                        <a:buNone/>
                      </a:pPr>
                      <a:r>
                        <a:t/>
                      </a:r>
                      <a:endParaRPr/>
                    </a:p>
                  </a:txBody>
                  <a:tcPr marT="3600" marB="3600" marR="3600" marL="3600">
                    <a:noFill/>
                  </a:tcPr>
                </a:tc>
              </a:tr>
              <a:tr h="351900">
                <a:tc>
                  <a:txBody>
                    <a:bodyPr/>
                    <a:lstStyle/>
                    <a:p>
                      <a:pPr indent="0" lvl="0" marL="0" rtl="0" algn="l">
                        <a:spcBef>
                          <a:spcPts val="0"/>
                        </a:spcBef>
                        <a:spcAft>
                          <a:spcPts val="0"/>
                        </a:spcAft>
                        <a:buNone/>
                      </a:pPr>
                      <a:r>
                        <a:rPr lang="en-GB" sz="1300">
                          <a:latin typeface="Lexend"/>
                          <a:ea typeface="Lexend"/>
                          <a:cs typeface="Lexend"/>
                          <a:sym typeface="Lexend"/>
                        </a:rPr>
                        <a:t>magnesium</a:t>
                      </a:r>
                      <a:endParaRPr sz="1800">
                        <a:latin typeface="Lexend"/>
                        <a:ea typeface="Lexend"/>
                        <a:cs typeface="Lexend"/>
                        <a:sym typeface="Lexend"/>
                      </a:endParaRPr>
                    </a:p>
                  </a:txBody>
                  <a:tcPr marT="3600" marB="3600" marR="3600" marL="3600">
                    <a:noFill/>
                  </a:tcPr>
                </a:tc>
                <a:tc>
                  <a:txBody>
                    <a:bodyPr/>
                    <a:lstStyle/>
                    <a:p>
                      <a:pPr indent="0" lvl="0" marL="0" rtl="0" algn="l">
                        <a:spcBef>
                          <a:spcPts val="0"/>
                        </a:spcBef>
                        <a:spcAft>
                          <a:spcPts val="0"/>
                        </a:spcAft>
                        <a:buNone/>
                      </a:pPr>
                      <a:r>
                        <a:t/>
                      </a:r>
                      <a:endParaRPr/>
                    </a:p>
                  </a:txBody>
                  <a:tcPr marT="3600" marB="3600" marR="3600" marL="3600">
                    <a:noFill/>
                  </a:tcPr>
                </a:tc>
                <a:tc>
                  <a:txBody>
                    <a:bodyPr/>
                    <a:lstStyle/>
                    <a:p>
                      <a:pPr indent="0" lvl="0" marL="0" rtl="0" algn="l">
                        <a:spcBef>
                          <a:spcPts val="0"/>
                        </a:spcBef>
                        <a:spcAft>
                          <a:spcPts val="0"/>
                        </a:spcAft>
                        <a:buNone/>
                      </a:pPr>
                      <a:r>
                        <a:t/>
                      </a:r>
                      <a:endParaRPr/>
                    </a:p>
                  </a:txBody>
                  <a:tcPr marT="3600" marB="3600" marR="3600" marL="3600">
                    <a:noFill/>
                  </a:tcPr>
                </a:tc>
                <a:tc>
                  <a:txBody>
                    <a:bodyPr/>
                    <a:lstStyle/>
                    <a:p>
                      <a:pPr indent="0" lvl="0" marL="0" rtl="0" algn="l">
                        <a:spcBef>
                          <a:spcPts val="0"/>
                        </a:spcBef>
                        <a:spcAft>
                          <a:spcPts val="0"/>
                        </a:spcAft>
                        <a:buNone/>
                      </a:pPr>
                      <a:r>
                        <a:t/>
                      </a:r>
                      <a:endParaRPr/>
                    </a:p>
                  </a:txBody>
                  <a:tcPr marT="3600" marB="3600" marR="3600" marL="3600">
                    <a:noFill/>
                  </a:tcPr>
                </a:tc>
              </a:tr>
              <a:tr h="351900">
                <a:tc>
                  <a:txBody>
                    <a:bodyPr/>
                    <a:lstStyle/>
                    <a:p>
                      <a:pPr indent="0" lvl="0" marL="0" rtl="0" algn="l">
                        <a:spcBef>
                          <a:spcPts val="0"/>
                        </a:spcBef>
                        <a:spcAft>
                          <a:spcPts val="0"/>
                        </a:spcAft>
                        <a:buNone/>
                      </a:pPr>
                      <a:r>
                        <a:rPr lang="en-GB" sz="1300">
                          <a:latin typeface="Lexend"/>
                          <a:ea typeface="Lexend"/>
                          <a:cs typeface="Lexend"/>
                          <a:sym typeface="Lexend"/>
                        </a:rPr>
                        <a:t>bir (iron)</a:t>
                      </a:r>
                      <a:endParaRPr sz="1800">
                        <a:latin typeface="Lexend"/>
                        <a:ea typeface="Lexend"/>
                        <a:cs typeface="Lexend"/>
                        <a:sym typeface="Lexend"/>
                      </a:endParaRPr>
                    </a:p>
                  </a:txBody>
                  <a:tcPr marT="3600" marB="3600" marR="3600" marL="3600">
                    <a:noFill/>
                  </a:tcPr>
                </a:tc>
                <a:tc>
                  <a:txBody>
                    <a:bodyPr/>
                    <a:lstStyle/>
                    <a:p>
                      <a:pPr indent="0" lvl="0" marL="0" rtl="0" algn="l">
                        <a:spcBef>
                          <a:spcPts val="0"/>
                        </a:spcBef>
                        <a:spcAft>
                          <a:spcPts val="0"/>
                        </a:spcAft>
                        <a:buNone/>
                      </a:pPr>
                      <a:r>
                        <a:t/>
                      </a:r>
                      <a:endParaRPr/>
                    </a:p>
                  </a:txBody>
                  <a:tcPr marT="3600" marB="3600" marR="3600" marL="3600">
                    <a:noFill/>
                  </a:tcPr>
                </a:tc>
                <a:tc>
                  <a:txBody>
                    <a:bodyPr/>
                    <a:lstStyle/>
                    <a:p>
                      <a:pPr indent="0" lvl="0" marL="0" rtl="0" algn="l">
                        <a:spcBef>
                          <a:spcPts val="0"/>
                        </a:spcBef>
                        <a:spcAft>
                          <a:spcPts val="0"/>
                        </a:spcAft>
                        <a:buNone/>
                      </a:pPr>
                      <a:r>
                        <a:t/>
                      </a:r>
                      <a:endParaRPr/>
                    </a:p>
                  </a:txBody>
                  <a:tcPr marT="3600" marB="3600" marR="3600" marL="3600">
                    <a:noFill/>
                  </a:tcPr>
                </a:tc>
                <a:tc>
                  <a:txBody>
                    <a:bodyPr/>
                    <a:lstStyle/>
                    <a:p>
                      <a:pPr indent="0" lvl="0" marL="0" rtl="0" algn="l">
                        <a:spcBef>
                          <a:spcPts val="0"/>
                        </a:spcBef>
                        <a:spcAft>
                          <a:spcPts val="0"/>
                        </a:spcAft>
                        <a:buNone/>
                      </a:pPr>
                      <a:r>
                        <a:t/>
                      </a:r>
                      <a:endParaRPr/>
                    </a:p>
                  </a:txBody>
                  <a:tcPr marT="3600" marB="3600" marR="3600" marL="3600">
                    <a:noFill/>
                  </a:tcPr>
                </a:tc>
              </a:tr>
              <a:tr h="351900">
                <a:tc>
                  <a:txBody>
                    <a:bodyPr/>
                    <a:lstStyle/>
                    <a:p>
                      <a:pPr indent="0" lvl="0" marL="0" rtl="0" algn="l">
                        <a:spcBef>
                          <a:spcPts val="0"/>
                        </a:spcBef>
                        <a:spcAft>
                          <a:spcPts val="0"/>
                        </a:spcAft>
                        <a:buNone/>
                      </a:pPr>
                      <a:r>
                        <a:rPr lang="en-GB" sz="1300">
                          <a:latin typeface="Lexend"/>
                          <a:ea typeface="Lexend"/>
                          <a:cs typeface="Lexend"/>
                          <a:sym typeface="Lexend"/>
                        </a:rPr>
                        <a:t>zinc</a:t>
                      </a:r>
                      <a:endParaRPr sz="1800">
                        <a:latin typeface="Lexend"/>
                        <a:ea typeface="Lexend"/>
                        <a:cs typeface="Lexend"/>
                        <a:sym typeface="Lexend"/>
                      </a:endParaRPr>
                    </a:p>
                  </a:txBody>
                  <a:tcPr marT="3600" marB="3600" marR="3600" marL="3600">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3600" marB="3600" marR="3600" marL="3600">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3600" marB="3600" marR="3600" marL="3600">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3600" marB="3600" marR="3600" marL="3600">
                    <a:noFill/>
                  </a:tcPr>
                </a:tc>
              </a:tr>
            </a:tbl>
          </a:graphicData>
        </a:graphic>
      </p:graphicFrame>
      <p:sp>
        <p:nvSpPr>
          <p:cNvPr id="1276" name="Google Shape;1276;p102"/>
          <p:cNvSpPr txBox="1"/>
          <p:nvPr>
            <p:ph idx="1" type="body"/>
          </p:nvPr>
        </p:nvSpPr>
        <p:spPr>
          <a:xfrm>
            <a:off x="324000" y="3187325"/>
            <a:ext cx="7654200" cy="7653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AutoNum type="arabicParenR" startAt="2"/>
            </a:pPr>
            <a:r>
              <a:rPr lang="en-GB" sz="1800">
                <a:latin typeface="Lexend"/>
              </a:rPr>
              <a:t>Nidaami falcelinta iyadoo lagu salaynayo ilaalinta. 1 = ugu falcelinta badan, 4 = ugu yar.</a:t>
            </a:r>
            <a:endParaRPr sz="2000"/>
          </a:p>
        </p:txBody>
      </p:sp>
      <p:sp>
        <p:nvSpPr>
          <p:cNvPr id="1277" name="Google Shape;1277;p102"/>
          <p:cNvSpPr txBox="1"/>
          <p:nvPr>
            <p:ph idx="1" type="body"/>
          </p:nvPr>
        </p:nvSpPr>
        <p:spPr>
          <a:xfrm>
            <a:off x="324000" y="3987210"/>
            <a:ext cx="8496000" cy="3861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AutoNum type="arabicParenR" startAt="3"/>
            </a:pPr>
            <a:r>
              <a:rPr lang="en-GB" sz="1800">
                <a:latin typeface="Lexend"/>
              </a:rPr>
              <a:t>Qor isla'egyada erayada iyo calaamadaha ee falgal kasta oo dhaca.</a:t>
            </a:r>
            <a:endParaRPr sz="2000"/>
          </a:p>
        </p:txBody>
      </p:sp>
      <p:sp>
        <p:nvSpPr>
          <p:cNvPr id="1278" name="Google Shape;1278;p102"/>
          <p:cNvSpPr/>
          <p:nvPr/>
        </p:nvSpPr>
        <p:spPr>
          <a:xfrm>
            <a:off x="6492600" y="1123550"/>
            <a:ext cx="2209800" cy="2029200"/>
          </a:xfrm>
          <a:prstGeom prst="roundRect">
            <a:avLst>
              <a:gd fmla="val 9762"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7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2" name="Shape 1282"/>
        <p:cNvGrpSpPr/>
        <p:nvPr/>
      </p:nvGrpSpPr>
      <p:grpSpPr>
        <a:xfrm>
          <a:off x="0" y="0"/>
          <a:ext cx="0" cy="0"/>
          <a:chOff x="0" y="0"/>
          <a:chExt cx="0" cy="0"/>
        </a:xfrm>
      </p:grpSpPr>
      <p:sp>
        <p:nvSpPr>
          <p:cNvPr id="1283" name="Google Shape;1283;p103"/>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Font typeface="Kalam"/>
              <a:buAutoNum type="arabicParenR"/>
              <a:defRPr/>
            </a:pPr>
            <a:r>
              <a:rPr lang="en-GB" sz="1100">
                <a:latin typeface="Kalam"/>
                <a:ea typeface="Kalam"/>
                <a:cs typeface="Kalam"/>
                <a:sym typeface="Kalam"/>
              </a:rPr>
              <a:t>Natiijooyinkaagu waxay u ekaan karaan kuwan:</a:t>
            </a:r>
            <a:endParaRPr>
              <a:latin typeface="Kalam"/>
              <a:ea typeface="Kalam"/>
              <a:cs typeface="Kalam"/>
              <a:sym typeface="Kalam"/>
            </a:endParaRPr>
          </a:p>
        </p:txBody>
      </p:sp>
      <p:sp>
        <p:nvSpPr>
          <p:cNvPr id="1284" name="Google Shape;1284;p103"/>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Tijaabinta haydarojiin (hydrogen)</a:t>
            </a:r>
            <a:endParaRPr/>
          </a:p>
        </p:txBody>
      </p:sp>
      <p:graphicFrame>
        <p:nvGraphicFramePr>
          <p:cNvPr id="1285" name="Google Shape;1285;p103"/>
          <p:cNvGraphicFramePr/>
          <p:nvPr/>
        </p:nvGraphicFramePr>
        <p:xfrm>
          <a:off x="324000" y="1225250"/>
          <a:ext cx="3000000" cy="3000000"/>
        </p:xfrm>
        <a:graphic>
          <a:graphicData uri="http://schemas.openxmlformats.org/drawingml/2006/table">
            <a:tbl>
              <a:tblPr>
                <a:noFill/>
                <a:tableStyleId>{CCF53933-51A3-4AC8-BC72-A1285DDF0AA6}</a:tableStyleId>
              </a:tblPr>
              <a:tblGrid>
                <a:gridCol w="1369900"/>
                <a:gridCol w="2489350"/>
                <a:gridCol w="2073550"/>
                <a:gridCol w="2234100"/>
              </a:tblGrid>
              <a:tr h="612150">
                <a:tc>
                  <a:txBody>
                    <a:bodyPr/>
                    <a:lstStyle/>
                    <a:p>
                      <a:pPr indent="0" lvl="0" marL="0" rtl="0" algn="l">
                        <a:spcBef>
                          <a:spcPts val="0"/>
                        </a:spcBef>
                        <a:spcAft>
                          <a:spcPts val="0"/>
                        </a:spcAft>
                        <a:buNone/>
                      </a:pPr>
                      <a:r>
                        <a:rPr lang="en-GB" sz="1300">
                          <a:solidFill>
                            <a:schemeClr val="lt1"/>
                          </a:solidFill>
                          <a:latin typeface="Lexend"/>
                          <a:ea typeface="Lexend"/>
                          <a:cs typeface="Lexend"/>
                          <a:sym typeface="Lexend"/>
                        </a:rPr>
                        <a:t>magaca birta (metal)</a:t>
                      </a:r>
                      <a:endParaRPr sz="1800">
                        <a:solidFill>
                          <a:schemeClr val="lt1"/>
                        </a:solidFill>
                        <a:latin typeface="Lexend"/>
                        <a:ea typeface="Lexend"/>
                        <a:cs typeface="Lexend"/>
                        <a:sym typeface="Lexend"/>
                      </a:endParaRPr>
                    </a:p>
                  </a:txBody>
                  <a:tcPr marT="3600" marB="3600" marR="3600" marL="3600">
                    <a:solidFill>
                      <a:schemeClr val="accent5"/>
                    </a:solidFill>
                  </a:tcPr>
                </a:tc>
                <a:tc>
                  <a:txBody>
                    <a:bodyPr/>
                    <a:lstStyle/>
                    <a:p>
                      <a:pPr indent="0" lvl="0" marL="0" rtl="0" algn="l">
                        <a:spcBef>
                          <a:spcPts val="0"/>
                        </a:spcBef>
                        <a:spcAft>
                          <a:spcPts val="0"/>
                        </a:spcAft>
                        <a:buNone/>
                      </a:pPr>
                      <a:r>
                        <a:rPr lang="en-GB" sz="1300">
                          <a:solidFill>
                            <a:schemeClr val="lt1"/>
                          </a:solidFill>
                          <a:latin typeface="Lexend"/>
                          <a:ea typeface="Lexend"/>
                          <a:cs typeface="Lexend"/>
                          <a:sym typeface="Lexend"/>
                        </a:rPr>
                        <a:t>indho-indhayn (observations)</a:t>
                      </a:r>
                      <a:endParaRPr sz="1800">
                        <a:solidFill>
                          <a:schemeClr val="lt1"/>
                        </a:solidFill>
                        <a:latin typeface="Lexend"/>
                        <a:ea typeface="Lexend"/>
                        <a:cs typeface="Lexend"/>
                        <a:sym typeface="Lexend"/>
                      </a:endParaRPr>
                    </a:p>
                  </a:txBody>
                  <a:tcPr marT="3600" marB="3600" marR="3600" marL="3600">
                    <a:solidFill>
                      <a:schemeClr val="accent5"/>
                    </a:solidFill>
                  </a:tcPr>
                </a:tc>
                <a:tc>
                  <a:txBody>
                    <a:bodyPr/>
                    <a:lstStyle/>
                    <a:p>
                      <a:pPr indent="0" lvl="0" marL="0" rtl="0" algn="l">
                        <a:spcBef>
                          <a:spcPts val="0"/>
                        </a:spcBef>
                        <a:spcAft>
                          <a:spcPts val="0"/>
                        </a:spcAft>
                        <a:buNone/>
                      </a:pPr>
                      <a:r>
                        <a:rPr lang="en-GB" sz="1300">
                          <a:solidFill>
                            <a:schemeClr val="lt1"/>
                          </a:solidFill>
                          <a:latin typeface="Lexend"/>
                          <a:ea typeface="Lexend"/>
                          <a:cs typeface="Lexend"/>
                          <a:sym typeface="Lexend"/>
                        </a:rPr>
                        <a:t>tijaabinta haydarojiin (hydrogen) ee togan</a:t>
                      </a:r>
                      <a:endParaRPr sz="1800">
                        <a:solidFill>
                          <a:schemeClr val="lt1"/>
                        </a:solidFill>
                        <a:latin typeface="Lexend"/>
                        <a:ea typeface="Lexend"/>
                        <a:cs typeface="Lexend"/>
                        <a:sym typeface="Lexend"/>
                      </a:endParaRPr>
                    </a:p>
                  </a:txBody>
                  <a:tcPr marT="3600" marB="3600" marR="3600" marL="3600">
                    <a:solidFill>
                      <a:schemeClr val="accent5"/>
                    </a:solidFill>
                  </a:tcPr>
                </a:tc>
                <a:tc>
                  <a:txBody>
                    <a:bodyPr/>
                    <a:lstStyle/>
                    <a:p>
                      <a:pPr indent="0" lvl="0" marL="0" rtl="0" algn="l">
                        <a:spcBef>
                          <a:spcPts val="0"/>
                        </a:spcBef>
                        <a:spcAft>
                          <a:spcPts val="0"/>
                        </a:spcAft>
                        <a:buNone/>
                      </a:pPr>
                      <a:r>
                        <a:rPr lang="en-GB" sz="1300">
                          <a:solidFill>
                            <a:schemeClr val="lt1"/>
                          </a:solidFill>
                          <a:latin typeface="Lexend"/>
                          <a:ea typeface="Lexend"/>
                          <a:cs typeface="Lexend"/>
                          <a:sym typeface="Lexend"/>
                        </a:rPr>
                        <a:t>heerka falcelinta (reactivity) 1 = ugu falcelin badan</a:t>
                      </a:r>
                      <a:endParaRPr sz="1800">
                        <a:solidFill>
                          <a:schemeClr val="lt1"/>
                        </a:solidFill>
                        <a:latin typeface="Lexend"/>
                        <a:ea typeface="Lexend"/>
                        <a:cs typeface="Lexend"/>
                        <a:sym typeface="Lexend"/>
                      </a:endParaRPr>
                    </a:p>
                  </a:txBody>
                  <a:tcPr marT="3600" marB="3600" marR="3600" marL="3600">
                    <a:solidFill>
                      <a:schemeClr val="accent5"/>
                    </a:solidFill>
                  </a:tcPr>
                </a:tc>
              </a:tr>
              <a:tr h="548950">
                <a:tc>
                  <a:txBody>
                    <a:bodyPr/>
                    <a:lstStyle/>
                    <a:p>
                      <a:pPr indent="0" lvl="0" marL="0" rtl="0" algn="l">
                        <a:spcBef>
                          <a:spcPts val="0"/>
                        </a:spcBef>
                        <a:spcAft>
                          <a:spcPts val="0"/>
                        </a:spcAft>
                        <a:buNone/>
                      </a:pPr>
                      <a:r>
                        <a:rPr lang="en-GB" sz="1300">
                          <a:latin typeface="Lexend"/>
                          <a:ea typeface="Lexend"/>
                          <a:cs typeface="Lexend"/>
                          <a:sym typeface="Lexend"/>
                        </a:rPr>
                        <a:t>naxaas (copper)</a:t>
                      </a:r>
                      <a:endParaRPr sz="1800">
                        <a:latin typeface="Lexend"/>
                        <a:ea typeface="Lexend"/>
                        <a:cs typeface="Lexend"/>
                        <a:sym typeface="Lexend"/>
                      </a:endParaRPr>
                    </a:p>
                  </a:txBody>
                  <a:tcPr marT="3600" marB="3600" marR="3600" marL="3600">
                    <a:noFill/>
                  </a:tcPr>
                </a:tc>
                <a:tc>
                  <a:txBody>
                    <a:bodyPr/>
                    <a:lstStyle/>
                    <a:p>
                      <a:pPr indent="0" lvl="0" marL="0" rtl="0" algn="l">
                        <a:spcBef>
                          <a:spcPts val="0"/>
                        </a:spcBef>
                        <a:spcAft>
                          <a:spcPts val="0"/>
                        </a:spcAft>
                        <a:buNone/>
                      </a:pPr>
                      <a:r>
                        <a:t/>
                      </a:r>
                      <a:endParaRPr/>
                    </a:p>
                  </a:txBody>
                  <a:tcPr marT="3600" marB="3600" marR="3600" marL="3600">
                    <a:noFill/>
                  </a:tcPr>
                </a:tc>
                <a:tc>
                  <a:txBody>
                    <a:bodyPr/>
                    <a:lstStyle/>
                    <a:p>
                      <a:pPr indent="0" lvl="0" marL="0" rtl="0" algn="l">
                        <a:spcBef>
                          <a:spcPts val="0"/>
                        </a:spcBef>
                        <a:spcAft>
                          <a:spcPts val="0"/>
                        </a:spcAft>
                        <a:buNone/>
                      </a:pPr>
                      <a:r>
                        <a:t/>
                      </a:r>
                      <a:endParaRPr/>
                    </a:p>
                  </a:txBody>
                  <a:tcPr marT="3600" marB="3600" marR="3600" marL="3600">
                    <a:noFill/>
                  </a:tcPr>
                </a:tc>
                <a:tc>
                  <a:txBody>
                    <a:bodyPr/>
                    <a:lstStyle/>
                    <a:p>
                      <a:pPr indent="0" lvl="0" marL="0" rtl="0" algn="l">
                        <a:spcBef>
                          <a:spcPts val="0"/>
                        </a:spcBef>
                        <a:spcAft>
                          <a:spcPts val="0"/>
                        </a:spcAft>
                        <a:buNone/>
                      </a:pPr>
                      <a:r>
                        <a:t/>
                      </a:r>
                      <a:endParaRPr/>
                    </a:p>
                  </a:txBody>
                  <a:tcPr marT="3600" marB="3600" marR="3600" marL="3600">
                    <a:noFill/>
                  </a:tcPr>
                </a:tc>
              </a:tr>
              <a:tr h="1011625">
                <a:tc>
                  <a:txBody>
                    <a:bodyPr/>
                    <a:lstStyle/>
                    <a:p>
                      <a:pPr indent="0" lvl="0" marL="0" rtl="0" algn="l">
                        <a:spcBef>
                          <a:spcPts val="0"/>
                        </a:spcBef>
                        <a:spcAft>
                          <a:spcPts val="0"/>
                        </a:spcAft>
                        <a:buNone/>
                      </a:pPr>
                      <a:r>
                        <a:rPr lang="en-GB" sz="1300">
                          <a:latin typeface="Lexend"/>
                          <a:ea typeface="Lexend"/>
                          <a:cs typeface="Lexend"/>
                          <a:sym typeface="Lexend"/>
                        </a:rPr>
                        <a:t>magnesium (magnesium)</a:t>
                      </a:r>
                      <a:endParaRPr sz="1800">
                        <a:latin typeface="Lexend"/>
                        <a:ea typeface="Lexend"/>
                        <a:cs typeface="Lexend"/>
                        <a:sym typeface="Lexend"/>
                      </a:endParaRPr>
                    </a:p>
                  </a:txBody>
                  <a:tcPr marT="3600" marB="3600" marR="3600" marL="3600">
                    <a:noFill/>
                  </a:tcPr>
                </a:tc>
                <a:tc>
                  <a:txBody>
                    <a:bodyPr/>
                    <a:lstStyle/>
                    <a:p>
                      <a:pPr indent="0" lvl="0" marL="0" rtl="0" algn="l">
                        <a:spcBef>
                          <a:spcPts val="0"/>
                        </a:spcBef>
                        <a:spcAft>
                          <a:spcPts val="0"/>
                        </a:spcAft>
                        <a:buNone/>
                      </a:pPr>
                      <a:r>
                        <a:t/>
                      </a:r>
                      <a:endParaRPr/>
                    </a:p>
                  </a:txBody>
                  <a:tcPr marT="3600" marB="3600" marR="3600" marL="3600">
                    <a:noFill/>
                  </a:tcPr>
                </a:tc>
                <a:tc>
                  <a:txBody>
                    <a:bodyPr/>
                    <a:lstStyle/>
                    <a:p>
                      <a:pPr indent="0" lvl="0" marL="0" rtl="0" algn="l">
                        <a:spcBef>
                          <a:spcPts val="0"/>
                        </a:spcBef>
                        <a:spcAft>
                          <a:spcPts val="0"/>
                        </a:spcAft>
                        <a:buNone/>
                      </a:pPr>
                      <a:r>
                        <a:t/>
                      </a:r>
                      <a:endParaRPr/>
                    </a:p>
                  </a:txBody>
                  <a:tcPr marT="3600" marB="3600" marR="3600" marL="3600">
                    <a:noFill/>
                  </a:tcPr>
                </a:tc>
                <a:tc>
                  <a:txBody>
                    <a:bodyPr/>
                    <a:lstStyle/>
                    <a:p>
                      <a:pPr indent="0" lvl="0" marL="0" rtl="0" algn="l">
                        <a:spcBef>
                          <a:spcPts val="0"/>
                        </a:spcBef>
                        <a:spcAft>
                          <a:spcPts val="0"/>
                        </a:spcAft>
                        <a:buNone/>
                      </a:pPr>
                      <a:r>
                        <a:t/>
                      </a:r>
                      <a:endParaRPr/>
                    </a:p>
                  </a:txBody>
                  <a:tcPr marT="3600" marB="3600" marR="3600" marL="3600">
                    <a:noFill/>
                  </a:tcPr>
                </a:tc>
              </a:tr>
              <a:tr h="634700">
                <a:tc>
                  <a:txBody>
                    <a:bodyPr/>
                    <a:lstStyle/>
                    <a:p>
                      <a:pPr indent="0" lvl="0" marL="0" rtl="0" algn="l">
                        <a:spcBef>
                          <a:spcPts val="0"/>
                        </a:spcBef>
                        <a:spcAft>
                          <a:spcPts val="0"/>
                        </a:spcAft>
                        <a:buNone/>
                      </a:pPr>
                      <a:r>
                        <a:rPr lang="en-GB" sz="1300">
                          <a:latin typeface="Lexend"/>
                          <a:ea typeface="Lexend"/>
                          <a:cs typeface="Lexend"/>
                          <a:sym typeface="Lexend"/>
                        </a:rPr>
                        <a:t>bir (iron)</a:t>
                      </a:r>
                      <a:endParaRPr sz="1800">
                        <a:latin typeface="Lexend"/>
                        <a:ea typeface="Lexend"/>
                        <a:cs typeface="Lexend"/>
                        <a:sym typeface="Lexend"/>
                      </a:endParaRPr>
                    </a:p>
                  </a:txBody>
                  <a:tcPr marT="3600" marB="3600" marR="3600" marL="3600">
                    <a:noFill/>
                  </a:tcPr>
                </a:tc>
                <a:tc>
                  <a:txBody>
                    <a:bodyPr/>
                    <a:lstStyle/>
                    <a:p>
                      <a:pPr indent="0" lvl="0" marL="0" rtl="0" algn="l">
                        <a:spcBef>
                          <a:spcPts val="0"/>
                        </a:spcBef>
                        <a:spcAft>
                          <a:spcPts val="0"/>
                        </a:spcAft>
                        <a:buNone/>
                      </a:pPr>
                      <a:r>
                        <a:t/>
                      </a:r>
                      <a:endParaRPr/>
                    </a:p>
                  </a:txBody>
                  <a:tcPr marT="3600" marB="3600" marR="3600" marL="3600">
                    <a:noFill/>
                  </a:tcPr>
                </a:tc>
                <a:tc>
                  <a:txBody>
                    <a:bodyPr/>
                    <a:lstStyle/>
                    <a:p>
                      <a:pPr indent="0" lvl="0" marL="0" rtl="0" algn="l">
                        <a:spcBef>
                          <a:spcPts val="0"/>
                        </a:spcBef>
                        <a:spcAft>
                          <a:spcPts val="0"/>
                        </a:spcAft>
                        <a:buNone/>
                      </a:pPr>
                      <a:r>
                        <a:t/>
                      </a:r>
                      <a:endParaRPr/>
                    </a:p>
                  </a:txBody>
                  <a:tcPr marT="3600" marB="3600" marR="3600" marL="3600">
                    <a:noFill/>
                  </a:tcPr>
                </a:tc>
                <a:tc>
                  <a:txBody>
                    <a:bodyPr/>
                    <a:lstStyle/>
                    <a:p>
                      <a:pPr indent="0" lvl="0" marL="0" rtl="0" algn="l">
                        <a:spcBef>
                          <a:spcPts val="0"/>
                        </a:spcBef>
                        <a:spcAft>
                          <a:spcPts val="0"/>
                        </a:spcAft>
                        <a:buNone/>
                      </a:pPr>
                      <a:r>
                        <a:t/>
                      </a:r>
                      <a:endParaRPr/>
                    </a:p>
                  </a:txBody>
                  <a:tcPr marT="3600" marB="3600" marR="3600" marL="3600">
                    <a:noFill/>
                  </a:tcPr>
                </a:tc>
              </a:tr>
              <a:tr h="787750">
                <a:tc>
                  <a:txBody>
                    <a:bodyPr/>
                    <a:lstStyle/>
                    <a:p>
                      <a:pPr indent="0" lvl="0" marL="0" rtl="0" algn="l">
                        <a:spcBef>
                          <a:spcPts val="0"/>
                        </a:spcBef>
                        <a:spcAft>
                          <a:spcPts val="0"/>
                        </a:spcAft>
                        <a:buNone/>
                      </a:pPr>
                      <a:r>
                        <a:rPr lang="en-GB" sz="1300">
                          <a:latin typeface="Lexend"/>
                          <a:ea typeface="Lexend"/>
                          <a:cs typeface="Lexend"/>
                          <a:sym typeface="Lexend"/>
                        </a:rPr>
                        <a:t>zinc (zinc)</a:t>
                      </a:r>
                      <a:endParaRPr sz="1800">
                        <a:latin typeface="Lexend"/>
                        <a:ea typeface="Lexend"/>
                        <a:cs typeface="Lexend"/>
                        <a:sym typeface="Lexend"/>
                      </a:endParaRPr>
                    </a:p>
                  </a:txBody>
                  <a:tcPr marT="3600" marB="3600" marR="3600" marL="3600">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3600" marB="3600" marR="3600" marL="3600">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3600" marB="3600" marR="3600" marL="3600">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3600" marB="3600" marR="3600" marL="3600">
                    <a:noFill/>
                  </a:tcPr>
                </a:tc>
              </a:tr>
            </a:tbl>
          </a:graphicData>
        </a:graphic>
      </p:graphicFrame>
      <p:sp>
        <p:nvSpPr>
          <p:cNvPr id="1286" name="Google Shape;1286;p103"/>
          <p:cNvSpPr txBox="1"/>
          <p:nvPr/>
        </p:nvSpPr>
        <p:spPr>
          <a:xfrm>
            <a:off x="1723547" y="1811550"/>
            <a:ext cx="2510700" cy="615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xumbo (bubbles) ma samaysmin, falgal (reaction) ma jiro</a:t>
            </a:r>
            <a:endParaRPr sz="2000">
              <a:solidFill>
                <a:schemeClr val="dk1"/>
              </a:solidFill>
              <a:latin typeface="Kalam"/>
              <a:ea typeface="Kalam"/>
              <a:cs typeface="Kalam"/>
              <a:sym typeface="Kalam"/>
            </a:endParaRPr>
          </a:p>
        </p:txBody>
      </p:sp>
      <p:sp>
        <p:nvSpPr>
          <p:cNvPr id="1287" name="Google Shape;1287;p103"/>
          <p:cNvSpPr txBox="1"/>
          <p:nvPr/>
        </p:nvSpPr>
        <p:spPr>
          <a:xfrm>
            <a:off x="4452425" y="1898200"/>
            <a:ext cx="16428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maya</a:t>
            </a:r>
            <a:endParaRPr sz="2000">
              <a:solidFill>
                <a:schemeClr val="dk1"/>
              </a:solidFill>
              <a:latin typeface="Kalam"/>
              <a:ea typeface="Kalam"/>
              <a:cs typeface="Kalam"/>
              <a:sym typeface="Kalam"/>
            </a:endParaRPr>
          </a:p>
        </p:txBody>
      </p:sp>
      <p:sp>
        <p:nvSpPr>
          <p:cNvPr id="1288" name="Google Shape;1288;p103"/>
          <p:cNvSpPr txBox="1"/>
          <p:nvPr/>
        </p:nvSpPr>
        <p:spPr>
          <a:xfrm>
            <a:off x="4234250" y="2571750"/>
            <a:ext cx="2022600" cy="615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haa - dhawaaq 'squeaky pop' ayaa la maqlay</a:t>
            </a:r>
            <a:r>
              <a:rPr lang="en-GB" sz="1100">
                <a:solidFill>
                  <a:schemeClr val="dk1"/>
                </a:solidFill>
                <a:latin typeface="Kalam"/>
                <a:ea typeface="Kalam"/>
                <a:cs typeface="Kalam"/>
                <a:sym typeface="Kalam"/>
              </a:rPr>
              <a:t/>
            </a:r>
            <a:r>
              <a:rPr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p:txBody>
      </p:sp>
      <p:sp>
        <p:nvSpPr>
          <p:cNvPr id="1289" name="Google Shape;1289;p103"/>
          <p:cNvSpPr txBox="1"/>
          <p:nvPr/>
        </p:nvSpPr>
        <p:spPr>
          <a:xfrm>
            <a:off x="4406700" y="3397275"/>
            <a:ext cx="5157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maya</a:t>
            </a:r>
            <a:endParaRPr sz="2000">
              <a:solidFill>
                <a:schemeClr val="dk1"/>
              </a:solidFill>
              <a:latin typeface="Kalam"/>
              <a:ea typeface="Kalam"/>
              <a:cs typeface="Kalam"/>
              <a:sym typeface="Kalam"/>
            </a:endParaRPr>
          </a:p>
        </p:txBody>
      </p:sp>
      <p:sp>
        <p:nvSpPr>
          <p:cNvPr id="1290" name="Google Shape;1290;p103"/>
          <p:cNvSpPr txBox="1"/>
          <p:nvPr/>
        </p:nvSpPr>
        <p:spPr>
          <a:xfrm>
            <a:off x="4406700" y="4166100"/>
            <a:ext cx="5550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maya</a:t>
            </a:r>
            <a:endParaRPr sz="2000">
              <a:solidFill>
                <a:schemeClr val="dk1"/>
              </a:solidFill>
              <a:latin typeface="Kalam"/>
              <a:ea typeface="Kalam"/>
              <a:cs typeface="Kalam"/>
              <a:sym typeface="Kalam"/>
            </a:endParaRPr>
          </a:p>
        </p:txBody>
      </p:sp>
      <p:sp>
        <p:nvSpPr>
          <p:cNvPr id="1291" name="Google Shape;1291;p103"/>
          <p:cNvSpPr txBox="1"/>
          <p:nvPr/>
        </p:nvSpPr>
        <p:spPr>
          <a:xfrm>
            <a:off x="1723555" y="2451003"/>
            <a:ext cx="2459700" cy="923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xumbo (bubbles) badan ayaa samaysmay, tuubada tijaabada (test tube) way kululaataa</a:t>
            </a:r>
            <a:r>
              <a:rPr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p:txBody>
      </p:sp>
      <p:sp>
        <p:nvSpPr>
          <p:cNvPr id="1292" name="Google Shape;1292;p103"/>
          <p:cNvSpPr txBox="1"/>
          <p:nvPr/>
        </p:nvSpPr>
        <p:spPr>
          <a:xfrm>
            <a:off x="1723555" y="3451028"/>
            <a:ext cx="2605200" cy="615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xumbo (bubbles) yaryar oo badan ayaa la soo saaray</a:t>
            </a:r>
            <a:endParaRPr sz="2000">
              <a:solidFill>
                <a:schemeClr val="dk1"/>
              </a:solidFill>
              <a:latin typeface="Kalam"/>
              <a:ea typeface="Kalam"/>
              <a:cs typeface="Kalam"/>
              <a:sym typeface="Kalam"/>
            </a:endParaRPr>
          </a:p>
        </p:txBody>
      </p:sp>
      <p:sp>
        <p:nvSpPr>
          <p:cNvPr id="1293" name="Google Shape;1293;p103"/>
          <p:cNvSpPr txBox="1"/>
          <p:nvPr/>
        </p:nvSpPr>
        <p:spPr>
          <a:xfrm>
            <a:off x="1723555" y="4066640"/>
            <a:ext cx="2510700" cy="615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xumbo (bubbles) ayaa ka samaysmay dusha sare ee zinc (zinc)</a:t>
            </a:r>
            <a:endParaRPr sz="2000">
              <a:solidFill>
                <a:schemeClr val="dk1"/>
              </a:solidFill>
              <a:latin typeface="Kalam"/>
              <a:ea typeface="Kalam"/>
              <a:cs typeface="Kalam"/>
              <a:sym typeface="Kalam"/>
            </a:endParaRPr>
          </a:p>
        </p:txBody>
      </p:sp>
      <p:sp>
        <p:nvSpPr>
          <p:cNvPr id="1294" name="Google Shape;1294;p103"/>
          <p:cNvSpPr txBox="1"/>
          <p:nvPr/>
        </p:nvSpPr>
        <p:spPr>
          <a:xfrm>
            <a:off x="6313550" y="2725650"/>
            <a:ext cx="22818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1 - ugu falcelin badan</a:t>
            </a:r>
            <a:endParaRPr sz="2000">
              <a:solidFill>
                <a:schemeClr val="dk1"/>
              </a:solidFill>
              <a:latin typeface="Kalam"/>
              <a:ea typeface="Kalam"/>
              <a:cs typeface="Kalam"/>
              <a:sym typeface="Kalam"/>
            </a:endParaRPr>
          </a:p>
        </p:txBody>
      </p:sp>
      <p:sp>
        <p:nvSpPr>
          <p:cNvPr id="1295" name="Google Shape;1295;p103"/>
          <p:cNvSpPr txBox="1"/>
          <p:nvPr/>
        </p:nvSpPr>
        <p:spPr>
          <a:xfrm>
            <a:off x="6313400" y="1965450"/>
            <a:ext cx="22818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4 - ugu falcelin yar</a:t>
            </a:r>
            <a:r>
              <a:rPr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p:txBody>
      </p:sp>
      <p:sp>
        <p:nvSpPr>
          <p:cNvPr id="1296" name="Google Shape;1296;p103"/>
          <p:cNvSpPr txBox="1"/>
          <p:nvPr/>
        </p:nvSpPr>
        <p:spPr>
          <a:xfrm>
            <a:off x="6995625" y="4249925"/>
            <a:ext cx="7461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2/3</a:t>
            </a:r>
            <a:endParaRPr sz="2000">
              <a:solidFill>
                <a:schemeClr val="dk1"/>
              </a:solidFill>
              <a:latin typeface="Kalam"/>
              <a:ea typeface="Kalam"/>
              <a:cs typeface="Kalam"/>
              <a:sym typeface="Kalam"/>
            </a:endParaRPr>
          </a:p>
        </p:txBody>
      </p:sp>
      <p:sp>
        <p:nvSpPr>
          <p:cNvPr id="1297" name="Google Shape;1297;p103"/>
          <p:cNvSpPr txBox="1"/>
          <p:nvPr/>
        </p:nvSpPr>
        <p:spPr>
          <a:xfrm>
            <a:off x="6995625" y="3571750"/>
            <a:ext cx="11121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2/3</a:t>
            </a:r>
            <a:endParaRPr sz="2000">
              <a:solidFill>
                <a:schemeClr val="dk1"/>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9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9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9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9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9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9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1" name="Shape 1301"/>
        <p:cNvGrpSpPr/>
        <p:nvPr/>
      </p:nvGrpSpPr>
      <p:grpSpPr>
        <a:xfrm>
          <a:off x="0" y="0"/>
          <a:ext cx="0" cy="0"/>
          <a:chOff x="0" y="0"/>
          <a:chExt cx="0" cy="0"/>
        </a:xfrm>
      </p:grpSpPr>
      <p:sp>
        <p:nvSpPr>
          <p:cNvPr id="1302" name="Google Shape;1302;p104"/>
          <p:cNvSpPr txBox="1"/>
          <p:nvPr>
            <p:ph idx="1" type="body"/>
          </p:nvPr>
        </p:nvSpPr>
        <p:spPr>
          <a:xfrm>
            <a:off x="324000" y="759300"/>
            <a:ext cx="3806100" cy="1081800"/>
          </a:xfrm>
          <a:prstGeom prst="rect">
            <a:avLst/>
          </a:prstGeom>
        </p:spPr>
        <p:txBody>
          <a:bodyPr anchorCtr="0" anchor="t" bIns="0" lIns="0" spcFirstLastPara="1" rIns="0" wrap="square" tIns="0">
            <a:normAutofit/>
          </a:bodyPr>
          <a:lstStyle/>
          <a:p>
            <a:pPr indent="-361950" lvl="0" marL="457200" rtl="0" algn="l">
              <a:lnSpc>
                <a:spcPct val="115000"/>
              </a:lnSpc>
              <a:spcBef>
                <a:spcPts val="0"/>
              </a:spcBef>
              <a:spcAft>
                <a:spcPts val="0"/>
              </a:spcAft>
              <a:buSzPts val="2100"/>
              <a:buFont typeface="Kalam"/>
              <a:buAutoNum type="arabicParenR" startAt="2"/>
            </a:pPr>
            <a:r>
              <a:rPr lang="en-GB" sz="1100">
                <a:latin typeface="Kalam"/>
                <a:ea typeface="Kalam"/>
                <a:cs typeface="Kalam"/>
                <a:sym typeface="Kalam"/>
              </a:rPr>
              <a:t>Marka la eego heerka falcelinta (reactivity), way adag tahay in la arko midka ugu falcelin badan ee zinc (zinc) iyo birta (iron) dhexdooda. Qodobo kale sida cabbirka jajabyada birta (metal) ayaa saameyn ku yeelan doona xawaaraha falcelinta (reactivity).</a:t>
            </a:r>
            <a:endParaRPr sz="1900"/>
          </a:p>
          <a:p>
            <a:pPr indent="0" lvl="0" marL="0" rtl="0" algn="l">
              <a:spcBef>
                <a:spcPts val="0"/>
              </a:spcBef>
              <a:spcAft>
                <a:spcPts val="1000"/>
              </a:spcAft>
              <a:buNone/>
            </a:pPr>
            <a:r>
              <a:rPr>
                <a:latin typeface="Lexend"/>
              </a:rPr>
              <a:t/>
            </a:r>
            <a:endParaRPr/>
          </a:p>
        </p:txBody>
      </p:sp>
      <p:sp>
        <p:nvSpPr>
          <p:cNvPr id="1303" name="Google Shape;1303;p104"/>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Tijaabinta haydarojiin (hydrogen)</a:t>
            </a:r>
            <a:endParaRPr/>
          </a:p>
        </p:txBody>
      </p:sp>
      <p:grpSp>
        <p:nvGrpSpPr>
          <p:cNvPr id="1304" name="Google Shape;1304;p104"/>
          <p:cNvGrpSpPr/>
          <p:nvPr/>
        </p:nvGrpSpPr>
        <p:grpSpPr>
          <a:xfrm>
            <a:off x="4320000" y="1191000"/>
            <a:ext cx="1936800" cy="3015600"/>
            <a:chOff x="4320000" y="1191000"/>
            <a:chExt cx="1936800" cy="3015600"/>
          </a:xfrm>
        </p:grpSpPr>
        <p:pic>
          <p:nvPicPr>
            <p:cNvPr id="1305" name="Google Shape;1305;p104"/>
            <p:cNvPicPr preferRelativeResize="0"/>
            <p:nvPr/>
          </p:nvPicPr>
          <p:blipFill rotWithShape="1">
            <a:blip r:embed="rId3">
              <a:alphaModFix/>
            </a:blip>
            <a:srcRect b="0" l="0" r="0" t="49166"/>
            <a:stretch/>
          </p:blipFill>
          <p:spPr>
            <a:xfrm>
              <a:off x="4320000" y="1191000"/>
              <a:ext cx="1936800" cy="2638949"/>
            </a:xfrm>
            <a:prstGeom prst="rect">
              <a:avLst/>
            </a:prstGeom>
            <a:noFill/>
            <a:ln>
              <a:noFill/>
            </a:ln>
          </p:spPr>
        </p:pic>
        <p:sp>
          <p:nvSpPr>
            <p:cNvPr id="1306" name="Google Shape;1306;p104"/>
            <p:cNvSpPr txBox="1"/>
            <p:nvPr/>
          </p:nvSpPr>
          <p:spPr>
            <a:xfrm>
              <a:off x="4320000" y="3898800"/>
              <a:ext cx="600300" cy="307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bir (iron)</a:t>
              </a:r>
              <a:endParaRPr sz="2000">
                <a:solidFill>
                  <a:schemeClr val="dk1"/>
                </a:solidFill>
                <a:latin typeface="Lexend"/>
                <a:ea typeface="Lexend"/>
                <a:cs typeface="Lexend"/>
                <a:sym typeface="Lexend"/>
              </a:endParaRPr>
            </a:p>
          </p:txBody>
        </p:sp>
      </p:grpSp>
      <p:grpSp>
        <p:nvGrpSpPr>
          <p:cNvPr id="1307" name="Google Shape;1307;p104"/>
          <p:cNvGrpSpPr/>
          <p:nvPr/>
        </p:nvGrpSpPr>
        <p:grpSpPr>
          <a:xfrm>
            <a:off x="6446700" y="1199250"/>
            <a:ext cx="2015500" cy="3007350"/>
            <a:chOff x="6446700" y="1199250"/>
            <a:chExt cx="2015500" cy="3007350"/>
          </a:xfrm>
        </p:grpSpPr>
        <p:pic>
          <p:nvPicPr>
            <p:cNvPr id="1308" name="Google Shape;1308;p104"/>
            <p:cNvPicPr preferRelativeResize="0"/>
            <p:nvPr/>
          </p:nvPicPr>
          <p:blipFill rotWithShape="1">
            <a:blip r:embed="rId4">
              <a:alphaModFix/>
            </a:blip>
            <a:srcRect b="0" l="0" r="0" t="49013"/>
            <a:stretch/>
          </p:blipFill>
          <p:spPr>
            <a:xfrm>
              <a:off x="6446700" y="1199250"/>
              <a:ext cx="2015500" cy="2622450"/>
            </a:xfrm>
            <a:prstGeom prst="rect">
              <a:avLst/>
            </a:prstGeom>
            <a:noFill/>
            <a:ln>
              <a:noFill/>
            </a:ln>
          </p:spPr>
        </p:pic>
        <p:sp>
          <p:nvSpPr>
            <p:cNvPr id="1309" name="Google Shape;1309;p104"/>
            <p:cNvSpPr txBox="1"/>
            <p:nvPr/>
          </p:nvSpPr>
          <p:spPr>
            <a:xfrm>
              <a:off x="6446700" y="3898800"/>
              <a:ext cx="600300" cy="307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zinc (zinc)</a:t>
              </a:r>
              <a:endParaRPr sz="2000">
                <a:solidFill>
                  <a:schemeClr val="dk1"/>
                </a:solidFill>
                <a:latin typeface="Lexend"/>
                <a:ea typeface="Lexend"/>
                <a:cs typeface="Lexend"/>
                <a:sym typeface="Lexend"/>
              </a:endParaRPr>
            </a:p>
          </p:txBody>
        </p:sp>
      </p:grpSp>
      <p:sp>
        <p:nvSpPr>
          <p:cNvPr id="1310" name="Google Shape;1310;p104"/>
          <p:cNvSpPr txBox="1"/>
          <p:nvPr/>
        </p:nvSpPr>
        <p:spPr>
          <a:xfrm>
            <a:off x="2290950" y="3089050"/>
            <a:ext cx="1537200" cy="783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qaybo yaryar, xumbo badan oo soo baxaya</a:t>
            </a:r>
            <a:endParaRPr sz="2000">
              <a:solidFill>
                <a:schemeClr val="dk1"/>
              </a:solidFill>
              <a:latin typeface="Kalam"/>
              <a:ea typeface="Kalam"/>
              <a:cs typeface="Kalam"/>
              <a:sym typeface="Kalam"/>
            </a:endParaRPr>
          </a:p>
        </p:txBody>
      </p:sp>
      <p:cxnSp>
        <p:nvCxnSpPr>
          <p:cNvPr id="1311" name="Google Shape;1311;p104"/>
          <p:cNvCxnSpPr>
            <a:stCxn id="1310" idx="3"/>
          </p:cNvCxnSpPr>
          <p:nvPr/>
        </p:nvCxnSpPr>
        <p:spPr>
          <a:xfrm flipH="1" rot="10800000">
            <a:off x="3828150" y="3377200"/>
            <a:ext cx="1241400" cy="103500"/>
          </a:xfrm>
          <a:prstGeom prst="straightConnector1">
            <a:avLst/>
          </a:prstGeom>
          <a:noFill/>
          <a:ln cap="flat" cmpd="sng" w="38100">
            <a:solidFill>
              <a:schemeClr val="dk1"/>
            </a:solidFill>
            <a:prstDash val="solid"/>
            <a:round/>
            <a:headEnd len="med" w="med" type="none"/>
            <a:tailEnd len="med" w="med" type="none"/>
          </a:ln>
        </p:spPr>
      </p:cxnSp>
      <p:sp>
        <p:nvSpPr>
          <p:cNvPr id="1312" name="Google Shape;1312;p104"/>
          <p:cNvSpPr txBox="1"/>
          <p:nvPr/>
        </p:nvSpPr>
        <p:spPr>
          <a:xfrm>
            <a:off x="7076925" y="3928350"/>
            <a:ext cx="1537200" cy="783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qaybo waaweyn, xumbo ku taal dusha sare</a:t>
            </a:r>
            <a:r>
              <a:rPr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p:txBody>
      </p:sp>
      <p:cxnSp>
        <p:nvCxnSpPr>
          <p:cNvPr id="1313" name="Google Shape;1313;p104"/>
          <p:cNvCxnSpPr/>
          <p:nvPr/>
        </p:nvCxnSpPr>
        <p:spPr>
          <a:xfrm rot="10800000">
            <a:off x="7316100" y="3473250"/>
            <a:ext cx="364800" cy="455100"/>
          </a:xfrm>
          <a:prstGeom prst="straightConnector1">
            <a:avLst/>
          </a:prstGeom>
          <a:noFill/>
          <a:ln cap="flat" cmpd="sng" w="38100">
            <a:solidFill>
              <a:schemeClr val="dk1"/>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0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0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1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1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1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1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7" name="Shape 1317"/>
        <p:cNvGrpSpPr/>
        <p:nvPr/>
      </p:nvGrpSpPr>
      <p:grpSpPr>
        <a:xfrm>
          <a:off x="0" y="0"/>
          <a:ext cx="0" cy="0"/>
          <a:chOff x="0" y="0"/>
          <a:chExt cx="0" cy="0"/>
        </a:xfrm>
      </p:grpSpPr>
      <p:sp>
        <p:nvSpPr>
          <p:cNvPr id="1318" name="Google Shape;1318;p105"/>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Tijaabinta hydrogen (hydrogen)</a:t>
            </a:r>
            <a:endParaRPr/>
          </a:p>
        </p:txBody>
      </p:sp>
      <p:sp>
        <p:nvSpPr>
          <p:cNvPr id="1319" name="Google Shape;1319;p105"/>
          <p:cNvSpPr txBox="1"/>
          <p:nvPr>
            <p:ph idx="1" type="body"/>
          </p:nvPr>
        </p:nvSpPr>
        <p:spPr>
          <a:xfrm>
            <a:off x="783900" y="1918925"/>
            <a:ext cx="8246100" cy="382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Kalam"/>
                <a:ea typeface="Kalam"/>
                <a:cs typeface="Kalam"/>
                <a:sym typeface="Kalam"/>
              </a:rPr>
              <a:t>magnesium + hydrochloric acid → magnesium chloride + hydrogen</a:t>
            </a:r>
            <a:endParaRPr sz="2000">
              <a:latin typeface="Kalam"/>
              <a:ea typeface="Kalam"/>
              <a:cs typeface="Kalam"/>
              <a:sym typeface="Kalam"/>
            </a:endParaRPr>
          </a:p>
        </p:txBody>
      </p:sp>
      <p:sp>
        <p:nvSpPr>
          <p:cNvPr id="1320" name="Google Shape;1320;p105"/>
          <p:cNvSpPr txBox="1"/>
          <p:nvPr>
            <p:ph idx="1" type="body"/>
          </p:nvPr>
        </p:nvSpPr>
        <p:spPr>
          <a:xfrm>
            <a:off x="324000" y="810000"/>
            <a:ext cx="8496000" cy="989100"/>
          </a:xfrm>
          <a:prstGeom prst="rect">
            <a:avLst/>
          </a:prstGeom>
        </p:spPr>
        <p:txBody>
          <a:bodyPr anchorCtr="0" anchor="t" bIns="0" lIns="0" spcFirstLastPara="1" rIns="0" wrap="square" tIns="0">
            <a:normAutofit/>
          </a:bodyPr>
          <a:lstStyle/>
          <a:p>
            <a:pPr indent="-355600" lvl="0" marL="457200" rtl="0" algn="l">
              <a:lnSpc>
                <a:spcPct val="115000"/>
              </a:lnSpc>
              <a:spcBef>
                <a:spcPts val="0"/>
              </a:spcBef>
              <a:spcAft>
                <a:spcPts val="0"/>
              </a:spcAft>
              <a:buSzPts val="2000"/>
              <a:buFont typeface="Kalam"/>
              <a:buAutoNum type="arabicParenR" startAt="3"/>
            </a:pPr>
            <a:r>
              <a:rPr lang="en-GB" sz="1100">
                <a:latin typeface="Kalam"/>
                <a:ea typeface="Kalam"/>
                <a:cs typeface="Kalam"/>
                <a:sym typeface="Kalam"/>
              </a:rPr>
              <a:t>Isla'egyada falgalada (reactions) ayaa hoos ku qoran. In kasta oo laga yaabo inaadan awoodin inaad sameyso tijaabo kiimiko oo togan oo hydrogen (hydrogen) ah, xumbadu waxay xaqiijinaysaa in gaas la soo saaray - laakiin kuma filna si uu u siiyo 'squeaky pop'.</a:t>
            </a:r>
            <a:endParaRPr sz="2100"/>
          </a:p>
        </p:txBody>
      </p:sp>
      <p:sp>
        <p:nvSpPr>
          <p:cNvPr id="1321" name="Google Shape;1321;p105"/>
          <p:cNvSpPr txBox="1"/>
          <p:nvPr/>
        </p:nvSpPr>
        <p:spPr>
          <a:xfrm>
            <a:off x="778600" y="3938000"/>
            <a:ext cx="70488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Zn + 2HCl→ ZnCl2 + H2</a:t>
            </a:r>
            <a:r>
              <a:rPr baseline="-25000" lang="en-GB" sz="1100">
                <a:solidFill>
                  <a:schemeClr val="dk1"/>
                </a:solidFill>
                <a:latin typeface="Kalam"/>
                <a:ea typeface="Kalam"/>
                <a:cs typeface="Kalam"/>
                <a:sym typeface="Kalam"/>
              </a:rPr>
              <a:t/>
            </a:r>
            <a:r>
              <a:rPr lang="en-GB" sz="1100">
                <a:solidFill>
                  <a:schemeClr val="dk1"/>
                </a:solidFill>
                <a:latin typeface="Kalam"/>
                <a:ea typeface="Kalam"/>
                <a:cs typeface="Kalam"/>
                <a:sym typeface="Kalam"/>
              </a:rPr>
              <a:t/>
            </a:r>
            <a:r>
              <a:rPr baseline="-25000" lang="en-GB" sz="1100">
                <a:solidFill>
                  <a:schemeClr val="dk1"/>
                </a:solidFill>
                <a:latin typeface="Kalam"/>
                <a:ea typeface="Kalam"/>
                <a:cs typeface="Kalam"/>
                <a:sym typeface="Kalam"/>
              </a:rPr>
              <a:t/>
            </a:r>
            <a:endParaRPr baseline="-25000" sz="2000">
              <a:solidFill>
                <a:schemeClr val="dk1"/>
              </a:solidFill>
              <a:latin typeface="Kalam"/>
              <a:ea typeface="Kalam"/>
              <a:cs typeface="Kalam"/>
              <a:sym typeface="Kalam"/>
            </a:endParaRPr>
          </a:p>
        </p:txBody>
      </p:sp>
      <p:sp>
        <p:nvSpPr>
          <p:cNvPr id="1322" name="Google Shape;1322;p105"/>
          <p:cNvSpPr txBox="1"/>
          <p:nvPr/>
        </p:nvSpPr>
        <p:spPr>
          <a:xfrm>
            <a:off x="778600" y="3112163"/>
            <a:ext cx="70488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Fe + 2HCl→ FeCl2 + H2</a:t>
            </a:r>
            <a:r>
              <a:rPr lang="en-GB" sz="1100">
                <a:solidFill>
                  <a:schemeClr val="dk1"/>
                </a:solidFill>
                <a:latin typeface="Kalam"/>
                <a:ea typeface="Kalam"/>
                <a:cs typeface="Kalam"/>
                <a:sym typeface="Kalam"/>
              </a:rPr>
              <a:t/>
            </a:r>
            <a:r>
              <a:rPr baseline="-25000" lang="en-GB" sz="1100">
                <a:solidFill>
                  <a:schemeClr val="dk1"/>
                </a:solidFill>
                <a:latin typeface="Kalam"/>
                <a:ea typeface="Kalam"/>
                <a:cs typeface="Kalam"/>
                <a:sym typeface="Kalam"/>
              </a:rPr>
              <a:t/>
            </a:r>
            <a:r>
              <a:rPr lang="en-GB" sz="1100">
                <a:solidFill>
                  <a:schemeClr val="dk1"/>
                </a:solidFill>
                <a:latin typeface="Kalam"/>
                <a:ea typeface="Kalam"/>
                <a:cs typeface="Kalam"/>
                <a:sym typeface="Kalam"/>
              </a:rPr>
              <a:t/>
            </a:r>
            <a:r>
              <a:rPr baseline="-25000" lang="en-GB" sz="1100">
                <a:solidFill>
                  <a:schemeClr val="dk1"/>
                </a:solidFill>
                <a:latin typeface="Kalam"/>
                <a:ea typeface="Kalam"/>
                <a:cs typeface="Kalam"/>
                <a:sym typeface="Kalam"/>
              </a:rPr>
              <a:t/>
            </a:r>
            <a:endParaRPr baseline="-25000" sz="2000">
              <a:solidFill>
                <a:schemeClr val="dk1"/>
              </a:solidFill>
              <a:latin typeface="Kalam"/>
              <a:ea typeface="Kalam"/>
              <a:cs typeface="Kalam"/>
              <a:sym typeface="Kalam"/>
            </a:endParaRPr>
          </a:p>
        </p:txBody>
      </p:sp>
      <p:sp>
        <p:nvSpPr>
          <p:cNvPr id="1323" name="Google Shape;1323;p105"/>
          <p:cNvSpPr txBox="1"/>
          <p:nvPr/>
        </p:nvSpPr>
        <p:spPr>
          <a:xfrm>
            <a:off x="778600" y="2301725"/>
            <a:ext cx="70488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Mg + 2HCl→ MgCl2 + H2</a:t>
            </a:r>
            <a:r>
              <a:rPr lang="en-GB" sz="1100">
                <a:solidFill>
                  <a:schemeClr val="dk1"/>
                </a:solidFill>
                <a:latin typeface="Kalam"/>
                <a:ea typeface="Kalam"/>
                <a:cs typeface="Kalam"/>
                <a:sym typeface="Kalam"/>
              </a:rPr>
              <a:t/>
            </a:r>
            <a:r>
              <a:rPr baseline="-25000" lang="en-GB" sz="1100">
                <a:solidFill>
                  <a:schemeClr val="dk1"/>
                </a:solidFill>
                <a:latin typeface="Kalam"/>
                <a:ea typeface="Kalam"/>
                <a:cs typeface="Kalam"/>
                <a:sym typeface="Kalam"/>
              </a:rPr>
              <a:t/>
            </a:r>
            <a:r>
              <a:rPr lang="en-GB" sz="1100">
                <a:solidFill>
                  <a:schemeClr val="dk1"/>
                </a:solidFill>
                <a:latin typeface="Kalam"/>
                <a:ea typeface="Kalam"/>
                <a:cs typeface="Kalam"/>
                <a:sym typeface="Kalam"/>
              </a:rPr>
              <a:t/>
            </a:r>
            <a:r>
              <a:rPr baseline="-25000" lang="en-GB" sz="1100">
                <a:solidFill>
                  <a:schemeClr val="dk1"/>
                </a:solidFill>
                <a:latin typeface="Kalam"/>
                <a:ea typeface="Kalam"/>
                <a:cs typeface="Kalam"/>
                <a:sym typeface="Kalam"/>
              </a:rPr>
              <a:t/>
            </a:r>
            <a:endParaRPr baseline="-25000" sz="2000">
              <a:solidFill>
                <a:schemeClr val="dk1"/>
              </a:solidFill>
              <a:latin typeface="Kalam"/>
              <a:ea typeface="Kalam"/>
              <a:cs typeface="Kalam"/>
              <a:sym typeface="Kalam"/>
            </a:endParaRPr>
          </a:p>
        </p:txBody>
      </p:sp>
      <p:sp>
        <p:nvSpPr>
          <p:cNvPr id="1324" name="Google Shape;1324;p105"/>
          <p:cNvSpPr txBox="1"/>
          <p:nvPr/>
        </p:nvSpPr>
        <p:spPr>
          <a:xfrm>
            <a:off x="719625" y="4320000"/>
            <a:ext cx="6455400" cy="4926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GB" sz="1100">
                <a:solidFill>
                  <a:schemeClr val="dk1"/>
                </a:solidFill>
                <a:latin typeface="Kalam"/>
                <a:ea typeface="Kalam"/>
                <a:cs typeface="Kalam"/>
                <a:sym typeface="Kalam"/>
              </a:rPr>
              <a:t>copper + hydrochloric acid → ma jiro falgal (reaction)</a:t>
            </a:r>
            <a:endParaRPr sz="2000"/>
          </a:p>
        </p:txBody>
      </p:sp>
      <p:sp>
        <p:nvSpPr>
          <p:cNvPr id="1325" name="Google Shape;1325;p105"/>
          <p:cNvSpPr txBox="1"/>
          <p:nvPr/>
        </p:nvSpPr>
        <p:spPr>
          <a:xfrm>
            <a:off x="719625" y="3458100"/>
            <a:ext cx="7750200" cy="4926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GB" sz="1100">
                <a:solidFill>
                  <a:schemeClr val="dk1"/>
                </a:solidFill>
                <a:latin typeface="Kalam"/>
                <a:ea typeface="Kalam"/>
                <a:cs typeface="Kalam"/>
                <a:sym typeface="Kalam"/>
              </a:rPr>
              <a:t>zinc + hydrochloric acid → zinc chloride + hydrogen</a:t>
            </a:r>
            <a:endParaRPr sz="2000"/>
          </a:p>
        </p:txBody>
      </p:sp>
      <p:sp>
        <p:nvSpPr>
          <p:cNvPr id="1326" name="Google Shape;1326;p105"/>
          <p:cNvSpPr txBox="1"/>
          <p:nvPr/>
        </p:nvSpPr>
        <p:spPr>
          <a:xfrm>
            <a:off x="719625" y="2661550"/>
            <a:ext cx="7750200" cy="4926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GB" sz="1100">
                <a:solidFill>
                  <a:schemeClr val="dk1"/>
                </a:solidFill>
                <a:latin typeface="Kalam"/>
                <a:ea typeface="Kalam"/>
                <a:cs typeface="Kalam"/>
                <a:sym typeface="Kalam"/>
              </a:rPr>
              <a:t>iron + hydrochloric acid → iron chloride + hydrogen</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1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1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19">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19">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2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2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2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2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2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2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0" name="Shape 1330"/>
        <p:cNvGrpSpPr/>
        <p:nvPr/>
      </p:nvGrpSpPr>
      <p:grpSpPr>
        <a:xfrm>
          <a:off x="0" y="0"/>
          <a:ext cx="0" cy="0"/>
          <a:chOff x="0" y="0"/>
          <a:chExt cx="0" cy="0"/>
        </a:xfrm>
      </p:grpSpPr>
      <p:sp>
        <p:nvSpPr>
          <p:cNvPr id="1331" name="Google Shape;1331;p106"/>
          <p:cNvSpPr txBox="1"/>
          <p:nvPr>
            <p:ph idx="1" type="body"/>
          </p:nvPr>
        </p:nvSpPr>
        <p:spPr>
          <a:xfrm>
            <a:off x="324000" y="1080000"/>
            <a:ext cx="8496000" cy="37404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latin typeface="Lexend"/>
              </a:rPr>
              <a:t>Marka bir (metal) ay la falgasho asiidh (acid), xumbo ayaa laga yaabaa inay soo baxaan, waa kul bixiye (exothermic) oo birta (metal) way yaraataa (wey baaba'daa).</a:t>
            </a:r>
            <a:endParaRPr sz="2100"/>
          </a:p>
          <a:p>
            <a:pPr indent="0" lvl="0" marL="0" rtl="0" algn="l">
              <a:spcBef>
                <a:spcPts val="1000"/>
              </a:spcBef>
              <a:spcAft>
                <a:spcPts val="0"/>
              </a:spcAft>
              <a:buClr>
                <a:schemeClr val="dk1"/>
              </a:buClr>
              <a:buSzPts val="1100"/>
              <a:buFont typeface="Arial"/>
              <a:buNone/>
            </a:pPr>
            <a:r>
              <a:rPr lang="en-GB" sz="1100">
                <a:latin typeface="Lexend"/>
              </a:rPr>
              <a:t>Biraha (metals) kala duwan waxay leeyihiin falgal (reaction) kala duwan oo ay la yeeshaan asiidhyada (acids).</a:t>
            </a:r>
            <a:endParaRPr sz="2100"/>
          </a:p>
          <a:p>
            <a:pPr indent="0" lvl="0" marL="0" rtl="0" algn="l">
              <a:spcBef>
                <a:spcPts val="1000"/>
              </a:spcBef>
              <a:spcAft>
                <a:spcPts val="0"/>
              </a:spcAft>
              <a:buClr>
                <a:schemeClr val="dk1"/>
              </a:buClr>
              <a:buSzPts val="1100"/>
              <a:buFont typeface="Arial"/>
              <a:buNone/>
            </a:pPr>
            <a:r>
              <a:rPr lang="en-GB" sz="1100">
                <a:latin typeface="Lexend"/>
              </a:rPr>
              <a:t>Marka bir (metal) ay la falgasho asiidh (acid), waxa soo baxa cusbo bir ah (metal salt) iyo gaas hydrogen (hydrogen).</a:t>
            </a:r>
            <a:endParaRPr sz="2100"/>
          </a:p>
          <a:p>
            <a:pPr indent="0" lvl="0" marL="0" rtl="0" algn="l">
              <a:spcBef>
                <a:spcPts val="1000"/>
              </a:spcBef>
              <a:spcAft>
                <a:spcPts val="0"/>
              </a:spcAft>
              <a:buClr>
                <a:schemeClr val="dk1"/>
              </a:buClr>
              <a:buSzPts val="1100"/>
              <a:buFont typeface="Arial"/>
              <a:buNone/>
            </a:pPr>
            <a:r>
              <a:rPr lang="en-GB" sz="1100">
                <a:latin typeface="Lexend"/>
              </a:rPr>
              <a:t>Isla'egta erayada ee bir (metal) iyo asiidh (acid) falgal (reaction) waa: bir (metal) + asiidh (acid) → cusbo bir ah (metal salt) + hydrogen (hydrogen).</a:t>
            </a:r>
            <a:br>
              <a:rPr lang="en-GB" sz="2100"/>
            </a:br>
            <a:r>
              <a:rPr lang="en-GB" sz="1100">
                <a:latin typeface="Lexend"/>
              </a:rPr>
              <a:t/>
            </a:r>
            <a:endParaRPr sz="2100"/>
          </a:p>
          <a:p>
            <a:pPr indent="0" lvl="0" marL="0" rtl="0" algn="l">
              <a:spcBef>
                <a:spcPts val="1000"/>
              </a:spcBef>
              <a:spcAft>
                <a:spcPts val="1000"/>
              </a:spcAft>
              <a:buNone/>
            </a:pPr>
            <a:r>
              <a:rPr lang="en-GB" sz="1100">
                <a:latin typeface="Lexend"/>
              </a:rPr>
              <a:t>Tijaabinta hydrogen (hydrogen) waa in la soo bandhigo laan shidan, taasoo samayn doonta 'squeaky pop' gudaha hydrogen (hydrogen).</a:t>
            </a:r>
            <a:endParaRPr sz="2100"/>
          </a:p>
        </p:txBody>
      </p:sp>
      <p:sp>
        <p:nvSpPr>
          <p:cNvPr id="1332" name="Google Shape;1332;p106"/>
          <p:cNvSpPr txBox="1"/>
          <p:nvPr>
            <p:ph type="title"/>
          </p:nvPr>
        </p:nvSpPr>
        <p:spPr>
          <a:xfrm>
            <a:off x="1684800" y="43825"/>
            <a:ext cx="57414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Falgalada (reactions) kiimikada: asiidh (acid) iyo bir (metal)</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