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90" r:id="rId4"/>
    <p:sldMasterId id="214748379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152672-CD86-4841-B3AE-49BEFDF66920}">
  <a:tblStyle styleId="{9D152672-CD86-4841-B3AE-49BEFDF6692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3" name="Google Shape;1723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7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g2e69aa4873d_0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9" name="Google Shape;1729;g2e69aa4873d_0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g2e4f088a81a_0_1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4" name="Google Shape;1734;g2e4f088a81a_0_1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g2e4f088a81a_0_1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9" name="Google Shape;1739;g2e4f088a81a_0_1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g2e4f088a81a_0_1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8" name="Google Shape;1748;g2e4f088a81a_0_1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g2e4f088a81a_0_1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7" name="Google Shape;1757;g2e4f088a81a_0_1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g2e4f088a81a_0_1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5" name="Google Shape;1765;g2e4f088a81a_0_1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2e4f088a81a_0_1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8" name="Google Shape;1778;g2e4f088a81a_0_1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g2e4f088a81a_0_1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2" name="Google Shape;1792;g2e4f088a81a_0_1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g2e4f088a81a_0_1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8" name="Google Shape;1808;g2e4f088a81a_0_1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7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g2e4f088a81a_0_1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9" name="Google Shape;1819;g2e4f088a81a_0_1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g2e4f088a81a_0_1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5" name="Google Shape;1845;g2e4f088a81a_0_1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g2e546757d28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5" name="Google Shape;1865;g2e546757d28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36ea56d6d4c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36ea56d6d4c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g2e4f088a81a_0_1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5" name="Google Shape;1895;g2e4f088a81a_0_1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Google Shape;1904;g2e4f088a81a_0_1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5" name="Google Shape;1905;g2e4f088a81a_0_1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6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g2e4f088a81a_0_1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8" name="Google Shape;1928;g2e4f088a81a_0_1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g2e546757d28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3" name="Google Shape;1943;g2e546757d28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g2e4f088a81a_0_16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7" name="Google Shape;1957;g2e4f088a81a_0_1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5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g2e4f088a81a_0_16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7" name="Google Shape;1967;g2e4f088a81a_0_1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2e546757d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2e546757d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9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g2e546757d2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1" name="Google Shape;2001;g2e546757d2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g2e4f088a81a_0_1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6" name="Google Shape;2026;g2e4f088a81a_0_1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0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g2e4f088a81a_0_17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2" name="Google Shape;2052;g2e4f088a81a_0_1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g2e4f088a81a_0_1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8" name="Google Shape;2078;g2e4f088a81a_0_1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8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2e530b8e11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2e530b8e11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g2e5343420b2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2" name="Google Shape;2102;g2e5343420b2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3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g2e546757d28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5" name="Google Shape;2115;g2e546757d28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2e4f088a81a_0_26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2e4f088a81a_0_2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g2e5343420b2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1" name="Google Shape;2141;g2e5343420b2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g2e4f088a81a_0_1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3" name="Google Shape;2153;g2e4f088a81a_0_1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2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g2e4f088a81a_0_1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4" name="Google Shape;2174;g2e4f088a81a_0_1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5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g2e4f088a81a_0_1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7" name="Google Shape;2187;g2e4f088a81a_0_1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8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g2e4f088a81a_0_1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0" name="Google Shape;2200;g2e4f088a81a_0_1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9" name="Shape 2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0" name="Google Shape;2220;g2e4f088a81a_0_1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1" name="Google Shape;2221;g2e4f088a81a_0_1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g2e4f088a81a_0_1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4" name="Google Shape;2234;g2e4f088a81a_0_1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9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g2e4f088a81a_0_1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1" name="Google Shape;2251;g2e4f088a81a_0_1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3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g2e4f088a81a_0_1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5" name="Google Shape;2275;g2e4f088a81a_0_1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g2e5343420b2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2e5343420b2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6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g2e4f088a81a_0_1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8" name="Google Shape;2308;g2e4f088a81a_0_1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g2e4f088a81a_0_17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5" name="Google Shape;2315;g2e4f088a81a_0_1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g2e4f088a81a_0_1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4" name="Google Shape;2324;g2e4f088a81a_0_1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30.png"/><Relationship Id="rId5" Type="http://schemas.openxmlformats.org/officeDocument/2006/relationships/image" Target="../media/image22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8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103.png"/><Relationship Id="rId5" Type="http://schemas.openxmlformats.org/officeDocument/2006/relationships/image" Target="../media/image40.png"/><Relationship Id="rId6" Type="http://schemas.openxmlformats.org/officeDocument/2006/relationships/image" Target="../media/image42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103.png"/><Relationship Id="rId4" Type="http://schemas.openxmlformats.org/officeDocument/2006/relationships/image" Target="../media/image37.png"/><Relationship Id="rId5" Type="http://schemas.openxmlformats.org/officeDocument/2006/relationships/image" Target="../media/image41.png"/><Relationship Id="rId6" Type="http://schemas.openxmlformats.org/officeDocument/2006/relationships/image" Target="../media/image43.png"/><Relationship Id="rId7" Type="http://schemas.openxmlformats.org/officeDocument/2006/relationships/image" Target="../media/image40.png"/><Relationship Id="rId8" Type="http://schemas.openxmlformats.org/officeDocument/2006/relationships/image" Target="../media/image42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103.png"/><Relationship Id="rId4" Type="http://schemas.openxmlformats.org/officeDocument/2006/relationships/image" Target="../media/image45.png"/><Relationship Id="rId5" Type="http://schemas.openxmlformats.org/officeDocument/2006/relationships/image" Target="../media/image37.png"/><Relationship Id="rId6" Type="http://schemas.openxmlformats.org/officeDocument/2006/relationships/image" Target="../media/image41.png"/><Relationship Id="rId7" Type="http://schemas.openxmlformats.org/officeDocument/2006/relationships/image" Target="../media/image43.png"/><Relationship Id="rId8" Type="http://schemas.openxmlformats.org/officeDocument/2006/relationships/image" Target="../media/image40.png"/><Relationship Id="rId9" Type="http://schemas.openxmlformats.org/officeDocument/2006/relationships/image" Target="../media/image42.png"/><Relationship Id="rId10" Type="http://schemas.openxmlformats.org/officeDocument/2006/relationships/image" Target="../media/image48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2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6.png"/><Relationship Id="rId3" Type="http://schemas.openxmlformats.org/officeDocument/2006/relationships/image" Target="../media/image47.png"/><Relationship Id="rId4" Type="http://schemas.openxmlformats.org/officeDocument/2006/relationships/image" Target="../media/image55.png"/><Relationship Id="rId5" Type="http://schemas.openxmlformats.org/officeDocument/2006/relationships/image" Target="../media/image57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8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8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8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3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3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3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6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5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30.png"/><Relationship Id="rId5" Type="http://schemas.openxmlformats.org/officeDocument/2006/relationships/image" Target="../media/image22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8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6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103.png"/><Relationship Id="rId5" Type="http://schemas.openxmlformats.org/officeDocument/2006/relationships/image" Target="../media/image40.png"/><Relationship Id="rId6" Type="http://schemas.openxmlformats.org/officeDocument/2006/relationships/image" Target="../media/image42.png"/><Relationship Id="rId7" Type="http://schemas.openxmlformats.org/officeDocument/2006/relationships/image" Target="../media/image35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103.png"/><Relationship Id="rId4" Type="http://schemas.openxmlformats.org/officeDocument/2006/relationships/image" Target="../media/image37.png"/><Relationship Id="rId5" Type="http://schemas.openxmlformats.org/officeDocument/2006/relationships/image" Target="../media/image41.png"/><Relationship Id="rId6" Type="http://schemas.openxmlformats.org/officeDocument/2006/relationships/image" Target="../media/image43.png"/><Relationship Id="rId7" Type="http://schemas.openxmlformats.org/officeDocument/2006/relationships/image" Target="../media/image40.png"/><Relationship Id="rId8" Type="http://schemas.openxmlformats.org/officeDocument/2006/relationships/image" Target="../media/image42.png"/><Relationship Id="rId9" Type="http://schemas.openxmlformats.org/officeDocument/2006/relationships/image" Target="../media/image35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103.png"/><Relationship Id="rId4" Type="http://schemas.openxmlformats.org/officeDocument/2006/relationships/image" Target="../media/image45.png"/><Relationship Id="rId5" Type="http://schemas.openxmlformats.org/officeDocument/2006/relationships/image" Target="../media/image37.png"/><Relationship Id="rId6" Type="http://schemas.openxmlformats.org/officeDocument/2006/relationships/image" Target="../media/image41.png"/><Relationship Id="rId7" Type="http://schemas.openxmlformats.org/officeDocument/2006/relationships/image" Target="../media/image43.png"/><Relationship Id="rId8" Type="http://schemas.openxmlformats.org/officeDocument/2006/relationships/image" Target="../media/image40.png"/><Relationship Id="rId9" Type="http://schemas.openxmlformats.org/officeDocument/2006/relationships/image" Target="../media/image42.png"/><Relationship Id="rId10" Type="http://schemas.openxmlformats.org/officeDocument/2006/relationships/image" Target="../media/image48.png"/><Relationship Id="rId11" Type="http://schemas.openxmlformats.org/officeDocument/2006/relationships/image" Target="../media/image35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2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6.png"/><Relationship Id="rId3" Type="http://schemas.openxmlformats.org/officeDocument/2006/relationships/image" Target="../media/image47.png"/><Relationship Id="rId4" Type="http://schemas.openxmlformats.org/officeDocument/2006/relationships/image" Target="../media/image55.png"/><Relationship Id="rId5" Type="http://schemas.openxmlformats.org/officeDocument/2006/relationships/image" Target="../media/image57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5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5.png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5.png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8.png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8.png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8.png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8.png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63.png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63.png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63.png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2" name="Google Shape;14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4" name="Google Shape;16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164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Cutub: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4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9" name="Google Shape;869;p74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71" name="Google Shape;871;p7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72" name="Google Shape;872;p7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73" name="Google Shape;873;p7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4" name="Google Shape;874;p74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5" name="Google Shape;875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74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Google Shape;879;p7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p7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2" name="Google Shape;882;p7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3" name="Google Shape;883;p75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85" name="Google Shape;885;p7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7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7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9" name="Google Shape;889;p7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2" name="Google Shape;892;p7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93" name="Google Shape;893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7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7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7" name="Google Shape;897;p7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7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00" name="Google Shape;900;p7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01" name="Google Shape;901;p7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02" name="Google Shape;902;p7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3" name="Google Shape;903;p7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04" name="Google Shape;904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" name="Google Shape;906;p7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7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8" name="Google Shape;908;p7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9" name="Google Shape;909;p7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11" name="Google Shape;911;p7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12" name="Google Shape;912;p7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13" name="Google Shape;913;p7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4" name="Google Shape;914;p7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15" name="Google Shape;915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p7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7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9" name="Google Shape;919;p79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22" name="Google Shape;922;p7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23" name="Google Shape;923;p7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24" name="Google Shape;924;p7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5" name="Google Shape;925;p7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26" name="Google Shape;926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Google Shape;928;p8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8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80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1" name="Google Shape;931;p80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33" name="Google Shape;93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8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6" name="Google Shape;936;p8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8" name="Google Shape;938;p8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8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41" name="Google Shape;941;p8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42" name="Google Shape;942;p8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3" name="Google Shape;943;p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4" name="Google Shape;944;p8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45" name="Google Shape;945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Google Shape;947;p8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8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0" name="Google Shape;950;p8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82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3" name="Google Shape;953;p8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" name="Google Shape;955;p8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8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7" name="Google Shape;957;p8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83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60" name="Google Shape;960;p8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61" name="Google Shape;961;p8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62" name="Google Shape;962;p8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3" name="Google Shape;963;p83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64" name="Google Shape;964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8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8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8" name="Google Shape;968;p8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84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71" name="Google Shape;971;p8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72" name="Google Shape;972;p8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73" name="Google Shape;973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4" name="Google Shape;974;p84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75" name="Google Shape;975;p8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7" name="Google Shape;977;p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8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9" name="Google Shape;979;p8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85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82" name="Google Shape;982;p8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83" name="Google Shape;983;p8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Google Shape;985;p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8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7" name="Google Shape;987;p8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8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" name="Google Shape;990;p8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91" name="Google Shape;991;p8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" name="Google Shape;993;p8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8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5" name="Google Shape;995;p87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8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8" name="Google Shape;998;p8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99" name="Google Shape;999;p8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00" name="Google Shape;1000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1" name="Google Shape;1001;p8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02" name="Google Shape;1002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4" name="Google Shape;1004;p8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8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6" name="Google Shape;1006;p8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88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09" name="Google Shape;1009;p8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10" name="Google Shape;1010;p8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11" name="Google Shape;1011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2" name="Google Shape;1012;p88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13" name="Google Shape;1013;p8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" name="Google Shape;1015;p8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8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17" name="Google Shape;1017;p89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8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0" name="Google Shape;1020;p8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21" name="Google Shape;1021;p8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2" name="Google Shape;1022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3" name="Google Shape;1023;p8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24" name="Google Shape;1024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26;p9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9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8" name="Google Shape;1028;p90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9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31" name="Google Shape;1031;p9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2" name="Google Shape;1032;p9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33" name="Google Shape;1033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4" name="Google Shape;1034;p9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35" name="Google Shape;1035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Google Shape;1037;p9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9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9" name="Google Shape;1039;p91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9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42" name="Google Shape;1042;p9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43" name="Google Shape;1043;p9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4" name="Google Shape;1044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p9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6" name="Google Shape;1046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9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9" name="Google Shape;1049;p9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9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52" name="Google Shape;1052;p9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053" name="Google Shape;1053;p92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4" name="Google Shape;1054;p9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55" name="Google Shape;1055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6" name="Google Shape;1056;p92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57" name="Google Shape;1057;p9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Google Shape;1059;p9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9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1" name="Google Shape;1061;p9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93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64" name="Google Shape;1064;p9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65" name="Google Shape;1065;p9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66" name="Google Shape;1066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7" name="Google Shape;1067;p93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8" name="Google Shape;1068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9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4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9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95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5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95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95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8" name="Google Shape;1078;p95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79" name="Google Shape;1079;p9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80" name="Google Shape;1080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81" name="Google Shape;1081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82" name="Google Shape;1082;p9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83" name="Google Shape;1083;p95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85" name="Google Shape;1085;p9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8" name="Google Shape;1088;p9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9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9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1" name="Google Shape;1091;p9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2" name="Google Shape;1092;p96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3" name="Google Shape;1093;p96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4" name="Google Shape;1094;p96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5" name="Google Shape;1095;p96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9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8" name="Google Shape;1098;p9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9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9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1" name="Google Shape;1101;p9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2" name="Google Shape;1102;p97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03" name="Google Shape;1103;p97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04" name="Google Shape;1104;p97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05" name="Google Shape;1105;p97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06" name="Google Shape;1106;p97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07" name="Google Shape;1107;p97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0" name="Google Shape;1110;p9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9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9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3" name="Google Shape;1113;p9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4" name="Google Shape;1114;p98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5" name="Google Shape;1115;p98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6" name="Google Shape;1116;p98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7" name="Google Shape;1117;p98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8" name="Google Shape;1118;p98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9" name="Google Shape;1119;p98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0" name="Google Shape;1120;p98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1" name="Google Shape;1121;p98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9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4" name="Google Shape;1124;p9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p9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99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7" name="Google Shape;1127;p99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8" name="Google Shape;1128;p99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9" name="Google Shape;1129;p99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10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2" name="Google Shape;1132;p100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100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100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5" name="Google Shape;1135;p100"/>
          <p:cNvCxnSpPr>
            <a:endCxn id="1136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37" name="Google Shape;1137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0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139" name="Google Shape;1139;p10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136" name="Google Shape;1136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p100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10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10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4" name="Google Shape;1144;p10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1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101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1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10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1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0" name="Google Shape;1150;p101"/>
          <p:cNvCxnSpPr>
            <a:endCxn id="1151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51" name="Google Shape;1151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101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4" name="Google Shape;1154;p101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5" name="Google Shape;1155;p101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56" name="Google Shape;1156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10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8" name="Google Shape;1158;p101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10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10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2" name="Google Shape;1162;p102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10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102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10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102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10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102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10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0" name="Google Shape;1170;p102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71" name="Google Shape;1171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1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10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102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75" name="Google Shape;1175;p102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76" name="Google Shape;1176;p102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77" name="Google Shape;1177;p102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78" name="Google Shape;1178;p10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0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0" name="Google Shape;1180;p102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10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2" name="Google Shape;1182;p102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4" name="Google Shape;1184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103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87" name="Google Shape;1187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88" name="Google Shape;1188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9" name="Google Shape;1189;p10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1" name="Google Shape;1191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10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94" name="Google Shape;1194;p10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96" name="Google Shape;1196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" name="Google Shape;1198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10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01" name="Google Shape;1201;p10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03" name="Google Shape;1203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5" name="Google Shape;1205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p1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10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08" name="Google Shape;1208;p10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10" name="Google Shape;1210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0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13" name="Google Shape;1213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0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6" name="Google Shape;1216;p10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7" name="Google Shape;1217;p10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18" name="Google Shape;1218;p10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19" name="Google Shape;1219;p10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0" name="Google Shape;1220;p10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1" name="Google Shape;1221;p10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22" name="Google Shape;1222;p10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3" name="Google Shape;1223;p10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0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6" name="Google Shape;1226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10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9" name="Google Shape;1229;p10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30" name="Google Shape;1230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31" name="Google Shape;1231;p10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32" name="Google Shape;1232;p10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3" name="Google Shape;1233;p10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4" name="Google Shape;1234;p10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35" name="Google Shape;1235;p10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6" name="Google Shape;1236;p10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09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9" name="Google Shape;1239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10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2" name="Google Shape;1242;p10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3" name="Google Shape;1243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44" name="Google Shape;1244;p10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45" name="Google Shape;1245;p10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6" name="Google Shape;1246;p10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7" name="Google Shape;1247;p10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48" name="Google Shape;1248;p1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9" name="Google Shape;1249;p10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11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2" name="Google Shape;1252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1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11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5" name="Google Shape;1255;p11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6" name="Google Shape;1256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57" name="Google Shape;1257;p11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258" name="Google Shape;1258;p1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11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0" name="Google Shape;1260;p11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261" name="Google Shape;1261;p1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2" name="Google Shape;1262;p11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11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11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11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111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72" name="Google Shape;1272;p11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73" name="Google Shape;1273;p11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274" name="Google Shape;1274;p11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75" name="Google Shape;1275;p11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11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77" name="Google Shape;1277;p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280" name="Google Shape;1280;p11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81" name="Google Shape;1281;p11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2" name="Google Shape;1282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3" name="Google Shape;1283;p11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84" name="Google Shape;1284;p11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5" name="Google Shape;1285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7" name="Google Shape;1287;p1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9" name="Google Shape;1289;p11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11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11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11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3" name="Google Shape;1293;p11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294" name="Google Shape;1294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7" name="Google Shape;1297;p11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8" name="Google Shape;1298;p11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99" name="Google Shape;1299;p11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300" name="Google Shape;1300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1" name="Google Shape;1301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2" name="Google Shape;1302;p11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303" name="Google Shape;1303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4" name="Google Shape;1304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05" name="Google Shape;1305;p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6" name="Google Shape;1306;p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11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8" name="Google Shape;1308;p11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" name="Google Shape;1310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11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11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11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11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16" name="Google Shape;1316;p11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317" name="Google Shape;1317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8" name="Google Shape;1318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0" name="Google Shape;1320;p11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21" name="Google Shape;1321;p11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22" name="Google Shape;1322;p11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323" name="Google Shape;1323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4" name="Google Shape;1324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5" name="Google Shape;1325;p11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326" name="Google Shape;1326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7" name="Google Shape;1327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28" name="Google Shape;1328;p1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" name="Google Shape;1329;p1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11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11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" name="Google Shape;1333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1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11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6" name="Google Shape;1336;p11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7" name="Google Shape;1337;p11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11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39" name="Google Shape;1339;p11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340" name="Google Shape;1340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2" name="Google Shape;1342;p1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3" name="Google Shape;1343;p11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4" name="Google Shape;1344;p11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45" name="Google Shape;1345;p11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346" name="Google Shape;1346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7" name="Google Shape;1347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8" name="Google Shape;1348;p11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349" name="Google Shape;1349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0" name="Google Shape;1350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51" name="Google Shape;1351;p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1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11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6" name="Google Shape;1356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7" name="Google Shape;1357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11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359" name="Google Shape;1359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11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62" name="Google Shape;1362;p11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63" name="Google Shape;1363;p11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64" name="Google Shape;1364;p11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365" name="Google Shape;1365;p11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66" name="Google Shape;1366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7" name="Google Shape;1367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8" name="Google Shape;1368;p11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69" name="Google Shape;1369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0" name="Google Shape;1370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1" name="Google Shape;1371;p11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72" name="Google Shape;1372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3" name="Google Shape;1373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5" name="Google Shape;1375;p1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6" name="Google Shape;1376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11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78" name="Google Shape;1378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11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1" name="Google Shape;1381;p11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2" name="Google Shape;1382;p11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3" name="Google Shape;1383;p11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84" name="Google Shape;1384;p11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85" name="Google Shape;1385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6" name="Google Shape;1386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87" name="Google Shape;1387;p11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88" name="Google Shape;1388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9" name="Google Shape;1389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0" name="Google Shape;1390;p11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91" name="Google Shape;1391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2" name="Google Shape;1392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4" name="Google Shape;1394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p11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97" name="Google Shape;1397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11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0" name="Google Shape;1400;p11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01" name="Google Shape;1401;p11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02" name="Google Shape;1402;p11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03" name="Google Shape;1403;p11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404" name="Google Shape;1404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5" name="Google Shape;1405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6" name="Google Shape;1406;p11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407" name="Google Shape;1407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8" name="Google Shape;1408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9" name="Google Shape;1409;p11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410" name="Google Shape;1410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1" name="Google Shape;1411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" name="Google Shape;1413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4" name="Google Shape;1414;p1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5" name="Google Shape;1415;p11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16" name="Google Shape;1416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11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9" name="Google Shape;1419;p11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20" name="Google Shape;1420;p11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21" name="Google Shape;1421;p11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22" name="Google Shape;1422;p11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423" name="Google Shape;1423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4" name="Google Shape;1424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5" name="Google Shape;1425;p11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426" name="Google Shape;1426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7" name="Google Shape;1427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8" name="Google Shape;1428;p11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429" name="Google Shape;1429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0" name="Google Shape;1430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2" name="Google Shape;1432;p1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p11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11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435" name="Google Shape;1435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Google Shape;1436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11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38" name="Google Shape;1438;p11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39" name="Google Shape;1439;p11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40" name="Google Shape;1440;p11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41" name="Google Shape;1441;p11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442" name="Google Shape;1442;p11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43" name="Google Shape;1443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4" name="Google Shape;1444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5" name="Google Shape;1445;p11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46" name="Google Shape;1446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7" name="Google Shape;1447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8" name="Google Shape;1448;p11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49" name="Google Shape;1449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0" name="Google Shape;1450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1" name="Google Shape;1451;p11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52" name="Google Shape;1452;p1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3" name="Google Shape;1453;p1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5" name="Google Shape;1455;p12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6" name="Google Shape;1456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7" name="Google Shape;1457;p12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458" name="Google Shape;1458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12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61" name="Google Shape;1461;p12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62" name="Google Shape;1462;p12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63" name="Google Shape;1463;p12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64" name="Google Shape;1464;p12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465" name="Google Shape;1465;p12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66" name="Google Shape;1466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7" name="Google Shape;1467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68" name="Google Shape;1468;p12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69" name="Google Shape;1469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0" name="Google Shape;1470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1" name="Google Shape;1471;p12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72" name="Google Shape;1472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3" name="Google Shape;1473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4" name="Google Shape;1474;p12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75" name="Google Shape;1475;p1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6" name="Google Shape;1476;p12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8" name="Google Shape;1478;p1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1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0" name="Google Shape;1480;p12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81" name="Google Shape;1481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2" name="Google Shape;1482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12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4" name="Google Shape;1484;p12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85" name="Google Shape;1485;p12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86" name="Google Shape;1486;p12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87" name="Google Shape;1487;p12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88" name="Google Shape;1488;p12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89" name="Google Shape;1489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0" name="Google Shape;1490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91" name="Google Shape;1491;p12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92" name="Google Shape;1492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3" name="Google Shape;1493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94" name="Google Shape;1494;p12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95" name="Google Shape;1495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6" name="Google Shape;1496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97" name="Google Shape;1497;p12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98" name="Google Shape;1498;p1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9" name="Google Shape;1499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1" name="Google Shape;1501;p1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2" name="Google Shape;1502;p12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12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04" name="Google Shape;1504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5" name="Google Shape;1505;p12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12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07" name="Google Shape;1507;p12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08" name="Google Shape;1508;p12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09" name="Google Shape;1509;p12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10" name="Google Shape;1510;p12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511" name="Google Shape;1511;p12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512" name="Google Shape;1512;p1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3" name="Google Shape;1513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14" name="Google Shape;1514;p12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515" name="Google Shape;1515;p1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6" name="Google Shape;1516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17" name="Google Shape;1517;p12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518" name="Google Shape;1518;p1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9" name="Google Shape;1519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20" name="Google Shape;1520;p12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521" name="Google Shape;1521;p1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2" name="Google Shape;1522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4" name="Google Shape;1524;p1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1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12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527" name="Google Shape;1527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12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12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530" name="Google Shape;1530;p12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31" name="Google Shape;1531;p12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32" name="Google Shape;1532;p12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33" name="Google Shape;1533;p12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34" name="Google Shape;1534;p1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5" name="Google Shape;1535;p1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36" name="Google Shape;1536;p12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37" name="Google Shape;1537;p1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8" name="Google Shape;1538;p1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39" name="Google Shape;1539;p12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40" name="Google Shape;1540;p1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1" name="Google Shape;1541;p1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3" name="Google Shape;1543;p12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1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12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46" name="Google Shape;1546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7" name="Google Shape;1547;p12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8" name="Google Shape;1548;p12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9" name="Google Shape;1549;p12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50" name="Google Shape;1550;p12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51" name="Google Shape;1551;p12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52" name="Google Shape;1552;p12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53" name="Google Shape;1553;p1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4" name="Google Shape;1554;p12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5" name="Google Shape;1555;p12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56" name="Google Shape;1556;p1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7" name="Google Shape;1557;p12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8" name="Google Shape;1558;p12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59" name="Google Shape;1559;p1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0" name="Google Shape;1560;p12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2" name="Google Shape;1562;p1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1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12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65" name="Google Shape;1565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12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12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68" name="Google Shape;1568;p12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69" name="Google Shape;1569;p12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70" name="Google Shape;1570;p12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71" name="Google Shape;1571;p12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72" name="Google Shape;1572;p1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3" name="Google Shape;1573;p1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4" name="Google Shape;1574;p12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75" name="Google Shape;1575;p1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6" name="Google Shape;1576;p1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7" name="Google Shape;1577;p12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78" name="Google Shape;1578;p1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9" name="Google Shape;1579;p1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1" name="Google Shape;1581;p1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82" name="Google Shape;1582;p1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12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4" name="Google Shape;1584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5" name="Google Shape;1585;p12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12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87" name="Google Shape;1587;p12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88" name="Google Shape;1588;p12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89" name="Google Shape;1589;p12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90" name="Google Shape;1590;p12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91" name="Google Shape;1591;p1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2" name="Google Shape;1592;p12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3" name="Google Shape;1593;p12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94" name="Google Shape;1594;p1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5" name="Google Shape;1595;p12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6" name="Google Shape;1596;p12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97" name="Google Shape;1597;p1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8" name="Google Shape;1598;p12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0" name="Google Shape;1600;p1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01" name="Google Shape;1601;p1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12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603" name="Google Shape;1603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4" name="Google Shape;1604;p12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5" name="Google Shape;1605;p1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606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" name="Google Shape;1607;p12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08" name="Google Shape;1608;p1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9" name="Google Shape;1609;p12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610" name="Google Shape;1610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2" name="Google Shape;1612;p1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4" name="Google Shape;1614;p1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15" name="Google Shape;1615;p1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p12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617" name="Google Shape;1617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1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1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1" name="Google Shape;1621;p1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13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13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624" name="Google Shape;1624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5" name="Google Shape;1625;p1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6" name="Google Shape;1626;p1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" name="Google Shape;1628;p1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9" name="Google Shape;1629;p13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1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631" name="Google Shape;1631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2" name="Google Shape;1632;p1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13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634" name="Google Shape;1634;p13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6" name="Google Shape;1636;p1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7" name="Google Shape;1637;p1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1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639" name="Google Shape;1639;p1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40" name="Google Shape;1640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1" name="Google Shape;1641;p13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642" name="Google Shape;1642;p13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643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4" name="Google Shape;1644;p1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45" name="Google Shape;1645;p1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1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47" name="Google Shape;1647;p1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48" name="Google Shape;1648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9" name="Google Shape;1649;p13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50" name="Google Shape;1650;p13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2" name="Google Shape;1652;p1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53" name="Google Shape;1653;p1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1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55" name="Google Shape;1655;p1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56" name="Google Shape;1656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7" name="Google Shape;1657;p13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58" name="Google Shape;1658;p13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0" name="Google Shape;1660;p1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61" name="Google Shape;1661;p1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2" name="Google Shape;1662;p13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663" name="Google Shape;1663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4" name="Google Shape;1664;p1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13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666" name="Google Shape;1666;p13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8" name="Google Shape;1668;p1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1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0" name="Google Shape;1670;p13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671" name="Google Shape;1671;p1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2" name="Google Shape;1672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3" name="Google Shape;1673;p13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674" name="Google Shape;1674;p13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6" name="Google Shape;1676;p1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77" name="Google Shape;1677;p1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13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79" name="Google Shape;1679;p1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80" name="Google Shape;1680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1" name="Google Shape;1681;p13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82" name="Google Shape;1682;p13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4" name="Google Shape;1684;p1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85" name="Google Shape;1685;p1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13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87" name="Google Shape;1687;p1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88" name="Google Shape;1688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9" name="Google Shape;1689;p13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0" name="Google Shape;1690;p13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139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3" name="Google Shape;1693;p13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94" name="Google Shape;1694;p13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95" name="Google Shape;1695;p13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13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14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99" name="Google Shape;1699;p14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00" name="Google Shape;1700;p14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1" name="Google Shape;1701;p14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2" name="Google Shape;1702;p14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p14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142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8" name="Google Shape;1708;p142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9" name="Google Shape;1709;p142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0" name="Google Shape;1710;p142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1" name="Google Shape;1711;p142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2" name="Google Shape;1712;p142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142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142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142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716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7" name="Google Shape;1717;p1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718" name="Google Shape;1718;p143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p14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0.xml"/><Relationship Id="rId41" Type="http://schemas.openxmlformats.org/officeDocument/2006/relationships/slideLayout" Target="../slideLayouts/slideLayout111.xml"/><Relationship Id="rId42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13.xml"/><Relationship Id="rId44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18.xml"/><Relationship Id="rId49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20.xml"/><Relationship Id="rId51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23.xml"/><Relationship Id="rId54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5.xml"/><Relationship Id="rId56" Type="http://schemas.openxmlformats.org/officeDocument/2006/relationships/slideLayout" Target="../slideLayouts/slideLayout126.xml"/><Relationship Id="rId57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28.xml"/><Relationship Id="rId59" Type="http://schemas.openxmlformats.org/officeDocument/2006/relationships/slideLayout" Target="../slideLayouts/slideLayout129.xml"/><Relationship Id="rId60" Type="http://schemas.openxmlformats.org/officeDocument/2006/relationships/slideLayout" Target="../slideLayouts/slideLayout130.xml"/><Relationship Id="rId61" Type="http://schemas.openxmlformats.org/officeDocument/2006/relationships/slideLayout" Target="../slideLayouts/slideLayout131.xml"/><Relationship Id="rId62" Type="http://schemas.openxmlformats.org/officeDocument/2006/relationships/slideLayout" Target="../slideLayouts/slideLayout132.xml"/><Relationship Id="rId63" Type="http://schemas.openxmlformats.org/officeDocument/2006/relationships/slideLayout" Target="../slideLayouts/slideLayout133.xml"/><Relationship Id="rId64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5.xml"/><Relationship Id="rId66" Type="http://schemas.openxmlformats.org/officeDocument/2006/relationships/slideLayout" Target="../slideLayouts/slideLayout136.xml"/><Relationship Id="rId67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39.xml"/><Relationship Id="rId70" Type="http://schemas.openxmlformats.org/officeDocument/2006/relationships/slideLayout" Target="../slideLayouts/slideLayout140.xml"/><Relationship Id="rId71" Type="http://schemas.openxmlformats.org/officeDocument/2006/relationships/slideLayout" Target="../slideLayouts/slideLayout141.xml"/><Relationship Id="rId72" Type="http://schemas.openxmlformats.org/officeDocument/2006/relationships/slideLayout" Target="../slideLayouts/slideLayout142.xml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865" name="Google Shape;865;p73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6" r:id="rId29"/>
    <p:sldLayoutId id="2147483747" r:id="rId30"/>
    <p:sldLayoutId id="2147483748" r:id="rId31"/>
    <p:sldLayoutId id="2147483749" r:id="rId32"/>
    <p:sldLayoutId id="2147483750" r:id="rId33"/>
    <p:sldLayoutId id="2147483751" r:id="rId34"/>
    <p:sldLayoutId id="2147483752" r:id="rId35"/>
    <p:sldLayoutId id="2147483753" r:id="rId36"/>
    <p:sldLayoutId id="2147483754" r:id="rId37"/>
    <p:sldLayoutId id="2147483755" r:id="rId38"/>
    <p:sldLayoutId id="2147483756" r:id="rId39"/>
    <p:sldLayoutId id="2147483757" r:id="rId40"/>
    <p:sldLayoutId id="2147483758" r:id="rId41"/>
    <p:sldLayoutId id="2147483759" r:id="rId42"/>
    <p:sldLayoutId id="2147483760" r:id="rId43"/>
    <p:sldLayoutId id="2147483761" r:id="rId44"/>
    <p:sldLayoutId id="2147483762" r:id="rId45"/>
    <p:sldLayoutId id="2147483763" r:id="rId46"/>
    <p:sldLayoutId id="2147483764" r:id="rId47"/>
    <p:sldLayoutId id="2147483765" r:id="rId48"/>
    <p:sldLayoutId id="2147483766" r:id="rId49"/>
    <p:sldLayoutId id="2147483767" r:id="rId50"/>
    <p:sldLayoutId id="2147483768" r:id="rId51"/>
    <p:sldLayoutId id="2147483769" r:id="rId52"/>
    <p:sldLayoutId id="2147483770" r:id="rId53"/>
    <p:sldLayoutId id="2147483771" r:id="rId54"/>
    <p:sldLayoutId id="2147483772" r:id="rId55"/>
    <p:sldLayoutId id="2147483773" r:id="rId56"/>
    <p:sldLayoutId id="2147483774" r:id="rId57"/>
    <p:sldLayoutId id="2147483775" r:id="rId58"/>
    <p:sldLayoutId id="2147483776" r:id="rId59"/>
    <p:sldLayoutId id="2147483777" r:id="rId60"/>
    <p:sldLayoutId id="2147483778" r:id="rId61"/>
    <p:sldLayoutId id="2147483779" r:id="rId62"/>
    <p:sldLayoutId id="2147483780" r:id="rId63"/>
    <p:sldLayoutId id="2147483781" r:id="rId64"/>
    <p:sldLayoutId id="2147483782" r:id="rId65"/>
    <p:sldLayoutId id="2147483783" r:id="rId66"/>
    <p:sldLayoutId id="2147483784" r:id="rId67"/>
    <p:sldLayoutId id="2147483785" r:id="rId68"/>
    <p:sldLayoutId id="2147483786" r:id="rId69"/>
    <p:sldLayoutId id="2147483787" r:id="rId70"/>
    <p:sldLayoutId id="2147483788" r:id="rId71"/>
    <p:sldLayoutId id="2147483789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6.png"/><Relationship Id="rId4" Type="http://schemas.openxmlformats.org/officeDocument/2006/relationships/image" Target="../media/image13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2.png"/><Relationship Id="rId4" Type="http://schemas.openxmlformats.org/officeDocument/2006/relationships/image" Target="../media/image12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0.pn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6" Type="http://schemas.openxmlformats.org/officeDocument/2006/relationships/image" Target="../media/image12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7.gif"/><Relationship Id="rId4" Type="http://schemas.openxmlformats.org/officeDocument/2006/relationships/image" Target="../media/image134.png"/><Relationship Id="rId5" Type="http://schemas.openxmlformats.org/officeDocument/2006/relationships/image" Target="../media/image12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5.png"/><Relationship Id="rId4" Type="http://schemas.openxmlformats.org/officeDocument/2006/relationships/image" Target="../media/image13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6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9.png"/><Relationship Id="rId4" Type="http://schemas.openxmlformats.org/officeDocument/2006/relationships/image" Target="../media/image12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3.png"/><Relationship Id="rId4" Type="http://schemas.openxmlformats.org/officeDocument/2006/relationships/image" Target="../media/image12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3.png"/><Relationship Id="rId4" Type="http://schemas.openxmlformats.org/officeDocument/2006/relationships/image" Target="../media/image138.png"/><Relationship Id="rId5" Type="http://schemas.openxmlformats.org/officeDocument/2006/relationships/image" Target="../media/image135.png"/><Relationship Id="rId6" Type="http://schemas.openxmlformats.org/officeDocument/2006/relationships/image" Target="../media/image12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creativecommons.org/licenses/by-sa/4.0/" TargetMode="External"/><Relationship Id="rId4" Type="http://schemas.openxmlformats.org/officeDocument/2006/relationships/hyperlink" Target="https://creativecommons.org/licenses/by-sa/3.0/" TargetMode="External"/><Relationship Id="rId5" Type="http://schemas.openxmlformats.org/officeDocument/2006/relationships/image" Target="../media/image144.png"/><Relationship Id="rId6" Type="http://schemas.openxmlformats.org/officeDocument/2006/relationships/image" Target="../media/image57.png"/><Relationship Id="rId7" Type="http://schemas.openxmlformats.org/officeDocument/2006/relationships/image" Target="../media/image14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5.jpg"/><Relationship Id="rId4" Type="http://schemas.openxmlformats.org/officeDocument/2006/relationships/image" Target="../media/image57.png"/><Relationship Id="rId5" Type="http://schemas.openxmlformats.org/officeDocument/2006/relationships/image" Target="../media/image151.jpg"/><Relationship Id="rId6" Type="http://schemas.openxmlformats.org/officeDocument/2006/relationships/image" Target="../media/image12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7.png"/><Relationship Id="rId4" Type="http://schemas.openxmlformats.org/officeDocument/2006/relationships/image" Target="../media/image148.png"/><Relationship Id="rId5" Type="http://schemas.openxmlformats.org/officeDocument/2006/relationships/image" Target="../media/image149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0.png"/><Relationship Id="rId9" Type="http://schemas.openxmlformats.org/officeDocument/2006/relationships/image" Target="../media/image39.png"/><Relationship Id="rId10" Type="http://schemas.openxmlformats.org/officeDocument/2006/relationships/image" Target="../media/image44.png"/><Relationship Id="rId11" Type="http://schemas.openxmlformats.org/officeDocument/2006/relationships/image" Target="../media/image4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7.png"/><Relationship Id="rId4" Type="http://schemas.openxmlformats.org/officeDocument/2006/relationships/image" Target="../media/image148.png"/><Relationship Id="rId5" Type="http://schemas.openxmlformats.org/officeDocument/2006/relationships/image" Target="../media/image149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0.png"/><Relationship Id="rId9" Type="http://schemas.openxmlformats.org/officeDocument/2006/relationships/image" Target="../media/image39.png"/><Relationship Id="rId10" Type="http://schemas.openxmlformats.org/officeDocument/2006/relationships/image" Target="../media/image44.png"/><Relationship Id="rId11" Type="http://schemas.openxmlformats.org/officeDocument/2006/relationships/image" Target="../media/image4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9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0.png"/><Relationship Id="rId4" Type="http://schemas.openxmlformats.org/officeDocument/2006/relationships/image" Target="../media/image15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28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4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3.png"/><Relationship Id="rId4" Type="http://schemas.openxmlformats.org/officeDocument/2006/relationships/image" Target="../media/image155.png"/><Relationship Id="rId5" Type="http://schemas.openxmlformats.org/officeDocument/2006/relationships/image" Target="../media/image15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4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7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14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(reaction) kiimiko: gubasho (combustion)</a:t>
            </a:r>
            <a:endParaRPr/>
          </a:p>
        </p:txBody>
      </p:sp>
      <p:sp>
        <p:nvSpPr>
          <p:cNvPr id="1726" name="Google Shape;1726;p14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falgal (reaction) kiimiko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146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5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147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qeexi karaa hababka gubashada (combustion) iyo gubista, waana magacaabi karaa waxyaabaha ka soo baxa falgal (reaction)kan.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0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p148"/>
          <p:cNvSpPr txBox="1"/>
          <p:nvPr>
            <p:ph idx="3" type="subTitle"/>
          </p:nvPr>
        </p:nvSpPr>
        <p:spPr>
          <a:xfrm>
            <a:off x="324000" y="1037400"/>
            <a:ext cx="2203500" cy="6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gubasho (combustion)</a:t>
            </a:r>
            <a:endParaRPr/>
          </a:p>
        </p:txBody>
      </p:sp>
      <p:sp>
        <p:nvSpPr>
          <p:cNvPr id="1742" name="Google Shape;1742;p148"/>
          <p:cNvSpPr txBox="1"/>
          <p:nvPr>
            <p:ph idx="5" type="subTitle"/>
          </p:nvPr>
        </p:nvSpPr>
        <p:spPr>
          <a:xfrm>
            <a:off x="324000" y="2553788"/>
            <a:ext cx="2203500" cy="6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gubis (burning)</a:t>
            </a:r>
            <a:endParaRPr/>
          </a:p>
        </p:txBody>
      </p:sp>
      <p:sp>
        <p:nvSpPr>
          <p:cNvPr id="1743" name="Google Shape;1743;p148"/>
          <p:cNvSpPr txBox="1"/>
          <p:nvPr>
            <p:ph idx="7" type="subTitle"/>
          </p:nvPr>
        </p:nvSpPr>
        <p:spPr>
          <a:xfrm>
            <a:off x="324000" y="3311981"/>
            <a:ext cx="2203500" cy="6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shidaal (fuel)</a:t>
            </a:r>
            <a:endParaRPr/>
          </a:p>
        </p:txBody>
      </p:sp>
      <p:sp>
        <p:nvSpPr>
          <p:cNvPr id="1744" name="Google Shape;1744;p148"/>
          <p:cNvSpPr txBox="1"/>
          <p:nvPr>
            <p:ph idx="3" type="subTitle"/>
          </p:nvPr>
        </p:nvSpPr>
        <p:spPr>
          <a:xfrm>
            <a:off x="324000" y="4070175"/>
            <a:ext cx="2203500" cy="6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molecule (molecule)</a:t>
            </a:r>
            <a:endParaRPr/>
          </a:p>
        </p:txBody>
      </p:sp>
      <p:sp>
        <p:nvSpPr>
          <p:cNvPr id="1745" name="Google Shape;1745;p148"/>
          <p:cNvSpPr txBox="1"/>
          <p:nvPr>
            <p:ph idx="3" type="subTitle"/>
          </p:nvPr>
        </p:nvSpPr>
        <p:spPr>
          <a:xfrm>
            <a:off x="324000" y="1795594"/>
            <a:ext cx="2203500" cy="6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oksaydh (oxidation)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9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p149"/>
          <p:cNvSpPr txBox="1"/>
          <p:nvPr>
            <p:ph idx="4" type="subTitle"/>
          </p:nvPr>
        </p:nvSpPr>
        <p:spPr>
          <a:xfrm>
            <a:off x="324000" y="810000"/>
            <a:ext cx="7135200" cy="32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Gubashada (combustion), shidaalku (fuel) wuxuu la falgalaa oksijiin (oxygen) si uu u sii daayo tamar, wuxuuna u baahan yahay shidaal (fuel), oksijiin (oxygen) iyo kulayl si uu u bilaabo falgal (reaction)ka.</a:t>
            </a:r>
            <a:r>
              <a:rPr b="1"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751" name="Google Shape;1751;p149"/>
          <p:cNvSpPr txBox="1"/>
          <p:nvPr>
            <p:ph idx="6" type="subTitle"/>
          </p:nvPr>
        </p:nvSpPr>
        <p:spPr>
          <a:xfrm>
            <a:off x="324000" y="2409241"/>
            <a:ext cx="8496000" cy="6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Gubistu (burning) waa nooc ka mid ah gubashada (combustion) halkaasoo walxuhu la falgalaan oksijiin (oxygen) oo ay soo saaraan olol muuqda.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752" name="Google Shape;1752;p149"/>
          <p:cNvSpPr txBox="1"/>
          <p:nvPr>
            <p:ph idx="8" type="subTitle"/>
          </p:nvPr>
        </p:nvSpPr>
        <p:spPr>
          <a:xfrm>
            <a:off x="324000" y="3257337"/>
            <a:ext cx="8496000" cy="6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Shidaalku (fuel) waa walax sii daysa tamarteeda kaydsan markay marayso gubasho (combustion).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753" name="Google Shape;1753;p149"/>
          <p:cNvSpPr txBox="1"/>
          <p:nvPr>
            <p:ph idx="8" type="subTitle"/>
          </p:nvPr>
        </p:nvSpPr>
        <p:spPr>
          <a:xfrm>
            <a:off x="324000" y="4105433"/>
            <a:ext cx="8496000" cy="6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Molecule (molecule) wuxuu ka kooban yahay laba ama in ka badan oo atom (atom) ah oo si kiimiko ah isugu xidhan. Kuwani badanaa waa atom (atom) aan bir ahayn.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754" name="Google Shape;1754;p149"/>
          <p:cNvSpPr txBox="1"/>
          <p:nvPr>
            <p:ph idx="6" type="subTitle"/>
          </p:nvPr>
        </p:nvSpPr>
        <p:spPr>
          <a:xfrm>
            <a:off x="324000" y="1561146"/>
            <a:ext cx="8496000" cy="63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Oksaydh (oxidation) waa nooc ka mid ah falgal (reaction) ka halkaasoo oksijiin (oxygen) uu ku xidhmaa curiyeyaasha fal-celiyeyaasha.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8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p15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Gubis (burning) iyo gubasho (combustion)</a:t>
            </a:r>
            <a:endParaRPr/>
          </a:p>
        </p:txBody>
      </p:sp>
      <p:sp>
        <p:nvSpPr>
          <p:cNvPr id="1760" name="Google Shape;1760;p15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Isla'egyada gubashada (combustion)</a:t>
            </a:r>
            <a:endParaRPr/>
          </a:p>
        </p:txBody>
      </p:sp>
      <p:sp>
        <p:nvSpPr>
          <p:cNvPr id="1761" name="Google Shape;1761;p15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(reaction) kiimiko: gubasho (combustion)</a:t>
            </a:r>
            <a:endParaRPr/>
          </a:p>
        </p:txBody>
      </p:sp>
      <p:pic>
        <p:nvPicPr>
          <p:cNvPr id="1762" name="Google Shape;1762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109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6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p1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Gubashadu (combustion) waa falgal (reaction) kiimiko.</a:t>
            </a:r>
            <a:endParaRPr sz="2000"/>
          </a:p>
        </p:txBody>
      </p:sp>
      <p:sp>
        <p:nvSpPr>
          <p:cNvPr id="1768" name="Google Shape;1768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Gubis (burning) iyo gubasho (combustion)</a:t>
            </a:r>
            <a:endParaRPr/>
          </a:p>
        </p:txBody>
      </p:sp>
      <p:sp>
        <p:nvSpPr>
          <p:cNvPr id="1769" name="Google Shape;1769;p151"/>
          <p:cNvSpPr txBox="1"/>
          <p:nvPr/>
        </p:nvSpPr>
        <p:spPr>
          <a:xfrm>
            <a:off x="324000" y="3322200"/>
            <a:ext cx="39960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Gubis (burning):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falgal (reaction) gubasho (combustion)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halkaasoo dab ama olol la soo saaro</a:t>
            </a:r>
            <a:endParaRPr sz="2000"/>
          </a:p>
        </p:txBody>
      </p:sp>
      <p:pic>
        <p:nvPicPr>
          <p:cNvPr id="1770" name="Google Shape;1770;p151"/>
          <p:cNvPicPr preferRelativeResize="0"/>
          <p:nvPr/>
        </p:nvPicPr>
        <p:blipFill rotWithShape="1">
          <a:blip r:embed="rId3">
            <a:alphaModFix/>
          </a:blip>
          <a:srcRect b="0" l="0" r="42086" t="0"/>
          <a:stretch/>
        </p:blipFill>
        <p:spPr>
          <a:xfrm>
            <a:off x="4872175" y="962650"/>
            <a:ext cx="3458851" cy="21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1" name="Google Shape;1771;p151"/>
          <p:cNvSpPr txBox="1"/>
          <p:nvPr/>
        </p:nvSpPr>
        <p:spPr>
          <a:xfrm>
            <a:off x="4693663" y="3322200"/>
            <a:ext cx="37200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Gubashada dhuxusha (Combustion of charcoal):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oksaydhayshii (oxidation) waa socotaa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olol ma leh (no flames)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gubanayo (not burning)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2" name="Google Shape;1772;p151"/>
          <p:cNvSpPr txBox="1"/>
          <p:nvPr>
            <p:ph idx="1" type="body"/>
          </p:nvPr>
        </p:nvSpPr>
        <p:spPr>
          <a:xfrm>
            <a:off x="324000" y="1143875"/>
            <a:ext cx="4340700" cy="106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Si uu u dhaco, gubashadu (combustion) waxay u baahan tahay: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shidaal (fuel)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oksijiin (oxygen)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kulayl (heat)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grpSp>
        <p:nvGrpSpPr>
          <p:cNvPr id="1773" name="Google Shape;1773;p151"/>
          <p:cNvGrpSpPr/>
          <p:nvPr/>
        </p:nvGrpSpPr>
        <p:grpSpPr>
          <a:xfrm>
            <a:off x="1886396" y="1654400"/>
            <a:ext cx="2433600" cy="1899500"/>
            <a:chOff x="1802571" y="1531075"/>
            <a:chExt cx="2433600" cy="1899500"/>
          </a:xfrm>
        </p:grpSpPr>
        <p:pic>
          <p:nvPicPr>
            <p:cNvPr id="1774" name="Google Shape;1774;p1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02575" y="1531075"/>
              <a:ext cx="2433461" cy="1622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5" name="Google Shape;1775;p151"/>
            <p:cNvSpPr txBox="1"/>
            <p:nvPr/>
          </p:nvSpPr>
          <p:spPr>
            <a:xfrm>
              <a:off x="1802571" y="3153375"/>
              <a:ext cx="2433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dab xero oo gubanaya (a campfire burning)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9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152"/>
          <p:cNvSpPr txBox="1"/>
          <p:nvPr>
            <p:ph idx="1" type="body"/>
          </p:nvPr>
        </p:nvSpPr>
        <p:spPr>
          <a:xfrm>
            <a:off x="324000" y="759300"/>
            <a:ext cx="8237700" cy="45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Falgalo (reactions) badan waxay u baahan yihiin kulayl (heat) si loo bilaabo.</a:t>
            </a:r>
            <a:endParaRPr sz="2000"/>
          </a:p>
        </p:txBody>
      </p:sp>
      <p:sp>
        <p:nvSpPr>
          <p:cNvPr id="1781" name="Google Shape;1781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gubid (Burning and combustion)</a:t>
            </a:r>
            <a:endParaRPr/>
          </a:p>
        </p:txBody>
      </p:sp>
      <p:grpSp>
        <p:nvGrpSpPr>
          <p:cNvPr id="1782" name="Google Shape;1782;p152"/>
          <p:cNvGrpSpPr/>
          <p:nvPr/>
        </p:nvGrpSpPr>
        <p:grpSpPr>
          <a:xfrm>
            <a:off x="323999" y="1211525"/>
            <a:ext cx="8496001" cy="3462888"/>
            <a:chOff x="323999" y="1211525"/>
            <a:chExt cx="8496001" cy="3462888"/>
          </a:xfrm>
        </p:grpSpPr>
        <p:sp>
          <p:nvSpPr>
            <p:cNvPr id="1783" name="Google Shape;1783;p152"/>
            <p:cNvSpPr txBox="1"/>
            <p:nvPr/>
          </p:nvSpPr>
          <p:spPr>
            <a:xfrm>
              <a:off x="324000" y="1211525"/>
              <a:ext cx="8496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Shidaal-qabad (Safety matches) way iftiimaan marka kulaylka (heat) ka yimaada is-xoqidda (friction) dusha qallafani uu keeno falgal (reaction) u dhexeeya kiimikooyinka (chemicals) madaxa shidaal-qabadka iyo kiimikada (chemical) dusha qallafan.</a:t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784" name="Google Shape;1784;p152"/>
            <p:cNvGrpSpPr/>
            <p:nvPr/>
          </p:nvGrpSpPr>
          <p:grpSpPr>
            <a:xfrm>
              <a:off x="323999" y="2300532"/>
              <a:ext cx="2928938" cy="2373882"/>
              <a:chOff x="323999" y="2300532"/>
              <a:chExt cx="2928938" cy="2373882"/>
            </a:xfrm>
          </p:grpSpPr>
          <p:pic>
            <p:nvPicPr>
              <p:cNvPr id="1785" name="Google Shape;1785;p15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23999" y="2300532"/>
                <a:ext cx="2928938" cy="2098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86" name="Google Shape;1786;p152"/>
              <p:cNvSpPr txBox="1"/>
              <p:nvPr/>
            </p:nvSpPr>
            <p:spPr>
              <a:xfrm>
                <a:off x="367525" y="4397213"/>
                <a:ext cx="2328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shidaal-qabad (safety matches)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787" name="Google Shape;1787;p152"/>
            <p:cNvGrpSpPr/>
            <p:nvPr/>
          </p:nvGrpSpPr>
          <p:grpSpPr>
            <a:xfrm>
              <a:off x="4817400" y="2300532"/>
              <a:ext cx="3441152" cy="2373882"/>
              <a:chOff x="4817400" y="2300532"/>
              <a:chExt cx="3441152" cy="2373882"/>
            </a:xfrm>
          </p:grpSpPr>
          <p:pic>
            <p:nvPicPr>
              <p:cNvPr id="1788" name="Google Shape;1788;p152"/>
              <p:cNvPicPr preferRelativeResize="0"/>
              <p:nvPr/>
            </p:nvPicPr>
            <p:blipFill rotWithShape="1">
              <a:blip r:embed="rId4">
                <a:alphaModFix/>
              </a:blip>
              <a:srcRect b="15160" l="0" r="0" t="0"/>
              <a:stretch/>
            </p:blipFill>
            <p:spPr>
              <a:xfrm>
                <a:off x="4817400" y="2300532"/>
                <a:ext cx="3441152" cy="20982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89" name="Google Shape;1789;p152"/>
              <p:cNvSpPr txBox="1"/>
              <p:nvPr/>
            </p:nvSpPr>
            <p:spPr>
              <a:xfrm>
                <a:off x="4817400" y="4397213"/>
                <a:ext cx="3441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shidaal-qabad (safety matches) oo la xoqay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gubid (Burning and combustion)</a:t>
            </a:r>
            <a:endParaRPr/>
          </a:p>
        </p:txBody>
      </p:sp>
      <p:sp>
        <p:nvSpPr>
          <p:cNvPr id="1795" name="Google Shape;1795;p1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Saddex-xagalka dabka (fire triangle) waxaa loo isticmaalaa in lagu muujiyo waxyaabaha loo baahan yahay si gubashadu (combustion) u dhacdo: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796" name="Google Shape;1796;p153"/>
          <p:cNvSpPr txBox="1"/>
          <p:nvPr/>
        </p:nvSpPr>
        <p:spPr>
          <a:xfrm>
            <a:off x="315600" y="1620000"/>
            <a:ext cx="4248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shidaal (fuel)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oksijiin (oxygen)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kulayl (heat)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7" name="Google Shape;1797;p153"/>
          <p:cNvSpPr txBox="1"/>
          <p:nvPr/>
        </p:nvSpPr>
        <p:spPr>
          <a:xfrm>
            <a:off x="315600" y="2664725"/>
            <a:ext cx="4776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mid ka mid ah 'dhinacyada' saddex-xagalka laga saaro: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fal-galka gubashada (combustion reaction) wuu joogsan doonaa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dabka / gubashadu way joogsan doontaa.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98" name="Google Shape;1798;p153"/>
          <p:cNvGrpSpPr/>
          <p:nvPr/>
        </p:nvGrpSpPr>
        <p:grpSpPr>
          <a:xfrm>
            <a:off x="5370750" y="1471200"/>
            <a:ext cx="2686656" cy="3203225"/>
            <a:chOff x="5370750" y="1471200"/>
            <a:chExt cx="2686656" cy="3203225"/>
          </a:xfrm>
        </p:grpSpPr>
        <p:grpSp>
          <p:nvGrpSpPr>
            <p:cNvPr id="1799" name="Google Shape;1799;p153"/>
            <p:cNvGrpSpPr/>
            <p:nvPr/>
          </p:nvGrpSpPr>
          <p:grpSpPr>
            <a:xfrm>
              <a:off x="5370750" y="1471200"/>
              <a:ext cx="2686656" cy="3203225"/>
              <a:chOff x="5370750" y="1471200"/>
              <a:chExt cx="2686656" cy="3203225"/>
            </a:xfrm>
          </p:grpSpPr>
          <p:sp>
            <p:nvSpPr>
              <p:cNvPr id="1800" name="Google Shape;1800;p153"/>
              <p:cNvSpPr/>
              <p:nvPr/>
            </p:nvSpPr>
            <p:spPr>
              <a:xfrm>
                <a:off x="5370750" y="1471200"/>
                <a:ext cx="2669700" cy="2308800"/>
              </a:xfrm>
              <a:prstGeom prst="triangle">
                <a:avLst>
                  <a:gd fmla="val 50000" name="adj"/>
                </a:avLst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01" name="Google Shape;1801;p153"/>
              <p:cNvSpPr txBox="1"/>
              <p:nvPr/>
            </p:nvSpPr>
            <p:spPr>
              <a:xfrm rot="-3600250">
                <a:off x="5532248" y="2310887"/>
                <a:ext cx="645681" cy="3385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shidaal (fuel)</a:t>
                </a:r>
                <a:endParaRPr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02" name="Google Shape;1802;p153"/>
              <p:cNvSpPr txBox="1"/>
              <p:nvPr/>
            </p:nvSpPr>
            <p:spPr>
              <a:xfrm>
                <a:off x="6375600" y="3836325"/>
                <a:ext cx="6600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kuleyl (heat)</a:t>
                </a:r>
                <a:endParaRPr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03" name="Google Shape;1803;p153"/>
              <p:cNvSpPr txBox="1"/>
              <p:nvPr/>
            </p:nvSpPr>
            <p:spPr>
              <a:xfrm rot="3600183">
                <a:off x="6984549" y="2374752"/>
                <a:ext cx="1234914" cy="3386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oksijiin (oxygen)</a:t>
                </a:r>
                <a:endParaRPr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04" name="Google Shape;1804;p153"/>
              <p:cNvSpPr txBox="1"/>
              <p:nvPr/>
            </p:nvSpPr>
            <p:spPr>
              <a:xfrm>
                <a:off x="5370750" y="4397225"/>
                <a:ext cx="1914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saddexagalka dabka (fire triangle)</a:t>
                </a: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pic>
          <p:nvPicPr>
            <p:cNvPr id="1805" name="Google Shape;1805;p1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93411" y="2115900"/>
              <a:ext cx="1024375" cy="1584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9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p154"/>
          <p:cNvSpPr txBox="1"/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saddexda shay ee loo baahan yahay si gubasho (combustion) u dhacdo?</a:t>
            </a:r>
            <a:endParaRPr/>
          </a:p>
        </p:txBody>
      </p:sp>
      <p:sp>
        <p:nvSpPr>
          <p:cNvPr id="1811" name="Google Shape;1811;p1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Gubasho iyo gubid (Burning and combustion)</a:t>
            </a:r>
            <a:endParaRPr/>
          </a:p>
        </p:txBody>
      </p:sp>
      <p:sp>
        <p:nvSpPr>
          <p:cNvPr id="1812" name="Google Shape;1812;p154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olol, shidaal (fuel), oksijiin (oxygen)</a:t>
            </a:r>
            <a:endParaRPr/>
          </a:p>
        </p:txBody>
      </p:sp>
      <p:sp>
        <p:nvSpPr>
          <p:cNvPr id="1813" name="Google Shape;1813;p154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olol, shidaal (fuel), carbon dioxide</a:t>
            </a:r>
            <a:endParaRPr/>
          </a:p>
        </p:txBody>
      </p:sp>
      <p:sp>
        <p:nvSpPr>
          <p:cNvPr id="1814" name="Google Shape;1814;p154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kuleyl (heat), oksijiin (oxygen), olol</a:t>
            </a:r>
            <a:endParaRPr/>
          </a:p>
        </p:txBody>
      </p:sp>
      <p:sp>
        <p:nvSpPr>
          <p:cNvPr id="1815" name="Google Shape;1815;p154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kuleyl (heat), oksijiin (oxygen), shidaal (fuel)</a:t>
            </a:r>
            <a:endParaRPr/>
          </a:p>
        </p:txBody>
      </p:sp>
      <p:pic>
        <p:nvPicPr>
          <p:cNvPr id="1816" name="Google Shape;1816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2533" y="39939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55"/>
          <p:cNvSpPr txBox="1"/>
          <p:nvPr>
            <p:ph idx="1" type="body"/>
          </p:nvPr>
        </p:nvSpPr>
        <p:spPr>
          <a:xfrm>
            <a:off x="324000" y="715863"/>
            <a:ext cx="7135200" cy="50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Walxaha (shidaalka) si fudud u qabsada dabka waxaa loo calaamadeeyaa inay yihiin kuwo ololi kara (flammable).</a:t>
            </a:r>
            <a:endParaRPr sz="1800"/>
          </a:p>
        </p:txBody>
      </p:sp>
      <p:sp>
        <p:nvSpPr>
          <p:cNvPr id="1822" name="Google Shape;1822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gubid (Burning and combustion)</a:t>
            </a:r>
            <a:endParaRPr/>
          </a:p>
        </p:txBody>
      </p:sp>
      <p:grpSp>
        <p:nvGrpSpPr>
          <p:cNvPr id="1823" name="Google Shape;1823;p155"/>
          <p:cNvGrpSpPr/>
          <p:nvPr/>
        </p:nvGrpSpPr>
        <p:grpSpPr>
          <a:xfrm>
            <a:off x="346028" y="1321325"/>
            <a:ext cx="1759116" cy="3312375"/>
            <a:chOff x="323994" y="1215200"/>
            <a:chExt cx="1860908" cy="3312375"/>
          </a:xfrm>
        </p:grpSpPr>
        <p:pic>
          <p:nvPicPr>
            <p:cNvPr id="1824" name="Google Shape;1824;p15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3994" y="1215200"/>
              <a:ext cx="1860800" cy="24810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5" name="Google Shape;1825;p155"/>
            <p:cNvSpPr txBox="1"/>
            <p:nvPr/>
          </p:nvSpPr>
          <p:spPr>
            <a:xfrm>
              <a:off x="324001" y="3696275"/>
              <a:ext cx="18609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buufin biyaha ka ilaaliya kabaha (trainer waterproofing spray can)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26" name="Google Shape;1826;p155"/>
          <p:cNvGrpSpPr/>
          <p:nvPr/>
        </p:nvGrpSpPr>
        <p:grpSpPr>
          <a:xfrm>
            <a:off x="711768" y="1321325"/>
            <a:ext cx="3916784" cy="2481075"/>
            <a:chOff x="681925" y="1215200"/>
            <a:chExt cx="4026300" cy="2481075"/>
          </a:xfrm>
        </p:grpSpPr>
        <p:pic>
          <p:nvPicPr>
            <p:cNvPr id="1827" name="Google Shape;1827;p1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87200" y="1215200"/>
              <a:ext cx="1821025" cy="1821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8" name="Google Shape;1828;p155"/>
            <p:cNvSpPr txBox="1"/>
            <p:nvPr/>
          </p:nvSpPr>
          <p:spPr>
            <a:xfrm>
              <a:off x="2952613" y="3142175"/>
              <a:ext cx="1690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calaamadda khatarta ee ololka (flammable)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9" name="Google Shape;1829;p155"/>
            <p:cNvSpPr/>
            <p:nvPr/>
          </p:nvSpPr>
          <p:spPr>
            <a:xfrm>
              <a:off x="681925" y="2299700"/>
              <a:ext cx="400200" cy="400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30" name="Google Shape;1830;p155"/>
            <p:cNvCxnSpPr>
              <a:stCxn id="1829" idx="0"/>
              <a:endCxn id="1827" idx="0"/>
            </p:cNvCxnSpPr>
            <p:nvPr/>
          </p:nvCxnSpPr>
          <p:spPr>
            <a:xfrm flipH="1" rot="10800000">
              <a:off x="882025" y="1215200"/>
              <a:ext cx="2915700" cy="1084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31" name="Google Shape;1831;p155"/>
            <p:cNvCxnSpPr>
              <a:stCxn id="1829" idx="4"/>
              <a:endCxn id="1827" idx="2"/>
            </p:cNvCxnSpPr>
            <p:nvPr/>
          </p:nvCxnSpPr>
          <p:spPr>
            <a:xfrm>
              <a:off x="882025" y="2699900"/>
              <a:ext cx="2915700" cy="336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32" name="Google Shape;1832;p155"/>
          <p:cNvSpPr txBox="1"/>
          <p:nvPr/>
        </p:nvSpPr>
        <p:spPr>
          <a:xfrm>
            <a:off x="2887200" y="4266300"/>
            <a:ext cx="566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Calaamadaha khatarta waxay naga caawiyaan inaan nabadgelyo joogno adoo qaadaya tallaabooyin ka hortagaya shilalka.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3" name="Google Shape;1833;p155"/>
          <p:cNvGrpSpPr/>
          <p:nvPr/>
        </p:nvGrpSpPr>
        <p:grpSpPr>
          <a:xfrm>
            <a:off x="5344050" y="2467992"/>
            <a:ext cx="3475800" cy="1247733"/>
            <a:chOff x="5423825" y="2361867"/>
            <a:chExt cx="3475800" cy="1247733"/>
          </a:xfrm>
        </p:grpSpPr>
        <p:sp>
          <p:nvSpPr>
            <p:cNvPr id="1834" name="Google Shape;1834;p155"/>
            <p:cNvSpPr txBox="1"/>
            <p:nvPr/>
          </p:nvSpPr>
          <p:spPr>
            <a:xfrm>
              <a:off x="5423825" y="2778300"/>
              <a:ext cx="34758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 ahaan, buufintan ka fogee kuleylka (heat) si aad uga fogaato dab.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35" name="Google Shape;1835;p15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179388" y="2361867"/>
              <a:ext cx="396000" cy="4197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36" name="Google Shape;1836;p155"/>
          <p:cNvGrpSpPr/>
          <p:nvPr/>
        </p:nvGrpSpPr>
        <p:grpSpPr>
          <a:xfrm>
            <a:off x="6473564" y="1217327"/>
            <a:ext cx="1759110" cy="1567233"/>
            <a:chOff x="6473564" y="1217327"/>
            <a:chExt cx="1759110" cy="1567233"/>
          </a:xfrm>
        </p:grpSpPr>
        <p:sp>
          <p:nvSpPr>
            <p:cNvPr id="1837" name="Google Shape;1837;p155"/>
            <p:cNvSpPr txBox="1"/>
            <p:nvPr/>
          </p:nvSpPr>
          <p:spPr>
            <a:xfrm rot="-3483969">
              <a:off x="6465181" y="1517626"/>
              <a:ext cx="555361" cy="2777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shidaal (fuel)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38" name="Google Shape;1838;p155"/>
            <p:cNvGrpSpPr/>
            <p:nvPr/>
          </p:nvGrpSpPr>
          <p:grpSpPr>
            <a:xfrm>
              <a:off x="6473564" y="1217327"/>
              <a:ext cx="1759110" cy="1567233"/>
              <a:chOff x="6473564" y="1217327"/>
              <a:chExt cx="1759110" cy="1567233"/>
            </a:xfrm>
          </p:grpSpPr>
          <p:sp>
            <p:nvSpPr>
              <p:cNvPr id="1839" name="Google Shape;1839;p155"/>
              <p:cNvSpPr/>
              <p:nvPr/>
            </p:nvSpPr>
            <p:spPr>
              <a:xfrm>
                <a:off x="6473564" y="1217327"/>
                <a:ext cx="1571919" cy="1259450"/>
              </a:xfrm>
              <a:prstGeom prst="triangle">
                <a:avLst>
                  <a:gd fmla="val 50000" name="adj"/>
                </a:avLst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40" name="Google Shape;1840;p155"/>
              <p:cNvSpPr txBox="1"/>
              <p:nvPr/>
            </p:nvSpPr>
            <p:spPr>
              <a:xfrm>
                <a:off x="7065229" y="2507500"/>
                <a:ext cx="671762" cy="2770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kuleyl (heat)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41" name="Google Shape;1841;p155"/>
              <p:cNvSpPr txBox="1"/>
              <p:nvPr/>
            </p:nvSpPr>
            <p:spPr>
              <a:xfrm rot="3484724">
                <a:off x="7304109" y="1614257"/>
                <a:ext cx="1054655" cy="2776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oksijiin (oxygen)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1842" name="Google Shape;1842;p15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6954162" y="1587826"/>
                <a:ext cx="574663" cy="888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1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Qadarka kuleylka (heat) ee loo baahan yahay gubashada (combustion) wuu kala duwan yahay.</a:t>
            </a:r>
            <a:endParaRPr/>
          </a:p>
        </p:txBody>
      </p:sp>
      <p:sp>
        <p:nvSpPr>
          <p:cNvPr id="1848" name="Google Shape;1848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Gubasho iyo gubid (Burning and combustion)</a:t>
            </a:r>
            <a:endParaRPr/>
          </a:p>
        </p:txBody>
      </p:sp>
      <p:grpSp>
        <p:nvGrpSpPr>
          <p:cNvPr id="1849" name="Google Shape;1849;p156"/>
          <p:cNvGrpSpPr/>
          <p:nvPr/>
        </p:nvGrpSpPr>
        <p:grpSpPr>
          <a:xfrm>
            <a:off x="324000" y="1139575"/>
            <a:ext cx="7135200" cy="3715525"/>
            <a:chOff x="324000" y="1139575"/>
            <a:chExt cx="7135200" cy="3715525"/>
          </a:xfrm>
        </p:grpSpPr>
        <p:sp>
          <p:nvSpPr>
            <p:cNvPr id="1850" name="Google Shape;1850;p156"/>
            <p:cNvSpPr txBox="1"/>
            <p:nvPr/>
          </p:nvSpPr>
          <p:spPr>
            <a:xfrm>
              <a:off x="324000" y="1139575"/>
              <a:ext cx="2498100" cy="19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 wuxuu u baahan yahay kuleyl (heat) ka yimaada blow torch ama Bunsen burner si uu u bilaabo falgal (reaction) leh oksijiin (oxygen).</a:t>
              </a:r>
              <a:endPara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51" name="Google Shape;1851;p156"/>
            <p:cNvSpPr txBox="1"/>
            <p:nvPr/>
          </p:nvSpPr>
          <p:spPr>
            <a:xfrm>
              <a:off x="2887200" y="4577900"/>
              <a:ext cx="4572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 reacting with oxygen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52" name="Google Shape;1852;p15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87200" y="1357200"/>
              <a:ext cx="2319851" cy="3220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53" name="Google Shape;1853;p156"/>
          <p:cNvSpPr txBox="1"/>
          <p:nvPr/>
        </p:nvSpPr>
        <p:spPr>
          <a:xfrm>
            <a:off x="5484475" y="1357198"/>
            <a:ext cx="3335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falgalku bilaabmo, wuxuu sii socdaa isagoon u baahnayn ilaha kulaylka bilowga ah.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4" name="Google Shape;1854;p156"/>
          <p:cNvSpPr/>
          <p:nvPr/>
        </p:nvSpPr>
        <p:spPr>
          <a:xfrm>
            <a:off x="430464" y="3240002"/>
            <a:ext cx="1571919" cy="1259450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5" name="Google Shape;1855;p156"/>
          <p:cNvSpPr txBox="1"/>
          <p:nvPr/>
        </p:nvSpPr>
        <p:spPr>
          <a:xfrm rot="-3483969">
            <a:off x="422081" y="3540301"/>
            <a:ext cx="555361" cy="277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fuel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6" name="Google Shape;1856;p156"/>
          <p:cNvSpPr txBox="1"/>
          <p:nvPr/>
        </p:nvSpPr>
        <p:spPr>
          <a:xfrm>
            <a:off x="1022129" y="4530175"/>
            <a:ext cx="671762" cy="277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heat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7" name="Google Shape;1857;p156"/>
          <p:cNvSpPr txBox="1"/>
          <p:nvPr/>
        </p:nvSpPr>
        <p:spPr>
          <a:xfrm rot="3484724">
            <a:off x="1261009" y="3636932"/>
            <a:ext cx="1054655" cy="277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oxygen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58" name="Google Shape;1858;p156"/>
          <p:cNvGrpSpPr/>
          <p:nvPr/>
        </p:nvGrpSpPr>
        <p:grpSpPr>
          <a:xfrm>
            <a:off x="463963" y="2953248"/>
            <a:ext cx="8355913" cy="969603"/>
            <a:chOff x="463963" y="2953248"/>
            <a:chExt cx="8355913" cy="969603"/>
          </a:xfrm>
        </p:grpSpPr>
        <p:sp>
          <p:nvSpPr>
            <p:cNvPr id="1859" name="Google Shape;1859;p156"/>
            <p:cNvSpPr txBox="1"/>
            <p:nvPr/>
          </p:nvSpPr>
          <p:spPr>
            <a:xfrm>
              <a:off x="5484475" y="2953248"/>
              <a:ext cx="3335400" cy="96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Falgalku wuxuu joogsan doonaa marka 'shidaalka' ama ogsijiinta la isticmaalo.</a:t>
              </a:r>
              <a:endPara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60" name="Google Shape;1860;p15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86788" y="3456742"/>
              <a:ext cx="396000" cy="4197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1" name="Google Shape;1861;p15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63963" y="3503092"/>
              <a:ext cx="396000" cy="41976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62" name="Google Shape;1862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3029" y="3529845"/>
            <a:ext cx="626795" cy="96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1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Ogsijiinta loo baahan yahay falgal gubasho (combustion) had iyo jeer kama imaado hawada.</a:t>
            </a:r>
            <a:br>
              <a:rPr lang="en-GB" sz="2000"/>
            </a:b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868" name="Google Shape;1868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Burning and combustion</a:t>
            </a:r>
            <a:endParaRPr/>
          </a:p>
        </p:txBody>
      </p:sp>
      <p:sp>
        <p:nvSpPr>
          <p:cNvPr id="1869" name="Google Shape;1869;p157"/>
          <p:cNvSpPr txBox="1"/>
          <p:nvPr/>
        </p:nvSpPr>
        <p:spPr>
          <a:xfrm>
            <a:off x="2454350" y="1619700"/>
            <a:ext cx="3559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 ahaan, gantaallada waxay isticmaalaan kiimikooyin oksidayn (oxidising) si ay u bixiyaan ogsijiinta loo baahan yahay gubashada.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70" name="Google Shape;1870;p157"/>
          <p:cNvGrpSpPr/>
          <p:nvPr/>
        </p:nvGrpSpPr>
        <p:grpSpPr>
          <a:xfrm>
            <a:off x="6614013" y="1215250"/>
            <a:ext cx="1690375" cy="2201475"/>
            <a:chOff x="328788" y="2020725"/>
            <a:chExt cx="1690375" cy="2201475"/>
          </a:xfrm>
        </p:grpSpPr>
        <p:pic>
          <p:nvPicPr>
            <p:cNvPr id="1871" name="Google Shape;1871;p15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8788" y="2020725"/>
              <a:ext cx="1690375" cy="1690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2" name="Google Shape;1872;p157"/>
            <p:cNvSpPr txBox="1"/>
            <p:nvPr/>
          </p:nvSpPr>
          <p:spPr>
            <a:xfrm>
              <a:off x="328800" y="3668100"/>
              <a:ext cx="1690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hazard symbol for oxidising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73" name="Google Shape;1873;p157"/>
          <p:cNvPicPr preferRelativeResize="0"/>
          <p:nvPr/>
        </p:nvPicPr>
        <p:blipFill rotWithShape="1">
          <a:blip r:embed="rId4">
            <a:alphaModFix/>
          </a:blip>
          <a:srcRect b="0" l="16741" r="37789" t="0"/>
          <a:stretch/>
        </p:blipFill>
        <p:spPr>
          <a:xfrm>
            <a:off x="324000" y="1443750"/>
            <a:ext cx="1905475" cy="279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4" name="Google Shape;1874;p157"/>
          <p:cNvSpPr txBox="1"/>
          <p:nvPr/>
        </p:nvSpPr>
        <p:spPr>
          <a:xfrm>
            <a:off x="328800" y="4251213"/>
            <a:ext cx="300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rocket burning fuel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5" name="Google Shape;1875;p157"/>
          <p:cNvSpPr txBox="1"/>
          <p:nvPr/>
        </p:nvSpPr>
        <p:spPr>
          <a:xfrm>
            <a:off x="2453600" y="3094013"/>
            <a:ext cx="3936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Calaamadaha khatarta waxaa loo isticmaalaa in lagu muujiyo walxaha bixin kara ogsijiin falgal.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158"/>
          <p:cNvSpPr txBox="1"/>
          <p:nvPr>
            <p:ph idx="1" type="body"/>
          </p:nvPr>
        </p:nvSpPr>
        <p:spPr>
          <a:xfrm>
            <a:off x="324000" y="759300"/>
            <a:ext cx="7379400" cy="80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Qarax waa halka falgalka gubashadu uu si aad u degdeg ah u dhaco.</a:t>
            </a:r>
            <a:endParaRPr/>
          </a:p>
        </p:txBody>
      </p:sp>
      <p:sp>
        <p:nvSpPr>
          <p:cNvPr id="1881" name="Google Shape;1881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Burning and combustion</a:t>
            </a:r>
            <a:endParaRPr/>
          </a:p>
        </p:txBody>
      </p:sp>
      <p:grpSp>
        <p:nvGrpSpPr>
          <p:cNvPr id="1882" name="Google Shape;1882;p158"/>
          <p:cNvGrpSpPr/>
          <p:nvPr/>
        </p:nvGrpSpPr>
        <p:grpSpPr>
          <a:xfrm>
            <a:off x="365975" y="1847773"/>
            <a:ext cx="3391800" cy="2408327"/>
            <a:chOff x="365975" y="1847773"/>
            <a:chExt cx="3391800" cy="2408327"/>
          </a:xfrm>
        </p:grpSpPr>
        <p:sp>
          <p:nvSpPr>
            <p:cNvPr id="1883" name="Google Shape;1883;p158"/>
            <p:cNvSpPr txBox="1"/>
            <p:nvPr/>
          </p:nvSpPr>
          <p:spPr>
            <a:xfrm>
              <a:off x="365975" y="3780000"/>
              <a:ext cx="3391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84" name="Google Shape;1884;p158"/>
            <p:cNvGrpSpPr/>
            <p:nvPr/>
          </p:nvGrpSpPr>
          <p:grpSpPr>
            <a:xfrm>
              <a:off x="365975" y="1847773"/>
              <a:ext cx="3196723" cy="2408327"/>
              <a:chOff x="365975" y="1847773"/>
              <a:chExt cx="3196723" cy="2408327"/>
            </a:xfrm>
          </p:grpSpPr>
          <p:pic>
            <p:nvPicPr>
              <p:cNvPr id="1885" name="Google Shape;1885;p15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65975" y="1847773"/>
                <a:ext cx="3196723" cy="21311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86" name="Google Shape;1886;p158"/>
              <p:cNvSpPr txBox="1"/>
              <p:nvPr/>
            </p:nvSpPr>
            <p:spPr>
              <a:xfrm>
                <a:off x="365980" y="3978900"/>
                <a:ext cx="23322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a sparkler burning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1887" name="Google Shape;1887;p158"/>
          <p:cNvPicPr preferRelativeResize="0"/>
          <p:nvPr/>
        </p:nvPicPr>
        <p:blipFill rotWithShape="1">
          <a:blip r:embed="rId4">
            <a:alphaModFix/>
          </a:blip>
          <a:srcRect b="5149" l="0" r="0" t="5140"/>
          <a:stretch/>
        </p:blipFill>
        <p:spPr>
          <a:xfrm>
            <a:off x="5588925" y="1824050"/>
            <a:ext cx="2725774" cy="212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8" name="Google Shape;1888;p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5775" y="2256200"/>
            <a:ext cx="1794299" cy="17942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9" name="Google Shape;1889;p158"/>
          <p:cNvSpPr/>
          <p:nvPr/>
        </p:nvSpPr>
        <p:spPr>
          <a:xfrm>
            <a:off x="7240125" y="2720600"/>
            <a:ext cx="400200" cy="400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90" name="Google Shape;1890;p158"/>
          <p:cNvCxnSpPr>
            <a:stCxn id="1888" idx="0"/>
            <a:endCxn id="1889" idx="0"/>
          </p:cNvCxnSpPr>
          <p:nvPr/>
        </p:nvCxnSpPr>
        <p:spPr>
          <a:xfrm>
            <a:off x="4792925" y="2256200"/>
            <a:ext cx="2647200" cy="464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1" name="Google Shape;1891;p158"/>
          <p:cNvCxnSpPr>
            <a:stCxn id="1888" idx="2"/>
            <a:endCxn id="1889" idx="4"/>
          </p:cNvCxnSpPr>
          <p:nvPr/>
        </p:nvCxnSpPr>
        <p:spPr>
          <a:xfrm flipH="1" rot="10800000">
            <a:off x="4792925" y="3120799"/>
            <a:ext cx="2647200" cy="929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2" name="Google Shape;1892;p158"/>
          <p:cNvSpPr txBox="1"/>
          <p:nvPr/>
        </p:nvSpPr>
        <p:spPr>
          <a:xfrm>
            <a:off x="3895780" y="4204325"/>
            <a:ext cx="233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calaamadda khatarta ee khatarta qaraxa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6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Google Shape;1897;p159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Kulaylka ka yimaada blow torch ama Bunsen burner ayaa loo baahan yahay in lagu bilaabo dhammaan falgalka gubashada.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98" name="Google Shape;1898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Burning and combustion</a:t>
            </a:r>
            <a:endParaRPr/>
          </a:p>
        </p:txBody>
      </p:sp>
      <p:sp>
        <p:nvSpPr>
          <p:cNvPr id="1899" name="Google Shape;1899;p159"/>
          <p:cNvSpPr txBox="1"/>
          <p:nvPr>
            <p:ph idx="1" type="subTitle"/>
          </p:nvPr>
        </p:nvSpPr>
        <p:spPr>
          <a:xfrm>
            <a:off x="980575" y="3196125"/>
            <a:ext cx="78852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Falgalada qaarkood waxay dhacaan kaliya kulaylka isku dhaca, tusaale ahaan, tarrakh.</a:t>
            </a:r>
            <a:endParaRPr/>
          </a:p>
        </p:txBody>
      </p:sp>
      <p:sp>
        <p:nvSpPr>
          <p:cNvPr id="1900" name="Google Shape;1900;p159"/>
          <p:cNvSpPr txBox="1"/>
          <p:nvPr>
            <p:ph idx="3" type="subTitle"/>
          </p:nvPr>
        </p:nvSpPr>
        <p:spPr>
          <a:xfrm>
            <a:off x="980575" y="4010773"/>
            <a:ext cx="74526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Fireworks had iyo jeer waxay u baahan yihiin in lagu shido Bunsen burner.</a:t>
            </a:r>
            <a:endParaRPr/>
          </a:p>
        </p:txBody>
      </p:sp>
      <p:pic>
        <p:nvPicPr>
          <p:cNvPr id="1901" name="Google Shape;1901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08" y="35078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6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p16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kee sawirka saxda ah ee saddexagalka dabka (fire triangle)?</a:t>
            </a:r>
            <a:endParaRPr/>
          </a:p>
        </p:txBody>
      </p:sp>
      <p:sp>
        <p:nvSpPr>
          <p:cNvPr id="1908" name="Google Shape;1908;p16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Burning and combustion</a:t>
            </a:r>
            <a:endParaRPr/>
          </a:p>
        </p:txBody>
      </p:sp>
      <p:sp>
        <p:nvSpPr>
          <p:cNvPr id="1909" name="Google Shape;1909;p160"/>
          <p:cNvSpPr/>
          <p:nvPr/>
        </p:nvSpPr>
        <p:spPr>
          <a:xfrm>
            <a:off x="3497373" y="1620010"/>
            <a:ext cx="1869324" cy="1779161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0" name="Google Shape;1910;p160"/>
          <p:cNvSpPr txBox="1"/>
          <p:nvPr/>
        </p:nvSpPr>
        <p:spPr>
          <a:xfrm rot="-3739109">
            <a:off x="3417251" y="2275456"/>
            <a:ext cx="737495" cy="278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shidaal (fuel)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1" name="Google Shape;1911;p160"/>
          <p:cNvSpPr txBox="1"/>
          <p:nvPr/>
        </p:nvSpPr>
        <p:spPr>
          <a:xfrm>
            <a:off x="4200984" y="3442575"/>
            <a:ext cx="1122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kulayl (heat)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2" name="Google Shape;1912;p160"/>
          <p:cNvSpPr txBox="1"/>
          <p:nvPr/>
        </p:nvSpPr>
        <p:spPr>
          <a:xfrm rot="3739425">
            <a:off x="4425225" y="2545092"/>
            <a:ext cx="1507810" cy="278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3" name="Google Shape;1913;p160"/>
          <p:cNvSpPr/>
          <p:nvPr/>
        </p:nvSpPr>
        <p:spPr>
          <a:xfrm>
            <a:off x="6304948" y="1620010"/>
            <a:ext cx="1869324" cy="1779161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4" name="Google Shape;1914;p160"/>
          <p:cNvSpPr txBox="1"/>
          <p:nvPr/>
        </p:nvSpPr>
        <p:spPr>
          <a:xfrm rot="-3739109">
            <a:off x="6224826" y="2275456"/>
            <a:ext cx="737495" cy="278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shidaal (fuel)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160"/>
          <p:cNvSpPr txBox="1"/>
          <p:nvPr/>
        </p:nvSpPr>
        <p:spPr>
          <a:xfrm>
            <a:off x="7008559" y="3442575"/>
            <a:ext cx="1122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kulayl (heat)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6" name="Google Shape;1916;p160"/>
          <p:cNvSpPr txBox="1"/>
          <p:nvPr/>
        </p:nvSpPr>
        <p:spPr>
          <a:xfrm rot="3739183">
            <a:off x="6857015" y="2504563"/>
            <a:ext cx="2240294" cy="2779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kaarboon laba ogsaydh (carbon dioxide)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17" name="Google Shape;1917;p160"/>
          <p:cNvGrpSpPr/>
          <p:nvPr/>
        </p:nvGrpSpPr>
        <p:grpSpPr>
          <a:xfrm>
            <a:off x="566648" y="1620010"/>
            <a:ext cx="2149246" cy="2099519"/>
            <a:chOff x="5370750" y="1471200"/>
            <a:chExt cx="3069474" cy="2724525"/>
          </a:xfrm>
        </p:grpSpPr>
        <p:sp>
          <p:nvSpPr>
            <p:cNvPr id="1918" name="Google Shape;1918;p160"/>
            <p:cNvSpPr/>
            <p:nvPr/>
          </p:nvSpPr>
          <p:spPr>
            <a:xfrm>
              <a:off x="5370750" y="1471200"/>
              <a:ext cx="2669700" cy="23088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9" name="Google Shape;1919;p160"/>
            <p:cNvSpPr txBox="1"/>
            <p:nvPr/>
          </p:nvSpPr>
          <p:spPr>
            <a:xfrm rot="-3600013">
              <a:off x="5293652" y="2308678"/>
              <a:ext cx="978607" cy="3871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dab (fire)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0" name="Google Shape;1920;p160"/>
            <p:cNvSpPr txBox="1"/>
            <p:nvPr/>
          </p:nvSpPr>
          <p:spPr>
            <a:xfrm>
              <a:off x="6375621" y="3836325"/>
              <a:ext cx="1602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kulayl (heat)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1" name="Google Shape;1921;p160"/>
            <p:cNvSpPr txBox="1"/>
            <p:nvPr/>
          </p:nvSpPr>
          <p:spPr>
            <a:xfrm rot="3600346">
              <a:off x="6772200" y="2658577"/>
              <a:ext cx="2000749" cy="3869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oksijiin (oxygen)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22" name="Google Shape;1922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6583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3" name="Google Shape;1923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2502" y="2077575"/>
            <a:ext cx="870575" cy="13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4" name="Google Shape;1924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6752" y="2026663"/>
            <a:ext cx="870575" cy="13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5" name="Google Shape;1925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4327" y="2026663"/>
            <a:ext cx="870575" cy="13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0" name="Google Shape;1930;p161"/>
          <p:cNvGrpSpPr/>
          <p:nvPr/>
        </p:nvGrpSpPr>
        <p:grpSpPr>
          <a:xfrm>
            <a:off x="701825" y="2324750"/>
            <a:ext cx="6380688" cy="2495651"/>
            <a:chOff x="1441925" y="495350"/>
            <a:chExt cx="6380688" cy="2495651"/>
          </a:xfrm>
        </p:grpSpPr>
        <p:sp>
          <p:nvSpPr>
            <p:cNvPr id="1931" name="Google Shape;1931;p161"/>
            <p:cNvSpPr txBox="1"/>
            <p:nvPr/>
          </p:nvSpPr>
          <p:spPr>
            <a:xfrm>
              <a:off x="1441925" y="1350000"/>
              <a:ext cx="48309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 ahaan, biyo (water) ku shubista dab:</a:t>
              </a: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3556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Lexend"/>
                <a:buChar char="●"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qaboojisaa shidaalka (fuel)</a:t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3556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Lexend"/>
                <a:buChar char="●"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ka saaraysaa kulaylka (heat) dabka.</a:t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932" name="Google Shape;1932;p16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71188" y="495350"/>
              <a:ext cx="1651426" cy="24956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33" name="Google Shape;1933;p16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ololid (Burning and combustion)</a:t>
            </a:r>
            <a:endParaRPr/>
          </a:p>
        </p:txBody>
      </p:sp>
      <p:sp>
        <p:nvSpPr>
          <p:cNvPr id="1934" name="Google Shape;1934;p161"/>
          <p:cNvSpPr txBox="1"/>
          <p:nvPr>
            <p:ph idx="1" type="body"/>
          </p:nvPr>
        </p:nvSpPr>
        <p:spPr>
          <a:xfrm>
            <a:off x="324000" y="759300"/>
            <a:ext cx="7135200" cy="10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Dab-demiyayaashu waxay damiyaan dabka iyagoo ka saaraya mid ama in ka badan:</a:t>
            </a:r>
            <a:endParaRPr sz="2100"/>
          </a:p>
        </p:txBody>
      </p:sp>
      <p:sp>
        <p:nvSpPr>
          <p:cNvPr id="1935" name="Google Shape;1935;p161"/>
          <p:cNvSpPr/>
          <p:nvPr/>
        </p:nvSpPr>
        <p:spPr>
          <a:xfrm>
            <a:off x="2887202" y="1208537"/>
            <a:ext cx="1666961" cy="1587069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6" name="Google Shape;1936;p161"/>
          <p:cNvSpPr txBox="1"/>
          <p:nvPr/>
        </p:nvSpPr>
        <p:spPr>
          <a:xfrm rot="-3739564">
            <a:off x="2828315" y="1786302"/>
            <a:ext cx="657823" cy="2780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shidaal (fuel)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7" name="Google Shape;1937;p161"/>
          <p:cNvSpPr txBox="1"/>
          <p:nvPr/>
        </p:nvSpPr>
        <p:spPr>
          <a:xfrm>
            <a:off x="3514644" y="2834324"/>
            <a:ext cx="1000663" cy="27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kulayl (heat)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8" name="Google Shape;1938;p161"/>
          <p:cNvSpPr txBox="1"/>
          <p:nvPr/>
        </p:nvSpPr>
        <p:spPr>
          <a:xfrm rot="3739880">
            <a:off x="3701702" y="2026748"/>
            <a:ext cx="1344922" cy="278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9" name="Google Shape;1939;p161"/>
          <p:cNvSpPr txBox="1"/>
          <p:nvPr/>
        </p:nvSpPr>
        <p:spPr>
          <a:xfrm>
            <a:off x="701825" y="1554925"/>
            <a:ext cx="1468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shidaal (fuel)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oksijiin (oxygen)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kulayl (heat)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40" name="Google Shape;1940;p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8388" y="1648950"/>
            <a:ext cx="724600" cy="112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4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16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ololid (Burning and combustion)</a:t>
            </a:r>
            <a:endParaRPr/>
          </a:p>
        </p:txBody>
      </p:sp>
      <p:sp>
        <p:nvSpPr>
          <p:cNvPr id="1946" name="Google Shape;1946;p162"/>
          <p:cNvSpPr txBox="1"/>
          <p:nvPr>
            <p:ph idx="1" type="body"/>
          </p:nvPr>
        </p:nvSpPr>
        <p:spPr>
          <a:xfrm>
            <a:off x="320550" y="719650"/>
            <a:ext cx="7135200" cy="100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Qaar ka mid ah dab-demiyayaashu waxay damiyaan dabka iyagoo ka saaraya laba ama saddex ‘dhinac’ oo ka mid ah saddexagalka dabka (fire triangle):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947" name="Google Shape;1947;p162"/>
          <p:cNvSpPr/>
          <p:nvPr/>
        </p:nvSpPr>
        <p:spPr>
          <a:xfrm>
            <a:off x="606327" y="1378162"/>
            <a:ext cx="1666961" cy="1587069"/>
          </a:xfrm>
          <a:prstGeom prst="triangle">
            <a:avLst>
              <a:gd fmla="val 50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162"/>
          <p:cNvSpPr txBox="1"/>
          <p:nvPr/>
        </p:nvSpPr>
        <p:spPr>
          <a:xfrm rot="-3739564">
            <a:off x="547440" y="1955927"/>
            <a:ext cx="657823" cy="2780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shidaal (fuel)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9" name="Google Shape;1949;p162"/>
          <p:cNvSpPr txBox="1"/>
          <p:nvPr/>
        </p:nvSpPr>
        <p:spPr>
          <a:xfrm>
            <a:off x="1233769" y="3003949"/>
            <a:ext cx="1000663" cy="27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kulayl (heat)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0" name="Google Shape;1950;p162"/>
          <p:cNvSpPr txBox="1"/>
          <p:nvPr/>
        </p:nvSpPr>
        <p:spPr>
          <a:xfrm rot="3739880">
            <a:off x="1420827" y="2196373"/>
            <a:ext cx="1344922" cy="278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1" name="Google Shape;1951;p162"/>
          <p:cNvSpPr txBox="1"/>
          <p:nvPr/>
        </p:nvSpPr>
        <p:spPr>
          <a:xfrm>
            <a:off x="398400" y="3320475"/>
            <a:ext cx="69795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Saarista xumbo dabka batroolka: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daboolaa dareeraha gubanaya lakab xumbo ah, isagoo meesha ka saaraya sahayda oksijiinta (oxygen)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ka hortagaa sii daynta uumiga guban kara (shidaal/fuel)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qaboojiyaa shidaalka (fuel) oo kulaylka (heat) dabka ka saaraa.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2" name="Google Shape;1952;p162"/>
          <p:cNvSpPr txBox="1"/>
          <p:nvPr/>
        </p:nvSpPr>
        <p:spPr>
          <a:xfrm>
            <a:off x="2742225" y="1544250"/>
            <a:ext cx="45021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 ahaan, dab-demiyaha kaarboon laba-oksaydh (carbon dioxide extinguisher):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oksijiinta (oxygen) dabka ka saaraa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qaboojiyaa shidaalka (fuel) oo kulaylka (heat) dabka ka saaraa.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53" name="Google Shape;1953;p162"/>
          <p:cNvPicPr preferRelativeResize="0"/>
          <p:nvPr/>
        </p:nvPicPr>
        <p:blipFill rotWithShape="1">
          <a:blip r:embed="rId3">
            <a:alphaModFix/>
          </a:blip>
          <a:srcRect b="6384" l="4716" r="0" t="0"/>
          <a:stretch/>
        </p:blipFill>
        <p:spPr>
          <a:xfrm>
            <a:off x="7377900" y="1048187"/>
            <a:ext cx="1465250" cy="256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4" name="Google Shape;1954;p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0825" y="1763188"/>
            <a:ext cx="777975" cy="120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16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Saarista biyaha (water) dabka waxay meesha ka saartaa …</a:t>
            </a:r>
            <a:endParaRPr/>
          </a:p>
        </p:txBody>
      </p:sp>
      <p:sp>
        <p:nvSpPr>
          <p:cNvPr id="1960" name="Google Shape;1960;p16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Gubasho iyo gubid (Burning and combustion)</a:t>
            </a:r>
            <a:endParaRPr/>
          </a:p>
        </p:txBody>
      </p:sp>
      <p:sp>
        <p:nvSpPr>
          <p:cNvPr id="1961" name="Google Shape;1961;p16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kulaylka (heat).</a:t>
            </a:r>
            <a:endParaRPr/>
          </a:p>
        </p:txBody>
      </p:sp>
      <p:sp>
        <p:nvSpPr>
          <p:cNvPr id="1962" name="Google Shape;1962;p16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oksijiinta (oxygen).</a:t>
            </a:r>
            <a:endParaRPr/>
          </a:p>
        </p:txBody>
      </p:sp>
      <p:sp>
        <p:nvSpPr>
          <p:cNvPr id="1963" name="Google Shape;1963;p16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shidaalka (fuel).</a:t>
            </a:r>
            <a:endParaRPr/>
          </a:p>
        </p:txBody>
      </p:sp>
      <p:pic>
        <p:nvPicPr>
          <p:cNvPr id="1964" name="Google Shape;1964;p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833" y="18067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p164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summadee khatarta (hazard symbol) ee saxda ah oo la dhigi lahaa walaxda ilo oksijiin (oxygen) ah?</a:t>
            </a:r>
            <a:endParaRPr/>
          </a:p>
        </p:txBody>
      </p:sp>
      <p:sp>
        <p:nvSpPr>
          <p:cNvPr id="1970" name="Google Shape;1970;p16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Gubasho iyo gubid (Burning and combustion)</a:t>
            </a:r>
            <a:endParaRPr/>
          </a:p>
        </p:txBody>
      </p:sp>
      <p:pic>
        <p:nvPicPr>
          <p:cNvPr id="1971" name="Google Shape;1971;p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1488" y="1854814"/>
            <a:ext cx="1821025" cy="18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" name="Google Shape;1972;p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8687" y="1854814"/>
            <a:ext cx="1821025" cy="182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4289" y="1854814"/>
            <a:ext cx="1821025" cy="18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1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59433" y="357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165"/>
          <p:cNvSpPr txBox="1"/>
          <p:nvPr>
            <p:ph idx="4294967295" type="title"/>
          </p:nvPr>
        </p:nvSpPr>
        <p:spPr>
          <a:xfrm>
            <a:off x="324000" y="786600"/>
            <a:ext cx="4500000" cy="7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en-GB" sz="1100">
                <a:latin typeface="Lexend"/>
              </a:rPr>
              <a:t>Budadan madow waxay ka samaysan tahay kaarboon (carbon). Kaarboonku (Carbon) wuu gubi karaa.</a:t>
            </a:r>
            <a:endParaRPr sz="1800"/>
          </a:p>
        </p:txBody>
      </p:sp>
      <p:sp>
        <p:nvSpPr>
          <p:cNvPr id="1980" name="Google Shape;1980;p1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gubid (Burning and combustion)</a:t>
            </a:r>
            <a:endParaRPr/>
          </a:p>
        </p:txBody>
      </p:sp>
      <p:sp>
        <p:nvSpPr>
          <p:cNvPr id="1981" name="Google Shape;1981;p165"/>
          <p:cNvSpPr txBox="1"/>
          <p:nvPr>
            <p:ph idx="4294967295" type="body"/>
          </p:nvPr>
        </p:nvSpPr>
        <p:spPr>
          <a:xfrm>
            <a:off x="411480" y="4389120"/>
            <a:ext cx="5829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haa</a:t>
            </a:r>
            <a:endParaRPr sz="1800"/>
          </a:p>
        </p:txBody>
      </p:sp>
      <p:sp>
        <p:nvSpPr>
          <p:cNvPr id="1982" name="Google Shape;1982;p165"/>
          <p:cNvSpPr txBox="1"/>
          <p:nvPr>
            <p:ph idx="1" type="body"/>
          </p:nvPr>
        </p:nvSpPr>
        <p:spPr>
          <a:xfrm>
            <a:off x="1250412" y="4389120"/>
            <a:ext cx="497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maya</a:t>
            </a:r>
            <a:endParaRPr sz="1800"/>
          </a:p>
        </p:txBody>
      </p:sp>
      <p:sp>
        <p:nvSpPr>
          <p:cNvPr id="1983" name="Google Shape;1983;p165"/>
          <p:cNvSpPr txBox="1"/>
          <p:nvPr>
            <p:ph idx="4294967295" type="subTitle"/>
          </p:nvPr>
        </p:nvSpPr>
        <p:spPr>
          <a:xfrm>
            <a:off x="5683050" y="2687950"/>
            <a:ext cx="3460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loo baahan yahay macluumaad dheeri ah</a:t>
            </a:r>
            <a:endParaRPr sz="1800"/>
          </a:p>
        </p:txBody>
      </p:sp>
      <p:sp>
        <p:nvSpPr>
          <p:cNvPr id="1984" name="Google Shape;1984;p165"/>
          <p:cNvSpPr txBox="1"/>
          <p:nvPr/>
        </p:nvSpPr>
        <p:spPr>
          <a:xfrm>
            <a:off x="324000" y="4834800"/>
            <a:ext cx="6855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Kaarboon firfircoon oo budo ah" by کربن پارس oo shatiyaysan CC BY-SA 4.0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"Copper(II) oxide, CuO" by Adam Rędzikowski oo shatiyaysan CC-BY-SA-3.0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endParaRPr sz="600">
              <a:solidFill>
                <a:schemeClr val="dk2"/>
              </a:solidFill>
            </a:endParaRPr>
          </a:p>
        </p:txBody>
      </p:sp>
      <p:pic>
        <p:nvPicPr>
          <p:cNvPr id="1985" name="Google Shape;1985;p1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3448" y="3371500"/>
            <a:ext cx="1837501" cy="1148451"/>
          </a:xfrm>
          <a:prstGeom prst="rect">
            <a:avLst/>
          </a:prstGeom>
          <a:noFill/>
          <a:ln>
            <a:noFill/>
          </a:ln>
        </p:spPr>
      </p:pic>
      <p:sp>
        <p:nvSpPr>
          <p:cNvPr id="1986" name="Google Shape;1986;p165"/>
          <p:cNvSpPr txBox="1"/>
          <p:nvPr>
            <p:ph idx="4294967295" type="title"/>
          </p:nvPr>
        </p:nvSpPr>
        <p:spPr>
          <a:xfrm>
            <a:off x="324000" y="2506550"/>
            <a:ext cx="4306200" cy="101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Naxaas (Copper) waxay la falgashaa oksijiin (oxygen) si ay u samayso naxaas-oksaydh (copper oxide).</a:t>
            </a:r>
            <a:endParaRPr b="0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Budadan madow waa naxaas-oksaydh (copper oxide).</a:t>
            </a:r>
            <a:endParaRPr b="0" sz="1800"/>
          </a:p>
        </p:txBody>
      </p:sp>
      <p:grpSp>
        <p:nvGrpSpPr>
          <p:cNvPr id="1987" name="Google Shape;1987;p165"/>
          <p:cNvGrpSpPr/>
          <p:nvPr/>
        </p:nvGrpSpPr>
        <p:grpSpPr>
          <a:xfrm>
            <a:off x="5055408" y="1423300"/>
            <a:ext cx="457200" cy="457200"/>
            <a:chOff x="880283" y="2749913"/>
            <a:chExt cx="457200" cy="457200"/>
          </a:xfrm>
        </p:grpSpPr>
        <p:pic>
          <p:nvPicPr>
            <p:cNvPr id="1988" name="Google Shape;1988;p16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80283" y="2749913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9" name="Google Shape;1989;p165"/>
            <p:cNvSpPr txBox="1"/>
            <p:nvPr/>
          </p:nvSpPr>
          <p:spPr>
            <a:xfrm>
              <a:off x="904871" y="28080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90" name="Google Shape;1990;p165"/>
          <p:cNvGrpSpPr/>
          <p:nvPr/>
        </p:nvGrpSpPr>
        <p:grpSpPr>
          <a:xfrm>
            <a:off x="5055401" y="2621639"/>
            <a:ext cx="457200" cy="457200"/>
            <a:chOff x="-110799" y="3698276"/>
            <a:chExt cx="457200" cy="457200"/>
          </a:xfrm>
        </p:grpSpPr>
        <p:pic>
          <p:nvPicPr>
            <p:cNvPr id="1991" name="Google Shape;1991;p16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-110799" y="369827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2" name="Google Shape;1992;p165"/>
            <p:cNvSpPr txBox="1"/>
            <p:nvPr/>
          </p:nvSpPr>
          <p:spPr>
            <a:xfrm>
              <a:off x="-86187" y="3782589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93" name="Google Shape;1993;p165"/>
          <p:cNvSpPr txBox="1"/>
          <p:nvPr/>
        </p:nvSpPr>
        <p:spPr>
          <a:xfrm>
            <a:off x="5055400" y="704725"/>
            <a:ext cx="35616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Naxaas-oksaydh (copper oxide) ma gubtaa? Sababaha ugu jawaabta.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4" name="Google Shape;1994;p165"/>
          <p:cNvSpPr txBox="1"/>
          <p:nvPr/>
        </p:nvSpPr>
        <p:spPr>
          <a:xfrm>
            <a:off x="2003544" y="4389120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95" name="Google Shape;1995;p165"/>
          <p:cNvGrpSpPr/>
          <p:nvPr/>
        </p:nvGrpSpPr>
        <p:grpSpPr>
          <a:xfrm>
            <a:off x="5055408" y="2022475"/>
            <a:ext cx="457200" cy="457200"/>
            <a:chOff x="880283" y="2579413"/>
            <a:chExt cx="457200" cy="457200"/>
          </a:xfrm>
        </p:grpSpPr>
        <p:pic>
          <p:nvPicPr>
            <p:cNvPr id="1996" name="Google Shape;1996;p16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80283" y="2579413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7" name="Google Shape;1997;p165"/>
            <p:cNvSpPr txBox="1"/>
            <p:nvPr/>
          </p:nvSpPr>
          <p:spPr>
            <a:xfrm>
              <a:off x="904871" y="2669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98" name="Google Shape;1998;p165"/>
          <p:cNvPicPr preferRelativeResize="0"/>
          <p:nvPr/>
        </p:nvPicPr>
        <p:blipFill rotWithShape="1">
          <a:blip r:embed="rId7">
            <a:alphaModFix/>
          </a:blip>
          <a:srcRect b="18313" l="0" r="0" t="18797"/>
          <a:stretch/>
        </p:blipFill>
        <p:spPr>
          <a:xfrm>
            <a:off x="2521231" y="1381533"/>
            <a:ext cx="1826150" cy="114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9" name="TextBox 1998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2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p166"/>
          <p:cNvSpPr txBox="1"/>
          <p:nvPr>
            <p:ph idx="4294967295" type="title"/>
          </p:nvPr>
        </p:nvSpPr>
        <p:spPr>
          <a:xfrm>
            <a:off x="324000" y="786600"/>
            <a:ext cx="4500000" cy="7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b="0" lang="en-GB" sz="1100">
                <a:latin typeface="Lexend"/>
              </a:rPr>
              <a:t>Budadan madow waxay ka samaysan tahay kaarboon (carbon). Kaarboon (carbon) waa uu gubi karaa.</a:t>
            </a:r>
            <a:endParaRPr sz="1800"/>
          </a:p>
        </p:txBody>
      </p:sp>
      <p:sp>
        <p:nvSpPr>
          <p:cNvPr id="2004" name="Google Shape;2004;p1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(Burning) iyo gubid (combustion)</a:t>
            </a:r>
            <a:endParaRPr/>
          </a:p>
        </p:txBody>
      </p:sp>
      <p:sp>
        <p:nvSpPr>
          <p:cNvPr id="2005" name="Google Shape;2005;p166"/>
          <p:cNvSpPr txBox="1"/>
          <p:nvPr>
            <p:ph idx="4294967295" type="body"/>
          </p:nvPr>
        </p:nvSpPr>
        <p:spPr>
          <a:xfrm>
            <a:off x="411480" y="4957765"/>
            <a:ext cx="5829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haa</a:t>
            </a:r>
            <a:endParaRPr sz="1800"/>
          </a:p>
        </p:txBody>
      </p:sp>
      <p:sp>
        <p:nvSpPr>
          <p:cNvPr id="2006" name="Google Shape;2006;p166"/>
          <p:cNvSpPr txBox="1"/>
          <p:nvPr>
            <p:ph idx="4294967295" type="subTitle"/>
          </p:nvPr>
        </p:nvSpPr>
        <p:spPr>
          <a:xfrm>
            <a:off x="5683050" y="2687950"/>
            <a:ext cx="3507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macluumaad dheeri ah ayaa loo baahan yahay</a:t>
            </a:r>
            <a:endParaRPr sz="1800"/>
          </a:p>
        </p:txBody>
      </p:sp>
      <p:pic>
        <p:nvPicPr>
          <p:cNvPr id="2007" name="Google Shape;2007;p166"/>
          <p:cNvPicPr preferRelativeResize="0"/>
          <p:nvPr/>
        </p:nvPicPr>
        <p:blipFill rotWithShape="1">
          <a:blip r:embed="rId3">
            <a:alphaModFix/>
          </a:blip>
          <a:srcRect b="3151" l="16187" r="39765" t="66071"/>
          <a:stretch/>
        </p:blipFill>
        <p:spPr>
          <a:xfrm>
            <a:off x="1881025" y="3897025"/>
            <a:ext cx="1762074" cy="923374"/>
          </a:xfrm>
          <a:prstGeom prst="rect">
            <a:avLst/>
          </a:prstGeom>
          <a:noFill/>
          <a:ln>
            <a:noFill/>
          </a:ln>
        </p:spPr>
      </p:pic>
      <p:sp>
        <p:nvSpPr>
          <p:cNvPr id="2008" name="Google Shape;2008;p166"/>
          <p:cNvSpPr txBox="1"/>
          <p:nvPr>
            <p:ph idx="4294967295" type="title"/>
          </p:nvPr>
        </p:nvSpPr>
        <p:spPr>
          <a:xfrm>
            <a:off x="324000" y="2929225"/>
            <a:ext cx="4306200" cy="101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Naxaas (Copper) waxay la falgashaa oksijiin (oxygen) si ay u samayso naxaas-oksaydh (copper oxide).</a:t>
            </a:r>
            <a:endParaRPr b="0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Budadan madow waa naxaas-oksaydh (copper oxide).</a:t>
            </a:r>
            <a:endParaRPr b="0" sz="1800"/>
          </a:p>
        </p:txBody>
      </p:sp>
      <p:grpSp>
        <p:nvGrpSpPr>
          <p:cNvPr id="2009" name="Google Shape;2009;p166"/>
          <p:cNvGrpSpPr/>
          <p:nvPr/>
        </p:nvGrpSpPr>
        <p:grpSpPr>
          <a:xfrm>
            <a:off x="5055408" y="1423300"/>
            <a:ext cx="457200" cy="457200"/>
            <a:chOff x="880283" y="2749913"/>
            <a:chExt cx="457200" cy="457200"/>
          </a:xfrm>
        </p:grpSpPr>
        <p:pic>
          <p:nvPicPr>
            <p:cNvPr id="2010" name="Google Shape;2010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80283" y="2749913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1" name="Google Shape;2011;p166"/>
            <p:cNvSpPr txBox="1"/>
            <p:nvPr/>
          </p:nvSpPr>
          <p:spPr>
            <a:xfrm>
              <a:off x="904871" y="28080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12" name="Google Shape;2012;p166"/>
          <p:cNvGrpSpPr/>
          <p:nvPr/>
        </p:nvGrpSpPr>
        <p:grpSpPr>
          <a:xfrm>
            <a:off x="5055401" y="2621639"/>
            <a:ext cx="457200" cy="457200"/>
            <a:chOff x="-110799" y="3698276"/>
            <a:chExt cx="457200" cy="457200"/>
          </a:xfrm>
        </p:grpSpPr>
        <p:pic>
          <p:nvPicPr>
            <p:cNvPr id="2013" name="Google Shape;2013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10799" y="369827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4" name="Google Shape;2014;p166"/>
            <p:cNvSpPr txBox="1"/>
            <p:nvPr/>
          </p:nvSpPr>
          <p:spPr>
            <a:xfrm>
              <a:off x="-86187" y="3782589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15" name="Google Shape;2015;p166"/>
          <p:cNvSpPr txBox="1"/>
          <p:nvPr/>
        </p:nvSpPr>
        <p:spPr>
          <a:xfrm>
            <a:off x="5109575" y="704725"/>
            <a:ext cx="35073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Naxaas-oksaydh (copper oxide) ma gubtaa? Sababaha ugu jawaabta.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6" name="Google Shape;2016;p166"/>
          <p:cNvSpPr txBox="1"/>
          <p:nvPr/>
        </p:nvSpPr>
        <p:spPr>
          <a:xfrm>
            <a:off x="2003544" y="4957765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17" name="Google Shape;2017;p166"/>
          <p:cNvGrpSpPr/>
          <p:nvPr/>
        </p:nvGrpSpPr>
        <p:grpSpPr>
          <a:xfrm>
            <a:off x="5055408" y="2022475"/>
            <a:ext cx="457200" cy="457200"/>
            <a:chOff x="880283" y="2579413"/>
            <a:chExt cx="457200" cy="457200"/>
          </a:xfrm>
        </p:grpSpPr>
        <p:pic>
          <p:nvPicPr>
            <p:cNvPr id="2018" name="Google Shape;2018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80283" y="2579413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9" name="Google Shape;2019;p166"/>
            <p:cNvSpPr txBox="1"/>
            <p:nvPr/>
          </p:nvSpPr>
          <p:spPr>
            <a:xfrm>
              <a:off x="904871" y="2669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20" name="Google Shape;2020;p166"/>
          <p:cNvPicPr preferRelativeResize="0"/>
          <p:nvPr/>
        </p:nvPicPr>
        <p:blipFill rotWithShape="1">
          <a:blip r:embed="rId5">
            <a:alphaModFix/>
          </a:blip>
          <a:srcRect b="7952" l="4258" r="6463" t="14612"/>
          <a:stretch/>
        </p:blipFill>
        <p:spPr>
          <a:xfrm>
            <a:off x="1979825" y="1366713"/>
            <a:ext cx="1630326" cy="1060524"/>
          </a:xfrm>
          <a:prstGeom prst="rect">
            <a:avLst/>
          </a:prstGeom>
          <a:noFill/>
          <a:ln>
            <a:noFill/>
          </a:ln>
        </p:spPr>
      </p:pic>
      <p:sp>
        <p:nvSpPr>
          <p:cNvPr id="2021" name="Google Shape;2021;p166"/>
          <p:cNvSpPr txBox="1"/>
          <p:nvPr>
            <p:ph idx="1" type="body"/>
          </p:nvPr>
        </p:nvSpPr>
        <p:spPr>
          <a:xfrm>
            <a:off x="1250412" y="4957765"/>
            <a:ext cx="497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maya</a:t>
            </a:r>
            <a:endParaRPr sz="1800"/>
          </a:p>
        </p:txBody>
      </p:sp>
      <p:pic>
        <p:nvPicPr>
          <p:cNvPr id="2022" name="Google Shape;2022;p1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0633" y="19504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3" name="Google Shape;2023;p166"/>
          <p:cNvSpPr txBox="1"/>
          <p:nvPr>
            <p:ph idx="4294967295" type="subTitle"/>
          </p:nvPr>
        </p:nvSpPr>
        <p:spPr>
          <a:xfrm>
            <a:off x="5024700" y="3295225"/>
            <a:ext cx="3795300" cy="11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Naxaas-oksaydh (copper oxide) ma gubto, sababtoo ah naxaasta (copper) horey ayay ula falgashatay oksijiin (oxygen).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4" name="TextBox 2023"/>
          <p:cNvSpPr txBox="1"/>
          <p:nvPr/>
        </p:nvSpPr>
        <p:spPr>
          <a:xfrm>
            <a:off x="411480" y="468344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167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2"/>
            </a:pPr>
            <a:r>
              <a:rPr lang="en-GB" sz="1800">
                <a:latin typeface="Lexend"/>
              </a:rPr>
              <a:t>Ardaydu waxay ka hadlayaan gubashada (combustion) iyo gubista (burning). Sheeg haddii weedhuhu ay yihiin kaliya gubis (burning), kaliya gubasho (combustion), ama labadaba.</a:t>
            </a:r>
            <a:endParaRPr sz="2000"/>
          </a:p>
        </p:txBody>
      </p:sp>
      <p:sp>
        <p:nvSpPr>
          <p:cNvPr id="2029" name="Google Shape;2029;p16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(Burning) iyo gubid (combustion)</a:t>
            </a:r>
            <a:endParaRPr/>
          </a:p>
        </p:txBody>
      </p:sp>
      <p:sp>
        <p:nvSpPr>
          <p:cNvPr id="2030" name="Google Shape;2030;p167"/>
          <p:cNvSpPr txBox="1"/>
          <p:nvPr/>
        </p:nvSpPr>
        <p:spPr>
          <a:xfrm>
            <a:off x="1037400" y="1791875"/>
            <a:ext cx="417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31" name="Google Shape;2031;p167"/>
          <p:cNvGrpSpPr/>
          <p:nvPr/>
        </p:nvGrpSpPr>
        <p:grpSpPr>
          <a:xfrm>
            <a:off x="5596838" y="3109488"/>
            <a:ext cx="1956959" cy="1296000"/>
            <a:chOff x="5596838" y="3109488"/>
            <a:chExt cx="1956959" cy="1296000"/>
          </a:xfrm>
        </p:grpSpPr>
        <p:pic>
          <p:nvPicPr>
            <p:cNvPr id="2032" name="Google Shape;2032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596838" y="310948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3" name="Google Shape;2033;p167"/>
            <p:cNvSpPr txBox="1"/>
            <p:nvPr/>
          </p:nvSpPr>
          <p:spPr>
            <a:xfrm flipH="1">
              <a:off x="5784032" y="328996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Oksaydh (oxide) had iyo jeer waa la soo saaraa.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4" name="Google Shape;2034;p167"/>
          <p:cNvGrpSpPr/>
          <p:nvPr/>
        </p:nvGrpSpPr>
        <p:grpSpPr>
          <a:xfrm>
            <a:off x="1314606" y="1822313"/>
            <a:ext cx="1956959" cy="997272"/>
            <a:chOff x="1314588" y="1822238"/>
            <a:chExt cx="1956959" cy="1296000"/>
          </a:xfrm>
        </p:grpSpPr>
        <p:pic>
          <p:nvPicPr>
            <p:cNvPr id="2035" name="Google Shape;2035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314588" y="18222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6" name="Google Shape;2036;p167"/>
            <p:cNvSpPr txBox="1"/>
            <p:nvPr/>
          </p:nvSpPr>
          <p:spPr>
            <a:xfrm flipH="1">
              <a:off x="1501782" y="20027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Oolol (flames) lama arko.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7" name="Google Shape;2037;p167"/>
          <p:cNvGrpSpPr/>
          <p:nvPr/>
        </p:nvGrpSpPr>
        <p:grpSpPr>
          <a:xfrm>
            <a:off x="1316475" y="3264700"/>
            <a:ext cx="2604375" cy="1168874"/>
            <a:chOff x="1316475" y="3264700"/>
            <a:chExt cx="2604375" cy="1168874"/>
          </a:xfrm>
        </p:grpSpPr>
        <p:pic>
          <p:nvPicPr>
            <p:cNvPr id="2038" name="Google Shape;2038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316475" y="3264700"/>
              <a:ext cx="2596449" cy="1168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9" name="Google Shape;2039;p167"/>
            <p:cNvSpPr txBox="1"/>
            <p:nvPr/>
          </p:nvSpPr>
          <p:spPr>
            <a:xfrm flipH="1">
              <a:off x="1409850" y="3382125"/>
              <a:ext cx="25110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Waxyaabo aan ahayn oksaydh (oxide) mararka qaarkood waa la sameeyaa.</a:t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0" name="Google Shape;2040;p167"/>
          <p:cNvGrpSpPr/>
          <p:nvPr/>
        </p:nvGrpSpPr>
        <p:grpSpPr>
          <a:xfrm>
            <a:off x="4126913" y="1668438"/>
            <a:ext cx="1956959" cy="1296000"/>
            <a:chOff x="4126913" y="1668438"/>
            <a:chExt cx="1956959" cy="1296000"/>
          </a:xfrm>
        </p:grpSpPr>
        <p:pic>
          <p:nvPicPr>
            <p:cNvPr id="2041" name="Google Shape;2041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4126913" y="16684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2" name="Google Shape;2042;p167"/>
            <p:cNvSpPr txBox="1"/>
            <p:nvPr/>
          </p:nvSpPr>
          <p:spPr>
            <a:xfrm flipH="1">
              <a:off x="4314107" y="18489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Oolol (flames) waa la arkaa.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3" name="Google Shape;2043;p167"/>
          <p:cNvGrpSpPr/>
          <p:nvPr/>
        </p:nvGrpSpPr>
        <p:grpSpPr>
          <a:xfrm>
            <a:off x="6212488" y="1643563"/>
            <a:ext cx="1956959" cy="1296000"/>
            <a:chOff x="6212488" y="1643563"/>
            <a:chExt cx="1956959" cy="1296000"/>
          </a:xfrm>
        </p:grpSpPr>
        <p:pic>
          <p:nvPicPr>
            <p:cNvPr id="2044" name="Google Shape;2044;p1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6212488" y="1643563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5" name="Google Shape;2045;p167"/>
            <p:cNvSpPr txBox="1"/>
            <p:nvPr/>
          </p:nvSpPr>
          <p:spPr>
            <a:xfrm flipH="1">
              <a:off x="6399682" y="1824038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Waa falgal (reaction) la oksijiin (oxygen).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46" name="Google Shape;2046;p167"/>
          <p:cNvSpPr txBox="1"/>
          <p:nvPr/>
        </p:nvSpPr>
        <p:spPr>
          <a:xfrm>
            <a:off x="308450" y="3680050"/>
            <a:ext cx="963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7" name="Google Shape;2047;p167"/>
          <p:cNvSpPr txBox="1"/>
          <p:nvPr/>
        </p:nvSpPr>
        <p:spPr>
          <a:xfrm>
            <a:off x="7753954" y="4022874"/>
            <a:ext cx="9633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48" name="Google Shape;2048;p16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2971" y="2735625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" name="Google Shape;2049;p16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753952" y="2939577"/>
            <a:ext cx="807750" cy="1057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p168"/>
          <p:cNvSpPr txBox="1"/>
          <p:nvPr>
            <p:ph idx="1" type="body"/>
          </p:nvPr>
        </p:nvSpPr>
        <p:spPr>
          <a:xfrm>
            <a:off x="324000" y="759300"/>
            <a:ext cx="8500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2"/>
            </a:pPr>
            <a:r>
              <a:rPr lang="en-GB" sz="1800">
                <a:latin typeface="Lexend"/>
              </a:rPr>
              <a:t>Ardaydu waxay ka hadlayaan gubasho (combustion) iyo gubid (burning). Sheeg haddii weedhaha ay yihiin kaliya gubid (burning), kaliya gubasho (combustion), ama labadaba gubid iyo gubasho.</a:t>
            </a:r>
            <a:endParaRPr sz="2000"/>
          </a:p>
        </p:txBody>
      </p:sp>
      <p:sp>
        <p:nvSpPr>
          <p:cNvPr id="2055" name="Google Shape;2055;p16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Gubid iyo gubasho (Burning and combustion)</a:t>
            </a:r>
            <a:endParaRPr sz="2000"/>
          </a:p>
        </p:txBody>
      </p:sp>
      <p:sp>
        <p:nvSpPr>
          <p:cNvPr id="2056" name="Google Shape;2056;p168"/>
          <p:cNvSpPr txBox="1"/>
          <p:nvPr/>
        </p:nvSpPr>
        <p:spPr>
          <a:xfrm>
            <a:off x="1037400" y="1791875"/>
            <a:ext cx="417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57" name="Google Shape;2057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596838" y="3109488"/>
            <a:ext cx="1956959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8" name="Google Shape;2058;p168"/>
          <p:cNvSpPr txBox="1"/>
          <p:nvPr/>
        </p:nvSpPr>
        <p:spPr>
          <a:xfrm flipH="1">
            <a:off x="5784032" y="3289963"/>
            <a:ext cx="16038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Oksaydh (oxide) had iyo jeer waa la soo saaraa.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59" name="Google Shape;2059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4600" y="1822248"/>
            <a:ext cx="1956949" cy="105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0" name="Google Shape;2060;p168"/>
          <p:cNvSpPr txBox="1"/>
          <p:nvPr/>
        </p:nvSpPr>
        <p:spPr>
          <a:xfrm flipH="1">
            <a:off x="1491182" y="1949988"/>
            <a:ext cx="16038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Olol (flames) lama arko.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61" name="Google Shape;2061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6475" y="3264700"/>
            <a:ext cx="2596449" cy="11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2062" name="Google Shape;2062;p168"/>
          <p:cNvSpPr txBox="1"/>
          <p:nvPr/>
        </p:nvSpPr>
        <p:spPr>
          <a:xfrm flipH="1">
            <a:off x="1409850" y="3382125"/>
            <a:ext cx="25110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 soo saar (products) aan ahayn oksaydhyaasha (oxides) mararka qaarkood waa la sameeyaa.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63" name="Google Shape;2063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126913" y="1668438"/>
            <a:ext cx="1956959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4" name="Google Shape;2064;p168"/>
          <p:cNvSpPr txBox="1"/>
          <p:nvPr/>
        </p:nvSpPr>
        <p:spPr>
          <a:xfrm flipH="1">
            <a:off x="4314107" y="1848913"/>
            <a:ext cx="16038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Olol (flames) waa la arkaa.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65" name="Google Shape;2065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212488" y="1643563"/>
            <a:ext cx="1956959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6" name="Google Shape;2066;p168"/>
          <p:cNvSpPr txBox="1"/>
          <p:nvPr/>
        </p:nvSpPr>
        <p:spPr>
          <a:xfrm flipH="1">
            <a:off x="6399682" y="1824038"/>
            <a:ext cx="16038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falgal (reaction) oksijiin (oxygen) la.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7" name="Google Shape;2067;p168"/>
          <p:cNvSpPr txBox="1"/>
          <p:nvPr/>
        </p:nvSpPr>
        <p:spPr>
          <a:xfrm>
            <a:off x="308450" y="3680050"/>
            <a:ext cx="963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8" name="Google Shape;2068;p168"/>
          <p:cNvSpPr txBox="1"/>
          <p:nvPr/>
        </p:nvSpPr>
        <p:spPr>
          <a:xfrm>
            <a:off x="7753954" y="4022874"/>
            <a:ext cx="9633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69" name="Google Shape;2069;p16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2971" y="2735625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0" name="Google Shape;2070;p16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753952" y="2939577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2071" name="Google Shape;2071;p168"/>
          <p:cNvSpPr txBox="1"/>
          <p:nvPr/>
        </p:nvSpPr>
        <p:spPr>
          <a:xfrm>
            <a:off x="6229908" y="4818894"/>
            <a:ext cx="6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labadaba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72" name="Google Shape;2072;p168"/>
          <p:cNvSpPr txBox="1"/>
          <p:nvPr/>
        </p:nvSpPr>
        <p:spPr>
          <a:xfrm>
            <a:off x="411480" y="4818894"/>
            <a:ext cx="654600" cy="338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labadaba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73" name="Google Shape;2073;p168"/>
          <p:cNvSpPr txBox="1"/>
          <p:nvPr/>
        </p:nvSpPr>
        <p:spPr>
          <a:xfrm>
            <a:off x="5319276" y="4818894"/>
            <a:ext cx="6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labadaba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74" name="Google Shape;2074;p168"/>
          <p:cNvSpPr txBox="1"/>
          <p:nvPr/>
        </p:nvSpPr>
        <p:spPr>
          <a:xfrm>
            <a:off x="3535044" y="4818894"/>
            <a:ext cx="1528200" cy="338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kaliya gubid (burning)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75" name="Google Shape;2075;p168"/>
          <p:cNvSpPr txBox="1"/>
          <p:nvPr/>
        </p:nvSpPr>
        <p:spPr>
          <a:xfrm>
            <a:off x="1322112" y="4818894"/>
            <a:ext cx="1956900" cy="338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kaliya gubasho (combustion)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76" name="TextBox 2075"/>
          <p:cNvSpPr txBox="1"/>
          <p:nvPr/>
        </p:nvSpPr>
        <p:spPr>
          <a:xfrm>
            <a:off x="411480" y="4544574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9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Google Shape;2080;p16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>
                <a:latin typeface="Lexend"/>
              </a:rPr>
              <a:t>Ku calaamadee dhinacyada saddex-xagalka dabka (fire triangle).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081" name="Google Shape;2081;p16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Gubid iyo gubasho (Burning and combustion)</a:t>
            </a:r>
            <a:endParaRPr sz="1600"/>
          </a:p>
        </p:txBody>
      </p:sp>
      <p:grpSp>
        <p:nvGrpSpPr>
          <p:cNvPr id="2082" name="Google Shape;2082;p169"/>
          <p:cNvGrpSpPr/>
          <p:nvPr/>
        </p:nvGrpSpPr>
        <p:grpSpPr>
          <a:xfrm>
            <a:off x="2826034" y="1313002"/>
            <a:ext cx="2904847" cy="2569203"/>
            <a:chOff x="5145316" y="1416727"/>
            <a:chExt cx="3110781" cy="2755177"/>
          </a:xfrm>
        </p:grpSpPr>
        <p:sp>
          <p:nvSpPr>
            <p:cNvPr id="2083" name="Google Shape;2083;p169"/>
            <p:cNvSpPr/>
            <p:nvPr/>
          </p:nvSpPr>
          <p:spPr>
            <a:xfrm>
              <a:off x="5370750" y="1471200"/>
              <a:ext cx="2669700" cy="23088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4" name="Google Shape;2084;p169"/>
            <p:cNvSpPr txBox="1"/>
            <p:nvPr/>
          </p:nvSpPr>
          <p:spPr>
            <a:xfrm rot="-3600045">
              <a:off x="4737291" y="2271829"/>
              <a:ext cx="2145648" cy="2967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u="sng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__________</a:t>
              </a:r>
              <a:endParaRPr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5" name="Google Shape;2085;p169"/>
            <p:cNvSpPr txBox="1"/>
            <p:nvPr/>
          </p:nvSpPr>
          <p:spPr>
            <a:xfrm>
              <a:off x="5740351" y="3874904"/>
              <a:ext cx="2300100" cy="29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u="sng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__________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6" name="Google Shape;2086;p169"/>
            <p:cNvSpPr txBox="1"/>
            <p:nvPr/>
          </p:nvSpPr>
          <p:spPr>
            <a:xfrm rot="3600398">
              <a:off x="6679870" y="2328768"/>
              <a:ext cx="1758953" cy="593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 u="sng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__________</a:t>
              </a:r>
              <a:endParaRPr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7" name="Google Shape;2087;p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1825" y="1916303"/>
            <a:ext cx="1013250" cy="1567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17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>
                <a:latin typeface="Lexend"/>
              </a:rPr>
              <a:t>Ku calaamadee dhinacyada saddex-xagalka dabka (fire triangle).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093" name="Google Shape;2093;p17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Gubid iyo gubasho (Burning and combustion)</a:t>
            </a:r>
            <a:endParaRPr sz="1600"/>
          </a:p>
        </p:txBody>
      </p:sp>
      <p:grpSp>
        <p:nvGrpSpPr>
          <p:cNvPr id="2094" name="Google Shape;2094;p170"/>
          <p:cNvGrpSpPr/>
          <p:nvPr/>
        </p:nvGrpSpPr>
        <p:grpSpPr>
          <a:xfrm>
            <a:off x="3237150" y="1471200"/>
            <a:ext cx="2669700" cy="2750025"/>
            <a:chOff x="5370750" y="1471200"/>
            <a:chExt cx="2669700" cy="2750025"/>
          </a:xfrm>
        </p:grpSpPr>
        <p:sp>
          <p:nvSpPr>
            <p:cNvPr id="2095" name="Google Shape;2095;p170"/>
            <p:cNvSpPr/>
            <p:nvPr/>
          </p:nvSpPr>
          <p:spPr>
            <a:xfrm>
              <a:off x="5370750" y="1471200"/>
              <a:ext cx="2669700" cy="23088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96" name="Google Shape;2096;p170"/>
            <p:cNvSpPr txBox="1"/>
            <p:nvPr/>
          </p:nvSpPr>
          <p:spPr>
            <a:xfrm rot="-3600250">
              <a:off x="5552348" y="2299255"/>
              <a:ext cx="645681" cy="384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shidaal (fuel)</a:t>
              </a:r>
              <a:endParaRPr sz="25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97" name="Google Shape;2097;p170"/>
            <p:cNvSpPr txBox="1"/>
            <p:nvPr/>
          </p:nvSpPr>
          <p:spPr>
            <a:xfrm>
              <a:off x="6375600" y="3836325"/>
              <a:ext cx="6600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kulayl (heat)</a:t>
              </a:r>
              <a:endParaRPr sz="25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98" name="Google Shape;2098;p170"/>
            <p:cNvSpPr txBox="1"/>
            <p:nvPr/>
          </p:nvSpPr>
          <p:spPr>
            <a:xfrm rot="3600295">
              <a:off x="7017685" y="2271385"/>
              <a:ext cx="1022552" cy="384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oksijiin (oxygen)</a:t>
              </a:r>
              <a:endParaRPr sz="25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pic>
        <p:nvPicPr>
          <p:cNvPr id="2099" name="Google Shape;2099;p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2200" y="2187353"/>
            <a:ext cx="1013250" cy="1567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3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p171"/>
          <p:cNvSpPr txBox="1"/>
          <p:nvPr>
            <p:ph idx="1" type="body"/>
          </p:nvPr>
        </p:nvSpPr>
        <p:spPr>
          <a:xfrm>
            <a:off x="324000" y="759300"/>
            <a:ext cx="70728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4"/>
            </a:pPr>
            <a:r>
              <a:rPr lang="en-GB" sz="1800">
                <a:latin typeface="Lexend"/>
              </a:rPr>
              <a:t>Ku xidh weedhaha ku saabsan dab-demisyada qaybta (qaybaha) saddexagalka dabka ee ay meesha ka saarayaan.</a:t>
            </a:r>
            <a:endParaRPr sz="2000"/>
          </a:p>
        </p:txBody>
      </p:sp>
      <p:sp>
        <p:nvSpPr>
          <p:cNvPr id="2105" name="Google Shape;2105;p17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ololid (combustion)</a:t>
            </a:r>
            <a:endParaRPr/>
          </a:p>
        </p:txBody>
      </p:sp>
      <p:sp>
        <p:nvSpPr>
          <p:cNvPr id="2106" name="Google Shape;2106;p171"/>
          <p:cNvSpPr txBox="1"/>
          <p:nvPr/>
        </p:nvSpPr>
        <p:spPr>
          <a:xfrm>
            <a:off x="324000" y="2742625"/>
            <a:ext cx="5539200" cy="574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Dab-demis biyo (water) ku shuban ahi wuxuu qaboojiyaa shidaalka (fuel) dabka.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7" name="Google Shape;2107;p171"/>
          <p:cNvSpPr txBox="1"/>
          <p:nvPr/>
        </p:nvSpPr>
        <p:spPr>
          <a:xfrm>
            <a:off x="324000" y="1620000"/>
            <a:ext cx="5539200" cy="83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Dab-demis xumbo (foam) ahi wuxuu soo saaraa xumbo qaboojisa shidaalka (fuel) oo sameeya lakab sare oo dabka ah, sidoo kale wuxuu joojiyaa shidaalka (fuel) inuu sameeyo uumiga.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8" name="Google Shape;2108;p171"/>
          <p:cNvSpPr txBox="1"/>
          <p:nvPr/>
        </p:nvSpPr>
        <p:spPr>
          <a:xfrm>
            <a:off x="324000" y="3602750"/>
            <a:ext cx="5539200" cy="83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Dab-demis carbon dioxide ahi wuxuu sameeyaa lakab gaas aan ololi karin oo dabka korkiisa ah oo qaboojiya shidaalka (fuel).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09" name="Google Shape;2109;p171"/>
          <p:cNvGrpSpPr/>
          <p:nvPr/>
        </p:nvGrpSpPr>
        <p:grpSpPr>
          <a:xfrm>
            <a:off x="7008250" y="2091650"/>
            <a:ext cx="1138500" cy="1563425"/>
            <a:chOff x="7008250" y="2091650"/>
            <a:chExt cx="1138500" cy="1563425"/>
          </a:xfrm>
        </p:grpSpPr>
        <p:sp>
          <p:nvSpPr>
            <p:cNvPr id="2110" name="Google Shape;2110;p171"/>
            <p:cNvSpPr txBox="1"/>
            <p:nvPr/>
          </p:nvSpPr>
          <p:spPr>
            <a:xfrm>
              <a:off x="7008250" y="2091650"/>
              <a:ext cx="1138500" cy="316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shidaal (fuel)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1" name="Google Shape;2111;p171"/>
            <p:cNvSpPr txBox="1"/>
            <p:nvPr/>
          </p:nvSpPr>
          <p:spPr>
            <a:xfrm>
              <a:off x="7008250" y="2740225"/>
              <a:ext cx="1138500" cy="316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kulayl (heat)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2" name="Google Shape;2112;p171"/>
            <p:cNvSpPr txBox="1"/>
            <p:nvPr/>
          </p:nvSpPr>
          <p:spPr>
            <a:xfrm>
              <a:off x="7008250" y="3338275"/>
              <a:ext cx="1138500" cy="3168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oksijiin (oxygen)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p172"/>
          <p:cNvSpPr txBox="1"/>
          <p:nvPr>
            <p:ph idx="1" type="body"/>
          </p:nvPr>
        </p:nvSpPr>
        <p:spPr>
          <a:xfrm>
            <a:off x="324000" y="759300"/>
            <a:ext cx="7135200" cy="7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4"/>
            </a:pPr>
            <a:r>
              <a:rPr lang="en-GB" sz="1800">
                <a:latin typeface="Lexend"/>
              </a:rPr>
              <a:t>Ku xidh weedhaha ku saabsan dab-demisyada qaybta (qaybaha) saddexagalka dabka ee ay meesha ka saarayaan.</a:t>
            </a:r>
            <a:endParaRPr sz="2000"/>
          </a:p>
        </p:txBody>
      </p:sp>
      <p:sp>
        <p:nvSpPr>
          <p:cNvPr id="2118" name="Google Shape;2118;p17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Gubasho iyo ololid (combustion)</a:t>
            </a:r>
            <a:endParaRPr/>
          </a:p>
        </p:txBody>
      </p:sp>
      <p:sp>
        <p:nvSpPr>
          <p:cNvPr id="2119" name="Google Shape;2119;p172"/>
          <p:cNvSpPr txBox="1"/>
          <p:nvPr/>
        </p:nvSpPr>
        <p:spPr>
          <a:xfrm>
            <a:off x="324000" y="2742625"/>
            <a:ext cx="5515500" cy="574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Dab-demis biyo (water) ku shuban ahi wuxuu qaboojiyaa shidaalka (fuel) dabka.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0" name="Google Shape;2120;p172"/>
          <p:cNvSpPr txBox="1"/>
          <p:nvPr/>
        </p:nvSpPr>
        <p:spPr>
          <a:xfrm>
            <a:off x="324000" y="1620000"/>
            <a:ext cx="5515500" cy="83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Dab-demis xumbo (foam) ahi wuxuu soo saaraa xumbo qaboojisa shidaalka (fuel) oo sameeya lakab sare oo dabka ah, sidoo kale wuxuu joojiyaa shidaalka (fuel) inuu sameeyo uumiga.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1" name="Google Shape;2121;p172"/>
          <p:cNvSpPr txBox="1"/>
          <p:nvPr/>
        </p:nvSpPr>
        <p:spPr>
          <a:xfrm>
            <a:off x="324000" y="3602750"/>
            <a:ext cx="5515500" cy="837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Dab-demis carbon dioxide ahi wuxuu sameeyaa lakab gaas aan ololi karin oo dabka korkiisa ah oo qaboojiya shidaalka (fuel).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2" name="Google Shape;2122;p172"/>
          <p:cNvSpPr txBox="1"/>
          <p:nvPr/>
        </p:nvSpPr>
        <p:spPr>
          <a:xfrm>
            <a:off x="7008250" y="2091650"/>
            <a:ext cx="1138500" cy="316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shidaal (fuel)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3" name="Google Shape;2123;p172"/>
          <p:cNvSpPr txBox="1"/>
          <p:nvPr/>
        </p:nvSpPr>
        <p:spPr>
          <a:xfrm>
            <a:off x="7008250" y="2740225"/>
            <a:ext cx="1138500" cy="316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kulayl (heat)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4" name="Google Shape;2124;p172"/>
          <p:cNvSpPr txBox="1"/>
          <p:nvPr/>
        </p:nvSpPr>
        <p:spPr>
          <a:xfrm>
            <a:off x="7008250" y="3338275"/>
            <a:ext cx="1138500" cy="316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25" name="Google Shape;2125;p172"/>
          <p:cNvCxnSpPr>
            <a:stCxn id="2120" idx="3"/>
            <a:endCxn id="2124" idx="1"/>
          </p:cNvCxnSpPr>
          <p:nvPr/>
        </p:nvCxnSpPr>
        <p:spPr>
          <a:xfrm>
            <a:off x="5839500" y="2038500"/>
            <a:ext cx="1168800" cy="1458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6" name="Google Shape;2126;p172"/>
          <p:cNvCxnSpPr>
            <a:stCxn id="2119" idx="3"/>
            <a:endCxn id="2123" idx="1"/>
          </p:cNvCxnSpPr>
          <p:nvPr/>
        </p:nvCxnSpPr>
        <p:spPr>
          <a:xfrm flipH="1" rot="10800000">
            <a:off x="5839500" y="2898475"/>
            <a:ext cx="1168800" cy="13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7" name="Google Shape;2127;p172"/>
          <p:cNvCxnSpPr>
            <a:stCxn id="2121" idx="3"/>
            <a:endCxn id="2124" idx="1"/>
          </p:cNvCxnSpPr>
          <p:nvPr/>
        </p:nvCxnSpPr>
        <p:spPr>
          <a:xfrm flipH="1" rot="10800000">
            <a:off x="5839500" y="3496550"/>
            <a:ext cx="1168800" cy="524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8" name="Google Shape;2128;p172"/>
          <p:cNvCxnSpPr>
            <a:stCxn id="2121" idx="3"/>
            <a:endCxn id="2123" idx="1"/>
          </p:cNvCxnSpPr>
          <p:nvPr/>
        </p:nvCxnSpPr>
        <p:spPr>
          <a:xfrm flipH="1" rot="10800000">
            <a:off x="5839500" y="2898650"/>
            <a:ext cx="1168800" cy="1122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9" name="Google Shape;2129;p172"/>
          <p:cNvCxnSpPr>
            <a:stCxn id="2120" idx="3"/>
            <a:endCxn id="2123" idx="1"/>
          </p:cNvCxnSpPr>
          <p:nvPr/>
        </p:nvCxnSpPr>
        <p:spPr>
          <a:xfrm>
            <a:off x="5839500" y="2038500"/>
            <a:ext cx="1168800" cy="860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0" name="Google Shape;2130;p172"/>
          <p:cNvCxnSpPr>
            <a:stCxn id="2120" idx="3"/>
            <a:endCxn id="2122" idx="1"/>
          </p:cNvCxnSpPr>
          <p:nvPr/>
        </p:nvCxnSpPr>
        <p:spPr>
          <a:xfrm>
            <a:off x="5839500" y="2038500"/>
            <a:ext cx="1168800" cy="21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4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p173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Gubasho iyo ololid (combustion)</a:t>
            </a:r>
            <a:endParaRPr/>
          </a:p>
        </p:txBody>
      </p:sp>
      <p:sp>
        <p:nvSpPr>
          <p:cNvPr id="2136" name="Google Shape;2136;p173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Isla'egyada ololka (combustion equations)</a:t>
            </a:r>
            <a:endParaRPr/>
          </a:p>
        </p:txBody>
      </p:sp>
      <p:sp>
        <p:nvSpPr>
          <p:cNvPr id="2137" name="Google Shape;2137;p173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(reaction) kiimiko: ololid (combustion)</a:t>
            </a:r>
            <a:endParaRPr/>
          </a:p>
        </p:txBody>
      </p:sp>
      <p:pic>
        <p:nvPicPr>
          <p:cNvPr id="2138" name="Google Shape;2138;p1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59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2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174"/>
          <p:cNvSpPr txBox="1"/>
          <p:nvPr>
            <p:ph idx="1" type="body"/>
          </p:nvPr>
        </p:nvSpPr>
        <p:spPr>
          <a:xfrm>
            <a:off x="324000" y="759300"/>
            <a:ext cx="8237700" cy="50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Shidaal (fuel) badan waxay ka kooban yihiin carbon iyo hydrogen:</a:t>
            </a:r>
            <a:endParaRPr sz="2000"/>
          </a:p>
        </p:txBody>
      </p:sp>
      <p:sp>
        <p:nvSpPr>
          <p:cNvPr id="2144" name="Google Shape;2144;p1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ololka (combustion equations)</a:t>
            </a:r>
            <a:endParaRPr/>
          </a:p>
        </p:txBody>
      </p:sp>
      <p:grpSp>
        <p:nvGrpSpPr>
          <p:cNvPr id="2145" name="Google Shape;2145;p174"/>
          <p:cNvGrpSpPr/>
          <p:nvPr/>
        </p:nvGrpSpPr>
        <p:grpSpPr>
          <a:xfrm>
            <a:off x="324000" y="2417850"/>
            <a:ext cx="8496000" cy="822150"/>
            <a:chOff x="324000" y="2417850"/>
            <a:chExt cx="8496000" cy="822150"/>
          </a:xfrm>
        </p:grpSpPr>
        <p:sp>
          <p:nvSpPr>
            <p:cNvPr id="2146" name="Google Shape;2146;p174"/>
            <p:cNvSpPr txBox="1"/>
            <p:nvPr/>
          </p:nvSpPr>
          <p:spPr>
            <a:xfrm>
              <a:off x="324000" y="2417850"/>
              <a:ext cx="8496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Isla'egta guud ee shidaalka (fuel) hydrocarbon gubanaya waa:</a:t>
              </a:r>
              <a:endParaRPr sz="2000"/>
            </a:p>
          </p:txBody>
        </p:sp>
        <p:sp>
          <p:nvSpPr>
            <p:cNvPr id="2147" name="Google Shape;2147;p174"/>
            <p:cNvSpPr txBox="1"/>
            <p:nvPr/>
          </p:nvSpPr>
          <p:spPr>
            <a:xfrm>
              <a:off x="324000" y="2932200"/>
              <a:ext cx="8496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shidaalka hydrocarbon (hydrocarbon fuel) + oksijiin (oxygen) → carbon dioxide + biyo (water)</a:t>
              </a:r>
              <a:endParaRPr sz="2000"/>
            </a:p>
          </p:txBody>
        </p:sp>
      </p:grpSp>
      <p:sp>
        <p:nvSpPr>
          <p:cNvPr id="2148" name="Google Shape;2148;p174"/>
          <p:cNvSpPr txBox="1"/>
          <p:nvPr/>
        </p:nvSpPr>
        <p:spPr>
          <a:xfrm>
            <a:off x="324000" y="3446550"/>
            <a:ext cx="849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tusaale: ethane + oksijiin (oxygen) → carbon dioxide + biyo (water)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/>
          </a:p>
        </p:txBody>
      </p:sp>
      <p:sp>
        <p:nvSpPr>
          <p:cNvPr id="2149" name="Google Shape;2149;p174"/>
          <p:cNvSpPr txBox="1"/>
          <p:nvPr/>
        </p:nvSpPr>
        <p:spPr>
          <a:xfrm>
            <a:off x="1684800" y="3874600"/>
            <a:ext cx="4438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2C2H6 + 7O2 → 4CO2 + 6H2O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/>
          </a:p>
        </p:txBody>
      </p:sp>
      <p:sp>
        <p:nvSpPr>
          <p:cNvPr id="2150" name="Google Shape;2150;p174"/>
          <p:cNvSpPr txBox="1"/>
          <p:nvPr>
            <p:ph idx="1" type="body"/>
          </p:nvPr>
        </p:nvSpPr>
        <p:spPr>
          <a:xfrm>
            <a:off x="324000" y="1131000"/>
            <a:ext cx="6879900" cy="108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waxay ka kooban yihiin oo kaliya atamka hydrogen iyo carbon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kuwan waxaa loo yaqaan shidaalka hydrocarbon (hydrocarbon fuels)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2000"/>
              <a:buChar char="●"/>
            </a:pPr>
            <a:r>
              <a:rPr lang="en-GB" sz="1400">
                <a:latin typeface="Lexend"/>
              </a:rPr>
              <a:t>tusaale: methane, propane, petrol (badanaa octane).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4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1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Isleegyada gubashada (Combustion equations)</a:t>
            </a:r>
            <a:endParaRPr/>
          </a:p>
        </p:txBody>
      </p:sp>
      <p:sp>
        <p:nvSpPr>
          <p:cNvPr id="2156" name="Google Shape;2156;p175"/>
          <p:cNvSpPr txBox="1"/>
          <p:nvPr/>
        </p:nvSpPr>
        <p:spPr>
          <a:xfrm>
            <a:off x="324000" y="810000"/>
            <a:ext cx="48459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Biyo (Water) waxaa inta badan lagu sameeyaa falgal (reaction) kiimiko haddii atamka oksijiin (oxygen) iyo hydrogen ay joogaan.</a:t>
            </a:r>
            <a:endParaRPr sz="1300"/>
          </a:p>
        </p:txBody>
      </p:sp>
      <p:sp>
        <p:nvSpPr>
          <p:cNvPr id="2157" name="Google Shape;2157;p175"/>
          <p:cNvSpPr txBox="1"/>
          <p:nvPr/>
        </p:nvSpPr>
        <p:spPr>
          <a:xfrm>
            <a:off x="324000" y="1978600"/>
            <a:ext cx="545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tusaale: Kuleyliyaha gaasta (gas boiler):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methane + oksijiin (oxygen) → carbon dioxide + biyo (water)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8" name="Google Shape;2158;p175"/>
          <p:cNvSpPr txBox="1"/>
          <p:nvPr/>
        </p:nvSpPr>
        <p:spPr>
          <a:xfrm>
            <a:off x="1335900" y="2871950"/>
            <a:ext cx="353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CH4 + 2O2 → CO2 + 2H2O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9" name="Google Shape;2159;p175"/>
          <p:cNvSpPr txBox="1"/>
          <p:nvPr/>
        </p:nvSpPr>
        <p:spPr>
          <a:xfrm>
            <a:off x="324000" y="3887300"/>
            <a:ext cx="76242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Carbon dioxide waxaa inta badan lagu sameeyaa falgal (reaction) kiimiko haddii atamka oksijiin (oxygen) iyo carbon ay joogaan.</a:t>
            </a:r>
            <a:endParaRPr/>
          </a:p>
        </p:txBody>
      </p:sp>
      <p:grpSp>
        <p:nvGrpSpPr>
          <p:cNvPr id="2160" name="Google Shape;2160;p175"/>
          <p:cNvGrpSpPr/>
          <p:nvPr/>
        </p:nvGrpSpPr>
        <p:grpSpPr>
          <a:xfrm>
            <a:off x="1471702" y="2836375"/>
            <a:ext cx="2999073" cy="508800"/>
            <a:chOff x="1471702" y="2836375"/>
            <a:chExt cx="2999073" cy="508800"/>
          </a:xfrm>
        </p:grpSpPr>
        <p:sp>
          <p:nvSpPr>
            <p:cNvPr id="2161" name="Google Shape;2161;p175"/>
            <p:cNvSpPr/>
            <p:nvPr/>
          </p:nvSpPr>
          <p:spPr>
            <a:xfrm>
              <a:off x="2224700" y="2896075"/>
              <a:ext cx="389400" cy="3894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2" name="Google Shape;2162;p175"/>
            <p:cNvSpPr/>
            <p:nvPr/>
          </p:nvSpPr>
          <p:spPr>
            <a:xfrm>
              <a:off x="3839575" y="2836375"/>
              <a:ext cx="631200" cy="5088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3" name="Google Shape;2163;p175"/>
            <p:cNvSpPr/>
            <p:nvPr/>
          </p:nvSpPr>
          <p:spPr>
            <a:xfrm>
              <a:off x="1471702" y="2905274"/>
              <a:ext cx="389400" cy="3894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64" name="Google Shape;2164;p175"/>
            <p:cNvCxnSpPr>
              <a:stCxn id="2163" idx="4"/>
              <a:endCxn id="2162" idx="4"/>
            </p:cNvCxnSpPr>
            <p:nvPr/>
          </p:nvCxnSpPr>
          <p:spPr>
            <a:xfrm flipH="1" rot="-5400000">
              <a:off x="2885602" y="2075474"/>
              <a:ext cx="50400" cy="2488800"/>
            </a:xfrm>
            <a:prstGeom prst="curvedConnector3">
              <a:avLst>
                <a:gd fmla="val 572670" name="adj1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65" name="Google Shape;2165;p175"/>
            <p:cNvCxnSpPr>
              <a:stCxn id="2161" idx="4"/>
              <a:endCxn id="2162" idx="3"/>
            </p:cNvCxnSpPr>
            <p:nvPr/>
          </p:nvCxnSpPr>
          <p:spPr>
            <a:xfrm rot="-5400000">
              <a:off x="3168350" y="2521825"/>
              <a:ext cx="14700" cy="1512600"/>
            </a:xfrm>
            <a:prstGeom prst="curvedConnector3">
              <a:avLst>
                <a:gd fmla="val -1242347" name="adj1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2166" name="Google Shape;2166;p175"/>
          <p:cNvGrpSpPr/>
          <p:nvPr/>
        </p:nvGrpSpPr>
        <p:grpSpPr>
          <a:xfrm>
            <a:off x="1185283" y="2836375"/>
            <a:ext cx="2333123" cy="508800"/>
            <a:chOff x="1204927" y="2836375"/>
            <a:chExt cx="2333123" cy="508800"/>
          </a:xfrm>
        </p:grpSpPr>
        <p:sp>
          <p:nvSpPr>
            <p:cNvPr id="2167" name="Google Shape;2167;p175"/>
            <p:cNvSpPr/>
            <p:nvPr/>
          </p:nvSpPr>
          <p:spPr>
            <a:xfrm>
              <a:off x="2224700" y="2896075"/>
              <a:ext cx="389400" cy="3894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8" name="Google Shape;2168;p175"/>
            <p:cNvSpPr/>
            <p:nvPr/>
          </p:nvSpPr>
          <p:spPr>
            <a:xfrm>
              <a:off x="2906850" y="2836375"/>
              <a:ext cx="631200" cy="5088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9" name="Google Shape;2169;p175"/>
            <p:cNvSpPr/>
            <p:nvPr/>
          </p:nvSpPr>
          <p:spPr>
            <a:xfrm>
              <a:off x="1204927" y="2896074"/>
              <a:ext cx="389400" cy="3894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70" name="Google Shape;2170;p175"/>
            <p:cNvCxnSpPr>
              <a:stCxn id="2169" idx="4"/>
              <a:endCxn id="2168" idx="4"/>
            </p:cNvCxnSpPr>
            <p:nvPr/>
          </p:nvCxnSpPr>
          <p:spPr>
            <a:xfrm flipH="1" rot="-5400000">
              <a:off x="2281177" y="2403924"/>
              <a:ext cx="59700" cy="1822800"/>
            </a:xfrm>
            <a:prstGeom prst="curvedConnector3">
              <a:avLst>
                <a:gd fmla="val 498871" name="adj1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71" name="Google Shape;2171;p175"/>
            <p:cNvCxnSpPr>
              <a:stCxn id="2167" idx="4"/>
              <a:endCxn id="2168" idx="3"/>
            </p:cNvCxnSpPr>
            <p:nvPr/>
          </p:nvCxnSpPr>
          <p:spPr>
            <a:xfrm rot="-5400000">
              <a:off x="2702000" y="2988175"/>
              <a:ext cx="14700" cy="579900"/>
            </a:xfrm>
            <a:prstGeom prst="curvedConnector3">
              <a:avLst>
                <a:gd fmla="val -1117177" name="adj1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5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6" name="Google Shape;2176;p176"/>
          <p:cNvSpPr txBox="1"/>
          <p:nvPr>
            <p:ph type="title"/>
          </p:nvPr>
        </p:nvSpPr>
        <p:spPr>
          <a:xfrm>
            <a:off x="324000" y="810000"/>
            <a:ext cx="69669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Falgal (reaction) kee/kee ayaad filanaysaa inaad biyo (water) ku aragto badeecad ahaan?</a:t>
            </a:r>
            <a:endParaRPr/>
          </a:p>
        </p:txBody>
      </p:sp>
      <p:sp>
        <p:nvSpPr>
          <p:cNvPr id="2177" name="Google Shape;2177;p17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Isleegyada gubashada (Combustion equations)</a:t>
            </a:r>
            <a:endParaRPr/>
          </a:p>
        </p:txBody>
      </p:sp>
      <p:sp>
        <p:nvSpPr>
          <p:cNvPr id="2178" name="Google Shape;2178;p17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</a:t>
            </a:r>
            <a:r>
              <a:rPr baseline="-25000" lang="en-GB" sz="1100">
                <a:latin typeface="Lexend"/>
              </a:rPr>
              <a:t>2</a:t>
            </a:r>
            <a:r>
              <a:rPr lang="en-GB" sz="1100">
                <a:latin typeface="Lexend"/>
              </a:rPr>
              <a:t>H</a:t>
            </a:r>
            <a:r>
              <a:rPr baseline="-25000" lang="en-GB" sz="1100">
                <a:latin typeface="Lexend"/>
              </a:rPr>
              <a:t>4 </a:t>
            </a:r>
            <a:r>
              <a:rPr lang="en-GB" sz="1100">
                <a:latin typeface="Lexend"/>
              </a:rPr>
              <a:t>+ O</a:t>
            </a:r>
            <a:r>
              <a:rPr baseline="-25000" lang="en-GB" sz="1100">
                <a:latin typeface="Lexend"/>
              </a:rPr>
              <a:t>2</a:t>
            </a:r>
            <a:endParaRPr/>
          </a:p>
        </p:txBody>
      </p:sp>
      <p:sp>
        <p:nvSpPr>
          <p:cNvPr id="2179" name="Google Shape;2179;p17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</a:t>
            </a:r>
            <a:r>
              <a:rPr baseline="-25000" lang="en-GB" sz="1100">
                <a:latin typeface="Lexend"/>
              </a:rPr>
              <a:t>2</a:t>
            </a:r>
            <a:r>
              <a:rPr lang="en-GB" sz="1100">
                <a:latin typeface="Lexend"/>
              </a:rPr>
              <a:t>S + O</a:t>
            </a:r>
            <a:r>
              <a:rPr baseline="-25000" lang="en-GB" sz="1100">
                <a:latin typeface="Lexend"/>
              </a:rPr>
              <a:t>2</a:t>
            </a:r>
            <a:endParaRPr baseline="-25000"/>
          </a:p>
        </p:txBody>
      </p:sp>
      <p:sp>
        <p:nvSpPr>
          <p:cNvPr id="2180" name="Google Shape;2180;p17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Na + O2</a:t>
            </a:r>
            <a:r>
              <a:rPr baseline="-25000" lang="en-GB" sz="1100">
                <a:latin typeface="Lexend"/>
              </a:rPr>
              <a:t/>
            </a:r>
            <a:endParaRPr/>
          </a:p>
        </p:txBody>
      </p:sp>
      <p:sp>
        <p:nvSpPr>
          <p:cNvPr id="2181" name="Google Shape;2181;p17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Al + O2</a:t>
            </a:r>
            <a:r>
              <a:rPr baseline="-25000" lang="en-GB" sz="1100">
                <a:latin typeface="Lexend"/>
              </a:rPr>
              <a:t/>
            </a:r>
            <a:endParaRPr baseline="-25000"/>
          </a:p>
        </p:txBody>
      </p:sp>
      <p:grpSp>
        <p:nvGrpSpPr>
          <p:cNvPr id="2182" name="Google Shape;2182;p176"/>
          <p:cNvGrpSpPr/>
          <p:nvPr/>
        </p:nvGrpSpPr>
        <p:grpSpPr>
          <a:xfrm>
            <a:off x="2314908" y="1684975"/>
            <a:ext cx="396000" cy="1184450"/>
            <a:chOff x="2314908" y="1684975"/>
            <a:chExt cx="396000" cy="1184450"/>
          </a:xfrm>
        </p:grpSpPr>
        <p:pic>
          <p:nvPicPr>
            <p:cNvPr id="2183" name="Google Shape;2183;p1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14908" y="245032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4" name="Google Shape;2184;p1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14908" y="168497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8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177"/>
          <p:cNvSpPr txBox="1"/>
          <p:nvPr>
            <p:ph type="title"/>
          </p:nvPr>
        </p:nvSpPr>
        <p:spPr>
          <a:xfrm>
            <a:off x="324000" y="810000"/>
            <a:ext cx="70104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(reaction) kee/kee ayaad filanaysaa inaad carbon dioxide ku aragto badeecad ahaan?</a:t>
            </a:r>
            <a:endParaRPr/>
          </a:p>
        </p:txBody>
      </p:sp>
      <p:sp>
        <p:nvSpPr>
          <p:cNvPr id="2190" name="Google Shape;2190;p17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Isleegyada gubashada (Combustion equations)</a:t>
            </a:r>
            <a:endParaRPr/>
          </a:p>
        </p:txBody>
      </p:sp>
      <p:sp>
        <p:nvSpPr>
          <p:cNvPr id="2191" name="Google Shape;2191;p17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</a:t>
            </a:r>
            <a:r>
              <a:rPr baseline="-25000" lang="en-GB">
                <a:latin typeface="Lexend"/>
              </a:rPr>
              <a:t>8</a:t>
            </a:r>
            <a:r>
              <a:rPr lang="en-GB">
                <a:latin typeface="Lexend"/>
              </a:rPr>
              <a:t>H</a:t>
            </a:r>
            <a:r>
              <a:rPr baseline="-25000" lang="en-GB">
                <a:latin typeface="Lexend"/>
              </a:rPr>
              <a:t>10</a:t>
            </a:r>
            <a:r>
              <a:rPr lang="en-GB">
                <a:latin typeface="Lexend"/>
              </a:rPr>
              <a:t>+ O</a:t>
            </a:r>
            <a:r>
              <a:rPr baseline="-25000" lang="en-GB">
                <a:latin typeface="Lexend"/>
              </a:rPr>
              <a:t>2</a:t>
            </a:r>
            <a:endParaRPr/>
          </a:p>
        </p:txBody>
      </p:sp>
      <p:sp>
        <p:nvSpPr>
          <p:cNvPr id="2192" name="Google Shape;2192;p17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</a:t>
            </a:r>
            <a:r>
              <a:rPr baseline="-25000" lang="en-GB">
                <a:latin typeface="Lexend"/>
              </a:rPr>
              <a:t>2</a:t>
            </a:r>
            <a:r>
              <a:rPr lang="en-GB">
                <a:latin typeface="Lexend"/>
              </a:rPr>
              <a:t>S + O</a:t>
            </a:r>
            <a:r>
              <a:rPr baseline="-25000" lang="en-GB">
                <a:latin typeface="Lexend"/>
              </a:rPr>
              <a:t>2</a:t>
            </a:r>
            <a:endParaRPr baseline="-25000"/>
          </a:p>
        </p:txBody>
      </p:sp>
      <p:sp>
        <p:nvSpPr>
          <p:cNvPr id="2193" name="Google Shape;2193;p17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CH3OH + O2</a:t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endParaRPr baseline="-25000"/>
          </a:p>
        </p:txBody>
      </p:sp>
      <p:sp>
        <p:nvSpPr>
          <p:cNvPr id="2194" name="Google Shape;2194;p17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Al + O2</a:t>
            </a:r>
            <a:r>
              <a:rPr baseline="-25000" lang="en-GB">
                <a:latin typeface="Lexend"/>
              </a:rPr>
              <a:t/>
            </a:r>
            <a:endParaRPr baseline="-25000"/>
          </a:p>
        </p:txBody>
      </p:sp>
      <p:grpSp>
        <p:nvGrpSpPr>
          <p:cNvPr id="2195" name="Google Shape;2195;p177"/>
          <p:cNvGrpSpPr/>
          <p:nvPr/>
        </p:nvGrpSpPr>
        <p:grpSpPr>
          <a:xfrm>
            <a:off x="2887208" y="1684975"/>
            <a:ext cx="396000" cy="2020762"/>
            <a:chOff x="2887208" y="1684975"/>
            <a:chExt cx="396000" cy="2020762"/>
          </a:xfrm>
        </p:grpSpPr>
        <p:pic>
          <p:nvPicPr>
            <p:cNvPr id="2196" name="Google Shape;2196;p1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87208" y="168497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7" name="Google Shape;2197;p1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87208" y="3286638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1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Carbon dioxide iyo biyo (water):</a:t>
            </a:r>
            <a:endParaRPr/>
          </a:p>
        </p:txBody>
      </p:sp>
      <p:sp>
        <p:nvSpPr>
          <p:cNvPr id="2203" name="Google Shape;2203;p1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Isleegyada gubashada (Combustion equations)</a:t>
            </a:r>
            <a:endParaRPr/>
          </a:p>
        </p:txBody>
      </p:sp>
      <p:sp>
        <p:nvSpPr>
          <p:cNvPr id="2204" name="Google Shape;2204;p178"/>
          <p:cNvSpPr txBox="1"/>
          <p:nvPr/>
        </p:nvSpPr>
        <p:spPr>
          <a:xfrm>
            <a:off x="739950" y="1222500"/>
            <a:ext cx="64506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unugyo yaryar (molecules)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fudud u samaysma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leeyihiin xiriir adag oo ka dhexeeya atomkooda.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5" name="Google Shape;2205;p178"/>
          <p:cNvGrpSpPr/>
          <p:nvPr/>
        </p:nvGrpSpPr>
        <p:grpSpPr>
          <a:xfrm>
            <a:off x="972127" y="2568575"/>
            <a:ext cx="2883799" cy="1685850"/>
            <a:chOff x="972127" y="2568575"/>
            <a:chExt cx="2883799" cy="1685850"/>
          </a:xfrm>
        </p:grpSpPr>
        <p:grpSp>
          <p:nvGrpSpPr>
            <p:cNvPr id="2206" name="Google Shape;2206;p178"/>
            <p:cNvGrpSpPr/>
            <p:nvPr/>
          </p:nvGrpSpPr>
          <p:grpSpPr>
            <a:xfrm>
              <a:off x="972127" y="2568575"/>
              <a:ext cx="2883799" cy="1450675"/>
              <a:chOff x="979377" y="3236100"/>
              <a:chExt cx="2883799" cy="1450675"/>
            </a:xfrm>
          </p:grpSpPr>
          <p:pic>
            <p:nvPicPr>
              <p:cNvPr id="2207" name="Google Shape;2207;p17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979377" y="3236100"/>
                <a:ext cx="2883799" cy="14506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08" name="Google Shape;2208;p178"/>
              <p:cNvSpPr txBox="1"/>
              <p:nvPr/>
            </p:nvSpPr>
            <p:spPr>
              <a:xfrm>
                <a:off x="2214575" y="3729841"/>
                <a:ext cx="413400" cy="46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09" name="Google Shape;2209;p178"/>
              <p:cNvSpPr txBox="1"/>
              <p:nvPr/>
            </p:nvSpPr>
            <p:spPr>
              <a:xfrm>
                <a:off x="1387613" y="3729841"/>
                <a:ext cx="413400" cy="46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endParaRPr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10" name="Google Shape;2210;p178"/>
              <p:cNvSpPr txBox="1"/>
              <p:nvPr/>
            </p:nvSpPr>
            <p:spPr>
              <a:xfrm>
                <a:off x="2939972" y="3729841"/>
                <a:ext cx="413400" cy="46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endParaRPr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211" name="Google Shape;2211;p178"/>
            <p:cNvSpPr txBox="1"/>
            <p:nvPr/>
          </p:nvSpPr>
          <p:spPr>
            <a:xfrm>
              <a:off x="972127" y="3977225"/>
              <a:ext cx="2814000" cy="277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unugga (molecule) carbon dioxide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12" name="Google Shape;2212;p178"/>
          <p:cNvGrpSpPr/>
          <p:nvPr/>
        </p:nvGrpSpPr>
        <p:grpSpPr>
          <a:xfrm>
            <a:off x="4757123" y="2610598"/>
            <a:ext cx="2716703" cy="1643827"/>
            <a:chOff x="4757123" y="2610598"/>
            <a:chExt cx="2716703" cy="1643827"/>
          </a:xfrm>
        </p:grpSpPr>
        <p:grpSp>
          <p:nvGrpSpPr>
            <p:cNvPr id="2213" name="Google Shape;2213;p178"/>
            <p:cNvGrpSpPr/>
            <p:nvPr/>
          </p:nvGrpSpPr>
          <p:grpSpPr>
            <a:xfrm>
              <a:off x="4757123" y="2610598"/>
              <a:ext cx="2716703" cy="1366625"/>
              <a:chOff x="4985723" y="3296398"/>
              <a:chExt cx="2716703" cy="1366625"/>
            </a:xfrm>
          </p:grpSpPr>
          <p:pic>
            <p:nvPicPr>
              <p:cNvPr id="2214" name="Google Shape;2214;p17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985723" y="3296398"/>
                <a:ext cx="2716703" cy="13666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15" name="Google Shape;2215;p178"/>
              <p:cNvSpPr txBox="1"/>
              <p:nvPr/>
            </p:nvSpPr>
            <p:spPr>
              <a:xfrm>
                <a:off x="6101102" y="3719107"/>
                <a:ext cx="413400" cy="49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endParaRPr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16" name="Google Shape;2216;p178"/>
              <p:cNvSpPr txBox="1"/>
              <p:nvPr/>
            </p:nvSpPr>
            <p:spPr>
              <a:xfrm>
                <a:off x="5673193" y="3349175"/>
                <a:ext cx="413400" cy="49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H</a:t>
                </a:r>
                <a:endParaRPr sz="2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17" name="Google Shape;2217;p178"/>
              <p:cNvSpPr txBox="1"/>
              <p:nvPr/>
            </p:nvSpPr>
            <p:spPr>
              <a:xfrm>
                <a:off x="6528993" y="3349175"/>
                <a:ext cx="413400" cy="49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H</a:t>
                </a:r>
                <a:endParaRPr sz="2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218" name="Google Shape;2218;p178"/>
            <p:cNvSpPr txBox="1"/>
            <p:nvPr/>
          </p:nvSpPr>
          <p:spPr>
            <a:xfrm>
              <a:off x="5332850" y="3977225"/>
              <a:ext cx="1776600" cy="277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unugga (molecule) biyo (water)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179"/>
          <p:cNvSpPr txBox="1"/>
          <p:nvPr>
            <p:ph type="title"/>
          </p:nvPr>
        </p:nvSpPr>
        <p:spPr>
          <a:xfrm>
            <a:off x="324000" y="810000"/>
            <a:ext cx="71664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Raadi bayaanka saxda ah ee ku saabsan carbon dioxide iyo biyo (water).</a:t>
            </a:r>
            <a:endParaRPr sz="2100"/>
          </a:p>
        </p:txBody>
      </p:sp>
      <p:sp>
        <p:nvSpPr>
          <p:cNvPr id="2224" name="Google Shape;2224;p17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Isla'egyada gubashada (Combustion equations)</a:t>
            </a:r>
            <a:endParaRPr/>
          </a:p>
        </p:txBody>
      </p:sp>
      <p:sp>
        <p:nvSpPr>
          <p:cNvPr id="2225" name="Google Shape;2225;p17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Waxay leeyihiin xiriir adag oo ka dhexeeya atomkooda.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226" name="Google Shape;2226;p17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Waxay leeyihiin xiriir daciif ah oo ka dhexeeya atomkooda.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227" name="Google Shape;2227;p17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unugyo (molecules) waaweyn oo adag inay samaysmaan.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228" name="Google Shape;2228;p17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unugyo (molecules) yaryar oo fudud inay samaysmaan.</a:t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2229" name="Google Shape;2229;p179"/>
          <p:cNvGrpSpPr/>
          <p:nvPr/>
        </p:nvGrpSpPr>
        <p:grpSpPr>
          <a:xfrm>
            <a:off x="7714458" y="1620000"/>
            <a:ext cx="396000" cy="2845575"/>
            <a:chOff x="6824308" y="1639125"/>
            <a:chExt cx="396000" cy="2845575"/>
          </a:xfrm>
        </p:grpSpPr>
        <p:pic>
          <p:nvPicPr>
            <p:cNvPr id="2230" name="Google Shape;2230;p1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24308" y="4065600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1" name="Google Shape;2231;p1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24308" y="163912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5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" name="Google Shape;2236;p180"/>
          <p:cNvSpPr txBox="1"/>
          <p:nvPr>
            <p:ph idx="1" type="body"/>
          </p:nvPr>
        </p:nvSpPr>
        <p:spPr>
          <a:xfrm>
            <a:off x="324000" y="759300"/>
            <a:ext cx="70248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Isku xir bayaannada erayada muhiimka ah. Waxaad isticmaali kartaa erayada muhiimka ah in ka badan hal mar.</a:t>
            </a:r>
            <a:endParaRPr sz="2000"/>
          </a:p>
        </p:txBody>
      </p:sp>
      <p:sp>
        <p:nvSpPr>
          <p:cNvPr id="2237" name="Google Shape;2237;p1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Isla'egyada gubashada (Combustion equations)</a:t>
            </a:r>
            <a:endParaRPr/>
          </a:p>
        </p:txBody>
      </p:sp>
      <p:sp>
        <p:nvSpPr>
          <p:cNvPr id="2238" name="Google Shape;2238;p180"/>
          <p:cNvSpPr txBox="1"/>
          <p:nvPr/>
        </p:nvSpPr>
        <p:spPr>
          <a:xfrm>
            <a:off x="324000" y="2302919"/>
            <a:ext cx="54504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 uu samaysmaa marka walax ay falgasho (react) 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9" name="Google Shape;2239;p180"/>
          <p:cNvSpPr txBox="1"/>
          <p:nvPr/>
        </p:nvSpPr>
        <p:spPr>
          <a:xfrm>
            <a:off x="324000" y="3132895"/>
            <a:ext cx="5450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 (molecule) yar, si fudud u samaysma, oo leh xiriir adag oo ka dhexeeya atomka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40" name="Google Shape;2240;p180"/>
          <p:cNvGrpSpPr/>
          <p:nvPr/>
        </p:nvGrpSpPr>
        <p:grpSpPr>
          <a:xfrm>
            <a:off x="6901199" y="2111275"/>
            <a:ext cx="1918738" cy="2047250"/>
            <a:chOff x="7107300" y="2111275"/>
            <a:chExt cx="1712700" cy="2047250"/>
          </a:xfrm>
        </p:grpSpPr>
        <p:sp>
          <p:nvSpPr>
            <p:cNvPr id="2241" name="Google Shape;2241;p180"/>
            <p:cNvSpPr txBox="1"/>
            <p:nvPr/>
          </p:nvSpPr>
          <p:spPr>
            <a:xfrm>
              <a:off x="7107300" y="3291308"/>
              <a:ext cx="1712700" cy="2772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oksaydh (oxide)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42" name="Google Shape;2242;p180"/>
            <p:cNvSpPr txBox="1"/>
            <p:nvPr/>
          </p:nvSpPr>
          <p:spPr>
            <a:xfrm>
              <a:off x="7107300" y="3881325"/>
              <a:ext cx="1712700" cy="2772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 dioxide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43" name="Google Shape;2243;p180"/>
            <p:cNvSpPr txBox="1"/>
            <p:nvPr/>
          </p:nvSpPr>
          <p:spPr>
            <a:xfrm>
              <a:off x="7107300" y="2111275"/>
              <a:ext cx="1712700" cy="2772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biyo (water)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44" name="Google Shape;2244;p180"/>
            <p:cNvSpPr txBox="1"/>
            <p:nvPr/>
          </p:nvSpPr>
          <p:spPr>
            <a:xfrm>
              <a:off x="7107300" y="2701292"/>
              <a:ext cx="1712700" cy="2772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oksaydhaysi (oxidation)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45" name="Google Shape;2245;p180"/>
          <p:cNvSpPr txBox="1"/>
          <p:nvPr/>
        </p:nvSpPr>
        <p:spPr>
          <a:xfrm>
            <a:off x="324000" y="3815814"/>
            <a:ext cx="54504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habka falgalka (reacting) 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6" name="Google Shape;2246;p180"/>
          <p:cNvSpPr txBox="1"/>
          <p:nvPr/>
        </p:nvSpPr>
        <p:spPr>
          <a:xfrm>
            <a:off x="324000" y="2717907"/>
            <a:ext cx="54504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dhakhso ah u dhaca ama sannado badan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7" name="Google Shape;2247;p180"/>
          <p:cNvSpPr txBox="1"/>
          <p:nvPr/>
        </p:nvSpPr>
        <p:spPr>
          <a:xfrm>
            <a:off x="324000" y="4230802"/>
            <a:ext cx="5450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inta badan waxa uu ku samaysmaa falgal (reaction) kiimiko haddii ay joogaan oksijiin (oxygen) iyo atomka kaarboon</a:t>
            </a:r>
            <a:endParaRPr sz="1800"/>
          </a:p>
        </p:txBody>
      </p:sp>
      <p:sp>
        <p:nvSpPr>
          <p:cNvPr id="2248" name="Google Shape;2248;p180"/>
          <p:cNvSpPr txBox="1"/>
          <p:nvPr/>
        </p:nvSpPr>
        <p:spPr>
          <a:xfrm>
            <a:off x="324000" y="1620000"/>
            <a:ext cx="5450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badanaa waxay ku samaysma falgal (reaction) kiimiko haddii atamka (atoms) oksijiin (oxygen) iyo hydrogen (hydrogen) ay joogaan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2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" name="Google Shape;2253;p1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gubashada (Combustion equations)</a:t>
            </a:r>
            <a:endParaRPr/>
          </a:p>
        </p:txBody>
      </p:sp>
      <p:sp>
        <p:nvSpPr>
          <p:cNvPr id="2254" name="Google Shape;2254;p181"/>
          <p:cNvSpPr txBox="1"/>
          <p:nvPr>
            <p:ph idx="1" type="body"/>
          </p:nvPr>
        </p:nvSpPr>
        <p:spPr>
          <a:xfrm>
            <a:off x="206025" y="641538"/>
            <a:ext cx="7135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800">
                <a:latin typeface="Lexend"/>
              </a:rPr>
              <a:t>Isku xidh weedhaha iyo erayada muhiimka ah. Waxaad u isticmaali kartaa erayada muhiimka ah in ka badan hal mar.</a:t>
            </a:r>
            <a:endParaRPr sz="2000"/>
          </a:p>
        </p:txBody>
      </p:sp>
      <p:sp>
        <p:nvSpPr>
          <p:cNvPr id="2255" name="Google Shape;2255;p181"/>
          <p:cNvSpPr txBox="1"/>
          <p:nvPr/>
        </p:nvSpPr>
        <p:spPr>
          <a:xfrm>
            <a:off x="324000" y="2302919"/>
            <a:ext cx="54504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samaysmaa marka walax (substance) la falgasho (reacts) 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6" name="Google Shape;2256;p181"/>
          <p:cNvSpPr txBox="1"/>
          <p:nvPr/>
        </p:nvSpPr>
        <p:spPr>
          <a:xfrm>
            <a:off x="6972050" y="3351675"/>
            <a:ext cx="18480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oksaydh (oxide)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7" name="Google Shape;2257;p181"/>
          <p:cNvSpPr txBox="1"/>
          <p:nvPr/>
        </p:nvSpPr>
        <p:spPr>
          <a:xfrm>
            <a:off x="324000" y="3132895"/>
            <a:ext cx="5450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molekyul (molecule) yar oo si fudud u samaysma oo leh xidhiidho (bonds) adag oo u dhexeeya atamka (atoms)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8" name="Google Shape;2258;p181"/>
          <p:cNvSpPr txBox="1"/>
          <p:nvPr/>
        </p:nvSpPr>
        <p:spPr>
          <a:xfrm>
            <a:off x="6972050" y="3881325"/>
            <a:ext cx="18480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kaarboon laba-oksaydh (carbon dioxide)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9" name="Google Shape;2259;p181"/>
          <p:cNvSpPr txBox="1"/>
          <p:nvPr/>
        </p:nvSpPr>
        <p:spPr>
          <a:xfrm>
            <a:off x="6972050" y="2111275"/>
            <a:ext cx="18480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biyo (water)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0" name="Google Shape;2260;p181"/>
          <p:cNvSpPr txBox="1"/>
          <p:nvPr/>
        </p:nvSpPr>
        <p:spPr>
          <a:xfrm>
            <a:off x="6972050" y="2793888"/>
            <a:ext cx="18480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oksaydhays (oxidation)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1" name="Google Shape;2261;p181"/>
          <p:cNvSpPr txBox="1"/>
          <p:nvPr/>
        </p:nvSpPr>
        <p:spPr>
          <a:xfrm>
            <a:off x="324000" y="3815814"/>
            <a:ext cx="54504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habka la falgalka (reacting) oksijiin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2" name="Google Shape;2262;p181"/>
          <p:cNvSpPr txBox="1"/>
          <p:nvPr/>
        </p:nvSpPr>
        <p:spPr>
          <a:xfrm>
            <a:off x="324000" y="2717907"/>
            <a:ext cx="5450400" cy="277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dhacdaa si degdeg ah ama sanado badan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181"/>
          <p:cNvSpPr txBox="1"/>
          <p:nvPr/>
        </p:nvSpPr>
        <p:spPr>
          <a:xfrm>
            <a:off x="324000" y="4230802"/>
            <a:ext cx="5450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badanaa waxay ku samaysma falgal (reaction) kiimiko haddii atamka (atoms) oksijiin (oxygen) iyo kaarboon (carbon) ay joogaan</a:t>
            </a:r>
            <a:endParaRPr sz="1800"/>
          </a:p>
        </p:txBody>
      </p:sp>
      <p:sp>
        <p:nvSpPr>
          <p:cNvPr id="2264" name="Google Shape;2264;p181"/>
          <p:cNvSpPr txBox="1"/>
          <p:nvPr/>
        </p:nvSpPr>
        <p:spPr>
          <a:xfrm>
            <a:off x="324000" y="1620000"/>
            <a:ext cx="5450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badanaa waxay ku samaysma falgal (reaction) kiimiko haddii atamka (atoms) oksijiin (oxygen) iyo hydrogen (hydrogen) ay joogaan</a:t>
            </a:r>
            <a:endParaRPr sz="1800"/>
          </a:p>
        </p:txBody>
      </p:sp>
      <p:cxnSp>
        <p:nvCxnSpPr>
          <p:cNvPr id="2265" name="Google Shape;2265;p181"/>
          <p:cNvCxnSpPr>
            <a:stCxn id="2264" idx="3"/>
            <a:endCxn id="2259" idx="1"/>
          </p:cNvCxnSpPr>
          <p:nvPr/>
        </p:nvCxnSpPr>
        <p:spPr>
          <a:xfrm>
            <a:off x="5774400" y="1897050"/>
            <a:ext cx="1197600" cy="352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6" name="Google Shape;2266;p181"/>
          <p:cNvCxnSpPr>
            <a:stCxn id="2255" idx="3"/>
            <a:endCxn id="2256" idx="1"/>
          </p:cNvCxnSpPr>
          <p:nvPr/>
        </p:nvCxnSpPr>
        <p:spPr>
          <a:xfrm>
            <a:off x="5774400" y="2441519"/>
            <a:ext cx="1197600" cy="1048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7" name="Google Shape;2267;p181"/>
          <p:cNvCxnSpPr>
            <a:stCxn id="2262" idx="3"/>
            <a:endCxn id="2260" idx="1"/>
          </p:cNvCxnSpPr>
          <p:nvPr/>
        </p:nvCxnSpPr>
        <p:spPr>
          <a:xfrm>
            <a:off x="5774400" y="2856507"/>
            <a:ext cx="1197600" cy="75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268" name="Google Shape;2268;p181"/>
          <p:cNvGrpSpPr/>
          <p:nvPr/>
        </p:nvGrpSpPr>
        <p:grpSpPr>
          <a:xfrm>
            <a:off x="5774400" y="2249845"/>
            <a:ext cx="1197600" cy="1770000"/>
            <a:chOff x="5774400" y="2249845"/>
            <a:chExt cx="1197600" cy="1770000"/>
          </a:xfrm>
        </p:grpSpPr>
        <p:cxnSp>
          <p:nvCxnSpPr>
            <p:cNvPr id="2269" name="Google Shape;2269;p181"/>
            <p:cNvCxnSpPr>
              <a:stCxn id="2257" idx="3"/>
              <a:endCxn id="2258" idx="1"/>
            </p:cNvCxnSpPr>
            <p:nvPr/>
          </p:nvCxnSpPr>
          <p:spPr>
            <a:xfrm>
              <a:off x="5774400" y="3409945"/>
              <a:ext cx="1197600" cy="609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70" name="Google Shape;2270;p181"/>
            <p:cNvCxnSpPr>
              <a:stCxn id="2257" idx="3"/>
              <a:endCxn id="2259" idx="1"/>
            </p:cNvCxnSpPr>
            <p:nvPr/>
          </p:nvCxnSpPr>
          <p:spPr>
            <a:xfrm flipH="1" rot="10800000">
              <a:off x="5774400" y="2249845"/>
              <a:ext cx="1197600" cy="1160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271" name="Google Shape;2271;p181"/>
          <p:cNvCxnSpPr>
            <a:stCxn id="2261" idx="3"/>
            <a:endCxn id="2260" idx="1"/>
          </p:cNvCxnSpPr>
          <p:nvPr/>
        </p:nvCxnSpPr>
        <p:spPr>
          <a:xfrm flipH="1" rot="10800000">
            <a:off x="5774400" y="2932614"/>
            <a:ext cx="1197600" cy="1021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2" name="Google Shape;2272;p181"/>
          <p:cNvCxnSpPr>
            <a:stCxn id="2263" idx="3"/>
            <a:endCxn id="2258" idx="1"/>
          </p:cNvCxnSpPr>
          <p:nvPr/>
        </p:nvCxnSpPr>
        <p:spPr>
          <a:xfrm flipH="1" rot="10800000">
            <a:off x="5774400" y="4020052"/>
            <a:ext cx="1197600" cy="48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6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182"/>
          <p:cNvSpPr txBox="1"/>
          <p:nvPr>
            <p:ph idx="4294967295" type="body"/>
          </p:nvPr>
        </p:nvSpPr>
        <p:spPr>
          <a:xfrm>
            <a:off x="324000" y="6818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2) Samee tijaabo (experiment) si aad u baarto sida wakhtiga gubashada</a:t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shumac (candle) uu isu beddelo mugga (volume) hawada / oksijiin (oxygen).</a:t>
            </a:r>
            <a:endParaRPr sz="2000"/>
          </a:p>
        </p:txBody>
      </p:sp>
      <p:sp>
        <p:nvSpPr>
          <p:cNvPr id="2278" name="Google Shape;2278;p1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gubashada (Combustion equations)</a:t>
            </a:r>
            <a:endParaRPr/>
          </a:p>
        </p:txBody>
      </p:sp>
      <p:pic>
        <p:nvPicPr>
          <p:cNvPr id="2279" name="Google Shape;2279;p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0475" y="1891618"/>
            <a:ext cx="2573449" cy="2086746"/>
          </a:xfrm>
          <a:prstGeom prst="rect">
            <a:avLst/>
          </a:prstGeom>
          <a:noFill/>
          <a:ln>
            <a:noFill/>
          </a:ln>
        </p:spPr>
      </p:pic>
      <p:sp>
        <p:nvSpPr>
          <p:cNvPr id="2280" name="Google Shape;2280;p182"/>
          <p:cNvSpPr txBox="1"/>
          <p:nvPr/>
        </p:nvSpPr>
        <p:spPr>
          <a:xfrm>
            <a:off x="1545400" y="3947875"/>
            <a:ext cx="403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Tallaabada 1: Shid shumaca (candle) oo bilaabi saacadda joogsiga (stopwatch) isla marka weelka (beaker) la dul saaro.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81" name="Google Shape;2281;p182"/>
          <p:cNvGrpSpPr/>
          <p:nvPr/>
        </p:nvGrpSpPr>
        <p:grpSpPr>
          <a:xfrm>
            <a:off x="324001" y="1801825"/>
            <a:ext cx="1678200" cy="425400"/>
            <a:chOff x="324001" y="1801825"/>
            <a:chExt cx="1678200" cy="425400"/>
          </a:xfrm>
        </p:grpSpPr>
        <p:sp>
          <p:nvSpPr>
            <p:cNvPr id="2282" name="Google Shape;2282;p182"/>
            <p:cNvSpPr txBox="1"/>
            <p:nvPr/>
          </p:nvSpPr>
          <p:spPr>
            <a:xfrm>
              <a:off x="324001" y="1801825"/>
              <a:ext cx="829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weel (beaker)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83" name="Google Shape;2283;p182"/>
            <p:cNvCxnSpPr>
              <a:stCxn id="2282" idx="3"/>
            </p:cNvCxnSpPr>
            <p:nvPr/>
          </p:nvCxnSpPr>
          <p:spPr>
            <a:xfrm>
              <a:off x="1153501" y="1940425"/>
              <a:ext cx="848700" cy="28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284" name="Google Shape;2284;p182"/>
          <p:cNvGrpSpPr/>
          <p:nvPr/>
        </p:nvGrpSpPr>
        <p:grpSpPr>
          <a:xfrm>
            <a:off x="324001" y="2322025"/>
            <a:ext cx="2113500" cy="1051500"/>
            <a:chOff x="324001" y="2322025"/>
            <a:chExt cx="2113500" cy="1051500"/>
          </a:xfrm>
        </p:grpSpPr>
        <p:sp>
          <p:nvSpPr>
            <p:cNvPr id="2285" name="Google Shape;2285;p182"/>
            <p:cNvSpPr txBox="1"/>
            <p:nvPr/>
          </p:nvSpPr>
          <p:spPr>
            <a:xfrm>
              <a:off x="324001" y="2322025"/>
              <a:ext cx="829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shumac (candle)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86" name="Google Shape;2286;p182"/>
            <p:cNvCxnSpPr>
              <a:stCxn id="2285" idx="3"/>
            </p:cNvCxnSpPr>
            <p:nvPr/>
          </p:nvCxnSpPr>
          <p:spPr>
            <a:xfrm>
              <a:off x="1153501" y="2460625"/>
              <a:ext cx="1284000" cy="91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287" name="Google Shape;2287;p182"/>
          <p:cNvGrpSpPr/>
          <p:nvPr/>
        </p:nvGrpSpPr>
        <p:grpSpPr>
          <a:xfrm>
            <a:off x="324000" y="2894275"/>
            <a:ext cx="1621950" cy="794525"/>
            <a:chOff x="324000" y="2894275"/>
            <a:chExt cx="1621950" cy="794525"/>
          </a:xfrm>
        </p:grpSpPr>
        <p:sp>
          <p:nvSpPr>
            <p:cNvPr id="2288" name="Google Shape;2288;p182"/>
            <p:cNvSpPr txBox="1"/>
            <p:nvPr/>
          </p:nvSpPr>
          <p:spPr>
            <a:xfrm>
              <a:off x="324000" y="2894275"/>
              <a:ext cx="1155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xabagta (adhesive putty)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89" name="Google Shape;2289;p182"/>
            <p:cNvCxnSpPr/>
            <p:nvPr/>
          </p:nvCxnSpPr>
          <p:spPr>
            <a:xfrm>
              <a:off x="1423650" y="3240000"/>
              <a:ext cx="522300" cy="448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290" name="Google Shape;2290;p182"/>
          <p:cNvGrpSpPr/>
          <p:nvPr/>
        </p:nvGrpSpPr>
        <p:grpSpPr>
          <a:xfrm>
            <a:off x="323999" y="3605550"/>
            <a:ext cx="1504200" cy="831300"/>
            <a:chOff x="323999" y="3605550"/>
            <a:chExt cx="1504200" cy="831300"/>
          </a:xfrm>
        </p:grpSpPr>
        <p:sp>
          <p:nvSpPr>
            <p:cNvPr id="2291" name="Google Shape;2291;p182"/>
            <p:cNvSpPr txBox="1"/>
            <p:nvPr/>
          </p:nvSpPr>
          <p:spPr>
            <a:xfrm>
              <a:off x="323999" y="3605550"/>
              <a:ext cx="10254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dusimo kuleyl (heat resistant mat)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92" name="Google Shape;2292;p182"/>
            <p:cNvCxnSpPr>
              <a:stCxn id="2291" idx="3"/>
            </p:cNvCxnSpPr>
            <p:nvPr/>
          </p:nvCxnSpPr>
          <p:spPr>
            <a:xfrm flipH="1" rot="10800000">
              <a:off x="1349399" y="3743400"/>
              <a:ext cx="478800" cy="277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293" name="Google Shape;2293;p182"/>
          <p:cNvGrpSpPr/>
          <p:nvPr/>
        </p:nvGrpSpPr>
        <p:grpSpPr>
          <a:xfrm>
            <a:off x="3738028" y="1524925"/>
            <a:ext cx="4910097" cy="2461619"/>
            <a:chOff x="3738028" y="1524925"/>
            <a:chExt cx="4910097" cy="2461619"/>
          </a:xfrm>
        </p:grpSpPr>
        <p:pic>
          <p:nvPicPr>
            <p:cNvPr id="2294" name="Google Shape;2294;p18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738028" y="1899768"/>
              <a:ext cx="2573449" cy="2086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5" name="Google Shape;2295;p182"/>
            <p:cNvSpPr txBox="1"/>
            <p:nvPr/>
          </p:nvSpPr>
          <p:spPr>
            <a:xfrm>
              <a:off x="4173925" y="1524925"/>
              <a:ext cx="4474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Tallaabada 2: Joogi saacadda joogsiga (stopwatch) marka shumaca (candle) uu damo. Qor natiijadaada.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96" name="Google Shape;2296;p182"/>
          <p:cNvGrpSpPr/>
          <p:nvPr/>
        </p:nvGrpSpPr>
        <p:grpSpPr>
          <a:xfrm>
            <a:off x="5584600" y="2517636"/>
            <a:ext cx="3235400" cy="2300214"/>
            <a:chOff x="5584600" y="2517636"/>
            <a:chExt cx="3235400" cy="2300214"/>
          </a:xfrm>
        </p:grpSpPr>
        <p:pic>
          <p:nvPicPr>
            <p:cNvPr id="2297" name="Google Shape;2297;p18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84600" y="2517636"/>
              <a:ext cx="3235400" cy="1557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8" name="Google Shape;2298;p182"/>
            <p:cNvSpPr txBox="1"/>
            <p:nvPr/>
          </p:nvSpPr>
          <p:spPr>
            <a:xfrm>
              <a:off x="5775000" y="3986550"/>
              <a:ext cx="29772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Tallaabo 3: Ku celi tijaabada (experiment) koobab (beakers) oo cabbir kala duwan leh.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2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183"/>
          <p:cNvSpPr txBox="1"/>
          <p:nvPr>
            <p:ph idx="1" type="body"/>
          </p:nvPr>
        </p:nvSpPr>
        <p:spPr>
          <a:xfrm>
            <a:off x="324000" y="759300"/>
            <a:ext cx="8237700" cy="50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Kani waa miis natiijo (results table) oo aad isticmaali karto.</a:t>
            </a:r>
            <a:endParaRPr/>
          </a:p>
        </p:txBody>
      </p:sp>
      <p:sp>
        <p:nvSpPr>
          <p:cNvPr id="2304" name="Google Shape;2304;p1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gubashada (Combustion equations)</a:t>
            </a:r>
            <a:endParaRPr/>
          </a:p>
        </p:txBody>
      </p:sp>
      <p:graphicFrame>
        <p:nvGraphicFramePr>
          <p:cNvPr id="2305" name="Google Shape;2305;p183"/>
          <p:cNvGraphicFramePr/>
          <p:nvPr/>
        </p:nvGraphicFramePr>
        <p:xfrm>
          <a:off x="858175" y="1352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{9D152672-CD86-4841-B3AE-49BEFDF66920}</a:tableStyleId>
              </a:tblPr>
              <a:tblGrid>
                <a:gridCol w="2799725"/>
                <a:gridCol w="46767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koobka (cm3)</a:t>
                      </a:r>
                      <a:r>
                        <a:rPr baseline="30000" lang="en-GB" sz="19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9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ay qaadatay shumaca si uu u bakhti (s)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9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p184"/>
          <p:cNvSpPr txBox="1"/>
          <p:nvPr>
            <p:ph idx="1" type="body"/>
          </p:nvPr>
        </p:nvSpPr>
        <p:spPr>
          <a:xfrm>
            <a:off x="324000" y="759300"/>
            <a:ext cx="8237700" cy="4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3) Qor gabagabo (conclusion) tijaabadaada.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311" name="Google Shape;2311;p1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gubashada (Combustion equations)</a:t>
            </a:r>
            <a:r>
              <a:rPr lang="en-GB">
                <a:latin typeface="Lexend"/>
              </a:rPr>
              <a:t/>
            </a:r>
            <a:endParaRPr sz="1600"/>
          </a:p>
        </p:txBody>
      </p:sp>
      <p:sp>
        <p:nvSpPr>
          <p:cNvPr id="2312" name="Google Shape;2312;p184"/>
          <p:cNvSpPr txBox="1"/>
          <p:nvPr>
            <p:ph idx="1" type="body"/>
          </p:nvPr>
        </p:nvSpPr>
        <p:spPr>
          <a:xfrm>
            <a:off x="297300" y="2160000"/>
            <a:ext cx="8045400" cy="165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Shumaca ugu dheer gubtay wuxuu ku jiray koobka __________ sababtoo ah …</a:t>
            </a:r>
            <a:r>
              <a:rPr lang="en-GB" u="sng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Shumaca wuu bakhtiyey markii 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6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p185"/>
          <p:cNvSpPr txBox="1"/>
          <p:nvPr>
            <p:ph idx="1" type="body"/>
          </p:nvPr>
        </p:nvSpPr>
        <p:spPr>
          <a:xfrm>
            <a:off x="324000" y="759300"/>
            <a:ext cx="8237700" cy="391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3) Qor gabagabo (conclusion) tijaabadaada.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Shumaca ugu dheer gubtay wuxuu ku jiray</a:t>
            </a:r>
            <a:r>
              <a:rPr lang="en-GB" u="sng">
                <a:latin typeface="Lexend"/>
              </a:rPr>
              <a:t/>
            </a:r>
            <a:endParaRPr u="sng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br>
              <a:rPr lang="en-GB" u="sng"/>
            </a:br>
            <a:r>
              <a:rPr lang="en-GB">
                <a:latin typeface="Lexend"/>
              </a:rPr>
              <a:t>koobka sababtoo ah …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Shumaca wuu bakhtiyey markii …</a:t>
            </a:r>
            <a:endParaRPr/>
          </a:p>
        </p:txBody>
      </p:sp>
      <p:sp>
        <p:nvSpPr>
          <p:cNvPr id="2318" name="Google Shape;2318;p1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gubashada (Combustion equations)</a:t>
            </a:r>
            <a:endParaRPr/>
          </a:p>
        </p:txBody>
      </p:sp>
      <p:sp>
        <p:nvSpPr>
          <p:cNvPr id="2319" name="Google Shape;2319;p185"/>
          <p:cNvSpPr txBox="1"/>
          <p:nvPr/>
        </p:nvSpPr>
        <p:spPr>
          <a:xfrm>
            <a:off x="324000" y="1618750"/>
            <a:ext cx="8496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ugu weyn / mug gaar ah oo la xuso, tusaale ahaan 1000 cm3</a:t>
            </a:r>
            <a:r>
              <a:rPr baseline="30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baseline="30000"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0" name="Google Shape;2320;p185"/>
          <p:cNvSpPr txBox="1"/>
          <p:nvPr/>
        </p:nvSpPr>
        <p:spPr>
          <a:xfrm>
            <a:off x="324000" y="2571750"/>
            <a:ext cx="8496000" cy="7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 jiray qiyaasta ugu badan ee oksijiin (oxygen) oo diyaar u ah shumaca inuu gubo.</a:t>
            </a:r>
            <a:endParaRPr baseline="30000"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1" name="Google Shape;2321;p185"/>
          <p:cNvSpPr txBox="1"/>
          <p:nvPr/>
        </p:nvSpPr>
        <p:spPr>
          <a:xfrm>
            <a:off x="324000" y="4116850"/>
            <a:ext cx="8496000" cy="4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dhammaan oksijiinka (oxygen) waa la isticmaalay falgalka (reaction) gubashada.</a:t>
            </a:r>
            <a:endParaRPr baseline="30000"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5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p186"/>
          <p:cNvSpPr txBox="1"/>
          <p:nvPr>
            <p:ph idx="1" type="body"/>
          </p:nvPr>
        </p:nvSpPr>
        <p:spPr>
          <a:xfrm>
            <a:off x="324000" y="1256950"/>
            <a:ext cx="84960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Erayga 'gubasho' wuxuu qeexayaa falgalka (reaction) walxaha iyo oksijiin (oxygen), waxaana badanaa loo adeegsadaa in lagu tilmaamo ololka la arki karo.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Biyo (water) ayaa inta badan lagu sameeyaa falgal (reaction) kiimiko haddii ay jiraan atamka oksijiin (oxygen) iyo hydrogen.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Carbon dioxide ayaa inta badan lagu sameeyaa falgal (reaction) kiimiko haddii ay jiraan atamka oksijiin (oxygen) iyo carbon.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Carbon dioxide iyo biyo (water) labaduba waxay ka kooban yihiin molecules yaryar oo si fudud u sameeya xidhmo (bonds) adag.</a:t>
            </a:r>
            <a:endParaRPr sz="2100"/>
          </a:p>
        </p:txBody>
      </p:sp>
      <p:sp>
        <p:nvSpPr>
          <p:cNvPr id="2327" name="Google Shape;2327;p186"/>
          <p:cNvSpPr txBox="1"/>
          <p:nvPr>
            <p:ph type="title"/>
          </p:nvPr>
        </p:nvSpPr>
        <p:spPr>
          <a:xfrm>
            <a:off x="1684800" y="43825"/>
            <a:ext cx="71352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(reaction) kiimiko: gubasho (combustion)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