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79" r:id="rId4"/>
    <p:sldMasterId id="214748378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15D9627-58DD-4BAF-8AF8-B8EE83DC575E}">
  <a:tblStyle styleId="{315D9627-58DD-4BAF-8AF8-B8EE83DC575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1" name="Shape 1601"/>
        <p:cNvGrpSpPr/>
        <p:nvPr/>
      </p:nvGrpSpPr>
      <p:grpSpPr>
        <a:xfrm>
          <a:off x="0" y="0"/>
          <a:ext cx="0" cy="0"/>
          <a:chOff x="0" y="0"/>
          <a:chExt cx="0" cy="0"/>
        </a:xfrm>
      </p:grpSpPr>
      <p:sp>
        <p:nvSpPr>
          <p:cNvPr id="1602" name="Google Shape;1602;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3" name="Google Shape;1603;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7" name="Shape 1607"/>
        <p:cNvGrpSpPr/>
        <p:nvPr/>
      </p:nvGrpSpPr>
      <p:grpSpPr>
        <a:xfrm>
          <a:off x="0" y="0"/>
          <a:ext cx="0" cy="0"/>
          <a:chOff x="0" y="0"/>
          <a:chExt cx="0" cy="0"/>
        </a:xfrm>
      </p:grpSpPr>
      <p:sp>
        <p:nvSpPr>
          <p:cNvPr id="1608" name="Google Shape;1608;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9" name="Google Shape;1609;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7" name="Shape 1617"/>
        <p:cNvGrpSpPr/>
        <p:nvPr/>
      </p:nvGrpSpPr>
      <p:grpSpPr>
        <a:xfrm>
          <a:off x="0" y="0"/>
          <a:ext cx="0" cy="0"/>
          <a:chOff x="0" y="0"/>
          <a:chExt cx="0" cy="0"/>
        </a:xfrm>
      </p:grpSpPr>
      <p:sp>
        <p:nvSpPr>
          <p:cNvPr id="1618" name="Google Shape;1618;g28f8673b1a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9" name="Google Shape;1619;g28f8673b1a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g28f8673b1a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8" name="Google Shape;1628;g28f8673b1a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5" name="Shape 1635"/>
        <p:cNvGrpSpPr/>
        <p:nvPr/>
      </p:nvGrpSpPr>
      <p:grpSpPr>
        <a:xfrm>
          <a:off x="0" y="0"/>
          <a:ext cx="0" cy="0"/>
          <a:chOff x="0" y="0"/>
          <a:chExt cx="0" cy="0"/>
        </a:xfrm>
      </p:grpSpPr>
      <p:sp>
        <p:nvSpPr>
          <p:cNvPr id="1636" name="Google Shape;1636;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7" name="Google Shape;1637;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28f8673b1a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28f8673b1a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g28f8673b1a6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0" name="Google Shape;1650;g28f8673b1a6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28f8673b1a6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0" name="Google Shape;1660;g28f8673b1a6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4" name="Shape 1674"/>
        <p:cNvGrpSpPr/>
        <p:nvPr/>
      </p:nvGrpSpPr>
      <p:grpSpPr>
        <a:xfrm>
          <a:off x="0" y="0"/>
          <a:ext cx="0" cy="0"/>
          <a:chOff x="0" y="0"/>
          <a:chExt cx="0" cy="0"/>
        </a:xfrm>
      </p:grpSpPr>
      <p:sp>
        <p:nvSpPr>
          <p:cNvPr id="1675" name="Google Shape;1675;g28f8673b1a6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6" name="Google Shape;1676;g28f8673b1a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28f8673b1a6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28f8673b1a6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4" name="Shape 1694"/>
        <p:cNvGrpSpPr/>
        <p:nvPr/>
      </p:nvGrpSpPr>
      <p:grpSpPr>
        <a:xfrm>
          <a:off x="0" y="0"/>
          <a:ext cx="0" cy="0"/>
          <a:chOff x="0" y="0"/>
          <a:chExt cx="0" cy="0"/>
        </a:xfrm>
      </p:grpSpPr>
      <p:sp>
        <p:nvSpPr>
          <p:cNvPr id="1695" name="Google Shape;1695;g28f8673b1a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6" name="Google Shape;1696;g28f8673b1a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g28f8673b1a6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6" name="Google Shape;1706;g28f8673b1a6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2" name="Shape 1732"/>
        <p:cNvGrpSpPr/>
        <p:nvPr/>
      </p:nvGrpSpPr>
      <p:grpSpPr>
        <a:xfrm>
          <a:off x="0" y="0"/>
          <a:ext cx="0" cy="0"/>
          <a:chOff x="0" y="0"/>
          <a:chExt cx="0" cy="0"/>
        </a:xfrm>
      </p:grpSpPr>
      <p:sp>
        <p:nvSpPr>
          <p:cNvPr id="1733" name="Google Shape;1733;g28f8673b1a6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4" name="Google Shape;1734;g28f8673b1a6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g28f8673b1a6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5" name="Google Shape;1745;g28f8673b1a6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1" name="Shape 1771"/>
        <p:cNvGrpSpPr/>
        <p:nvPr/>
      </p:nvGrpSpPr>
      <p:grpSpPr>
        <a:xfrm>
          <a:off x="0" y="0"/>
          <a:ext cx="0" cy="0"/>
          <a:chOff x="0" y="0"/>
          <a:chExt cx="0" cy="0"/>
        </a:xfrm>
      </p:grpSpPr>
      <p:sp>
        <p:nvSpPr>
          <p:cNvPr id="1772" name="Google Shape;1772;g28f8673b1a6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3" name="Google Shape;1773;g28f8673b1a6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g28f8673b1a6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2" name="Google Shape;1802;g28f8673b1a6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8" name="Shape 1808"/>
        <p:cNvGrpSpPr/>
        <p:nvPr/>
      </p:nvGrpSpPr>
      <p:grpSpPr>
        <a:xfrm>
          <a:off x="0" y="0"/>
          <a:ext cx="0" cy="0"/>
          <a:chOff x="0" y="0"/>
          <a:chExt cx="0" cy="0"/>
        </a:xfrm>
      </p:grpSpPr>
      <p:sp>
        <p:nvSpPr>
          <p:cNvPr id="1809" name="Google Shape;1809;g211ff7ac920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0" name="Google Shape;1810;g211ff7ac920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1" name="Shape 1821"/>
        <p:cNvGrpSpPr/>
        <p:nvPr/>
      </p:nvGrpSpPr>
      <p:grpSpPr>
        <a:xfrm>
          <a:off x="0" y="0"/>
          <a:ext cx="0" cy="0"/>
          <a:chOff x="0" y="0"/>
          <a:chExt cx="0" cy="0"/>
        </a:xfrm>
      </p:grpSpPr>
      <p:sp>
        <p:nvSpPr>
          <p:cNvPr id="1822" name="Google Shape;1822;g211ff7ac920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3" name="Google Shape;1823;g211ff7ac92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g211ff7ac920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6" name="Google Shape;1836;g211ff7ac920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8" name="Shape 1848"/>
        <p:cNvGrpSpPr/>
        <p:nvPr/>
      </p:nvGrpSpPr>
      <p:grpSpPr>
        <a:xfrm>
          <a:off x="0" y="0"/>
          <a:ext cx="0" cy="0"/>
          <a:chOff x="0" y="0"/>
          <a:chExt cx="0" cy="0"/>
        </a:xfrm>
      </p:grpSpPr>
      <p:sp>
        <p:nvSpPr>
          <p:cNvPr id="1849" name="Google Shape;1849;g211ff7ac92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0" name="Google Shape;1850;g211ff7ac92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9" name="Shape 1859"/>
        <p:cNvGrpSpPr/>
        <p:nvPr/>
      </p:nvGrpSpPr>
      <p:grpSpPr>
        <a:xfrm>
          <a:off x="0" y="0"/>
          <a:ext cx="0" cy="0"/>
          <a:chOff x="0" y="0"/>
          <a:chExt cx="0" cy="0"/>
        </a:xfrm>
      </p:grpSpPr>
      <p:sp>
        <p:nvSpPr>
          <p:cNvPr id="1860" name="Google Shape;1860;g211ff7ac920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1" name="Google Shape;1861;g211ff7ac92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2" name="Shape 1872"/>
        <p:cNvGrpSpPr/>
        <p:nvPr/>
      </p:nvGrpSpPr>
      <p:grpSpPr>
        <a:xfrm>
          <a:off x="0" y="0"/>
          <a:ext cx="0" cy="0"/>
          <a:chOff x="0" y="0"/>
          <a:chExt cx="0" cy="0"/>
        </a:xfrm>
      </p:grpSpPr>
      <p:sp>
        <p:nvSpPr>
          <p:cNvPr id="1873" name="Google Shape;1873;g211ff7ac920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4" name="Google Shape;1874;g211ff7ac920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5" name="Shape 1885"/>
        <p:cNvGrpSpPr/>
        <p:nvPr/>
      </p:nvGrpSpPr>
      <p:grpSpPr>
        <a:xfrm>
          <a:off x="0" y="0"/>
          <a:ext cx="0" cy="0"/>
          <a:chOff x="0" y="0"/>
          <a:chExt cx="0" cy="0"/>
        </a:xfrm>
      </p:grpSpPr>
      <p:sp>
        <p:nvSpPr>
          <p:cNvPr id="1886" name="Google Shape;1886;g28f8673b1a6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7" name="Google Shape;1887;g28f8673b1a6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3" name="Shape 1893"/>
        <p:cNvGrpSpPr/>
        <p:nvPr/>
      </p:nvGrpSpPr>
      <p:grpSpPr>
        <a:xfrm>
          <a:off x="0" y="0"/>
          <a:ext cx="0" cy="0"/>
          <a:chOff x="0" y="0"/>
          <a:chExt cx="0" cy="0"/>
        </a:xfrm>
      </p:grpSpPr>
      <p:sp>
        <p:nvSpPr>
          <p:cNvPr id="1894" name="Google Shape;1894;g2e6d4683a7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5" name="Google Shape;1895;g2e6d4683a7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6" name="Shape 1906"/>
        <p:cNvGrpSpPr/>
        <p:nvPr/>
      </p:nvGrpSpPr>
      <p:grpSpPr>
        <a:xfrm>
          <a:off x="0" y="0"/>
          <a:ext cx="0" cy="0"/>
          <a:chOff x="0" y="0"/>
          <a:chExt cx="0" cy="0"/>
        </a:xfrm>
      </p:grpSpPr>
      <p:sp>
        <p:nvSpPr>
          <p:cNvPr id="1907" name="Google Shape;1907;g28f8673b1a6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8" name="Google Shape;1908;g28f8673b1a6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5" name="Shape 1915"/>
        <p:cNvGrpSpPr/>
        <p:nvPr/>
      </p:nvGrpSpPr>
      <p:grpSpPr>
        <a:xfrm>
          <a:off x="0" y="0"/>
          <a:ext cx="0" cy="0"/>
          <a:chOff x="0" y="0"/>
          <a:chExt cx="0" cy="0"/>
        </a:xfrm>
      </p:grpSpPr>
      <p:sp>
        <p:nvSpPr>
          <p:cNvPr id="1916" name="Google Shape;1916;g28f8673b1a6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7" name="Google Shape;1917;g28f8673b1a6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5" name="Shape 1925"/>
        <p:cNvGrpSpPr/>
        <p:nvPr/>
      </p:nvGrpSpPr>
      <p:grpSpPr>
        <a:xfrm>
          <a:off x="0" y="0"/>
          <a:ext cx="0" cy="0"/>
          <a:chOff x="0" y="0"/>
          <a:chExt cx="0" cy="0"/>
        </a:xfrm>
      </p:grpSpPr>
      <p:sp>
        <p:nvSpPr>
          <p:cNvPr id="1926" name="Google Shape;1926;g28f8673b1a6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7" name="Google Shape;1927;g28f8673b1a6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6" name="Shape 1936"/>
        <p:cNvGrpSpPr/>
        <p:nvPr/>
      </p:nvGrpSpPr>
      <p:grpSpPr>
        <a:xfrm>
          <a:off x="0" y="0"/>
          <a:ext cx="0" cy="0"/>
          <a:chOff x="0" y="0"/>
          <a:chExt cx="0" cy="0"/>
        </a:xfrm>
      </p:grpSpPr>
      <p:sp>
        <p:nvSpPr>
          <p:cNvPr id="1937" name="Google Shape;1937;g28f8673b1a6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8" name="Google Shape;1938;g28f8673b1a6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6" name="Shape 1946"/>
        <p:cNvGrpSpPr/>
        <p:nvPr/>
      </p:nvGrpSpPr>
      <p:grpSpPr>
        <a:xfrm>
          <a:off x="0" y="0"/>
          <a:ext cx="0" cy="0"/>
          <a:chOff x="0" y="0"/>
          <a:chExt cx="0" cy="0"/>
        </a:xfrm>
      </p:grpSpPr>
      <p:sp>
        <p:nvSpPr>
          <p:cNvPr id="1947" name="Google Shape;1947;g28f8673b1a6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8" name="Google Shape;1948;g28f8673b1a6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6" name="Shape 1956"/>
        <p:cNvGrpSpPr/>
        <p:nvPr/>
      </p:nvGrpSpPr>
      <p:grpSpPr>
        <a:xfrm>
          <a:off x="0" y="0"/>
          <a:ext cx="0" cy="0"/>
          <a:chOff x="0" y="0"/>
          <a:chExt cx="0" cy="0"/>
        </a:xfrm>
      </p:grpSpPr>
      <p:sp>
        <p:nvSpPr>
          <p:cNvPr id="1957" name="Google Shape;1957;g28f8673b1a6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8" name="Google Shape;1958;g28f8673b1a6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6" name="Shape 1966"/>
        <p:cNvGrpSpPr/>
        <p:nvPr/>
      </p:nvGrpSpPr>
      <p:grpSpPr>
        <a:xfrm>
          <a:off x="0" y="0"/>
          <a:ext cx="0" cy="0"/>
          <a:chOff x="0" y="0"/>
          <a:chExt cx="0" cy="0"/>
        </a:xfrm>
      </p:grpSpPr>
      <p:sp>
        <p:nvSpPr>
          <p:cNvPr id="1967" name="Google Shape;1967;g28f8673b1a6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8" name="Google Shape;1968;g28f8673b1a6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g28f8673b1a6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8" name="Google Shape;1978;g28f8673b1a6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0" name="Shape 1990"/>
        <p:cNvGrpSpPr/>
        <p:nvPr/>
      </p:nvGrpSpPr>
      <p:grpSpPr>
        <a:xfrm>
          <a:off x="0" y="0"/>
          <a:ext cx="0" cy="0"/>
          <a:chOff x="0" y="0"/>
          <a:chExt cx="0" cy="0"/>
        </a:xfrm>
      </p:grpSpPr>
      <p:sp>
        <p:nvSpPr>
          <p:cNvPr id="1991" name="Google Shape;1991;g2e6d4683a72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2" name="Google Shape;1992;g2e6d4683a72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9" name="Shape 1999"/>
        <p:cNvGrpSpPr/>
        <p:nvPr/>
      </p:nvGrpSpPr>
      <p:grpSpPr>
        <a:xfrm>
          <a:off x="0" y="0"/>
          <a:ext cx="0" cy="0"/>
          <a:chOff x="0" y="0"/>
          <a:chExt cx="0" cy="0"/>
        </a:xfrm>
      </p:grpSpPr>
      <p:sp>
        <p:nvSpPr>
          <p:cNvPr id="2000" name="Google Shape;2000;g2e6d4683a72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1" name="Google Shape;2001;g2e6d4683a72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6" name="Shape 2006"/>
        <p:cNvGrpSpPr/>
        <p:nvPr/>
      </p:nvGrpSpPr>
      <p:grpSpPr>
        <a:xfrm>
          <a:off x="0" y="0"/>
          <a:ext cx="0" cy="0"/>
          <a:chOff x="0" y="0"/>
          <a:chExt cx="0" cy="0"/>
        </a:xfrm>
      </p:grpSpPr>
      <p:sp>
        <p:nvSpPr>
          <p:cNvPr id="2007" name="Google Shape;2007;g2e6d4683a72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8" name="Google Shape;2008;g2e6d4683a72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3" name="Shape 2013"/>
        <p:cNvGrpSpPr/>
        <p:nvPr/>
      </p:nvGrpSpPr>
      <p:grpSpPr>
        <a:xfrm>
          <a:off x="0" y="0"/>
          <a:ext cx="0" cy="0"/>
          <a:chOff x="0" y="0"/>
          <a:chExt cx="0" cy="0"/>
        </a:xfrm>
      </p:grpSpPr>
      <p:sp>
        <p:nvSpPr>
          <p:cNvPr id="2014" name="Google Shape;2014;g28f8673b1a6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5" name="Google Shape;2015;g28f8673b1a6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0" name="Shape 2020"/>
        <p:cNvGrpSpPr/>
        <p:nvPr/>
      </p:nvGrpSpPr>
      <p:grpSpPr>
        <a:xfrm>
          <a:off x="0" y="0"/>
          <a:ext cx="0" cy="0"/>
          <a:chOff x="0" y="0"/>
          <a:chExt cx="0" cy="0"/>
        </a:xfrm>
      </p:grpSpPr>
      <p:sp>
        <p:nvSpPr>
          <p:cNvPr id="2021" name="Google Shape;2021;g28f8673b1a6_0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2" name="Google Shape;2022;g28f8673b1a6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5" name="Shape 2035"/>
        <p:cNvGrpSpPr/>
        <p:nvPr/>
      </p:nvGrpSpPr>
      <p:grpSpPr>
        <a:xfrm>
          <a:off x="0" y="0"/>
          <a:ext cx="0" cy="0"/>
          <a:chOff x="0" y="0"/>
          <a:chExt cx="0" cy="0"/>
        </a:xfrm>
      </p:grpSpPr>
      <p:sp>
        <p:nvSpPr>
          <p:cNvPr id="2036" name="Google Shape;2036;g28f8673b1a6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7" name="Google Shape;2037;g28f8673b1a6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2" name="Shape 2052"/>
        <p:cNvGrpSpPr/>
        <p:nvPr/>
      </p:nvGrpSpPr>
      <p:grpSpPr>
        <a:xfrm>
          <a:off x="0" y="0"/>
          <a:ext cx="0" cy="0"/>
          <a:chOff x="0" y="0"/>
          <a:chExt cx="0" cy="0"/>
        </a:xfrm>
      </p:grpSpPr>
      <p:sp>
        <p:nvSpPr>
          <p:cNvPr id="2053" name="Google Shape;2053;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4" name="Google Shape;2054;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7.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3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1.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23.png"/><Relationship Id="rId5"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28.png"/><Relationship Id="rId5" Type="http://schemas.openxmlformats.org/officeDocument/2006/relationships/image" Target="../media/image2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92.png"/><Relationship Id="rId5" Type="http://schemas.openxmlformats.org/officeDocument/2006/relationships/image" Target="../media/image42.png"/><Relationship Id="rId6" Type="http://schemas.openxmlformats.org/officeDocument/2006/relationships/image" Target="../media/image40.png"/><Relationship Id="rId7"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92.png"/><Relationship Id="rId4" Type="http://schemas.openxmlformats.org/officeDocument/2006/relationships/image" Target="../media/image38.png"/><Relationship Id="rId5" Type="http://schemas.openxmlformats.org/officeDocument/2006/relationships/image" Target="../media/image37.png"/><Relationship Id="rId6" Type="http://schemas.openxmlformats.org/officeDocument/2006/relationships/image" Target="../media/image43.png"/><Relationship Id="rId7" Type="http://schemas.openxmlformats.org/officeDocument/2006/relationships/image" Target="../media/image42.png"/><Relationship Id="rId8" Type="http://schemas.openxmlformats.org/officeDocument/2006/relationships/image" Target="../media/image40.png"/><Relationship Id="rId9" Type="http://schemas.openxmlformats.org/officeDocument/2006/relationships/image" Target="../media/image3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92.png"/><Relationship Id="rId4" Type="http://schemas.openxmlformats.org/officeDocument/2006/relationships/image" Target="../media/image44.png"/><Relationship Id="rId5" Type="http://schemas.openxmlformats.org/officeDocument/2006/relationships/image" Target="../media/image38.png"/><Relationship Id="rId6" Type="http://schemas.openxmlformats.org/officeDocument/2006/relationships/image" Target="../media/image37.png"/><Relationship Id="rId7" Type="http://schemas.openxmlformats.org/officeDocument/2006/relationships/image" Target="../media/image43.png"/><Relationship Id="rId8" Type="http://schemas.openxmlformats.org/officeDocument/2006/relationships/image" Target="../media/image42.png"/><Relationship Id="rId9" Type="http://schemas.openxmlformats.org/officeDocument/2006/relationships/image" Target="../media/image40.png"/><Relationship Id="rId10" Type="http://schemas.openxmlformats.org/officeDocument/2006/relationships/image" Target="../media/image51.png"/><Relationship Id="rId11" Type="http://schemas.openxmlformats.org/officeDocument/2006/relationships/image" Target="../media/image3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49.png"/><Relationship Id="rId4" Type="http://schemas.openxmlformats.org/officeDocument/2006/relationships/image" Target="../media/image54.png"/><Relationship Id="rId5" Type="http://schemas.openxmlformats.org/officeDocument/2006/relationships/image" Target="../media/image5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1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1.pn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27.png"/><Relationship Id="rId4"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30.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1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28.png"/><Relationship Id="rId5" Type="http://schemas.openxmlformats.org/officeDocument/2006/relationships/image" Target="../media/image20.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23.png"/><Relationship Id="rId5" Type="http://schemas.openxmlformats.org/officeDocument/2006/relationships/image" Target="../media/image1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3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92.png"/><Relationship Id="rId5" Type="http://schemas.openxmlformats.org/officeDocument/2006/relationships/image" Target="../media/image42.png"/><Relationship Id="rId6" Type="http://schemas.openxmlformats.org/officeDocument/2006/relationships/image" Target="../media/image40.png"/><Relationship Id="rId7" Type="http://schemas.openxmlformats.org/officeDocument/2006/relationships/image" Target="../media/image35.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92.png"/><Relationship Id="rId4" Type="http://schemas.openxmlformats.org/officeDocument/2006/relationships/image" Target="../media/image38.png"/><Relationship Id="rId5" Type="http://schemas.openxmlformats.org/officeDocument/2006/relationships/image" Target="../media/image37.png"/><Relationship Id="rId6" Type="http://schemas.openxmlformats.org/officeDocument/2006/relationships/image" Target="../media/image43.png"/><Relationship Id="rId7" Type="http://schemas.openxmlformats.org/officeDocument/2006/relationships/image" Target="../media/image42.png"/><Relationship Id="rId8" Type="http://schemas.openxmlformats.org/officeDocument/2006/relationships/image" Target="../media/image40.png"/><Relationship Id="rId9" Type="http://schemas.openxmlformats.org/officeDocument/2006/relationships/image" Target="../media/image35.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92.png"/><Relationship Id="rId4" Type="http://schemas.openxmlformats.org/officeDocument/2006/relationships/image" Target="../media/image44.png"/><Relationship Id="rId5" Type="http://schemas.openxmlformats.org/officeDocument/2006/relationships/image" Target="../media/image38.png"/><Relationship Id="rId6" Type="http://schemas.openxmlformats.org/officeDocument/2006/relationships/image" Target="../media/image37.png"/><Relationship Id="rId7" Type="http://schemas.openxmlformats.org/officeDocument/2006/relationships/image" Target="../media/image43.png"/><Relationship Id="rId8" Type="http://schemas.openxmlformats.org/officeDocument/2006/relationships/image" Target="../media/image42.png"/><Relationship Id="rId9" Type="http://schemas.openxmlformats.org/officeDocument/2006/relationships/image" Target="../media/image40.png"/><Relationship Id="rId10" Type="http://schemas.openxmlformats.org/officeDocument/2006/relationships/image" Target="../media/image51.png"/><Relationship Id="rId11" Type="http://schemas.openxmlformats.org/officeDocument/2006/relationships/image" Target="../media/image35.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48.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6.png"/><Relationship Id="rId3" Type="http://schemas.openxmlformats.org/officeDocument/2006/relationships/image" Target="../media/image49.png"/><Relationship Id="rId4" Type="http://schemas.openxmlformats.org/officeDocument/2006/relationships/image" Target="../media/image54.png"/><Relationship Id="rId5" Type="http://schemas.openxmlformats.org/officeDocument/2006/relationships/image" Target="../media/image57.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4.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3.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63.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63.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3.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9.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9.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9.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9.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2" name="Google Shape;142;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4" name="Google Shape;164;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867" name="Shape 867"/>
        <p:cNvGrpSpPr/>
        <p:nvPr/>
      </p:nvGrpSpPr>
      <p:grpSpPr>
        <a:xfrm>
          <a:off x="0" y="0"/>
          <a:ext cx="0" cy="0"/>
          <a:chOff x="0" y="0"/>
          <a:chExt cx="0" cy="0"/>
        </a:xfrm>
      </p:grpSpPr>
      <p:pic>
        <p:nvPicPr>
          <p:cNvPr id="868" name="Google Shape;868;p7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69" name="Google Shape;869;p7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870" name="Google Shape;870;p74"/>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1" name="Google Shape;871;p74"/>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873" name="Google Shape;873;p74"/>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74" name="Google Shape;874;p7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875" name="Shape 875"/>
        <p:cNvGrpSpPr/>
        <p:nvPr/>
      </p:nvGrpSpPr>
      <p:grpSpPr>
        <a:xfrm>
          <a:off x="0" y="0"/>
          <a:ext cx="0" cy="0"/>
          <a:chOff x="0" y="0"/>
          <a:chExt cx="0" cy="0"/>
        </a:xfrm>
      </p:grpSpPr>
      <p:pic>
        <p:nvPicPr>
          <p:cNvPr id="876" name="Google Shape;876;p7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877" name="Google Shape;877;p7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8" name="Google Shape;878;p7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879" name="Google Shape;879;p7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81" name="Google Shape;881;p7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82" name="Google Shape;882;p75"/>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3" name="Shape 883"/>
        <p:cNvGrpSpPr/>
        <p:nvPr/>
      </p:nvGrpSpPr>
      <p:grpSpPr>
        <a:xfrm>
          <a:off x="0" y="0"/>
          <a:ext cx="0" cy="0"/>
          <a:chOff x="0" y="0"/>
          <a:chExt cx="0" cy="0"/>
        </a:xfrm>
      </p:grpSpPr>
      <p:pic>
        <p:nvPicPr>
          <p:cNvPr id="884" name="Google Shape;884;p76"/>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885" name="Google Shape;885;p76"/>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86" name="Google Shape;886;p7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7" name="Google Shape;887;p76"/>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888" name="Google Shape;888;p76"/>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0" name="Google Shape;890;p7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891" name="Shape 891"/>
        <p:cNvGrpSpPr/>
        <p:nvPr/>
      </p:nvGrpSpPr>
      <p:grpSpPr>
        <a:xfrm>
          <a:off x="0" y="0"/>
          <a:ext cx="0" cy="0"/>
          <a:chOff x="0" y="0"/>
          <a:chExt cx="0" cy="0"/>
        </a:xfrm>
      </p:grpSpPr>
      <p:pic>
        <p:nvPicPr>
          <p:cNvPr id="892" name="Google Shape;892;p7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93" name="Google Shape;893;p7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4" name="Google Shape;894;p7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895" name="Google Shape;895;p77"/>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7" name="Google Shape;897;p7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98" name="Google Shape;898;p77"/>
          <p:cNvGrpSpPr/>
          <p:nvPr/>
        </p:nvGrpSpPr>
        <p:grpSpPr>
          <a:xfrm>
            <a:off x="6156975" y="0"/>
            <a:ext cx="2987025" cy="3854074"/>
            <a:chOff x="6156975" y="0"/>
            <a:chExt cx="2987025" cy="3854074"/>
          </a:xfrm>
        </p:grpSpPr>
        <p:pic>
          <p:nvPicPr>
            <p:cNvPr id="899" name="Google Shape;899;p7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00" name="Google Shape;900;p77"/>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1" name="Google Shape;901;p77"/>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902" name="Shape 902"/>
        <p:cNvGrpSpPr/>
        <p:nvPr/>
      </p:nvGrpSpPr>
      <p:grpSpPr>
        <a:xfrm>
          <a:off x="0" y="0"/>
          <a:ext cx="0" cy="0"/>
          <a:chOff x="0" y="0"/>
          <a:chExt cx="0" cy="0"/>
        </a:xfrm>
      </p:grpSpPr>
      <p:pic>
        <p:nvPicPr>
          <p:cNvPr id="903" name="Google Shape;903;p78"/>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04" name="Google Shape;904;p7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5" name="Google Shape;905;p7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906" name="Google Shape;906;p78"/>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08" name="Google Shape;908;p7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09" name="Google Shape;909;p78"/>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910" name="Shape 910"/>
        <p:cNvGrpSpPr/>
        <p:nvPr/>
      </p:nvGrpSpPr>
      <p:grpSpPr>
        <a:xfrm>
          <a:off x="0" y="0"/>
          <a:ext cx="0" cy="0"/>
          <a:chOff x="0" y="0"/>
          <a:chExt cx="0" cy="0"/>
        </a:xfrm>
      </p:grpSpPr>
      <p:sp>
        <p:nvSpPr>
          <p:cNvPr id="911" name="Google Shape;911;p7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2" name="Google Shape;912;p7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913" name="Google Shape;913;p79"/>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15" name="Google Shape;915;p7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16" name="Google Shape;916;p79"/>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917" name="Google Shape;917;p79"/>
          <p:cNvGrpSpPr/>
          <p:nvPr/>
        </p:nvGrpSpPr>
        <p:grpSpPr>
          <a:xfrm>
            <a:off x="6156975" y="0"/>
            <a:ext cx="2987025" cy="3854074"/>
            <a:chOff x="6156975" y="0"/>
            <a:chExt cx="2987025" cy="3854074"/>
          </a:xfrm>
        </p:grpSpPr>
        <p:pic>
          <p:nvPicPr>
            <p:cNvPr id="918" name="Google Shape;918;p7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19" name="Google Shape;919;p79"/>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0" name="Google Shape;920;p79"/>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921" name="Shape 921"/>
        <p:cNvGrpSpPr/>
        <p:nvPr/>
      </p:nvGrpSpPr>
      <p:grpSpPr>
        <a:xfrm>
          <a:off x="0" y="0"/>
          <a:ext cx="0" cy="0"/>
          <a:chOff x="0" y="0"/>
          <a:chExt cx="0" cy="0"/>
        </a:xfrm>
      </p:grpSpPr>
      <p:pic>
        <p:nvPicPr>
          <p:cNvPr id="922" name="Google Shape;922;p8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923" name="Google Shape;923;p8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24" name="Google Shape;924;p8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5" name="Google Shape;925;p8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926" name="Google Shape;926;p80"/>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28" name="Google Shape;928;p8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929" name="Shape 929"/>
        <p:cNvGrpSpPr/>
        <p:nvPr/>
      </p:nvGrpSpPr>
      <p:grpSpPr>
        <a:xfrm>
          <a:off x="0" y="0"/>
          <a:ext cx="0" cy="0"/>
          <a:chOff x="0" y="0"/>
          <a:chExt cx="0" cy="0"/>
        </a:xfrm>
      </p:grpSpPr>
      <p:pic>
        <p:nvPicPr>
          <p:cNvPr id="930" name="Google Shape;930;p8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31" name="Google Shape;931;p8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2" name="Google Shape;932;p8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933" name="Google Shape;933;p81"/>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35" name="Google Shape;935;p8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36" name="Google Shape;936;p81"/>
          <p:cNvGrpSpPr/>
          <p:nvPr/>
        </p:nvGrpSpPr>
        <p:grpSpPr>
          <a:xfrm>
            <a:off x="6156975" y="0"/>
            <a:ext cx="2987025" cy="3854074"/>
            <a:chOff x="6156975" y="0"/>
            <a:chExt cx="2987025" cy="3854074"/>
          </a:xfrm>
        </p:grpSpPr>
        <p:pic>
          <p:nvPicPr>
            <p:cNvPr id="937" name="Google Shape;937;p8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38" name="Google Shape;938;p81"/>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9" name="Google Shape;939;p81"/>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940" name="Shape 940"/>
        <p:cNvGrpSpPr/>
        <p:nvPr/>
      </p:nvGrpSpPr>
      <p:grpSpPr>
        <a:xfrm>
          <a:off x="0" y="0"/>
          <a:ext cx="0" cy="0"/>
          <a:chOff x="0" y="0"/>
          <a:chExt cx="0" cy="0"/>
        </a:xfrm>
      </p:grpSpPr>
      <p:pic>
        <p:nvPicPr>
          <p:cNvPr id="941" name="Google Shape;941;p82"/>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942" name="Google Shape;942;p8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43" name="Google Shape;943;p8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44" name="Google Shape;944;p8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945" name="Google Shape;945;p82"/>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47" name="Google Shape;947;p8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48" name="Shape 948"/>
        <p:cNvGrpSpPr/>
        <p:nvPr/>
      </p:nvGrpSpPr>
      <p:grpSpPr>
        <a:xfrm>
          <a:off x="0" y="0"/>
          <a:ext cx="0" cy="0"/>
          <a:chOff x="0" y="0"/>
          <a:chExt cx="0" cy="0"/>
        </a:xfrm>
      </p:grpSpPr>
      <p:pic>
        <p:nvPicPr>
          <p:cNvPr id="949" name="Google Shape;949;p8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50" name="Google Shape;950;p8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51" name="Google Shape;951;p83"/>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52" name="Shape 952"/>
        <p:cNvGrpSpPr/>
        <p:nvPr/>
      </p:nvGrpSpPr>
      <p:grpSpPr>
        <a:xfrm>
          <a:off x="0" y="0"/>
          <a:ext cx="0" cy="0"/>
          <a:chOff x="0" y="0"/>
          <a:chExt cx="0" cy="0"/>
        </a:xfrm>
      </p:grpSpPr>
      <p:sp>
        <p:nvSpPr>
          <p:cNvPr id="953" name="Google Shape;953;p84"/>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54" name="Google Shape;954;p84"/>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55" name="Google Shape;955;p84"/>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56" name="Google Shape;956;p84"/>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57" name="Google Shape;957;p84"/>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958" name="Google Shape;958;p84"/>
          <p:cNvGrpSpPr/>
          <p:nvPr/>
        </p:nvGrpSpPr>
        <p:grpSpPr>
          <a:xfrm>
            <a:off x="2650916" y="1644417"/>
            <a:ext cx="1745270" cy="1430724"/>
            <a:chOff x="2642961" y="1644312"/>
            <a:chExt cx="1454634" cy="1195657"/>
          </a:xfrm>
        </p:grpSpPr>
        <p:pic>
          <p:nvPicPr>
            <p:cNvPr id="959" name="Google Shape;959;p84"/>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960" name="Google Shape;960;p84"/>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961" name="Google Shape;961;p84"/>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962" name="Google Shape;962;p84"/>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963" name="Google Shape;963;p84"/>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964" name="Google Shape;964;p84"/>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965" name="Google Shape;965;p8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966" name="Shape 966"/>
        <p:cNvGrpSpPr/>
        <p:nvPr/>
      </p:nvGrpSpPr>
      <p:grpSpPr>
        <a:xfrm>
          <a:off x="0" y="0"/>
          <a:ext cx="0" cy="0"/>
          <a:chOff x="0" y="0"/>
          <a:chExt cx="0" cy="0"/>
        </a:xfrm>
      </p:grpSpPr>
      <p:sp>
        <p:nvSpPr>
          <p:cNvPr id="967" name="Google Shape;967;p8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8" name="Google Shape;968;p8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69" name="Google Shape;969;p8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70" name="Google Shape;970;p8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1" name="Google Shape;971;p8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2" name="Google Shape;972;p85"/>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3" name="Google Shape;973;p85"/>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4" name="Google Shape;974;p85"/>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5" name="Google Shape;975;p85"/>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976" name="Shape 976"/>
        <p:cNvGrpSpPr/>
        <p:nvPr/>
      </p:nvGrpSpPr>
      <p:grpSpPr>
        <a:xfrm>
          <a:off x="0" y="0"/>
          <a:ext cx="0" cy="0"/>
          <a:chOff x="0" y="0"/>
          <a:chExt cx="0" cy="0"/>
        </a:xfrm>
      </p:grpSpPr>
      <p:sp>
        <p:nvSpPr>
          <p:cNvPr id="977" name="Google Shape;977;p8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8" name="Google Shape;978;p8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79" name="Google Shape;979;p8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80" name="Google Shape;980;p8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1" name="Google Shape;981;p8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2" name="Google Shape;982;p86"/>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3" name="Google Shape;983;p86"/>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4" name="Google Shape;984;p86"/>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5" name="Google Shape;985;p86"/>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6" name="Google Shape;986;p86"/>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7" name="Google Shape;987;p86"/>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988" name="Shape 988"/>
        <p:cNvGrpSpPr/>
        <p:nvPr/>
      </p:nvGrpSpPr>
      <p:grpSpPr>
        <a:xfrm>
          <a:off x="0" y="0"/>
          <a:ext cx="0" cy="0"/>
          <a:chOff x="0" y="0"/>
          <a:chExt cx="0" cy="0"/>
        </a:xfrm>
      </p:grpSpPr>
      <p:sp>
        <p:nvSpPr>
          <p:cNvPr id="989" name="Google Shape;989;p8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0" name="Google Shape;990;p8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91" name="Google Shape;991;p8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2" name="Google Shape;992;p8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3" name="Google Shape;993;p8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4" name="Google Shape;994;p87"/>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5" name="Google Shape;995;p87"/>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6" name="Google Shape;996;p87"/>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7" name="Google Shape;997;p87"/>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8" name="Google Shape;998;p87"/>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9" name="Google Shape;999;p87"/>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00" name="Google Shape;1000;p87"/>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1" name="Google Shape;1001;p87"/>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002" name="Shape 1002"/>
        <p:cNvGrpSpPr/>
        <p:nvPr/>
      </p:nvGrpSpPr>
      <p:grpSpPr>
        <a:xfrm>
          <a:off x="0" y="0"/>
          <a:ext cx="0" cy="0"/>
          <a:chOff x="0" y="0"/>
          <a:chExt cx="0" cy="0"/>
        </a:xfrm>
      </p:grpSpPr>
      <p:sp>
        <p:nvSpPr>
          <p:cNvPr id="1003" name="Google Shape;1003;p8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4" name="Google Shape;1004;p8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05" name="Google Shape;1005;p8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06" name="Google Shape;1006;p8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7" name="Google Shape;1007;p8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08" name="Google Shape;1008;p88"/>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9" name="Google Shape;1009;p88"/>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010" name="Shape 1010"/>
        <p:cNvGrpSpPr/>
        <p:nvPr/>
      </p:nvGrpSpPr>
      <p:grpSpPr>
        <a:xfrm>
          <a:off x="0" y="0"/>
          <a:ext cx="0" cy="0"/>
          <a:chOff x="0" y="0"/>
          <a:chExt cx="0" cy="0"/>
        </a:xfrm>
      </p:grpSpPr>
      <p:sp>
        <p:nvSpPr>
          <p:cNvPr id="1011" name="Google Shape;1011;p8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2" name="Google Shape;1012;p8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013" name="Google Shape;1013;p8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014" name="Google Shape;1014;p8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015" name="Google Shape;1015;p89"/>
          <p:cNvCxnSpPr>
            <a:endCxn id="1016"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017" name="Google Shape;1017;p8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018" name="Google Shape;1018;p89"/>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19" name="Google Shape;1019;p89"/>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16" name="Google Shape;1016;p89"/>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020" name="Google Shape;1020;p8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021" name="Google Shape;1021;p8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22" name="Google Shape;1022;p89"/>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023" name="Shape 1023"/>
        <p:cNvGrpSpPr/>
        <p:nvPr/>
      </p:nvGrpSpPr>
      <p:grpSpPr>
        <a:xfrm>
          <a:off x="0" y="0"/>
          <a:ext cx="0" cy="0"/>
          <a:chOff x="0" y="0"/>
          <a:chExt cx="0" cy="0"/>
        </a:xfrm>
      </p:grpSpPr>
      <p:pic>
        <p:nvPicPr>
          <p:cNvPr id="1024" name="Google Shape;1024;p9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025" name="Google Shape;1025;p9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026" name="Google Shape;1026;p9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027" name="Google Shape;1027;p9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028" name="Google Shape;1028;p9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029" name="Google Shape;1029;p9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030" name="Google Shape;1030;p90"/>
          <p:cNvCxnSpPr>
            <a:endCxn id="1031"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031" name="Google Shape;1031;p9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032" name="Google Shape;1032;p9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033" name="Google Shape;1033;p90"/>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34" name="Google Shape;1034;p90"/>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35" name="Google Shape;1035;p90"/>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36" name="Google Shape;1036;p9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037" name="Google Shape;1037;p9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8" name="Google Shape;1038;p9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039" name="Google Shape;1039;p9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40" name="Google Shape;1040;p90"/>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041" name="Shape 1041"/>
        <p:cNvGrpSpPr/>
        <p:nvPr/>
      </p:nvGrpSpPr>
      <p:grpSpPr>
        <a:xfrm>
          <a:off x="0" y="0"/>
          <a:ext cx="0" cy="0"/>
          <a:chOff x="0" y="0"/>
          <a:chExt cx="0" cy="0"/>
        </a:xfrm>
      </p:grpSpPr>
      <p:pic>
        <p:nvPicPr>
          <p:cNvPr id="1042" name="Google Shape;1042;p9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043" name="Google Shape;1043;p9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044" name="Google Shape;1044;p9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045" name="Google Shape;1045;p9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046" name="Google Shape;1046;p9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047" name="Google Shape;1047;p9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048" name="Google Shape;1048;p9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049" name="Google Shape;1049;p9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050" name="Google Shape;1050;p9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051" name="Google Shape;1051;p9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052" name="Google Shape;1052;p9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053" name="Google Shape;1053;p91"/>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054" name="Google Shape;1054;p91"/>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5" name="Google Shape;1055;p91"/>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6" name="Google Shape;1056;p91"/>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7" name="Google Shape;1057;p91"/>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58" name="Google Shape;1058;p91"/>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059" name="Google Shape;1059;p9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0" name="Google Shape;1060;p9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061" name="Google Shape;1061;p9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62" name="Google Shape;1062;p91"/>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063" name="Shape 1063"/>
        <p:cNvGrpSpPr/>
        <p:nvPr/>
      </p:nvGrpSpPr>
      <p:grpSpPr>
        <a:xfrm>
          <a:off x="0" y="0"/>
          <a:ext cx="0" cy="0"/>
          <a:chOff x="0" y="0"/>
          <a:chExt cx="0" cy="0"/>
        </a:xfrm>
      </p:grpSpPr>
      <p:pic>
        <p:nvPicPr>
          <p:cNvPr id="1064" name="Google Shape;1064;p9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65" name="Google Shape;1065;p9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9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67" name="Google Shape;1067;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68" name="Google Shape;1068;p9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069" name="Google Shape;1069;p9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070" name="Shape 1070"/>
        <p:cNvGrpSpPr/>
        <p:nvPr/>
      </p:nvGrpSpPr>
      <p:grpSpPr>
        <a:xfrm>
          <a:off x="0" y="0"/>
          <a:ext cx="0" cy="0"/>
          <a:chOff x="0" y="0"/>
          <a:chExt cx="0" cy="0"/>
        </a:xfrm>
      </p:grpSpPr>
      <p:pic>
        <p:nvPicPr>
          <p:cNvPr id="1071" name="Google Shape;1071;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2" name="Google Shape;1072;p9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9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74" name="Google Shape;1074;p9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75" name="Google Shape;1075;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76" name="Google Shape;1076;p9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077" name="Shape 1077"/>
        <p:cNvGrpSpPr/>
        <p:nvPr/>
      </p:nvGrpSpPr>
      <p:grpSpPr>
        <a:xfrm>
          <a:off x="0" y="0"/>
          <a:ext cx="0" cy="0"/>
          <a:chOff x="0" y="0"/>
          <a:chExt cx="0" cy="0"/>
        </a:xfrm>
      </p:grpSpPr>
      <p:pic>
        <p:nvPicPr>
          <p:cNvPr id="1078" name="Google Shape;1078;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9" name="Google Shape;1079;p9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9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81" name="Google Shape;1081;p9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2" name="Google Shape;1082;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83" name="Google Shape;1083;p9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084" name="Shape 1084"/>
        <p:cNvGrpSpPr/>
        <p:nvPr/>
      </p:nvGrpSpPr>
      <p:grpSpPr>
        <a:xfrm>
          <a:off x="0" y="0"/>
          <a:ext cx="0" cy="0"/>
          <a:chOff x="0" y="0"/>
          <a:chExt cx="0" cy="0"/>
        </a:xfrm>
      </p:grpSpPr>
      <p:pic>
        <p:nvPicPr>
          <p:cNvPr id="1085" name="Google Shape;1085;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86" name="Google Shape;1086;p9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88" name="Google Shape;1088;p9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9" name="Google Shape;1089;p9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90" name="Google Shape;1090;p9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091" name="Shape 1091"/>
        <p:cNvGrpSpPr/>
        <p:nvPr/>
      </p:nvGrpSpPr>
      <p:grpSpPr>
        <a:xfrm>
          <a:off x="0" y="0"/>
          <a:ext cx="0" cy="0"/>
          <a:chOff x="0" y="0"/>
          <a:chExt cx="0" cy="0"/>
        </a:xfrm>
      </p:grpSpPr>
      <p:sp>
        <p:nvSpPr>
          <p:cNvPr id="1092" name="Google Shape;1092;p9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3" name="Google Shape;1093;p9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94" name="Google Shape;1094;p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9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6" name="Google Shape;1096;p9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7" name="Google Shape;1097;p9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98" name="Google Shape;1098;p96"/>
          <p:cNvGrpSpPr/>
          <p:nvPr/>
        </p:nvGrpSpPr>
        <p:grpSpPr>
          <a:xfrm>
            <a:off x="7834231" y="1285"/>
            <a:ext cx="828900" cy="576065"/>
            <a:chOff x="7801496" y="1285"/>
            <a:chExt cx="828900" cy="576065"/>
          </a:xfrm>
        </p:grpSpPr>
        <p:pic>
          <p:nvPicPr>
            <p:cNvPr id="1099" name="Google Shape;1099;p9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00" name="Google Shape;1100;p9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01" name="Google Shape;1101;p96"/>
          <p:cNvGrpSpPr/>
          <p:nvPr/>
        </p:nvGrpSpPr>
        <p:grpSpPr>
          <a:xfrm>
            <a:off x="8635663" y="1285"/>
            <a:ext cx="499700" cy="576065"/>
            <a:chOff x="8635663" y="1285"/>
            <a:chExt cx="499700" cy="576065"/>
          </a:xfrm>
        </p:grpSpPr>
        <p:pic>
          <p:nvPicPr>
            <p:cNvPr id="1102" name="Google Shape;1102;p9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03" name="Google Shape;1103;p9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104" name="Shape 1104"/>
        <p:cNvGrpSpPr/>
        <p:nvPr/>
      </p:nvGrpSpPr>
      <p:grpSpPr>
        <a:xfrm>
          <a:off x="0" y="0"/>
          <a:ext cx="0" cy="0"/>
          <a:chOff x="0" y="0"/>
          <a:chExt cx="0" cy="0"/>
        </a:xfrm>
      </p:grpSpPr>
      <p:sp>
        <p:nvSpPr>
          <p:cNvPr id="1105" name="Google Shape;1105;p9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6" name="Google Shape;1106;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07" name="Google Shape;1107;p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9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9" name="Google Shape;1109;p9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10" name="Google Shape;1110;p9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11" name="Google Shape;1111;p97"/>
          <p:cNvGrpSpPr/>
          <p:nvPr/>
        </p:nvGrpSpPr>
        <p:grpSpPr>
          <a:xfrm>
            <a:off x="7834231" y="1285"/>
            <a:ext cx="828900" cy="576065"/>
            <a:chOff x="7801496" y="1285"/>
            <a:chExt cx="828900" cy="576065"/>
          </a:xfrm>
        </p:grpSpPr>
        <p:pic>
          <p:nvPicPr>
            <p:cNvPr id="1112" name="Google Shape;1112;p9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13" name="Google Shape;1113;p9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14" name="Google Shape;1114;p97"/>
          <p:cNvGrpSpPr/>
          <p:nvPr/>
        </p:nvGrpSpPr>
        <p:grpSpPr>
          <a:xfrm>
            <a:off x="8635663" y="1285"/>
            <a:ext cx="499700" cy="576065"/>
            <a:chOff x="8635663" y="1285"/>
            <a:chExt cx="499700" cy="576065"/>
          </a:xfrm>
        </p:grpSpPr>
        <p:pic>
          <p:nvPicPr>
            <p:cNvPr id="1115" name="Google Shape;1115;p9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16" name="Google Shape;1116;p9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117" name="Shape 1117"/>
        <p:cNvGrpSpPr/>
        <p:nvPr/>
      </p:nvGrpSpPr>
      <p:grpSpPr>
        <a:xfrm>
          <a:off x="0" y="0"/>
          <a:ext cx="0" cy="0"/>
          <a:chOff x="0" y="0"/>
          <a:chExt cx="0" cy="0"/>
        </a:xfrm>
      </p:grpSpPr>
      <p:sp>
        <p:nvSpPr>
          <p:cNvPr id="1118" name="Google Shape;1118;p9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9" name="Google Shape;1119;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20" name="Google Shape;1120;p9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9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2" name="Google Shape;1122;p9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3" name="Google Shape;1123;p9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24" name="Google Shape;1124;p98"/>
          <p:cNvGrpSpPr/>
          <p:nvPr/>
        </p:nvGrpSpPr>
        <p:grpSpPr>
          <a:xfrm>
            <a:off x="7834231" y="1285"/>
            <a:ext cx="828900" cy="576065"/>
            <a:chOff x="7801496" y="1285"/>
            <a:chExt cx="828900" cy="576065"/>
          </a:xfrm>
        </p:grpSpPr>
        <p:pic>
          <p:nvPicPr>
            <p:cNvPr id="1125" name="Google Shape;1125;p9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26" name="Google Shape;1126;p9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27" name="Google Shape;1127;p98"/>
          <p:cNvGrpSpPr/>
          <p:nvPr/>
        </p:nvGrpSpPr>
        <p:grpSpPr>
          <a:xfrm>
            <a:off x="8635663" y="1285"/>
            <a:ext cx="499700" cy="576065"/>
            <a:chOff x="8635663" y="1285"/>
            <a:chExt cx="499700" cy="576065"/>
          </a:xfrm>
        </p:grpSpPr>
        <p:pic>
          <p:nvPicPr>
            <p:cNvPr id="1128" name="Google Shape;1128;p9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29" name="Google Shape;1129;p9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130" name="Shape 1130"/>
        <p:cNvGrpSpPr/>
        <p:nvPr/>
      </p:nvGrpSpPr>
      <p:grpSpPr>
        <a:xfrm>
          <a:off x="0" y="0"/>
          <a:ext cx="0" cy="0"/>
          <a:chOff x="0" y="0"/>
          <a:chExt cx="0" cy="0"/>
        </a:xfrm>
      </p:grpSpPr>
      <p:sp>
        <p:nvSpPr>
          <p:cNvPr id="1131" name="Google Shape;1131;p9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2" name="Google Shape;1132;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3" name="Google Shape;1133;p9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9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5" name="Google Shape;1135;p9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6" name="Google Shape;1136;p9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37" name="Google Shape;1137;p99"/>
          <p:cNvGrpSpPr/>
          <p:nvPr/>
        </p:nvGrpSpPr>
        <p:grpSpPr>
          <a:xfrm>
            <a:off x="7834231" y="1285"/>
            <a:ext cx="828900" cy="576065"/>
            <a:chOff x="7801496" y="1285"/>
            <a:chExt cx="828900" cy="576065"/>
          </a:xfrm>
        </p:grpSpPr>
        <p:pic>
          <p:nvPicPr>
            <p:cNvPr id="1138" name="Google Shape;1138;p9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39" name="Google Shape;1139;p9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40" name="Google Shape;1140;p99"/>
          <p:cNvGrpSpPr/>
          <p:nvPr/>
        </p:nvGrpSpPr>
        <p:grpSpPr>
          <a:xfrm>
            <a:off x="8635663" y="1285"/>
            <a:ext cx="499700" cy="576065"/>
            <a:chOff x="8635663" y="1285"/>
            <a:chExt cx="499700" cy="576065"/>
          </a:xfrm>
        </p:grpSpPr>
        <p:pic>
          <p:nvPicPr>
            <p:cNvPr id="1141" name="Google Shape;1141;p9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42" name="Google Shape;1142;p9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143" name="Shape 1143"/>
        <p:cNvGrpSpPr/>
        <p:nvPr/>
      </p:nvGrpSpPr>
      <p:grpSpPr>
        <a:xfrm>
          <a:off x="0" y="0"/>
          <a:ext cx="0" cy="0"/>
          <a:chOff x="0" y="0"/>
          <a:chExt cx="0" cy="0"/>
        </a:xfrm>
      </p:grpSpPr>
      <p:pic>
        <p:nvPicPr>
          <p:cNvPr id="1144" name="Google Shape;1144;p100"/>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145" name="Google Shape;1145;p100"/>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146" name="Google Shape;1146;p10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147" name="Google Shape;1147;p10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0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49" name="Google Shape;1149;p10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50" name="Google Shape;1150;p10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51" name="Google Shape;1151;p100"/>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2" name="Google Shape;1152;p10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3" name="Google Shape;1153;p10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154" name="Google Shape;1154;p10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5" name="Google Shape;1155;p10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56" name="Google Shape;1156;p10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157" name="Google Shape;1157;p10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158" name="Google Shape;1158;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59" name="Google Shape;1159;p10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60" name="Google Shape;1160;p100"/>
          <p:cNvGrpSpPr/>
          <p:nvPr/>
        </p:nvGrpSpPr>
        <p:grpSpPr>
          <a:xfrm>
            <a:off x="324128" y="3139463"/>
            <a:ext cx="457200" cy="457200"/>
            <a:chOff x="1020916" y="1442088"/>
            <a:chExt cx="457200" cy="457200"/>
          </a:xfrm>
        </p:grpSpPr>
        <p:pic>
          <p:nvPicPr>
            <p:cNvPr id="1161" name="Google Shape;1161;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2" name="Google Shape;1162;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3" name="Google Shape;1163;p100"/>
          <p:cNvGrpSpPr/>
          <p:nvPr/>
        </p:nvGrpSpPr>
        <p:grpSpPr>
          <a:xfrm>
            <a:off x="324128" y="3987825"/>
            <a:ext cx="457200" cy="457200"/>
            <a:chOff x="1020916" y="1442088"/>
            <a:chExt cx="457200" cy="457200"/>
          </a:xfrm>
        </p:grpSpPr>
        <p:pic>
          <p:nvPicPr>
            <p:cNvPr id="1164" name="Google Shape;1164;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5" name="Google Shape;1165;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166" name="Shape 1166"/>
        <p:cNvGrpSpPr/>
        <p:nvPr/>
      </p:nvGrpSpPr>
      <p:grpSpPr>
        <a:xfrm>
          <a:off x="0" y="0"/>
          <a:ext cx="0" cy="0"/>
          <a:chOff x="0" y="0"/>
          <a:chExt cx="0" cy="0"/>
        </a:xfrm>
      </p:grpSpPr>
      <p:pic>
        <p:nvPicPr>
          <p:cNvPr id="1167" name="Google Shape;1167;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68" name="Google Shape;1168;p10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10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70" name="Google Shape;1170;p10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71" name="Google Shape;1171;p10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72" name="Google Shape;1172;p10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3" name="Google Shape;1173;p10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74" name="Google Shape;1174;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75" name="Google Shape;1175;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76" name="Google Shape;1176;p10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77" name="Google Shape;1177;p10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8" name="Google Shape;1178;p10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79" name="Google Shape;1179;p101"/>
          <p:cNvGrpSpPr/>
          <p:nvPr/>
        </p:nvGrpSpPr>
        <p:grpSpPr>
          <a:xfrm>
            <a:off x="324128" y="3139463"/>
            <a:ext cx="457200" cy="457200"/>
            <a:chOff x="1020916" y="1442088"/>
            <a:chExt cx="457200" cy="457200"/>
          </a:xfrm>
        </p:grpSpPr>
        <p:pic>
          <p:nvPicPr>
            <p:cNvPr id="1180" name="Google Shape;1180;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1" name="Google Shape;1181;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2" name="Google Shape;1182;p101"/>
          <p:cNvGrpSpPr/>
          <p:nvPr/>
        </p:nvGrpSpPr>
        <p:grpSpPr>
          <a:xfrm>
            <a:off x="324128" y="3987825"/>
            <a:ext cx="457200" cy="457200"/>
            <a:chOff x="1020916" y="1442088"/>
            <a:chExt cx="457200" cy="457200"/>
          </a:xfrm>
        </p:grpSpPr>
        <p:pic>
          <p:nvPicPr>
            <p:cNvPr id="1183" name="Google Shape;1183;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4" name="Google Shape;1184;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85" name="Google Shape;1185;p10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86" name="Google Shape;1186;p10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87" name="Google Shape;1187;p10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88" name="Google Shape;1188;p10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189" name="Shape 1189"/>
        <p:cNvGrpSpPr/>
        <p:nvPr/>
      </p:nvGrpSpPr>
      <p:grpSpPr>
        <a:xfrm>
          <a:off x="0" y="0"/>
          <a:ext cx="0" cy="0"/>
          <a:chOff x="0" y="0"/>
          <a:chExt cx="0" cy="0"/>
        </a:xfrm>
      </p:grpSpPr>
      <p:pic>
        <p:nvPicPr>
          <p:cNvPr id="1190" name="Google Shape;1190;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91" name="Google Shape;1191;p10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0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93" name="Google Shape;1193;p10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94" name="Google Shape;1194;p10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95" name="Google Shape;1195;p10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96" name="Google Shape;1196;p10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97" name="Google Shape;1197;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8" name="Google Shape;1198;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99" name="Google Shape;1199;p10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00" name="Google Shape;1200;p10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1" name="Google Shape;1201;p10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2" name="Google Shape;1202;p102"/>
          <p:cNvGrpSpPr/>
          <p:nvPr/>
        </p:nvGrpSpPr>
        <p:grpSpPr>
          <a:xfrm>
            <a:off x="324128" y="3139463"/>
            <a:ext cx="457200" cy="457200"/>
            <a:chOff x="1020916" y="1442088"/>
            <a:chExt cx="457200" cy="457200"/>
          </a:xfrm>
        </p:grpSpPr>
        <p:pic>
          <p:nvPicPr>
            <p:cNvPr id="1203" name="Google Shape;1203;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4" name="Google Shape;1204;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5" name="Google Shape;1205;p102"/>
          <p:cNvGrpSpPr/>
          <p:nvPr/>
        </p:nvGrpSpPr>
        <p:grpSpPr>
          <a:xfrm>
            <a:off x="324128" y="3987825"/>
            <a:ext cx="457200" cy="457200"/>
            <a:chOff x="1020916" y="1442088"/>
            <a:chExt cx="457200" cy="457200"/>
          </a:xfrm>
        </p:grpSpPr>
        <p:pic>
          <p:nvPicPr>
            <p:cNvPr id="1206" name="Google Shape;1206;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7" name="Google Shape;1207;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08" name="Google Shape;1208;p10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09" name="Google Shape;1209;p10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10" name="Google Shape;1210;p10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11" name="Google Shape;1211;p10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212" name="Shape 1212"/>
        <p:cNvGrpSpPr/>
        <p:nvPr/>
      </p:nvGrpSpPr>
      <p:grpSpPr>
        <a:xfrm>
          <a:off x="0" y="0"/>
          <a:ext cx="0" cy="0"/>
          <a:chOff x="0" y="0"/>
          <a:chExt cx="0" cy="0"/>
        </a:xfrm>
      </p:grpSpPr>
      <p:pic>
        <p:nvPicPr>
          <p:cNvPr id="1213" name="Google Shape;1213;p10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4" name="Google Shape;1214;p10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0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16" name="Google Shape;1216;p10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17" name="Google Shape;1217;p10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18" name="Google Shape;1218;p10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9" name="Google Shape;1219;p10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20" name="Google Shape;1220;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1" name="Google Shape;1221;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2" name="Google Shape;1222;p10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3" name="Google Shape;1223;p10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4" name="Google Shape;1224;p10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5" name="Google Shape;1225;p103"/>
          <p:cNvGrpSpPr/>
          <p:nvPr/>
        </p:nvGrpSpPr>
        <p:grpSpPr>
          <a:xfrm>
            <a:off x="324128" y="3139463"/>
            <a:ext cx="457200" cy="457200"/>
            <a:chOff x="1020916" y="1442088"/>
            <a:chExt cx="457200" cy="457200"/>
          </a:xfrm>
        </p:grpSpPr>
        <p:pic>
          <p:nvPicPr>
            <p:cNvPr id="1226" name="Google Shape;1226;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7" name="Google Shape;1227;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28" name="Google Shape;1228;p103"/>
          <p:cNvGrpSpPr/>
          <p:nvPr/>
        </p:nvGrpSpPr>
        <p:grpSpPr>
          <a:xfrm>
            <a:off x="324128" y="3987825"/>
            <a:ext cx="457200" cy="457200"/>
            <a:chOff x="1020916" y="1442088"/>
            <a:chExt cx="457200" cy="457200"/>
          </a:xfrm>
        </p:grpSpPr>
        <p:pic>
          <p:nvPicPr>
            <p:cNvPr id="1229" name="Google Shape;1229;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0" name="Google Shape;1230;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31" name="Google Shape;1231;p10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32" name="Google Shape;1232;p10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33" name="Google Shape;1233;p10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34" name="Google Shape;1234;p10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235" name="Shape 1235"/>
        <p:cNvGrpSpPr/>
        <p:nvPr/>
      </p:nvGrpSpPr>
      <p:grpSpPr>
        <a:xfrm>
          <a:off x="0" y="0"/>
          <a:ext cx="0" cy="0"/>
          <a:chOff x="0" y="0"/>
          <a:chExt cx="0" cy="0"/>
        </a:xfrm>
      </p:grpSpPr>
      <p:pic>
        <p:nvPicPr>
          <p:cNvPr id="1236" name="Google Shape;1236;p10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37" name="Google Shape;1237;p10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39" name="Google Shape;1239;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40" name="Google Shape;1240;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1" name="Google Shape;1241;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2" name="Google Shape;1242;p10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3" name="Google Shape;1243;p10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4" name="Google Shape;1244;p10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45" name="Google Shape;1245;p104"/>
          <p:cNvGrpSpPr/>
          <p:nvPr/>
        </p:nvGrpSpPr>
        <p:grpSpPr>
          <a:xfrm>
            <a:off x="323653" y="1804438"/>
            <a:ext cx="457200" cy="457200"/>
            <a:chOff x="1020916" y="1442088"/>
            <a:chExt cx="457200" cy="457200"/>
          </a:xfrm>
        </p:grpSpPr>
        <p:pic>
          <p:nvPicPr>
            <p:cNvPr id="1246" name="Google Shape;1246;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7" name="Google Shape;1247;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48" name="Google Shape;1248;p104"/>
          <p:cNvGrpSpPr/>
          <p:nvPr/>
        </p:nvGrpSpPr>
        <p:grpSpPr>
          <a:xfrm>
            <a:off x="323653" y="2766575"/>
            <a:ext cx="457200" cy="457200"/>
            <a:chOff x="1020916" y="1442088"/>
            <a:chExt cx="457200" cy="457200"/>
          </a:xfrm>
        </p:grpSpPr>
        <p:pic>
          <p:nvPicPr>
            <p:cNvPr id="1249" name="Google Shape;1249;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0" name="Google Shape;1250;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1" name="Google Shape;1251;p104"/>
          <p:cNvGrpSpPr/>
          <p:nvPr/>
        </p:nvGrpSpPr>
        <p:grpSpPr>
          <a:xfrm>
            <a:off x="323641" y="3729038"/>
            <a:ext cx="457200" cy="457200"/>
            <a:chOff x="1020916" y="1442088"/>
            <a:chExt cx="457200" cy="457200"/>
          </a:xfrm>
        </p:grpSpPr>
        <p:pic>
          <p:nvPicPr>
            <p:cNvPr id="1252" name="Google Shape;1252;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3" name="Google Shape;1253;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254" name="Shape 1254"/>
        <p:cNvGrpSpPr/>
        <p:nvPr/>
      </p:nvGrpSpPr>
      <p:grpSpPr>
        <a:xfrm>
          <a:off x="0" y="0"/>
          <a:ext cx="0" cy="0"/>
          <a:chOff x="0" y="0"/>
          <a:chExt cx="0" cy="0"/>
        </a:xfrm>
      </p:grpSpPr>
      <p:pic>
        <p:nvPicPr>
          <p:cNvPr id="1255" name="Google Shape;1255;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56" name="Google Shape;1256;p10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58" name="Google Shape;1258;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59" name="Google Shape;1259;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60" name="Google Shape;1260;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1" name="Google Shape;1261;p10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2" name="Google Shape;1262;p10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3" name="Google Shape;1263;p10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64" name="Google Shape;1264;p105"/>
          <p:cNvGrpSpPr/>
          <p:nvPr/>
        </p:nvGrpSpPr>
        <p:grpSpPr>
          <a:xfrm>
            <a:off x="323653" y="1804438"/>
            <a:ext cx="457200" cy="457200"/>
            <a:chOff x="1020916" y="1442088"/>
            <a:chExt cx="457200" cy="457200"/>
          </a:xfrm>
        </p:grpSpPr>
        <p:pic>
          <p:nvPicPr>
            <p:cNvPr id="1265" name="Google Shape;1265;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6" name="Google Shape;1266;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67" name="Google Shape;1267;p105"/>
          <p:cNvGrpSpPr/>
          <p:nvPr/>
        </p:nvGrpSpPr>
        <p:grpSpPr>
          <a:xfrm>
            <a:off x="323653" y="2766575"/>
            <a:ext cx="457200" cy="457200"/>
            <a:chOff x="1020916" y="1442088"/>
            <a:chExt cx="457200" cy="457200"/>
          </a:xfrm>
        </p:grpSpPr>
        <p:pic>
          <p:nvPicPr>
            <p:cNvPr id="1268" name="Google Shape;1268;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9" name="Google Shape;1269;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70" name="Google Shape;1270;p105"/>
          <p:cNvGrpSpPr/>
          <p:nvPr/>
        </p:nvGrpSpPr>
        <p:grpSpPr>
          <a:xfrm>
            <a:off x="323641" y="3729038"/>
            <a:ext cx="457200" cy="457200"/>
            <a:chOff x="1020916" y="1442088"/>
            <a:chExt cx="457200" cy="457200"/>
          </a:xfrm>
        </p:grpSpPr>
        <p:pic>
          <p:nvPicPr>
            <p:cNvPr id="1271" name="Google Shape;1271;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2" name="Google Shape;1272;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273" name="Shape 1273"/>
        <p:cNvGrpSpPr/>
        <p:nvPr/>
      </p:nvGrpSpPr>
      <p:grpSpPr>
        <a:xfrm>
          <a:off x="0" y="0"/>
          <a:ext cx="0" cy="0"/>
          <a:chOff x="0" y="0"/>
          <a:chExt cx="0" cy="0"/>
        </a:xfrm>
      </p:grpSpPr>
      <p:pic>
        <p:nvPicPr>
          <p:cNvPr id="1274" name="Google Shape;1274;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75" name="Google Shape;1275;p10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77" name="Google Shape;1277;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78" name="Google Shape;1278;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79" name="Google Shape;1279;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80" name="Google Shape;1280;p10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1" name="Google Shape;1281;p10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2" name="Google Shape;1282;p10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83" name="Google Shape;1283;p106"/>
          <p:cNvGrpSpPr/>
          <p:nvPr/>
        </p:nvGrpSpPr>
        <p:grpSpPr>
          <a:xfrm>
            <a:off x="323653" y="1804438"/>
            <a:ext cx="457200" cy="457200"/>
            <a:chOff x="1020916" y="1442088"/>
            <a:chExt cx="457200" cy="457200"/>
          </a:xfrm>
        </p:grpSpPr>
        <p:pic>
          <p:nvPicPr>
            <p:cNvPr id="1284" name="Google Shape;1284;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5" name="Google Shape;1285;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86" name="Google Shape;1286;p106"/>
          <p:cNvGrpSpPr/>
          <p:nvPr/>
        </p:nvGrpSpPr>
        <p:grpSpPr>
          <a:xfrm>
            <a:off x="323653" y="2766575"/>
            <a:ext cx="457200" cy="457200"/>
            <a:chOff x="1020916" y="1442088"/>
            <a:chExt cx="457200" cy="457200"/>
          </a:xfrm>
        </p:grpSpPr>
        <p:pic>
          <p:nvPicPr>
            <p:cNvPr id="1287" name="Google Shape;1287;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8" name="Google Shape;1288;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9" name="Google Shape;1289;p106"/>
          <p:cNvGrpSpPr/>
          <p:nvPr/>
        </p:nvGrpSpPr>
        <p:grpSpPr>
          <a:xfrm>
            <a:off x="323641" y="3729038"/>
            <a:ext cx="457200" cy="457200"/>
            <a:chOff x="1020916" y="1442088"/>
            <a:chExt cx="457200" cy="457200"/>
          </a:xfrm>
        </p:grpSpPr>
        <p:pic>
          <p:nvPicPr>
            <p:cNvPr id="1290" name="Google Shape;1290;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1" name="Google Shape;1291;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292" name="Shape 1292"/>
        <p:cNvGrpSpPr/>
        <p:nvPr/>
      </p:nvGrpSpPr>
      <p:grpSpPr>
        <a:xfrm>
          <a:off x="0" y="0"/>
          <a:ext cx="0" cy="0"/>
          <a:chOff x="0" y="0"/>
          <a:chExt cx="0" cy="0"/>
        </a:xfrm>
      </p:grpSpPr>
      <p:pic>
        <p:nvPicPr>
          <p:cNvPr id="1293" name="Google Shape;1293;p10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94" name="Google Shape;1294;p10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0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96" name="Google Shape;1296;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7" name="Google Shape;1297;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8" name="Google Shape;1298;p10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9" name="Google Shape;1299;p10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00" name="Google Shape;1300;p10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01" name="Google Shape;1301;p10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02" name="Google Shape;1302;p107"/>
          <p:cNvGrpSpPr/>
          <p:nvPr/>
        </p:nvGrpSpPr>
        <p:grpSpPr>
          <a:xfrm>
            <a:off x="323653" y="1804438"/>
            <a:ext cx="457200" cy="457200"/>
            <a:chOff x="1020916" y="1442088"/>
            <a:chExt cx="457200" cy="457200"/>
          </a:xfrm>
        </p:grpSpPr>
        <p:pic>
          <p:nvPicPr>
            <p:cNvPr id="1303" name="Google Shape;1303;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4" name="Google Shape;1304;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5" name="Google Shape;1305;p107"/>
          <p:cNvGrpSpPr/>
          <p:nvPr/>
        </p:nvGrpSpPr>
        <p:grpSpPr>
          <a:xfrm>
            <a:off x="323653" y="2766575"/>
            <a:ext cx="457200" cy="457200"/>
            <a:chOff x="1020916" y="1442088"/>
            <a:chExt cx="457200" cy="457200"/>
          </a:xfrm>
        </p:grpSpPr>
        <p:pic>
          <p:nvPicPr>
            <p:cNvPr id="1306" name="Google Shape;1306;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7" name="Google Shape;1307;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8" name="Google Shape;1308;p107"/>
          <p:cNvGrpSpPr/>
          <p:nvPr/>
        </p:nvGrpSpPr>
        <p:grpSpPr>
          <a:xfrm>
            <a:off x="323641" y="3729038"/>
            <a:ext cx="457200" cy="457200"/>
            <a:chOff x="1020916" y="1442088"/>
            <a:chExt cx="457200" cy="457200"/>
          </a:xfrm>
        </p:grpSpPr>
        <p:pic>
          <p:nvPicPr>
            <p:cNvPr id="1309" name="Google Shape;1309;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0" name="Google Shape;1310;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311" name="Shape 1311"/>
        <p:cNvGrpSpPr/>
        <p:nvPr/>
      </p:nvGrpSpPr>
      <p:grpSpPr>
        <a:xfrm>
          <a:off x="0" y="0"/>
          <a:ext cx="0" cy="0"/>
          <a:chOff x="0" y="0"/>
          <a:chExt cx="0" cy="0"/>
        </a:xfrm>
      </p:grpSpPr>
      <p:pic>
        <p:nvPicPr>
          <p:cNvPr id="1312" name="Google Shape;1312;p10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13" name="Google Shape;1313;p10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0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15" name="Google Shape;1315;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6" name="Google Shape;1316;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7" name="Google Shape;1317;p10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8" name="Google Shape;1318;p10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9" name="Google Shape;1319;p10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20" name="Google Shape;1320;p10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21" name="Google Shape;1321;p10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22" name="Google Shape;1322;p108"/>
          <p:cNvGrpSpPr/>
          <p:nvPr/>
        </p:nvGrpSpPr>
        <p:grpSpPr>
          <a:xfrm>
            <a:off x="323653" y="1652038"/>
            <a:ext cx="457200" cy="457200"/>
            <a:chOff x="1020916" y="1442088"/>
            <a:chExt cx="457200" cy="457200"/>
          </a:xfrm>
        </p:grpSpPr>
        <p:pic>
          <p:nvPicPr>
            <p:cNvPr id="1323" name="Google Shape;1323;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4" name="Google Shape;1324;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5" name="Google Shape;1325;p108"/>
          <p:cNvGrpSpPr/>
          <p:nvPr/>
        </p:nvGrpSpPr>
        <p:grpSpPr>
          <a:xfrm>
            <a:off x="323653" y="2461775"/>
            <a:ext cx="457200" cy="457200"/>
            <a:chOff x="1020916" y="1442088"/>
            <a:chExt cx="457200" cy="457200"/>
          </a:xfrm>
        </p:grpSpPr>
        <p:pic>
          <p:nvPicPr>
            <p:cNvPr id="1326" name="Google Shape;1326;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7" name="Google Shape;1327;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8" name="Google Shape;1328;p108"/>
          <p:cNvGrpSpPr/>
          <p:nvPr/>
        </p:nvGrpSpPr>
        <p:grpSpPr>
          <a:xfrm>
            <a:off x="323641" y="3271838"/>
            <a:ext cx="457200" cy="457200"/>
            <a:chOff x="1020916" y="1442088"/>
            <a:chExt cx="457200" cy="457200"/>
          </a:xfrm>
        </p:grpSpPr>
        <p:pic>
          <p:nvPicPr>
            <p:cNvPr id="1329" name="Google Shape;1329;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0" name="Google Shape;1330;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31" name="Google Shape;1331;p108"/>
          <p:cNvGrpSpPr/>
          <p:nvPr/>
        </p:nvGrpSpPr>
        <p:grpSpPr>
          <a:xfrm>
            <a:off x="323641" y="4081763"/>
            <a:ext cx="457200" cy="457200"/>
            <a:chOff x="1020916" y="1442088"/>
            <a:chExt cx="457200" cy="457200"/>
          </a:xfrm>
        </p:grpSpPr>
        <p:pic>
          <p:nvPicPr>
            <p:cNvPr id="1332" name="Google Shape;1332;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3" name="Google Shape;1333;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334" name="Shape 1334"/>
        <p:cNvGrpSpPr/>
        <p:nvPr/>
      </p:nvGrpSpPr>
      <p:grpSpPr>
        <a:xfrm>
          <a:off x="0" y="0"/>
          <a:ext cx="0" cy="0"/>
          <a:chOff x="0" y="0"/>
          <a:chExt cx="0" cy="0"/>
        </a:xfrm>
      </p:grpSpPr>
      <p:pic>
        <p:nvPicPr>
          <p:cNvPr id="1335" name="Google Shape;1335;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6" name="Google Shape;1336;p10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0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38" name="Google Shape;1338;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39" name="Google Shape;1339;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40" name="Google Shape;1340;p10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1" name="Google Shape;1341;p10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2" name="Google Shape;1342;p10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3" name="Google Shape;1343;p10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4" name="Google Shape;1344;p10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45" name="Google Shape;1345;p109"/>
          <p:cNvGrpSpPr/>
          <p:nvPr/>
        </p:nvGrpSpPr>
        <p:grpSpPr>
          <a:xfrm>
            <a:off x="323653" y="1652038"/>
            <a:ext cx="457200" cy="457200"/>
            <a:chOff x="1020916" y="1442088"/>
            <a:chExt cx="457200" cy="457200"/>
          </a:xfrm>
        </p:grpSpPr>
        <p:pic>
          <p:nvPicPr>
            <p:cNvPr id="1346" name="Google Shape;1346;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7" name="Google Shape;1347;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48" name="Google Shape;1348;p109"/>
          <p:cNvGrpSpPr/>
          <p:nvPr/>
        </p:nvGrpSpPr>
        <p:grpSpPr>
          <a:xfrm>
            <a:off x="323653" y="2461775"/>
            <a:ext cx="457200" cy="457200"/>
            <a:chOff x="1020916" y="1442088"/>
            <a:chExt cx="457200" cy="457200"/>
          </a:xfrm>
        </p:grpSpPr>
        <p:pic>
          <p:nvPicPr>
            <p:cNvPr id="1349" name="Google Shape;1349;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0" name="Google Shape;1350;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1" name="Google Shape;1351;p109"/>
          <p:cNvGrpSpPr/>
          <p:nvPr/>
        </p:nvGrpSpPr>
        <p:grpSpPr>
          <a:xfrm>
            <a:off x="323641" y="3271838"/>
            <a:ext cx="457200" cy="457200"/>
            <a:chOff x="1020916" y="1442088"/>
            <a:chExt cx="457200" cy="457200"/>
          </a:xfrm>
        </p:grpSpPr>
        <p:pic>
          <p:nvPicPr>
            <p:cNvPr id="1352" name="Google Shape;1352;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3" name="Google Shape;1353;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54" name="Google Shape;1354;p109"/>
          <p:cNvGrpSpPr/>
          <p:nvPr/>
        </p:nvGrpSpPr>
        <p:grpSpPr>
          <a:xfrm>
            <a:off x="323641" y="4081763"/>
            <a:ext cx="457200" cy="457200"/>
            <a:chOff x="1020916" y="1442088"/>
            <a:chExt cx="457200" cy="457200"/>
          </a:xfrm>
        </p:grpSpPr>
        <p:pic>
          <p:nvPicPr>
            <p:cNvPr id="1355" name="Google Shape;1355;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6" name="Google Shape;1356;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357" name="Shape 1357"/>
        <p:cNvGrpSpPr/>
        <p:nvPr/>
      </p:nvGrpSpPr>
      <p:grpSpPr>
        <a:xfrm>
          <a:off x="0" y="0"/>
          <a:ext cx="0" cy="0"/>
          <a:chOff x="0" y="0"/>
          <a:chExt cx="0" cy="0"/>
        </a:xfrm>
      </p:grpSpPr>
      <p:pic>
        <p:nvPicPr>
          <p:cNvPr id="1358" name="Google Shape;1358;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59" name="Google Shape;1359;p11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1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61" name="Google Shape;1361;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2" name="Google Shape;1362;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3" name="Google Shape;1363;p11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4" name="Google Shape;1364;p11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5" name="Google Shape;1365;p11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6" name="Google Shape;1366;p11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7" name="Google Shape;1367;p11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68" name="Google Shape;1368;p110"/>
          <p:cNvGrpSpPr/>
          <p:nvPr/>
        </p:nvGrpSpPr>
        <p:grpSpPr>
          <a:xfrm>
            <a:off x="323653" y="1652038"/>
            <a:ext cx="457200" cy="457200"/>
            <a:chOff x="1020916" y="1442088"/>
            <a:chExt cx="457200" cy="457200"/>
          </a:xfrm>
        </p:grpSpPr>
        <p:pic>
          <p:nvPicPr>
            <p:cNvPr id="1369" name="Google Shape;1369;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0" name="Google Shape;1370;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71" name="Google Shape;1371;p110"/>
          <p:cNvGrpSpPr/>
          <p:nvPr/>
        </p:nvGrpSpPr>
        <p:grpSpPr>
          <a:xfrm>
            <a:off x="323653" y="2461775"/>
            <a:ext cx="457200" cy="457200"/>
            <a:chOff x="1020916" y="1442088"/>
            <a:chExt cx="457200" cy="457200"/>
          </a:xfrm>
        </p:grpSpPr>
        <p:pic>
          <p:nvPicPr>
            <p:cNvPr id="1372" name="Google Shape;1372;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3" name="Google Shape;1373;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4" name="Google Shape;1374;p110"/>
          <p:cNvGrpSpPr/>
          <p:nvPr/>
        </p:nvGrpSpPr>
        <p:grpSpPr>
          <a:xfrm>
            <a:off x="323641" y="3271838"/>
            <a:ext cx="457200" cy="457200"/>
            <a:chOff x="1020916" y="1442088"/>
            <a:chExt cx="457200" cy="457200"/>
          </a:xfrm>
        </p:grpSpPr>
        <p:pic>
          <p:nvPicPr>
            <p:cNvPr id="1375" name="Google Shape;1375;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6" name="Google Shape;1376;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77" name="Google Shape;1377;p110"/>
          <p:cNvGrpSpPr/>
          <p:nvPr/>
        </p:nvGrpSpPr>
        <p:grpSpPr>
          <a:xfrm>
            <a:off x="323641" y="4081763"/>
            <a:ext cx="457200" cy="457200"/>
            <a:chOff x="1020916" y="1442088"/>
            <a:chExt cx="457200" cy="457200"/>
          </a:xfrm>
        </p:grpSpPr>
        <p:pic>
          <p:nvPicPr>
            <p:cNvPr id="1378" name="Google Shape;1378;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9" name="Google Shape;1379;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380" name="Shape 1380"/>
        <p:cNvGrpSpPr/>
        <p:nvPr/>
      </p:nvGrpSpPr>
      <p:grpSpPr>
        <a:xfrm>
          <a:off x="0" y="0"/>
          <a:ext cx="0" cy="0"/>
          <a:chOff x="0" y="0"/>
          <a:chExt cx="0" cy="0"/>
        </a:xfrm>
      </p:grpSpPr>
      <p:pic>
        <p:nvPicPr>
          <p:cNvPr id="1381" name="Google Shape;1381;p11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2" name="Google Shape;1382;p11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1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84" name="Google Shape;1384;p11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5" name="Google Shape;1385;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6" name="Google Shape;1386;p11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87" name="Google Shape;1387;p11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8" name="Google Shape;1388;p11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9" name="Google Shape;1389;p11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90" name="Google Shape;1390;p11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91" name="Google Shape;1391;p111"/>
          <p:cNvGrpSpPr/>
          <p:nvPr/>
        </p:nvGrpSpPr>
        <p:grpSpPr>
          <a:xfrm>
            <a:off x="323653" y="1652038"/>
            <a:ext cx="457200" cy="457200"/>
            <a:chOff x="1020916" y="1442088"/>
            <a:chExt cx="457200" cy="457200"/>
          </a:xfrm>
        </p:grpSpPr>
        <p:pic>
          <p:nvPicPr>
            <p:cNvPr id="1392" name="Google Shape;1392;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3" name="Google Shape;1393;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94" name="Google Shape;1394;p111"/>
          <p:cNvGrpSpPr/>
          <p:nvPr/>
        </p:nvGrpSpPr>
        <p:grpSpPr>
          <a:xfrm>
            <a:off x="323653" y="2461775"/>
            <a:ext cx="457200" cy="457200"/>
            <a:chOff x="1020916" y="1442088"/>
            <a:chExt cx="457200" cy="457200"/>
          </a:xfrm>
        </p:grpSpPr>
        <p:pic>
          <p:nvPicPr>
            <p:cNvPr id="1395" name="Google Shape;1395;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6" name="Google Shape;1396;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97" name="Google Shape;1397;p111"/>
          <p:cNvGrpSpPr/>
          <p:nvPr/>
        </p:nvGrpSpPr>
        <p:grpSpPr>
          <a:xfrm>
            <a:off x="323641" y="3271838"/>
            <a:ext cx="457200" cy="457200"/>
            <a:chOff x="1020916" y="1442088"/>
            <a:chExt cx="457200" cy="457200"/>
          </a:xfrm>
        </p:grpSpPr>
        <p:pic>
          <p:nvPicPr>
            <p:cNvPr id="1398" name="Google Shape;1398;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9" name="Google Shape;1399;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00" name="Google Shape;1400;p111"/>
          <p:cNvGrpSpPr/>
          <p:nvPr/>
        </p:nvGrpSpPr>
        <p:grpSpPr>
          <a:xfrm>
            <a:off x="323641" y="4081763"/>
            <a:ext cx="457200" cy="457200"/>
            <a:chOff x="1020916" y="1442088"/>
            <a:chExt cx="457200" cy="457200"/>
          </a:xfrm>
        </p:grpSpPr>
        <p:pic>
          <p:nvPicPr>
            <p:cNvPr id="1401" name="Google Shape;1401;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2" name="Google Shape;1402;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403" name="Shape 1403"/>
        <p:cNvGrpSpPr/>
        <p:nvPr/>
      </p:nvGrpSpPr>
      <p:grpSpPr>
        <a:xfrm>
          <a:off x="0" y="0"/>
          <a:ext cx="0" cy="0"/>
          <a:chOff x="0" y="0"/>
          <a:chExt cx="0" cy="0"/>
        </a:xfrm>
      </p:grpSpPr>
      <p:pic>
        <p:nvPicPr>
          <p:cNvPr id="1404" name="Google Shape;1404;p11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05" name="Google Shape;1405;p11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1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07" name="Google Shape;1407;p11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08" name="Google Shape;1408;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9" name="Google Shape;1409;p11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10" name="Google Shape;1410;p112"/>
          <p:cNvSpPr/>
          <p:nvPr>
            <p:ph idx="3" type="pic"/>
          </p:nvPr>
        </p:nvSpPr>
        <p:spPr>
          <a:xfrm>
            <a:off x="324000" y="1893950"/>
            <a:ext cx="2555400" cy="1939500"/>
          </a:xfrm>
          <a:prstGeom prst="rect">
            <a:avLst/>
          </a:prstGeom>
          <a:noFill/>
          <a:ln>
            <a:noFill/>
          </a:ln>
        </p:spPr>
        <p:txBody>
          <a:bodyPr/>
          <a:p/>
        </p:txBody>
      </p:sp>
      <p:sp>
        <p:nvSpPr>
          <p:cNvPr id="1411" name="Google Shape;1411;p112"/>
          <p:cNvSpPr/>
          <p:nvPr>
            <p:ph idx="4" type="pic"/>
          </p:nvPr>
        </p:nvSpPr>
        <p:spPr>
          <a:xfrm>
            <a:off x="6256800" y="1893950"/>
            <a:ext cx="2555400" cy="1939500"/>
          </a:xfrm>
          <a:prstGeom prst="rect">
            <a:avLst/>
          </a:prstGeom>
          <a:noFill/>
          <a:ln>
            <a:noFill/>
          </a:ln>
        </p:spPr>
        <p:txBody>
          <a:bodyPr/>
          <a:p/>
        </p:txBody>
      </p:sp>
      <p:sp>
        <p:nvSpPr>
          <p:cNvPr id="1412" name="Google Shape;1412;p112"/>
          <p:cNvSpPr/>
          <p:nvPr>
            <p:ph idx="5" type="pic"/>
          </p:nvPr>
        </p:nvSpPr>
        <p:spPr>
          <a:xfrm>
            <a:off x="3294300" y="1893950"/>
            <a:ext cx="2555400" cy="1939500"/>
          </a:xfrm>
          <a:prstGeom prst="rect">
            <a:avLst/>
          </a:prstGeom>
          <a:noFill/>
          <a:ln>
            <a:noFill/>
          </a:ln>
        </p:spPr>
        <p:txBody>
          <a:bodyPr/>
          <a:p/>
        </p:txBody>
      </p:sp>
      <p:grpSp>
        <p:nvGrpSpPr>
          <p:cNvPr id="1413" name="Google Shape;1413;p112"/>
          <p:cNvGrpSpPr/>
          <p:nvPr/>
        </p:nvGrpSpPr>
        <p:grpSpPr>
          <a:xfrm>
            <a:off x="1381028" y="4148538"/>
            <a:ext cx="457200" cy="457200"/>
            <a:chOff x="1020916" y="1442088"/>
            <a:chExt cx="457200" cy="457200"/>
          </a:xfrm>
        </p:grpSpPr>
        <p:pic>
          <p:nvPicPr>
            <p:cNvPr id="1414" name="Google Shape;1414;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5" name="Google Shape;1415;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16" name="Google Shape;1416;p112"/>
          <p:cNvGrpSpPr/>
          <p:nvPr/>
        </p:nvGrpSpPr>
        <p:grpSpPr>
          <a:xfrm>
            <a:off x="4331066" y="4148550"/>
            <a:ext cx="457200" cy="457200"/>
            <a:chOff x="1020916" y="1442088"/>
            <a:chExt cx="457200" cy="457200"/>
          </a:xfrm>
        </p:grpSpPr>
        <p:pic>
          <p:nvPicPr>
            <p:cNvPr id="1417" name="Google Shape;1417;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8" name="Google Shape;1418;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19" name="Google Shape;1419;p112"/>
          <p:cNvGrpSpPr/>
          <p:nvPr/>
        </p:nvGrpSpPr>
        <p:grpSpPr>
          <a:xfrm>
            <a:off x="7305791" y="4148538"/>
            <a:ext cx="457200" cy="457200"/>
            <a:chOff x="1020916" y="1442088"/>
            <a:chExt cx="457200" cy="457200"/>
          </a:xfrm>
        </p:grpSpPr>
        <p:pic>
          <p:nvPicPr>
            <p:cNvPr id="1420" name="Google Shape;1420;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1" name="Google Shape;1421;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422" name="Shape 1422"/>
        <p:cNvGrpSpPr/>
        <p:nvPr/>
      </p:nvGrpSpPr>
      <p:grpSpPr>
        <a:xfrm>
          <a:off x="0" y="0"/>
          <a:ext cx="0" cy="0"/>
          <a:chOff x="0" y="0"/>
          <a:chExt cx="0" cy="0"/>
        </a:xfrm>
      </p:grpSpPr>
      <p:pic>
        <p:nvPicPr>
          <p:cNvPr id="1423" name="Google Shape;1423;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4" name="Google Shape;1424;p11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1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26" name="Google Shape;1426;p11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27" name="Google Shape;1427;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28" name="Google Shape;1428;p11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29" name="Google Shape;1429;p113"/>
          <p:cNvSpPr/>
          <p:nvPr>
            <p:ph idx="3" type="pic"/>
          </p:nvPr>
        </p:nvSpPr>
        <p:spPr>
          <a:xfrm>
            <a:off x="324000" y="1893950"/>
            <a:ext cx="2555400" cy="1939500"/>
          </a:xfrm>
          <a:prstGeom prst="rect">
            <a:avLst/>
          </a:prstGeom>
          <a:noFill/>
          <a:ln>
            <a:noFill/>
          </a:ln>
        </p:spPr>
        <p:txBody>
          <a:bodyPr/>
          <a:p/>
        </p:txBody>
      </p:sp>
      <p:sp>
        <p:nvSpPr>
          <p:cNvPr id="1430" name="Google Shape;1430;p113"/>
          <p:cNvSpPr/>
          <p:nvPr>
            <p:ph idx="4" type="pic"/>
          </p:nvPr>
        </p:nvSpPr>
        <p:spPr>
          <a:xfrm>
            <a:off x="6256800" y="1893950"/>
            <a:ext cx="2555400" cy="1939500"/>
          </a:xfrm>
          <a:prstGeom prst="rect">
            <a:avLst/>
          </a:prstGeom>
          <a:noFill/>
          <a:ln>
            <a:noFill/>
          </a:ln>
        </p:spPr>
        <p:txBody>
          <a:bodyPr/>
          <a:p/>
        </p:txBody>
      </p:sp>
      <p:sp>
        <p:nvSpPr>
          <p:cNvPr id="1431" name="Google Shape;1431;p113"/>
          <p:cNvSpPr/>
          <p:nvPr>
            <p:ph idx="5" type="pic"/>
          </p:nvPr>
        </p:nvSpPr>
        <p:spPr>
          <a:xfrm>
            <a:off x="3294300" y="1893950"/>
            <a:ext cx="2555400" cy="1939500"/>
          </a:xfrm>
          <a:prstGeom prst="rect">
            <a:avLst/>
          </a:prstGeom>
          <a:noFill/>
          <a:ln>
            <a:noFill/>
          </a:ln>
        </p:spPr>
        <p:txBody>
          <a:bodyPr/>
          <a:p/>
        </p:txBody>
      </p:sp>
      <p:grpSp>
        <p:nvGrpSpPr>
          <p:cNvPr id="1432" name="Google Shape;1432;p113"/>
          <p:cNvGrpSpPr/>
          <p:nvPr/>
        </p:nvGrpSpPr>
        <p:grpSpPr>
          <a:xfrm>
            <a:off x="1381028" y="4148538"/>
            <a:ext cx="457200" cy="457200"/>
            <a:chOff x="1020916" y="1442088"/>
            <a:chExt cx="457200" cy="457200"/>
          </a:xfrm>
        </p:grpSpPr>
        <p:pic>
          <p:nvPicPr>
            <p:cNvPr id="1433" name="Google Shape;1433;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4" name="Google Shape;1434;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35" name="Google Shape;1435;p113"/>
          <p:cNvGrpSpPr/>
          <p:nvPr/>
        </p:nvGrpSpPr>
        <p:grpSpPr>
          <a:xfrm>
            <a:off x="4331066" y="4148550"/>
            <a:ext cx="457200" cy="457200"/>
            <a:chOff x="1020916" y="1442088"/>
            <a:chExt cx="457200" cy="457200"/>
          </a:xfrm>
        </p:grpSpPr>
        <p:pic>
          <p:nvPicPr>
            <p:cNvPr id="1436" name="Google Shape;1436;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7" name="Google Shape;1437;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38" name="Google Shape;1438;p113"/>
          <p:cNvGrpSpPr/>
          <p:nvPr/>
        </p:nvGrpSpPr>
        <p:grpSpPr>
          <a:xfrm>
            <a:off x="7305791" y="4148538"/>
            <a:ext cx="457200" cy="457200"/>
            <a:chOff x="1020916" y="1442088"/>
            <a:chExt cx="457200" cy="457200"/>
          </a:xfrm>
        </p:grpSpPr>
        <p:pic>
          <p:nvPicPr>
            <p:cNvPr id="1439" name="Google Shape;1439;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40" name="Google Shape;1440;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441" name="Shape 1441"/>
        <p:cNvGrpSpPr/>
        <p:nvPr/>
      </p:nvGrpSpPr>
      <p:grpSpPr>
        <a:xfrm>
          <a:off x="0" y="0"/>
          <a:ext cx="0" cy="0"/>
          <a:chOff x="0" y="0"/>
          <a:chExt cx="0" cy="0"/>
        </a:xfrm>
      </p:grpSpPr>
      <p:pic>
        <p:nvPicPr>
          <p:cNvPr id="1442" name="Google Shape;1442;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3" name="Google Shape;1443;p11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1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45" name="Google Shape;1445;p11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6" name="Google Shape;1446;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47" name="Google Shape;1447;p11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48" name="Google Shape;1448;p114"/>
          <p:cNvSpPr/>
          <p:nvPr>
            <p:ph idx="3" type="pic"/>
          </p:nvPr>
        </p:nvSpPr>
        <p:spPr>
          <a:xfrm>
            <a:off x="324000" y="1893950"/>
            <a:ext cx="2555400" cy="1939500"/>
          </a:xfrm>
          <a:prstGeom prst="rect">
            <a:avLst/>
          </a:prstGeom>
          <a:noFill/>
          <a:ln>
            <a:noFill/>
          </a:ln>
        </p:spPr>
        <p:txBody>
          <a:bodyPr/>
          <a:p/>
        </p:txBody>
      </p:sp>
      <p:sp>
        <p:nvSpPr>
          <p:cNvPr id="1449" name="Google Shape;1449;p114"/>
          <p:cNvSpPr/>
          <p:nvPr>
            <p:ph idx="4" type="pic"/>
          </p:nvPr>
        </p:nvSpPr>
        <p:spPr>
          <a:xfrm>
            <a:off x="6256800" y="1893950"/>
            <a:ext cx="2555400" cy="1939500"/>
          </a:xfrm>
          <a:prstGeom prst="rect">
            <a:avLst/>
          </a:prstGeom>
          <a:noFill/>
          <a:ln>
            <a:noFill/>
          </a:ln>
        </p:spPr>
        <p:txBody>
          <a:bodyPr/>
          <a:p/>
        </p:txBody>
      </p:sp>
      <p:sp>
        <p:nvSpPr>
          <p:cNvPr id="1450" name="Google Shape;1450;p114"/>
          <p:cNvSpPr/>
          <p:nvPr>
            <p:ph idx="5" type="pic"/>
          </p:nvPr>
        </p:nvSpPr>
        <p:spPr>
          <a:xfrm>
            <a:off x="3294300" y="1893950"/>
            <a:ext cx="2555400" cy="1939500"/>
          </a:xfrm>
          <a:prstGeom prst="rect">
            <a:avLst/>
          </a:prstGeom>
          <a:noFill/>
          <a:ln>
            <a:noFill/>
          </a:ln>
        </p:spPr>
        <p:txBody>
          <a:bodyPr/>
          <a:p/>
        </p:txBody>
      </p:sp>
      <p:grpSp>
        <p:nvGrpSpPr>
          <p:cNvPr id="1451" name="Google Shape;1451;p114"/>
          <p:cNvGrpSpPr/>
          <p:nvPr/>
        </p:nvGrpSpPr>
        <p:grpSpPr>
          <a:xfrm>
            <a:off x="1381028" y="4148538"/>
            <a:ext cx="457200" cy="457200"/>
            <a:chOff x="1020916" y="1442088"/>
            <a:chExt cx="457200" cy="457200"/>
          </a:xfrm>
        </p:grpSpPr>
        <p:pic>
          <p:nvPicPr>
            <p:cNvPr id="1452" name="Google Shape;1452;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3" name="Google Shape;1453;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54" name="Google Shape;1454;p114"/>
          <p:cNvGrpSpPr/>
          <p:nvPr/>
        </p:nvGrpSpPr>
        <p:grpSpPr>
          <a:xfrm>
            <a:off x="4331066" y="4148550"/>
            <a:ext cx="457200" cy="457200"/>
            <a:chOff x="1020916" y="1442088"/>
            <a:chExt cx="457200" cy="457200"/>
          </a:xfrm>
        </p:grpSpPr>
        <p:pic>
          <p:nvPicPr>
            <p:cNvPr id="1455" name="Google Shape;1455;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6" name="Google Shape;1456;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57" name="Google Shape;1457;p114"/>
          <p:cNvGrpSpPr/>
          <p:nvPr/>
        </p:nvGrpSpPr>
        <p:grpSpPr>
          <a:xfrm>
            <a:off x="7305791" y="4148538"/>
            <a:ext cx="457200" cy="457200"/>
            <a:chOff x="1020916" y="1442088"/>
            <a:chExt cx="457200" cy="457200"/>
          </a:xfrm>
        </p:grpSpPr>
        <p:pic>
          <p:nvPicPr>
            <p:cNvPr id="1458" name="Google Shape;1458;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9" name="Google Shape;1459;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460" name="Shape 1460"/>
        <p:cNvGrpSpPr/>
        <p:nvPr/>
      </p:nvGrpSpPr>
      <p:grpSpPr>
        <a:xfrm>
          <a:off x="0" y="0"/>
          <a:ext cx="0" cy="0"/>
          <a:chOff x="0" y="0"/>
          <a:chExt cx="0" cy="0"/>
        </a:xfrm>
      </p:grpSpPr>
      <p:pic>
        <p:nvPicPr>
          <p:cNvPr id="1461" name="Google Shape;1461;p11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2" name="Google Shape;1462;p11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1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64" name="Google Shape;1464;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65" name="Google Shape;1465;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66" name="Google Shape;1466;p11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67" name="Google Shape;1467;p115"/>
          <p:cNvSpPr/>
          <p:nvPr>
            <p:ph idx="3" type="pic"/>
          </p:nvPr>
        </p:nvSpPr>
        <p:spPr>
          <a:xfrm>
            <a:off x="324000" y="1893950"/>
            <a:ext cx="2555400" cy="1939500"/>
          </a:xfrm>
          <a:prstGeom prst="rect">
            <a:avLst/>
          </a:prstGeom>
          <a:noFill/>
          <a:ln>
            <a:noFill/>
          </a:ln>
        </p:spPr>
        <p:txBody>
          <a:bodyPr/>
          <a:p/>
        </p:txBody>
      </p:sp>
      <p:sp>
        <p:nvSpPr>
          <p:cNvPr id="1468" name="Google Shape;1468;p115"/>
          <p:cNvSpPr/>
          <p:nvPr>
            <p:ph idx="4" type="pic"/>
          </p:nvPr>
        </p:nvSpPr>
        <p:spPr>
          <a:xfrm>
            <a:off x="6256800" y="1893950"/>
            <a:ext cx="2555400" cy="1939500"/>
          </a:xfrm>
          <a:prstGeom prst="rect">
            <a:avLst/>
          </a:prstGeom>
          <a:noFill/>
          <a:ln>
            <a:noFill/>
          </a:ln>
        </p:spPr>
        <p:txBody>
          <a:bodyPr/>
          <a:p/>
        </p:txBody>
      </p:sp>
      <p:sp>
        <p:nvSpPr>
          <p:cNvPr id="1469" name="Google Shape;1469;p115"/>
          <p:cNvSpPr/>
          <p:nvPr>
            <p:ph idx="5" type="pic"/>
          </p:nvPr>
        </p:nvSpPr>
        <p:spPr>
          <a:xfrm>
            <a:off x="3294300" y="1893950"/>
            <a:ext cx="2555400" cy="1939500"/>
          </a:xfrm>
          <a:prstGeom prst="rect">
            <a:avLst/>
          </a:prstGeom>
          <a:noFill/>
          <a:ln>
            <a:noFill/>
          </a:ln>
        </p:spPr>
        <p:txBody>
          <a:bodyPr/>
          <a:p/>
        </p:txBody>
      </p:sp>
      <p:grpSp>
        <p:nvGrpSpPr>
          <p:cNvPr id="1470" name="Google Shape;1470;p115"/>
          <p:cNvGrpSpPr/>
          <p:nvPr/>
        </p:nvGrpSpPr>
        <p:grpSpPr>
          <a:xfrm>
            <a:off x="1381028" y="4148538"/>
            <a:ext cx="457200" cy="457200"/>
            <a:chOff x="1020916" y="1442088"/>
            <a:chExt cx="457200" cy="457200"/>
          </a:xfrm>
        </p:grpSpPr>
        <p:pic>
          <p:nvPicPr>
            <p:cNvPr id="1471" name="Google Shape;1471;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2" name="Google Shape;1472;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73" name="Google Shape;1473;p115"/>
          <p:cNvGrpSpPr/>
          <p:nvPr/>
        </p:nvGrpSpPr>
        <p:grpSpPr>
          <a:xfrm>
            <a:off x="4331066" y="4148550"/>
            <a:ext cx="457200" cy="457200"/>
            <a:chOff x="1020916" y="1442088"/>
            <a:chExt cx="457200" cy="457200"/>
          </a:xfrm>
        </p:grpSpPr>
        <p:pic>
          <p:nvPicPr>
            <p:cNvPr id="1474" name="Google Shape;1474;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5" name="Google Shape;1475;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76" name="Google Shape;1476;p115"/>
          <p:cNvGrpSpPr/>
          <p:nvPr/>
        </p:nvGrpSpPr>
        <p:grpSpPr>
          <a:xfrm>
            <a:off x="7305791" y="4148538"/>
            <a:ext cx="457200" cy="457200"/>
            <a:chOff x="1020916" y="1442088"/>
            <a:chExt cx="457200" cy="457200"/>
          </a:xfrm>
        </p:grpSpPr>
        <p:pic>
          <p:nvPicPr>
            <p:cNvPr id="1477" name="Google Shape;1477;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8" name="Google Shape;1478;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479" name="Shape 1479"/>
        <p:cNvGrpSpPr/>
        <p:nvPr/>
      </p:nvGrpSpPr>
      <p:grpSpPr>
        <a:xfrm>
          <a:off x="0" y="0"/>
          <a:ext cx="0" cy="0"/>
          <a:chOff x="0" y="0"/>
          <a:chExt cx="0" cy="0"/>
        </a:xfrm>
      </p:grpSpPr>
      <p:pic>
        <p:nvPicPr>
          <p:cNvPr id="1480" name="Google Shape;1480;p11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81" name="Google Shape;1481;p11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83" name="Google Shape;1483;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84" name="Google Shape;1484;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85" name="Google Shape;1485;p11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486" name="Shape 1486"/>
        <p:cNvGrpSpPr/>
        <p:nvPr/>
      </p:nvGrpSpPr>
      <p:grpSpPr>
        <a:xfrm>
          <a:off x="0" y="0"/>
          <a:ext cx="0" cy="0"/>
          <a:chOff x="0" y="0"/>
          <a:chExt cx="0" cy="0"/>
        </a:xfrm>
      </p:grpSpPr>
      <p:pic>
        <p:nvPicPr>
          <p:cNvPr id="1487" name="Google Shape;1487;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88" name="Google Shape;1488;p11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90" name="Google Shape;1490;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1" name="Google Shape;1491;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2" name="Google Shape;1492;p11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493" name="Shape 1493"/>
        <p:cNvGrpSpPr/>
        <p:nvPr/>
      </p:nvGrpSpPr>
      <p:grpSpPr>
        <a:xfrm>
          <a:off x="0" y="0"/>
          <a:ext cx="0" cy="0"/>
          <a:chOff x="0" y="0"/>
          <a:chExt cx="0" cy="0"/>
        </a:xfrm>
      </p:grpSpPr>
      <p:pic>
        <p:nvPicPr>
          <p:cNvPr id="1494" name="Google Shape;1494;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95" name="Google Shape;1495;p11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97" name="Google Shape;1497;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8" name="Google Shape;1498;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9" name="Google Shape;1499;p11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500" name="Shape 1500"/>
        <p:cNvGrpSpPr/>
        <p:nvPr/>
      </p:nvGrpSpPr>
      <p:grpSpPr>
        <a:xfrm>
          <a:off x="0" y="0"/>
          <a:ext cx="0" cy="0"/>
          <a:chOff x="0" y="0"/>
          <a:chExt cx="0" cy="0"/>
        </a:xfrm>
      </p:grpSpPr>
      <p:pic>
        <p:nvPicPr>
          <p:cNvPr id="1501" name="Google Shape;1501;p1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02" name="Google Shape;1502;p11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504" name="Google Shape;1504;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05" name="Google Shape;1505;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06" name="Google Shape;1506;p11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507" name="Shape 1507"/>
        <p:cNvGrpSpPr/>
        <p:nvPr/>
      </p:nvGrpSpPr>
      <p:grpSpPr>
        <a:xfrm>
          <a:off x="0" y="0"/>
          <a:ext cx="0" cy="0"/>
          <a:chOff x="0" y="0"/>
          <a:chExt cx="0" cy="0"/>
        </a:xfrm>
      </p:grpSpPr>
      <p:pic>
        <p:nvPicPr>
          <p:cNvPr id="1508" name="Google Shape;1508;p12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09" name="Google Shape;1509;p12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511" name="Google Shape;1511;p12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12" name="Google Shape;1512;p12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13" name="Google Shape;1513;p12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14" name="Google Shape;1514;p12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515" name="Shape 1515"/>
        <p:cNvGrpSpPr/>
        <p:nvPr/>
      </p:nvGrpSpPr>
      <p:grpSpPr>
        <a:xfrm>
          <a:off x="0" y="0"/>
          <a:ext cx="0" cy="0"/>
          <a:chOff x="0" y="0"/>
          <a:chExt cx="0" cy="0"/>
        </a:xfrm>
      </p:grpSpPr>
      <p:pic>
        <p:nvPicPr>
          <p:cNvPr id="1516" name="Google Shape;1516;p1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17" name="Google Shape;1517;p1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19" name="Google Shape;1519;p12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20" name="Google Shape;1520;p12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21" name="Google Shape;1521;p12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22" name="Google Shape;1522;p12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523" name="Shape 1523"/>
        <p:cNvGrpSpPr/>
        <p:nvPr/>
      </p:nvGrpSpPr>
      <p:grpSpPr>
        <a:xfrm>
          <a:off x="0" y="0"/>
          <a:ext cx="0" cy="0"/>
          <a:chOff x="0" y="0"/>
          <a:chExt cx="0" cy="0"/>
        </a:xfrm>
      </p:grpSpPr>
      <p:pic>
        <p:nvPicPr>
          <p:cNvPr id="1524" name="Google Shape;1524;p1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25" name="Google Shape;1525;p1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27" name="Google Shape;1527;p12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28" name="Google Shape;1528;p12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29" name="Google Shape;1529;p12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30" name="Google Shape;1530;p12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531" name="Shape 1531"/>
        <p:cNvGrpSpPr/>
        <p:nvPr/>
      </p:nvGrpSpPr>
      <p:grpSpPr>
        <a:xfrm>
          <a:off x="0" y="0"/>
          <a:ext cx="0" cy="0"/>
          <a:chOff x="0" y="0"/>
          <a:chExt cx="0" cy="0"/>
        </a:xfrm>
      </p:grpSpPr>
      <p:pic>
        <p:nvPicPr>
          <p:cNvPr id="1532" name="Google Shape;1532;p1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33" name="Google Shape;1533;p1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35" name="Google Shape;1535;p12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36" name="Google Shape;1536;p12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37" name="Google Shape;1537;p12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38" name="Google Shape;1538;p12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539" name="Shape 1539"/>
        <p:cNvGrpSpPr/>
        <p:nvPr/>
      </p:nvGrpSpPr>
      <p:grpSpPr>
        <a:xfrm>
          <a:off x="0" y="0"/>
          <a:ext cx="0" cy="0"/>
          <a:chOff x="0" y="0"/>
          <a:chExt cx="0" cy="0"/>
        </a:xfrm>
      </p:grpSpPr>
      <p:pic>
        <p:nvPicPr>
          <p:cNvPr id="1540" name="Google Shape;1540;p12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41" name="Google Shape;1541;p1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543" name="Google Shape;1543;p12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44" name="Google Shape;1544;p1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1545" name="Google Shape;1545;p12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46" name="Google Shape;1546;p12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547" name="Shape 1547"/>
        <p:cNvGrpSpPr/>
        <p:nvPr/>
      </p:nvGrpSpPr>
      <p:grpSpPr>
        <a:xfrm>
          <a:off x="0" y="0"/>
          <a:ext cx="0" cy="0"/>
          <a:chOff x="0" y="0"/>
          <a:chExt cx="0" cy="0"/>
        </a:xfrm>
      </p:grpSpPr>
      <p:pic>
        <p:nvPicPr>
          <p:cNvPr id="1548" name="Google Shape;1548;p1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49" name="Google Shape;1549;p1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51" name="Google Shape;1551;p1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52" name="Google Shape;1552;p1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53" name="Google Shape;1553;p12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54" name="Google Shape;1554;p12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555" name="Shape 1555"/>
        <p:cNvGrpSpPr/>
        <p:nvPr/>
      </p:nvGrpSpPr>
      <p:grpSpPr>
        <a:xfrm>
          <a:off x="0" y="0"/>
          <a:ext cx="0" cy="0"/>
          <a:chOff x="0" y="0"/>
          <a:chExt cx="0" cy="0"/>
        </a:xfrm>
      </p:grpSpPr>
      <p:pic>
        <p:nvPicPr>
          <p:cNvPr id="1556" name="Google Shape;1556;p1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57" name="Google Shape;1557;p1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2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59" name="Google Shape;1559;p1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60" name="Google Shape;1560;p1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61" name="Google Shape;1561;p12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62" name="Google Shape;1562;p12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563" name="Shape 1563"/>
        <p:cNvGrpSpPr/>
        <p:nvPr/>
      </p:nvGrpSpPr>
      <p:grpSpPr>
        <a:xfrm>
          <a:off x="0" y="0"/>
          <a:ext cx="0" cy="0"/>
          <a:chOff x="0" y="0"/>
          <a:chExt cx="0" cy="0"/>
        </a:xfrm>
      </p:grpSpPr>
      <p:pic>
        <p:nvPicPr>
          <p:cNvPr id="1564" name="Google Shape;1564;p1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65" name="Google Shape;1565;p1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2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67" name="Google Shape;1567;p1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68" name="Google Shape;1568;p1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69" name="Google Shape;1569;p12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70" name="Google Shape;1570;p12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1571" name="Shape 1571"/>
        <p:cNvGrpSpPr/>
        <p:nvPr/>
      </p:nvGrpSpPr>
      <p:grpSpPr>
        <a:xfrm>
          <a:off x="0" y="0"/>
          <a:ext cx="0" cy="0"/>
          <a:chOff x="0" y="0"/>
          <a:chExt cx="0" cy="0"/>
        </a:xfrm>
      </p:grpSpPr>
      <p:sp>
        <p:nvSpPr>
          <p:cNvPr id="1572" name="Google Shape;1572;p12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3" name="Google Shape;1573;p12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574" name="Google Shape;1574;p12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75" name="Google Shape;1575;p12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76" name="Google Shape;1576;p12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577" name="Shape 1577"/>
        <p:cNvGrpSpPr/>
        <p:nvPr/>
      </p:nvGrpSpPr>
      <p:grpSpPr>
        <a:xfrm>
          <a:off x="0" y="0"/>
          <a:ext cx="0" cy="0"/>
          <a:chOff x="0" y="0"/>
          <a:chExt cx="0" cy="0"/>
        </a:xfrm>
      </p:grpSpPr>
      <p:sp>
        <p:nvSpPr>
          <p:cNvPr id="1578" name="Google Shape;1578;p12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9" name="Google Shape;1579;p12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580" name="Google Shape;1580;p12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81" name="Google Shape;1581;p12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82" name="Google Shape;1582;p129"/>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583" name="Shape 1583"/>
        <p:cNvGrpSpPr/>
        <p:nvPr/>
      </p:nvGrpSpPr>
      <p:grpSpPr>
        <a:xfrm>
          <a:off x="0" y="0"/>
          <a:ext cx="0" cy="0"/>
          <a:chOff x="0" y="0"/>
          <a:chExt cx="0" cy="0"/>
        </a:xfrm>
      </p:grpSpPr>
      <p:sp>
        <p:nvSpPr>
          <p:cNvPr id="1585" name="Google Shape;1585;p130"/>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586" name="Shape 1586"/>
        <p:cNvGrpSpPr/>
        <p:nvPr/>
      </p:nvGrpSpPr>
      <p:grpSpPr>
        <a:xfrm>
          <a:off x="0" y="0"/>
          <a:ext cx="0" cy="0"/>
          <a:chOff x="0" y="0"/>
          <a:chExt cx="0" cy="0"/>
        </a:xfrm>
      </p:grpSpPr>
      <p:sp>
        <p:nvSpPr>
          <p:cNvPr id="1587" name="Google Shape;1587;p13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588" name="Google Shape;1588;p13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589" name="Google Shape;1589;p13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590" name="Google Shape;1590;p13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591" name="Google Shape;1591;p13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592" name="Google Shape;1592;p13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593" name="Google Shape;1593;p13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594" name="Google Shape;1594;p13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595" name="Google Shape;1595;p13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596" name="Shape 1596"/>
        <p:cNvGrpSpPr/>
        <p:nvPr/>
      </p:nvGrpSpPr>
      <p:grpSpPr>
        <a:xfrm>
          <a:off x="0" y="0"/>
          <a:ext cx="0" cy="0"/>
          <a:chOff x="0" y="0"/>
          <a:chExt cx="0" cy="0"/>
        </a:xfrm>
      </p:grpSpPr>
      <p:pic>
        <p:nvPicPr>
          <p:cNvPr id="1597" name="Google Shape;1597;p13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598" name="Google Shape;1598;p132"/>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599" name="Shape 1599"/>
        <p:cNvGrpSpPr/>
        <p:nvPr/>
      </p:nvGrpSpPr>
      <p:grpSpPr>
        <a:xfrm>
          <a:off x="0" y="0"/>
          <a:ext cx="0" cy="0"/>
          <a:chOff x="0" y="0"/>
          <a:chExt cx="0" cy="0"/>
        </a:xfrm>
      </p:grpSpPr>
      <p:sp>
        <p:nvSpPr>
          <p:cNvPr id="1600" name="Google Shape;1600;p133"/>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Relationship Id="rId15" Type="http://schemas.openxmlformats.org/officeDocument/2006/relationships/slideLayout" Target="../slideLayouts/slideLayout85.xml"/><Relationship Id="rId16" Type="http://schemas.openxmlformats.org/officeDocument/2006/relationships/slideLayout" Target="../slideLayouts/slideLayout86.xml"/><Relationship Id="rId17" Type="http://schemas.openxmlformats.org/officeDocument/2006/relationships/slideLayout" Target="../slideLayouts/slideLayout87.xml"/><Relationship Id="rId18" Type="http://schemas.openxmlformats.org/officeDocument/2006/relationships/slideLayout" Target="../slideLayouts/slideLayout88.xml"/><Relationship Id="rId19" Type="http://schemas.openxmlformats.org/officeDocument/2006/relationships/slideLayout" Target="../slideLayouts/slideLayout89.xml"/><Relationship Id="rId20" Type="http://schemas.openxmlformats.org/officeDocument/2006/relationships/slideLayout" Target="../slideLayouts/slideLayout90.xml"/><Relationship Id="rId21" Type="http://schemas.openxmlformats.org/officeDocument/2006/relationships/slideLayout" Target="../slideLayouts/slideLayout91.xml"/><Relationship Id="rId22" Type="http://schemas.openxmlformats.org/officeDocument/2006/relationships/slideLayout" Target="../slideLayouts/slideLayout92.xml"/><Relationship Id="rId23" Type="http://schemas.openxmlformats.org/officeDocument/2006/relationships/slideLayout" Target="../slideLayouts/slideLayout93.xml"/><Relationship Id="rId24" Type="http://schemas.openxmlformats.org/officeDocument/2006/relationships/slideLayout" Target="../slideLayouts/slideLayout94.xml"/><Relationship Id="rId25" Type="http://schemas.openxmlformats.org/officeDocument/2006/relationships/slideLayout" Target="../slideLayouts/slideLayout95.xml"/><Relationship Id="rId26" Type="http://schemas.openxmlformats.org/officeDocument/2006/relationships/slideLayout" Target="../slideLayouts/slideLayout96.xml"/><Relationship Id="rId27" Type="http://schemas.openxmlformats.org/officeDocument/2006/relationships/slideLayout" Target="../slideLayouts/slideLayout97.xml"/><Relationship Id="rId28" Type="http://schemas.openxmlformats.org/officeDocument/2006/relationships/slideLayout" Target="../slideLayouts/slideLayout98.xml"/><Relationship Id="rId29" Type="http://schemas.openxmlformats.org/officeDocument/2006/relationships/slideLayout" Target="../slideLayouts/slideLayout99.xml"/><Relationship Id="rId30" Type="http://schemas.openxmlformats.org/officeDocument/2006/relationships/slideLayout" Target="../slideLayouts/slideLayout100.xml"/><Relationship Id="rId31" Type="http://schemas.openxmlformats.org/officeDocument/2006/relationships/slideLayout" Target="../slideLayouts/slideLayout101.xml"/><Relationship Id="rId32" Type="http://schemas.openxmlformats.org/officeDocument/2006/relationships/slideLayout" Target="../slideLayouts/slideLayout102.xml"/><Relationship Id="rId33" Type="http://schemas.openxmlformats.org/officeDocument/2006/relationships/slideLayout" Target="../slideLayouts/slideLayout103.xml"/><Relationship Id="rId34" Type="http://schemas.openxmlformats.org/officeDocument/2006/relationships/slideLayout" Target="../slideLayouts/slideLayout104.xml"/><Relationship Id="rId35" Type="http://schemas.openxmlformats.org/officeDocument/2006/relationships/slideLayout" Target="../slideLayouts/slideLayout105.xml"/><Relationship Id="rId36" Type="http://schemas.openxmlformats.org/officeDocument/2006/relationships/slideLayout" Target="../slideLayouts/slideLayout106.xml"/><Relationship Id="rId37" Type="http://schemas.openxmlformats.org/officeDocument/2006/relationships/slideLayout" Target="../slideLayouts/slideLayout107.xml"/><Relationship Id="rId38" Type="http://schemas.openxmlformats.org/officeDocument/2006/relationships/slideLayout" Target="../slideLayouts/slideLayout108.xml"/><Relationship Id="rId39" Type="http://schemas.openxmlformats.org/officeDocument/2006/relationships/slideLayout" Target="../slideLayouts/slideLayout109.xml"/><Relationship Id="rId40" Type="http://schemas.openxmlformats.org/officeDocument/2006/relationships/slideLayout" Target="../slideLayouts/slideLayout110.xml"/><Relationship Id="rId41" Type="http://schemas.openxmlformats.org/officeDocument/2006/relationships/slideLayout" Target="../slideLayouts/slideLayout111.xml"/><Relationship Id="rId42" Type="http://schemas.openxmlformats.org/officeDocument/2006/relationships/slideLayout" Target="../slideLayouts/slideLayout112.xml"/><Relationship Id="rId43" Type="http://schemas.openxmlformats.org/officeDocument/2006/relationships/slideLayout" Target="../slideLayouts/slideLayout113.xml"/><Relationship Id="rId44" Type="http://schemas.openxmlformats.org/officeDocument/2006/relationships/slideLayout" Target="../slideLayouts/slideLayout114.xml"/><Relationship Id="rId45" Type="http://schemas.openxmlformats.org/officeDocument/2006/relationships/slideLayout" Target="../slideLayouts/slideLayout115.xml"/><Relationship Id="rId46" Type="http://schemas.openxmlformats.org/officeDocument/2006/relationships/slideLayout" Target="../slideLayouts/slideLayout116.xml"/><Relationship Id="rId47" Type="http://schemas.openxmlformats.org/officeDocument/2006/relationships/slideLayout" Target="../slideLayouts/slideLayout117.xml"/><Relationship Id="rId48" Type="http://schemas.openxmlformats.org/officeDocument/2006/relationships/slideLayout" Target="../slideLayouts/slideLayout118.xml"/><Relationship Id="rId49" Type="http://schemas.openxmlformats.org/officeDocument/2006/relationships/slideLayout" Target="../slideLayouts/slideLayout119.xml"/><Relationship Id="rId50" Type="http://schemas.openxmlformats.org/officeDocument/2006/relationships/slideLayout" Target="../slideLayouts/slideLayout120.xml"/><Relationship Id="rId51" Type="http://schemas.openxmlformats.org/officeDocument/2006/relationships/slideLayout" Target="../slideLayouts/slideLayout121.xml"/><Relationship Id="rId52" Type="http://schemas.openxmlformats.org/officeDocument/2006/relationships/slideLayout" Target="../slideLayouts/slideLayout122.xml"/><Relationship Id="rId53" Type="http://schemas.openxmlformats.org/officeDocument/2006/relationships/slideLayout" Target="../slideLayouts/slideLayout123.xml"/><Relationship Id="rId54" Type="http://schemas.openxmlformats.org/officeDocument/2006/relationships/slideLayout" Target="../slideLayouts/slideLayout124.xml"/><Relationship Id="rId55" Type="http://schemas.openxmlformats.org/officeDocument/2006/relationships/slideLayout" Target="../slideLayouts/slideLayout125.xml"/><Relationship Id="rId56" Type="http://schemas.openxmlformats.org/officeDocument/2006/relationships/slideLayout" Target="../slideLayouts/slideLayout126.xml"/><Relationship Id="rId57" Type="http://schemas.openxmlformats.org/officeDocument/2006/relationships/slideLayout" Target="../slideLayouts/slideLayout127.xml"/><Relationship Id="rId58" Type="http://schemas.openxmlformats.org/officeDocument/2006/relationships/slideLayout" Target="../slideLayouts/slideLayout128.xml"/><Relationship Id="rId59" Type="http://schemas.openxmlformats.org/officeDocument/2006/relationships/slideLayout" Target="../slideLayouts/slideLayout129.xml"/><Relationship Id="rId60" Type="http://schemas.openxmlformats.org/officeDocument/2006/relationships/slideLayout" Target="../slideLayouts/slideLayout130.xml"/><Relationship Id="rId61" Type="http://schemas.openxmlformats.org/officeDocument/2006/relationships/slideLayout" Target="../slideLayouts/slideLayout131.xml"/><Relationship Id="rId6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63" name="Shape 863"/>
        <p:cNvGrpSpPr/>
        <p:nvPr/>
      </p:nvGrpSpPr>
      <p:grpSpPr>
        <a:xfrm>
          <a:off x="0" y="0"/>
          <a:ext cx="0" cy="0"/>
          <a:chOff x="0" y="0"/>
          <a:chExt cx="0" cy="0"/>
        </a:xfrm>
      </p:grpSpPr>
      <p:sp>
        <p:nvSpPr>
          <p:cNvPr id="864" name="Google Shape;864;p73"/>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865" name="Google Shape;865;p73"/>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 id="2147483774" r:id="rId57"/>
    <p:sldLayoutId id="2147483775" r:id="rId58"/>
    <p:sldLayoutId id="2147483776" r:id="rId59"/>
    <p:sldLayoutId id="2147483777" r:id="rId60"/>
    <p:sldLayoutId id="2147483778"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 Id="rId4" Type="http://schemas.openxmlformats.org/officeDocument/2006/relationships/image" Target="../media/image10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1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131.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13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xml"/><Relationship Id="rId3" Type="http://schemas.openxmlformats.org/officeDocument/2006/relationships/image" Target="../media/image1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1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1.xml"/><Relationship Id="rId3" Type="http://schemas.openxmlformats.org/officeDocument/2006/relationships/image" Target="../media/image1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1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3.xml"/><Relationship Id="rId3" Type="http://schemas.openxmlformats.org/officeDocument/2006/relationships/image" Target="../media/image1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5.xml"/><Relationship Id="rId3" Type="http://schemas.openxmlformats.org/officeDocument/2006/relationships/image" Target="../media/image116.png"/><Relationship Id="rId4" Type="http://schemas.openxmlformats.org/officeDocument/2006/relationships/image" Target="../media/image1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7.xml"/><Relationship Id="rId3" Type="http://schemas.openxmlformats.org/officeDocument/2006/relationships/image" Target="../media/image10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8.xml"/><Relationship Id="rId3" Type="http://schemas.openxmlformats.org/officeDocument/2006/relationships/image" Target="../media/image10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9.xml"/><Relationship Id="rId3" Type="http://schemas.openxmlformats.org/officeDocument/2006/relationships/image" Target="../media/image10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3.xml"/><Relationship Id="rId3" Type="http://schemas.openxmlformats.org/officeDocument/2006/relationships/image" Target="../media/image1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1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1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1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1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0.xml"/><Relationship Id="rId3" Type="http://schemas.openxmlformats.org/officeDocument/2006/relationships/image" Target="../media/image122.png"/><Relationship Id="rId4" Type="http://schemas.openxmlformats.org/officeDocument/2006/relationships/image" Target="../media/image119.png"/><Relationship Id="rId5" Type="http://schemas.openxmlformats.org/officeDocument/2006/relationships/image" Target="../media/image126.png"/><Relationship Id="rId6" Type="http://schemas.openxmlformats.org/officeDocument/2006/relationships/image" Target="../media/image1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1.xml"/><Relationship Id="rId3" Type="http://schemas.openxmlformats.org/officeDocument/2006/relationships/image" Target="../media/image124.png"/><Relationship Id="rId4" Type="http://schemas.openxmlformats.org/officeDocument/2006/relationships/image" Target="../media/image123.png"/><Relationship Id="rId5"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2.xml"/><Relationship Id="rId3" Type="http://schemas.openxmlformats.org/officeDocument/2006/relationships/image" Target="../media/image124.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3.xml"/><Relationship Id="rId3" Type="http://schemas.openxmlformats.org/officeDocument/2006/relationships/image" Target="../media/image124.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7.xml"/><Relationship Id="rId3" Type="http://schemas.openxmlformats.org/officeDocument/2006/relationships/image" Target="../media/image1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4" name="Shape 1604"/>
        <p:cNvGrpSpPr/>
        <p:nvPr/>
      </p:nvGrpSpPr>
      <p:grpSpPr>
        <a:xfrm>
          <a:off x="0" y="0"/>
          <a:ext cx="0" cy="0"/>
          <a:chOff x="0" y="0"/>
          <a:chExt cx="0" cy="0"/>
        </a:xfrm>
      </p:grpSpPr>
      <p:sp>
        <p:nvSpPr>
          <p:cNvPr id="1605" name="Google Shape;1605;p13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Falgal (reaction) kiimiko: roobab (precipitation)</a:t>
            </a:r>
            <a:endParaRPr/>
          </a:p>
        </p:txBody>
      </p:sp>
      <p:sp>
        <p:nvSpPr>
          <p:cNvPr id="1606" name="Google Shape;1606;p13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Fahanka falgal (reaction) kiimiko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10" name="Shape 1610"/>
        <p:cNvGrpSpPr/>
        <p:nvPr/>
      </p:nvGrpSpPr>
      <p:grpSpPr>
        <a:xfrm>
          <a:off x="0" y="0"/>
          <a:ext cx="0" cy="0"/>
          <a:chOff x="0" y="0"/>
          <a:chExt cx="0" cy="0"/>
        </a:xfrm>
      </p:grpSpPr>
      <p:sp>
        <p:nvSpPr>
          <p:cNvPr id="1611" name="Google Shape;1611;p13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grpSp>
        <p:nvGrpSpPr>
          <p:cNvPr id="1612" name="Google Shape;1612;p135"/>
          <p:cNvGrpSpPr/>
          <p:nvPr/>
        </p:nvGrpSpPr>
        <p:grpSpPr>
          <a:xfrm>
            <a:off x="4976400" y="1972350"/>
            <a:ext cx="3425325" cy="1387500"/>
            <a:chOff x="4976400" y="1972350"/>
            <a:chExt cx="3425325" cy="1387500"/>
          </a:xfrm>
        </p:grpSpPr>
        <p:grpSp>
          <p:nvGrpSpPr>
            <p:cNvPr id="1613" name="Google Shape;1613;p135"/>
            <p:cNvGrpSpPr/>
            <p:nvPr/>
          </p:nvGrpSpPr>
          <p:grpSpPr>
            <a:xfrm>
              <a:off x="4976400" y="1972350"/>
              <a:ext cx="3425325" cy="1387500"/>
              <a:chOff x="4824000" y="3420150"/>
              <a:chExt cx="3425325" cy="1387500"/>
            </a:xfrm>
          </p:grpSpPr>
          <p:sp>
            <p:nvSpPr>
              <p:cNvPr id="1614" name="Google Shape;1614;p135"/>
              <p:cNvSpPr/>
              <p:nvPr/>
            </p:nvSpPr>
            <p:spPr>
              <a:xfrm>
                <a:off x="4825725" y="3420150"/>
                <a:ext cx="3423600" cy="13875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35"/>
              <p:cNvSpPr txBox="1"/>
              <p:nvPr/>
            </p:nvSpPr>
            <p:spPr>
              <a:xfrm>
                <a:off x="4824000" y="3421875"/>
                <a:ext cx="3316800" cy="134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200">
                    <a:latin typeface="Lexend"/>
                    <a:ea typeface="Lexend"/>
                    <a:cs typeface="Lexend"/>
                    <a:sym typeface="Lexend"/>
                  </a:rPr>
                  <a:t>Darsigani wuxuu ku darayaa agab dheeri ah oo laga soo dejin karo bogga darsiga.</a:t>
                </a:r>
                <a:endParaRPr sz="1200">
                  <a:latin typeface="Lexend"/>
                  <a:ea typeface="Lexend"/>
                  <a:cs typeface="Lexend"/>
                  <a:sym typeface="Lexend"/>
                </a:endParaRPr>
              </a:p>
              <a:p>
                <a:pPr indent="0" lvl="0" marL="0" rtl="0" algn="l">
                  <a:lnSpc>
                    <a:spcPct val="115000"/>
                  </a:lnSpc>
                  <a:spcBef>
                    <a:spcPts val="1000"/>
                  </a:spcBef>
                  <a:spcAft>
                    <a:spcPts val="1000"/>
                  </a:spcAft>
                  <a:buNone/>
                </a:pPr>
                <a:r>
                  <a:rPr lang="en-GB" sz="1200">
                    <a:latin typeface="Lexend"/>
                    <a:ea typeface="Lexend"/>
                    <a:cs typeface="Lexend"/>
                    <a:sym typeface="Lexend"/>
                  </a:rPr>
                  <a:t>Isticmaal agabkan slides-ka ay ku jirto astaanta buugga furan.</a:t>
                </a:r>
                <a:endParaRPr sz="1200">
                  <a:latin typeface="Lexend"/>
                  <a:ea typeface="Lexend"/>
                  <a:cs typeface="Lexend"/>
                  <a:sym typeface="Lexend"/>
                </a:endParaRPr>
              </a:p>
            </p:txBody>
          </p:sp>
        </p:grpSp>
        <p:pic>
          <p:nvPicPr>
            <p:cNvPr id="1616" name="Google Shape;1616;p135"/>
            <p:cNvPicPr preferRelativeResize="0"/>
            <p:nvPr/>
          </p:nvPicPr>
          <p:blipFill>
            <a:blip r:embed="rId4">
              <a:alphaModFix/>
            </a:blip>
            <a:stretch>
              <a:fillRect/>
            </a:stretch>
          </p:blipFill>
          <p:spPr>
            <a:xfrm>
              <a:off x="7708424" y="2717550"/>
              <a:ext cx="597127" cy="461700"/>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0" name="Shape 1620"/>
        <p:cNvGrpSpPr/>
        <p:nvPr/>
      </p:nvGrpSpPr>
      <p:grpSpPr>
        <a:xfrm>
          <a:off x="0" y="0"/>
          <a:ext cx="0" cy="0"/>
          <a:chOff x="0" y="0"/>
          <a:chExt cx="0" cy="0"/>
        </a:xfrm>
      </p:grpSpPr>
      <p:sp>
        <p:nvSpPr>
          <p:cNvPr id="1621" name="Google Shape;1621;p136"/>
          <p:cNvSpPr txBox="1"/>
          <p:nvPr>
            <p:ph idx="3" type="subTitle"/>
          </p:nvPr>
        </p:nvSpPr>
        <p:spPr>
          <a:xfrm>
            <a:off x="324000" y="2295900"/>
            <a:ext cx="3948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milan (solution) aqueous (aq)</a:t>
            </a:r>
            <a:endParaRPr>
              <a:solidFill>
                <a:schemeClr val="dk1"/>
              </a:solidFill>
            </a:endParaRPr>
          </a:p>
        </p:txBody>
      </p:sp>
      <p:sp>
        <p:nvSpPr>
          <p:cNvPr id="1622" name="Google Shape;1622;p136"/>
          <p:cNvSpPr txBox="1"/>
          <p:nvPr>
            <p:ph idx="1" type="subTitle"/>
          </p:nvPr>
        </p:nvSpPr>
        <p:spPr>
          <a:xfrm>
            <a:off x="324000" y="810000"/>
            <a:ext cx="3948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roobab (precipitation)</a:t>
            </a:r>
            <a:endParaRPr>
              <a:solidFill>
                <a:schemeClr val="dk1"/>
              </a:solidFill>
            </a:endParaRPr>
          </a:p>
        </p:txBody>
      </p:sp>
      <p:sp>
        <p:nvSpPr>
          <p:cNvPr id="1623" name="Google Shape;1623;p136"/>
          <p:cNvSpPr txBox="1"/>
          <p:nvPr>
            <p:ph idx="5" type="subTitle"/>
          </p:nvPr>
        </p:nvSpPr>
        <p:spPr>
          <a:xfrm>
            <a:off x="324000" y="3781800"/>
            <a:ext cx="3948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falanqaynta kiimikada tayada (chemical qualitative analysis)</a:t>
            </a:r>
            <a:r>
              <a:rPr lang="en-GB" sz="1100">
                <a:solidFill>
                  <a:schemeClr val="dk1"/>
                </a:solidFill>
                <a:latin typeface="Lexend"/>
              </a:rPr>
              <a:t/>
            </a:r>
            <a:endParaRPr>
              <a:solidFill>
                <a:schemeClr val="dk1"/>
              </a:solidFill>
            </a:endParaRPr>
          </a:p>
        </p:txBody>
      </p:sp>
      <p:sp>
        <p:nvSpPr>
          <p:cNvPr id="1624" name="Google Shape;1624;p136"/>
          <p:cNvSpPr txBox="1"/>
          <p:nvPr>
            <p:ph idx="7" type="subTitle"/>
          </p:nvPr>
        </p:nvSpPr>
        <p:spPr>
          <a:xfrm>
            <a:off x="324000" y="1552950"/>
            <a:ext cx="3948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roob (precipitate)</a:t>
            </a:r>
            <a:endParaRPr>
              <a:solidFill>
                <a:schemeClr val="dk1"/>
              </a:solidFill>
            </a:endParaRPr>
          </a:p>
        </p:txBody>
      </p:sp>
      <p:sp>
        <p:nvSpPr>
          <p:cNvPr id="1625" name="Google Shape;1625;p136"/>
          <p:cNvSpPr txBox="1"/>
          <p:nvPr>
            <p:ph idx="9" type="subTitle"/>
          </p:nvPr>
        </p:nvSpPr>
        <p:spPr>
          <a:xfrm>
            <a:off x="324000" y="3038850"/>
            <a:ext cx="3948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aan milmi karin (insoluble)</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9" name="Shape 1629"/>
        <p:cNvGrpSpPr/>
        <p:nvPr/>
      </p:nvGrpSpPr>
      <p:grpSpPr>
        <a:xfrm>
          <a:off x="0" y="0"/>
          <a:ext cx="0" cy="0"/>
          <a:chOff x="0" y="0"/>
          <a:chExt cx="0" cy="0"/>
        </a:xfrm>
      </p:grpSpPr>
      <p:sp>
        <p:nvSpPr>
          <p:cNvPr id="1630" name="Google Shape;1630;p137"/>
          <p:cNvSpPr txBox="1"/>
          <p:nvPr>
            <p:ph idx="2" type="subTitle"/>
          </p:nvPr>
        </p:nvSpPr>
        <p:spPr>
          <a:xfrm>
            <a:off x="324000" y="8100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100">
                <a:solidFill>
                  <a:schemeClr val="dk1"/>
                </a:solidFill>
                <a:latin typeface="Lexend"/>
              </a:rPr>
              <a:t>Roobab (precipitation) waa habka roob (precipitate) loo sameeyo.</a:t>
            </a:r>
            <a:r>
              <a:rPr lang="en-GB" sz="1100">
                <a:solidFill>
                  <a:schemeClr val="dk1"/>
                </a:solidFill>
                <a:latin typeface="Lexend"/>
              </a:rPr>
              <a:t/>
            </a:r>
            <a:endParaRPr>
              <a:solidFill>
                <a:schemeClr val="dk1"/>
              </a:solidFill>
            </a:endParaRPr>
          </a:p>
        </p:txBody>
      </p:sp>
      <p:sp>
        <p:nvSpPr>
          <p:cNvPr id="1631" name="Google Shape;1631;p137"/>
          <p:cNvSpPr txBox="1"/>
          <p:nvPr>
            <p:ph idx="4" type="subTitle"/>
          </p:nvPr>
        </p:nvSpPr>
        <p:spPr>
          <a:xfrm>
            <a:off x="324000" y="21351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Milan (solution) aqueous (aq) waxaa la sameeyaa marka walax ku milan biyo (water).</a:t>
            </a:r>
            <a:r>
              <a:rPr b="1" lang="en-GB" sz="1100">
                <a:solidFill>
                  <a:schemeClr val="dk1"/>
                </a:solidFill>
                <a:latin typeface="Lexend"/>
              </a:rPr>
              <a:t/>
            </a:r>
            <a:r>
              <a:rPr lang="en-GB" sz="1100">
                <a:solidFill>
                  <a:schemeClr val="dk1"/>
                </a:solidFill>
                <a:latin typeface="Lexend"/>
              </a:rPr>
              <a:t/>
            </a:r>
            <a:endParaRPr>
              <a:solidFill>
                <a:schemeClr val="dk1"/>
              </a:solidFill>
            </a:endParaRPr>
          </a:p>
        </p:txBody>
      </p:sp>
      <p:sp>
        <p:nvSpPr>
          <p:cNvPr id="1632" name="Google Shape;1632;p137"/>
          <p:cNvSpPr txBox="1"/>
          <p:nvPr>
            <p:ph idx="6" type="subTitle"/>
          </p:nvPr>
        </p:nvSpPr>
        <p:spPr>
          <a:xfrm>
            <a:off x="324000" y="3629400"/>
            <a:ext cx="8496000" cy="65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100">
                <a:solidFill>
                  <a:schemeClr val="dk1"/>
                </a:solidFill>
                <a:latin typeface="Lexend"/>
              </a:rPr>
              <a:t>Falanqaynta kiimikada tayada (chemical qualitative analysis) waa tijaabo kiimiko oo xaqiijisa joogitaanka walax, kumana sheego inta walaxda ay tahay.</a:t>
            </a:r>
            <a:r>
              <a:rPr b="1" lang="en-GB" sz="1100">
                <a:solidFill>
                  <a:schemeClr val="dk1"/>
                </a:solidFill>
                <a:latin typeface="Lexend"/>
              </a:rPr>
              <a:t/>
            </a:r>
            <a:r>
              <a:rPr lang="en-GB" sz="1100">
                <a:solidFill>
                  <a:schemeClr val="dk1"/>
                </a:solidFill>
                <a:latin typeface="Lexend"/>
              </a:rPr>
              <a:t/>
            </a:r>
            <a:endParaRPr sz="2000">
              <a:solidFill>
                <a:schemeClr val="dk1"/>
              </a:solidFill>
            </a:endParaRPr>
          </a:p>
        </p:txBody>
      </p:sp>
      <p:sp>
        <p:nvSpPr>
          <p:cNvPr id="1633" name="Google Shape;1633;p137"/>
          <p:cNvSpPr txBox="1"/>
          <p:nvPr>
            <p:ph idx="8" type="subTitle"/>
          </p:nvPr>
        </p:nvSpPr>
        <p:spPr>
          <a:xfrm>
            <a:off x="324000" y="147255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Roob (precipitate) waa adag aan milmi karin (insoluble) oo ka sameysma marka laba milan (solution) ay falgalaan.</a:t>
            </a:r>
            <a:r>
              <a:rPr b="1" lang="en-GB" sz="1100">
                <a:solidFill>
                  <a:schemeClr val="dk1"/>
                </a:solidFill>
                <a:latin typeface="Lexend"/>
              </a:rPr>
              <a:t/>
            </a:r>
            <a:r>
              <a:rPr lang="en-GB" sz="1100">
                <a:solidFill>
                  <a:schemeClr val="dk1"/>
                </a:solidFill>
                <a:latin typeface="Lexend"/>
              </a:rPr>
              <a:t/>
            </a:r>
            <a:endParaRPr>
              <a:solidFill>
                <a:schemeClr val="dk1"/>
              </a:solidFill>
            </a:endParaRPr>
          </a:p>
        </p:txBody>
      </p:sp>
      <p:sp>
        <p:nvSpPr>
          <p:cNvPr id="1634" name="Google Shape;1634;p137"/>
          <p:cNvSpPr txBox="1"/>
          <p:nvPr>
            <p:ph idx="13" type="subTitle"/>
          </p:nvPr>
        </p:nvSpPr>
        <p:spPr>
          <a:xfrm>
            <a:off x="324000" y="2797650"/>
            <a:ext cx="8496000" cy="65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100">
                <a:solidFill>
                  <a:schemeClr val="dk1"/>
                </a:solidFill>
                <a:latin typeface="Lexend"/>
              </a:rPr>
              <a:t>Aan milmi karin (insoluble) waa qaab lagu qeexo walax aan ku milmi doonin milane gaar ah.</a:t>
            </a:r>
            <a:r>
              <a:rPr lang="en-GB" sz="1100">
                <a:solidFill>
                  <a:schemeClr val="dk1"/>
                </a:solidFill>
                <a:latin typeface="Lexend"/>
              </a:rPr>
              <a:t/>
            </a:r>
            <a:r>
              <a:rPr lang="en-GB" sz="1100">
                <a:solidFill>
                  <a:schemeClr val="dk1"/>
                </a:solidFill>
                <a:latin typeface="Lexend"/>
              </a:rPr>
              <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8" name="Shape 1638"/>
        <p:cNvGrpSpPr/>
        <p:nvPr/>
      </p:nvGrpSpPr>
      <p:grpSpPr>
        <a:xfrm>
          <a:off x="0" y="0"/>
          <a:ext cx="0" cy="0"/>
          <a:chOff x="0" y="0"/>
          <a:chExt cx="0" cy="0"/>
        </a:xfrm>
      </p:grpSpPr>
      <p:sp>
        <p:nvSpPr>
          <p:cNvPr id="1639" name="Google Shape;1639;p138"/>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qeexi karaa waxa dhacaya inta lagu jiro falgal (reaction) roobab (precipitation), iyo qorista isla'egta kiimikada ee muujinaysa.</a:t>
            </a:r>
            <a:r>
              <a:rPr lang="en-GB">
                <a:latin typeface="Lexend"/>
              </a:rPr>
              <a:t/>
            </a:r>
            <a:r>
              <a:rPr lang="en-GB">
                <a:latin typeface="Lexend"/>
              </a:rP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139"/>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Falgal (reaction) roobab (precipitation)</a:t>
            </a:r>
            <a:endParaRPr/>
          </a:p>
        </p:txBody>
      </p:sp>
      <p:sp>
        <p:nvSpPr>
          <p:cNvPr id="1645" name="Google Shape;1645;p139"/>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falgal (reaction) roobab (precipitation)</a:t>
            </a:r>
            <a:endParaRPr/>
          </a:p>
        </p:txBody>
      </p:sp>
      <p:sp>
        <p:nvSpPr>
          <p:cNvPr id="1646" name="Google Shape;1646;p13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Falgal (reaction) kiimiko: roobab (precipitation)</a:t>
            </a:r>
            <a:endParaRPr/>
          </a:p>
        </p:txBody>
      </p:sp>
      <p:pic>
        <p:nvPicPr>
          <p:cNvPr id="1647" name="Google Shape;1647;p139"/>
          <p:cNvPicPr preferRelativeResize="0"/>
          <p:nvPr/>
        </p:nvPicPr>
        <p:blipFill>
          <a:blip r:embed="rId3">
            <a:alphaModFix/>
          </a:blip>
          <a:stretch>
            <a:fillRect/>
          </a:stretch>
        </p:blipFill>
        <p:spPr>
          <a:xfrm>
            <a:off x="410875"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1" name="Shape 1651"/>
        <p:cNvGrpSpPr/>
        <p:nvPr/>
      </p:nvGrpSpPr>
      <p:grpSpPr>
        <a:xfrm>
          <a:off x="0" y="0"/>
          <a:ext cx="0" cy="0"/>
          <a:chOff x="0" y="0"/>
          <a:chExt cx="0" cy="0"/>
        </a:xfrm>
      </p:grpSpPr>
      <p:sp>
        <p:nvSpPr>
          <p:cNvPr id="1652" name="Google Shape;1652;p140"/>
          <p:cNvSpPr txBox="1"/>
          <p:nvPr>
            <p:ph idx="1" type="body"/>
          </p:nvPr>
        </p:nvSpPr>
        <p:spPr>
          <a:xfrm>
            <a:off x="324000" y="759300"/>
            <a:ext cx="7046700" cy="822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Falgal (reaction) roobab (precipitation) waxay dhacaan marka laba milan (solution) ay isku daraan si ay u sameeyaan shey adag oo aan milmi karin (insoluble).</a:t>
            </a:r>
            <a:endParaRPr/>
          </a:p>
        </p:txBody>
      </p:sp>
      <p:sp>
        <p:nvSpPr>
          <p:cNvPr id="1653" name="Google Shape;1653;p14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Falgal (reaction) roobab (precipitation)</a:t>
            </a:r>
            <a:endParaRPr/>
          </a:p>
        </p:txBody>
      </p:sp>
      <p:sp>
        <p:nvSpPr>
          <p:cNvPr id="1654" name="Google Shape;1654;p140"/>
          <p:cNvSpPr txBox="1"/>
          <p:nvPr/>
        </p:nvSpPr>
        <p:spPr>
          <a:xfrm>
            <a:off x="4068325" y="1581600"/>
            <a:ext cx="4178700" cy="15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Muujinta roob (precipitate) waa caddayn in falgal (reaction) kiimiko uu dhacay.</a:t>
            </a:r>
            <a:endParaRPr sz="2200">
              <a:solidFill>
                <a:schemeClr val="dk1"/>
              </a:solidFill>
              <a:latin typeface="Lexend"/>
              <a:ea typeface="Lexend"/>
              <a:cs typeface="Lexend"/>
              <a:sym typeface="Lexend"/>
            </a:endParaRPr>
          </a:p>
        </p:txBody>
      </p:sp>
      <p:grpSp>
        <p:nvGrpSpPr>
          <p:cNvPr id="1655" name="Google Shape;1655;p140"/>
          <p:cNvGrpSpPr/>
          <p:nvPr/>
        </p:nvGrpSpPr>
        <p:grpSpPr>
          <a:xfrm>
            <a:off x="324000" y="1520525"/>
            <a:ext cx="4236600" cy="3299875"/>
            <a:chOff x="324000" y="1520525"/>
            <a:chExt cx="4236600" cy="3299875"/>
          </a:xfrm>
        </p:grpSpPr>
        <p:pic>
          <p:nvPicPr>
            <p:cNvPr id="1656" name="Google Shape;1656;p140"/>
            <p:cNvPicPr preferRelativeResize="0"/>
            <p:nvPr/>
          </p:nvPicPr>
          <p:blipFill>
            <a:blip r:embed="rId3">
              <a:alphaModFix/>
            </a:blip>
            <a:stretch>
              <a:fillRect/>
            </a:stretch>
          </p:blipFill>
          <p:spPr>
            <a:xfrm>
              <a:off x="324000" y="1520525"/>
              <a:ext cx="3397599" cy="3022675"/>
            </a:xfrm>
            <a:prstGeom prst="rect">
              <a:avLst/>
            </a:prstGeom>
            <a:noFill/>
            <a:ln>
              <a:noFill/>
            </a:ln>
          </p:spPr>
        </p:pic>
        <p:sp>
          <p:nvSpPr>
            <p:cNvPr id="1657" name="Google Shape;1657;p140"/>
            <p:cNvSpPr txBox="1"/>
            <p:nvPr/>
          </p:nvSpPr>
          <p:spPr>
            <a:xfrm>
              <a:off x="324000" y="4543200"/>
              <a:ext cx="4236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samaynta raareedka rasaasta iodide (lead iodide precipitate forming)</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1" name="Shape 1661"/>
        <p:cNvGrpSpPr/>
        <p:nvPr/>
      </p:nvGrpSpPr>
      <p:grpSpPr>
        <a:xfrm>
          <a:off x="0" y="0"/>
          <a:ext cx="0" cy="0"/>
          <a:chOff x="0" y="0"/>
          <a:chExt cx="0" cy="0"/>
        </a:xfrm>
      </p:grpSpPr>
      <p:sp>
        <p:nvSpPr>
          <p:cNvPr id="1662" name="Google Shape;1662;p14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Falgalyada raareedka (Precipitation reactions)</a:t>
            </a:r>
            <a:endParaRPr/>
          </a:p>
        </p:txBody>
      </p:sp>
      <p:sp>
        <p:nvSpPr>
          <p:cNvPr id="1663" name="Google Shape;1663;p141"/>
          <p:cNvSpPr txBox="1"/>
          <p:nvPr/>
        </p:nvSpPr>
        <p:spPr>
          <a:xfrm>
            <a:off x="324000" y="810000"/>
            <a:ext cx="66114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Isku darka milanka (solution) nitrate-ka rasaasta (lead nitrate) iyo potassium iodide (potassium iodide) wuxuu keenaa samaynta raareed (precipitate) huruud ah oo ah rasaasta iodide (lead iodide) iyo milan (solution) ah potassium nitrate (potassium nitrate).</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664" name="Google Shape;1664;p141"/>
          <p:cNvSpPr txBox="1"/>
          <p:nvPr/>
        </p:nvSpPr>
        <p:spPr>
          <a:xfrm>
            <a:off x="341250" y="1983200"/>
            <a:ext cx="6789900" cy="95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Astaamaha xaaladda (state symbols) waxaa loo isticmaali karaa in lagu garto haddii falgal (reaction) uu soo saaray raareed (precipitate).</a:t>
            </a:r>
            <a:endParaRPr sz="20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pic>
        <p:nvPicPr>
          <p:cNvPr id="1665" name="Google Shape;1665;p141"/>
          <p:cNvPicPr preferRelativeResize="0"/>
          <p:nvPr/>
        </p:nvPicPr>
        <p:blipFill>
          <a:blip r:embed="rId3">
            <a:alphaModFix/>
          </a:blip>
          <a:stretch>
            <a:fillRect/>
          </a:stretch>
        </p:blipFill>
        <p:spPr>
          <a:xfrm>
            <a:off x="7185825" y="1114800"/>
            <a:ext cx="1634175" cy="1453851"/>
          </a:xfrm>
          <a:prstGeom prst="rect">
            <a:avLst/>
          </a:prstGeom>
          <a:noFill/>
          <a:ln>
            <a:noFill/>
          </a:ln>
        </p:spPr>
      </p:pic>
      <p:sp>
        <p:nvSpPr>
          <p:cNvPr id="1666" name="Google Shape;1666;p141"/>
          <p:cNvSpPr txBox="1"/>
          <p:nvPr/>
        </p:nvSpPr>
        <p:spPr>
          <a:xfrm>
            <a:off x="627450" y="3667050"/>
            <a:ext cx="7385100" cy="67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Pb(NO3)2(aq)+2KI(aq)→PbI2(s)+ 2KNO3(aq)</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667" name="Google Shape;1667;p141"/>
          <p:cNvSpPr txBox="1"/>
          <p:nvPr/>
        </p:nvSpPr>
        <p:spPr>
          <a:xfrm>
            <a:off x="358650" y="2859000"/>
            <a:ext cx="84267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nitrate-ka rasaasta (aq) (lead nitrate(aq)) + potassium iodide (aq) (potassium iodide(aq)) → rasaasta iodide (s) (lead iodide(s)) + potassium nitrate (aq) (potassium nitrate(aq))</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endParaRPr baseline="-25000"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grpSp>
        <p:nvGrpSpPr>
          <p:cNvPr id="1668" name="Google Shape;1668;p141"/>
          <p:cNvGrpSpPr/>
          <p:nvPr/>
        </p:nvGrpSpPr>
        <p:grpSpPr>
          <a:xfrm>
            <a:off x="3990075" y="2941600"/>
            <a:ext cx="3833675" cy="1845425"/>
            <a:chOff x="3990075" y="2941600"/>
            <a:chExt cx="3833675" cy="1845425"/>
          </a:xfrm>
        </p:grpSpPr>
        <p:sp>
          <p:nvSpPr>
            <p:cNvPr id="1669" name="Google Shape;1669;p141"/>
            <p:cNvSpPr/>
            <p:nvPr/>
          </p:nvSpPr>
          <p:spPr>
            <a:xfrm>
              <a:off x="5861700" y="2941600"/>
              <a:ext cx="378600" cy="3786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70" name="Google Shape;1670;p141"/>
            <p:cNvCxnSpPr>
              <a:stCxn id="1669" idx="5"/>
              <a:endCxn id="1671" idx="0"/>
            </p:cNvCxnSpPr>
            <p:nvPr/>
          </p:nvCxnSpPr>
          <p:spPr>
            <a:xfrm>
              <a:off x="6184855" y="3264755"/>
              <a:ext cx="499800" cy="968100"/>
            </a:xfrm>
            <a:prstGeom prst="straightConnector1">
              <a:avLst/>
            </a:prstGeom>
            <a:noFill/>
            <a:ln cap="flat" cmpd="sng" w="38100">
              <a:solidFill>
                <a:schemeClr val="accent4"/>
              </a:solidFill>
              <a:prstDash val="solid"/>
              <a:round/>
              <a:headEnd len="med" w="med" type="none"/>
              <a:tailEnd len="med" w="med" type="none"/>
            </a:ln>
          </p:spPr>
        </p:cxnSp>
        <p:sp>
          <p:nvSpPr>
            <p:cNvPr id="1671" name="Google Shape;1671;p141"/>
            <p:cNvSpPr txBox="1"/>
            <p:nvPr/>
          </p:nvSpPr>
          <p:spPr>
            <a:xfrm>
              <a:off x="5545850" y="4232925"/>
              <a:ext cx="22779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wuxuu muujinayaa in adke (solid) la sameeyay</a:t>
              </a:r>
              <a:endParaRPr sz="2200">
                <a:solidFill>
                  <a:schemeClr val="dk1"/>
                </a:solidFill>
                <a:latin typeface="Lexend"/>
                <a:ea typeface="Lexend"/>
                <a:cs typeface="Lexend"/>
                <a:sym typeface="Lexend"/>
              </a:endParaRPr>
            </a:p>
          </p:txBody>
        </p:sp>
        <p:sp>
          <p:nvSpPr>
            <p:cNvPr id="1672" name="Google Shape;1672;p141"/>
            <p:cNvSpPr/>
            <p:nvPr/>
          </p:nvSpPr>
          <p:spPr>
            <a:xfrm>
              <a:off x="3990075" y="3816450"/>
              <a:ext cx="378600" cy="3786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73" name="Google Shape;1673;p141"/>
            <p:cNvCxnSpPr>
              <a:stCxn id="1672" idx="5"/>
              <a:endCxn id="1671" idx="1"/>
            </p:cNvCxnSpPr>
            <p:nvPr/>
          </p:nvCxnSpPr>
          <p:spPr>
            <a:xfrm>
              <a:off x="4313230" y="4139605"/>
              <a:ext cx="1232700" cy="370500"/>
            </a:xfrm>
            <a:prstGeom prst="straightConnector1">
              <a:avLst/>
            </a:prstGeom>
            <a:noFill/>
            <a:ln cap="flat" cmpd="sng" w="38100">
              <a:solidFill>
                <a:schemeClr val="accent4"/>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7" name="Shape 1677"/>
        <p:cNvGrpSpPr/>
        <p:nvPr/>
      </p:nvGrpSpPr>
      <p:grpSpPr>
        <a:xfrm>
          <a:off x="0" y="0"/>
          <a:ext cx="0" cy="0"/>
          <a:chOff x="0" y="0"/>
          <a:chExt cx="0" cy="0"/>
        </a:xfrm>
      </p:grpSpPr>
      <p:sp>
        <p:nvSpPr>
          <p:cNvPr id="1678" name="Google Shape;1678;p142"/>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xaaladda walaxda (state of matter) ee raareedka (precipitate)?</a:t>
            </a:r>
            <a:r>
              <a:rPr lang="en-GB">
                <a:latin typeface="Lexend"/>
              </a:rPr>
              <a:t/>
            </a:r>
            <a:r>
              <a:rPr lang="en-GB">
                <a:latin typeface="Lexend"/>
              </a:rPr>
              <a:t/>
            </a:r>
            <a:endParaRPr/>
          </a:p>
        </p:txBody>
      </p:sp>
      <p:sp>
        <p:nvSpPr>
          <p:cNvPr id="1679" name="Google Shape;1679;p14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Falgalyada raareedka (Precipitation reactions)</a:t>
            </a:r>
            <a:endParaRPr/>
          </a:p>
        </p:txBody>
      </p:sp>
      <p:sp>
        <p:nvSpPr>
          <p:cNvPr id="1680" name="Google Shape;1680;p142"/>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adke (s) (solid (s))</a:t>
            </a:r>
            <a:endParaRPr/>
          </a:p>
        </p:txBody>
      </p:sp>
      <p:sp>
        <p:nvSpPr>
          <p:cNvPr id="1681" name="Google Shape;1681;p142"/>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dareere (l) (liquid (l))</a:t>
            </a:r>
            <a:endParaRPr/>
          </a:p>
        </p:txBody>
      </p:sp>
      <p:sp>
        <p:nvSpPr>
          <p:cNvPr id="1682" name="Google Shape;1682;p142"/>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neef (g) (gas (g))</a:t>
            </a:r>
            <a:endParaRPr/>
          </a:p>
        </p:txBody>
      </p:sp>
      <p:sp>
        <p:nvSpPr>
          <p:cNvPr id="1683" name="Google Shape;1683;p142"/>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milan (aq) (solution (aq))</a:t>
            </a:r>
            <a:endParaRPr/>
          </a:p>
        </p:txBody>
      </p:sp>
      <p:pic>
        <p:nvPicPr>
          <p:cNvPr id="1684" name="Google Shape;1684;p142"/>
          <p:cNvPicPr preferRelativeResize="0"/>
          <p:nvPr/>
        </p:nvPicPr>
        <p:blipFill>
          <a:blip r:embed="rId3">
            <a:alphaModFix/>
          </a:blip>
          <a:stretch>
            <a:fillRect/>
          </a:stretch>
        </p:blipFill>
        <p:spPr>
          <a:xfrm>
            <a:off x="2351208" y="16391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143"/>
          <p:cNvSpPr txBox="1"/>
          <p:nvPr>
            <p:ph idx="1" type="body"/>
          </p:nvPr>
        </p:nvSpPr>
        <p:spPr>
          <a:xfrm>
            <a:off x="324000" y="759300"/>
            <a:ext cx="7024800" cy="73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Maaddaama raareedka (precipitate) uu yahay adke (solid), wuxuu u degi doonaa gunta weelka (container) waqti ka dib.</a:t>
            </a:r>
            <a:endParaRPr/>
          </a:p>
        </p:txBody>
      </p:sp>
      <p:sp>
        <p:nvSpPr>
          <p:cNvPr id="1690" name="Google Shape;1690;p14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Falgalyada raareedka (Precipitation reactions)</a:t>
            </a:r>
            <a:endParaRPr/>
          </a:p>
        </p:txBody>
      </p:sp>
      <p:sp>
        <p:nvSpPr>
          <p:cNvPr id="1691" name="Google Shape;1691;p143"/>
          <p:cNvSpPr txBox="1"/>
          <p:nvPr/>
        </p:nvSpPr>
        <p:spPr>
          <a:xfrm>
            <a:off x="3308100" y="1987900"/>
            <a:ext cx="55119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Marka raareed (precipitate) uu sameeyo, wuxuu:</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wuxuu ka dhigi doonaa milanka (solution) la sameeyay mid daruuroobay/madhan (cloudy/opaque)</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wuxuu noqon karaa cad ama midab leh</a:t>
            </a:r>
            <a:endParaRPr sz="20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dk1"/>
              </a:solidFill>
              <a:latin typeface="Lexend"/>
              <a:ea typeface="Lexend"/>
              <a:cs typeface="Lexend"/>
              <a:sym typeface="Lexend"/>
            </a:endParaRPr>
          </a:p>
        </p:txBody>
      </p:sp>
      <p:pic>
        <p:nvPicPr>
          <p:cNvPr id="1692" name="Google Shape;1692;p143"/>
          <p:cNvPicPr preferRelativeResize="0"/>
          <p:nvPr/>
        </p:nvPicPr>
        <p:blipFill rotWithShape="1">
          <a:blip r:embed="rId3">
            <a:alphaModFix/>
          </a:blip>
          <a:srcRect b="8285" l="-3302" r="-10957" t="8277"/>
          <a:stretch/>
        </p:blipFill>
        <p:spPr>
          <a:xfrm>
            <a:off x="324000" y="1494600"/>
            <a:ext cx="2563200" cy="2807700"/>
          </a:xfrm>
          <a:prstGeom prst="rect">
            <a:avLst/>
          </a:prstGeom>
          <a:noFill/>
          <a:ln>
            <a:noFill/>
          </a:ln>
        </p:spPr>
      </p:pic>
      <p:sp>
        <p:nvSpPr>
          <p:cNvPr id="1693" name="Google Shape;1693;p143"/>
          <p:cNvSpPr txBox="1"/>
          <p:nvPr/>
        </p:nvSpPr>
        <p:spPr>
          <a:xfrm>
            <a:off x="62700" y="4787675"/>
            <a:ext cx="87573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a:latin typeface="Lexend"/>
              </a:rPr>
              <a:t/>
            </a:r>
            <a:endParaRPr sz="600">
              <a:solidFill>
                <a:srgbClr val="878787"/>
              </a:solidFill>
              <a:latin typeface="Lexend Medium"/>
              <a:ea typeface="Lexend Medium"/>
              <a:cs typeface="Lexend Medium"/>
              <a:sym typeface="Lexe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7" name="Shape 1697"/>
        <p:cNvGrpSpPr/>
        <p:nvPr/>
      </p:nvGrpSpPr>
      <p:grpSpPr>
        <a:xfrm>
          <a:off x="0" y="0"/>
          <a:ext cx="0" cy="0"/>
          <a:chOff x="0" y="0"/>
          <a:chExt cx="0" cy="0"/>
        </a:xfrm>
      </p:grpSpPr>
      <p:sp>
        <p:nvSpPr>
          <p:cNvPr id="1698" name="Google Shape;1698;p144"/>
          <p:cNvSpPr txBox="1"/>
          <p:nvPr>
            <p:ph idx="1" type="subTitle"/>
          </p:nvPr>
        </p:nvSpPr>
        <p:spPr>
          <a:xfrm>
            <a:off x="980575" y="3196113"/>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Walax leh astaanta xaaladda (aq) (state symbol (aq)) waa raareed (precipitate).</a:t>
            </a:r>
            <a:r>
              <a:rPr lang="en-GB" sz="1100">
                <a:latin typeface="Lexend"/>
              </a:rPr>
              <a:t/>
            </a:r>
            <a:endParaRPr/>
          </a:p>
        </p:txBody>
      </p:sp>
      <p:sp>
        <p:nvSpPr>
          <p:cNvPr id="1699" name="Google Shape;1699;p144"/>
          <p:cNvSpPr txBox="1"/>
          <p:nvPr>
            <p:ph idx="2" type="subTitle"/>
          </p:nvPr>
        </p:nvSpPr>
        <p:spPr>
          <a:xfrm>
            <a:off x="324000" y="1080000"/>
            <a:ext cx="83223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Astaamaha xaaladda (state symbols) waxaa loo isticmaali karaa in lagu garto falgal raareed (precipitation reaction).</a:t>
            </a:r>
            <a:br>
              <a:rPr lang="en-GB"/>
            </a:br>
            <a:r>
              <a:rPr lang="en-GB" sz="1100">
                <a:latin typeface="Lexend"/>
              </a:rPr>
              <a:t/>
            </a:r>
            <a:endParaRPr/>
          </a:p>
        </p:txBody>
      </p:sp>
      <p:sp>
        <p:nvSpPr>
          <p:cNvPr id="1700" name="Google Shape;1700;p144"/>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Walax leh astaanta xaaladda (s) (state symbol (s)) waa raareed (precipitate).</a:t>
            </a:r>
            <a:endParaRPr/>
          </a:p>
        </p:txBody>
      </p:sp>
      <p:sp>
        <p:nvSpPr>
          <p:cNvPr id="1701" name="Google Shape;1701;p14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Falgalyada raareedka (Precipitation reactions)</a:t>
            </a:r>
            <a:endParaRPr/>
          </a:p>
        </p:txBody>
      </p:sp>
      <p:pic>
        <p:nvPicPr>
          <p:cNvPr id="1702" name="Google Shape;1702;p144"/>
          <p:cNvPicPr preferRelativeResize="0"/>
          <p:nvPr/>
        </p:nvPicPr>
        <p:blipFill>
          <a:blip r:embed="rId3">
            <a:alphaModFix/>
          </a:blip>
          <a:stretch>
            <a:fillRect/>
          </a:stretch>
        </p:blipFill>
        <p:spPr>
          <a:xfrm>
            <a:off x="7514858" y="4401300"/>
            <a:ext cx="396000" cy="419100"/>
          </a:xfrm>
          <a:prstGeom prst="rect">
            <a:avLst/>
          </a:prstGeom>
          <a:noFill/>
          <a:ln>
            <a:noFill/>
          </a:ln>
        </p:spPr>
      </p:pic>
      <p:pic>
        <p:nvPicPr>
          <p:cNvPr id="1703" name="Google Shape;1703;p144"/>
          <p:cNvPicPr preferRelativeResize="0"/>
          <p:nvPr/>
        </p:nvPicPr>
        <p:blipFill>
          <a:blip r:embed="rId3">
            <a:alphaModFix/>
          </a:blip>
          <a:stretch>
            <a:fillRect/>
          </a:stretch>
        </p:blipFill>
        <p:spPr>
          <a:xfrm>
            <a:off x="3794933" y="1797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7" name="Shape 1707"/>
        <p:cNvGrpSpPr/>
        <p:nvPr/>
      </p:nvGrpSpPr>
      <p:grpSpPr>
        <a:xfrm>
          <a:off x="0" y="0"/>
          <a:ext cx="0" cy="0"/>
          <a:chOff x="0" y="0"/>
          <a:chExt cx="0" cy="0"/>
        </a:xfrm>
      </p:grpSpPr>
      <p:sp>
        <p:nvSpPr>
          <p:cNvPr id="1708" name="Google Shape;1708;p145"/>
          <p:cNvSpPr txBox="1"/>
          <p:nvPr>
            <p:ph idx="1" type="body"/>
          </p:nvPr>
        </p:nvSpPr>
        <p:spPr>
          <a:xfrm>
            <a:off x="324000" y="759300"/>
            <a:ext cx="6807300" cy="4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loo ururiyo precipitate-ka waxaan isticmaali karnaa filtration.</a:t>
            </a:r>
            <a:endParaRPr/>
          </a:p>
        </p:txBody>
      </p:sp>
      <p:sp>
        <p:nvSpPr>
          <p:cNvPr id="1709" name="Google Shape;1709;p14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Falgal (reaction) precipitation</a:t>
            </a:r>
            <a:endParaRPr/>
          </a:p>
        </p:txBody>
      </p:sp>
      <p:pic>
        <p:nvPicPr>
          <p:cNvPr id="1710" name="Google Shape;1710;p145"/>
          <p:cNvPicPr preferRelativeResize="0"/>
          <p:nvPr/>
        </p:nvPicPr>
        <p:blipFill>
          <a:blip r:embed="rId3">
            <a:alphaModFix/>
          </a:blip>
          <a:stretch>
            <a:fillRect/>
          </a:stretch>
        </p:blipFill>
        <p:spPr>
          <a:xfrm>
            <a:off x="3716050" y="1328400"/>
            <a:ext cx="1711900" cy="2887326"/>
          </a:xfrm>
          <a:prstGeom prst="rect">
            <a:avLst/>
          </a:prstGeom>
          <a:noFill/>
          <a:ln>
            <a:noFill/>
          </a:ln>
        </p:spPr>
      </p:pic>
      <p:grpSp>
        <p:nvGrpSpPr>
          <p:cNvPr id="1711" name="Google Shape;1711;p145"/>
          <p:cNvGrpSpPr/>
          <p:nvPr/>
        </p:nvGrpSpPr>
        <p:grpSpPr>
          <a:xfrm>
            <a:off x="2720475" y="1832950"/>
            <a:ext cx="1160700" cy="277200"/>
            <a:chOff x="2720475" y="1832950"/>
            <a:chExt cx="1160700" cy="277200"/>
          </a:xfrm>
        </p:grpSpPr>
        <p:sp>
          <p:nvSpPr>
            <p:cNvPr id="1712" name="Google Shape;1712;p145"/>
            <p:cNvSpPr txBox="1"/>
            <p:nvPr/>
          </p:nvSpPr>
          <p:spPr>
            <a:xfrm>
              <a:off x="2720475" y="1832950"/>
              <a:ext cx="848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beaker</a:t>
              </a:r>
              <a:endParaRPr sz="1800">
                <a:solidFill>
                  <a:schemeClr val="dk1"/>
                </a:solidFill>
                <a:latin typeface="Lexend"/>
                <a:ea typeface="Lexend"/>
                <a:cs typeface="Lexend"/>
                <a:sym typeface="Lexend"/>
              </a:endParaRPr>
            </a:p>
          </p:txBody>
        </p:sp>
        <p:cxnSp>
          <p:nvCxnSpPr>
            <p:cNvPr id="1713" name="Google Shape;1713;p145"/>
            <p:cNvCxnSpPr>
              <a:stCxn id="1712" idx="3"/>
            </p:cNvCxnSpPr>
            <p:nvPr/>
          </p:nvCxnSpPr>
          <p:spPr>
            <a:xfrm>
              <a:off x="3569175" y="1971550"/>
              <a:ext cx="312000" cy="66900"/>
            </a:xfrm>
            <a:prstGeom prst="straightConnector1">
              <a:avLst/>
            </a:prstGeom>
            <a:noFill/>
            <a:ln cap="flat" cmpd="sng" w="38100">
              <a:solidFill>
                <a:schemeClr val="dk1"/>
              </a:solidFill>
              <a:prstDash val="solid"/>
              <a:round/>
              <a:headEnd len="med" w="med" type="none"/>
              <a:tailEnd len="med" w="med" type="none"/>
            </a:ln>
          </p:spPr>
        </p:cxnSp>
      </p:grpSp>
      <p:grpSp>
        <p:nvGrpSpPr>
          <p:cNvPr id="1714" name="Google Shape;1714;p145"/>
          <p:cNvGrpSpPr/>
          <p:nvPr/>
        </p:nvGrpSpPr>
        <p:grpSpPr>
          <a:xfrm>
            <a:off x="2756748" y="2836688"/>
            <a:ext cx="1958700" cy="277200"/>
            <a:chOff x="2756748" y="2836688"/>
            <a:chExt cx="1958700" cy="277200"/>
          </a:xfrm>
        </p:grpSpPr>
        <p:sp>
          <p:nvSpPr>
            <p:cNvPr id="1715" name="Google Shape;1715;p145"/>
            <p:cNvSpPr txBox="1"/>
            <p:nvPr/>
          </p:nvSpPr>
          <p:spPr>
            <a:xfrm>
              <a:off x="2756748" y="2836688"/>
              <a:ext cx="848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funnel</a:t>
              </a:r>
              <a:endParaRPr sz="1800">
                <a:solidFill>
                  <a:schemeClr val="dk1"/>
                </a:solidFill>
                <a:latin typeface="Lexend"/>
                <a:ea typeface="Lexend"/>
                <a:cs typeface="Lexend"/>
                <a:sym typeface="Lexend"/>
              </a:endParaRPr>
            </a:p>
          </p:txBody>
        </p:sp>
        <p:cxnSp>
          <p:nvCxnSpPr>
            <p:cNvPr id="1716" name="Google Shape;1716;p145"/>
            <p:cNvCxnSpPr>
              <a:stCxn id="1715" idx="3"/>
            </p:cNvCxnSpPr>
            <p:nvPr/>
          </p:nvCxnSpPr>
          <p:spPr>
            <a:xfrm>
              <a:off x="3605448" y="2975288"/>
              <a:ext cx="1110000" cy="0"/>
            </a:xfrm>
            <a:prstGeom prst="straightConnector1">
              <a:avLst/>
            </a:prstGeom>
            <a:noFill/>
            <a:ln cap="flat" cmpd="sng" w="38100">
              <a:solidFill>
                <a:schemeClr val="dk1"/>
              </a:solidFill>
              <a:prstDash val="solid"/>
              <a:round/>
              <a:headEnd len="med" w="med" type="none"/>
              <a:tailEnd len="med" w="med" type="none"/>
            </a:ln>
          </p:spPr>
        </p:cxnSp>
      </p:grpSp>
      <p:grpSp>
        <p:nvGrpSpPr>
          <p:cNvPr id="1717" name="Google Shape;1717;p145"/>
          <p:cNvGrpSpPr/>
          <p:nvPr/>
        </p:nvGrpSpPr>
        <p:grpSpPr>
          <a:xfrm>
            <a:off x="2742225" y="3146025"/>
            <a:ext cx="2024100" cy="277200"/>
            <a:chOff x="2742225" y="3146025"/>
            <a:chExt cx="2024100" cy="277200"/>
          </a:xfrm>
        </p:grpSpPr>
        <p:sp>
          <p:nvSpPr>
            <p:cNvPr id="1718" name="Google Shape;1718;p145"/>
            <p:cNvSpPr txBox="1"/>
            <p:nvPr/>
          </p:nvSpPr>
          <p:spPr>
            <a:xfrm>
              <a:off x="2742225" y="3146025"/>
              <a:ext cx="1443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conical flask</a:t>
              </a:r>
              <a:endParaRPr sz="1800">
                <a:solidFill>
                  <a:schemeClr val="dk1"/>
                </a:solidFill>
                <a:latin typeface="Lexend"/>
                <a:ea typeface="Lexend"/>
                <a:cs typeface="Lexend"/>
                <a:sym typeface="Lexend"/>
              </a:endParaRPr>
            </a:p>
          </p:txBody>
        </p:sp>
        <p:cxnSp>
          <p:nvCxnSpPr>
            <p:cNvPr id="1719" name="Google Shape;1719;p145"/>
            <p:cNvCxnSpPr>
              <a:stCxn id="1718" idx="3"/>
            </p:cNvCxnSpPr>
            <p:nvPr/>
          </p:nvCxnSpPr>
          <p:spPr>
            <a:xfrm>
              <a:off x="4185825" y="3284625"/>
              <a:ext cx="580500" cy="0"/>
            </a:xfrm>
            <a:prstGeom prst="straightConnector1">
              <a:avLst/>
            </a:prstGeom>
            <a:noFill/>
            <a:ln cap="flat" cmpd="sng" w="38100">
              <a:solidFill>
                <a:schemeClr val="dk1"/>
              </a:solidFill>
              <a:prstDash val="solid"/>
              <a:round/>
              <a:headEnd len="med" w="med" type="none"/>
              <a:tailEnd len="med" w="med" type="none"/>
            </a:ln>
          </p:spPr>
        </p:cxnSp>
      </p:grpSp>
      <p:grpSp>
        <p:nvGrpSpPr>
          <p:cNvPr id="1720" name="Google Shape;1720;p145"/>
          <p:cNvGrpSpPr/>
          <p:nvPr/>
        </p:nvGrpSpPr>
        <p:grpSpPr>
          <a:xfrm>
            <a:off x="2720475" y="2294550"/>
            <a:ext cx="1980600" cy="542100"/>
            <a:chOff x="2720475" y="2294550"/>
            <a:chExt cx="1980600" cy="542100"/>
          </a:xfrm>
        </p:grpSpPr>
        <p:sp>
          <p:nvSpPr>
            <p:cNvPr id="1721" name="Google Shape;1721;p145"/>
            <p:cNvSpPr txBox="1"/>
            <p:nvPr/>
          </p:nvSpPr>
          <p:spPr>
            <a:xfrm>
              <a:off x="2720475" y="2294550"/>
              <a:ext cx="130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filter paper</a:t>
              </a:r>
              <a:endParaRPr sz="1800">
                <a:solidFill>
                  <a:schemeClr val="dk1"/>
                </a:solidFill>
                <a:latin typeface="Lexend"/>
                <a:ea typeface="Lexend"/>
                <a:cs typeface="Lexend"/>
                <a:sym typeface="Lexend"/>
              </a:endParaRPr>
            </a:p>
          </p:txBody>
        </p:sp>
        <p:cxnSp>
          <p:nvCxnSpPr>
            <p:cNvPr id="1722" name="Google Shape;1722;p145"/>
            <p:cNvCxnSpPr/>
            <p:nvPr/>
          </p:nvCxnSpPr>
          <p:spPr>
            <a:xfrm>
              <a:off x="4026375" y="2433150"/>
              <a:ext cx="674700" cy="403500"/>
            </a:xfrm>
            <a:prstGeom prst="straightConnector1">
              <a:avLst/>
            </a:prstGeom>
            <a:noFill/>
            <a:ln cap="flat" cmpd="sng" w="38100">
              <a:solidFill>
                <a:schemeClr val="dk1"/>
              </a:solidFill>
              <a:prstDash val="solid"/>
              <a:round/>
              <a:headEnd len="med" w="med" type="none"/>
              <a:tailEnd len="med" w="med" type="none"/>
            </a:ln>
          </p:spPr>
        </p:cxnSp>
      </p:grpSp>
      <p:grpSp>
        <p:nvGrpSpPr>
          <p:cNvPr id="1723" name="Google Shape;1723;p145"/>
          <p:cNvGrpSpPr/>
          <p:nvPr/>
        </p:nvGrpSpPr>
        <p:grpSpPr>
          <a:xfrm>
            <a:off x="4882400" y="1410313"/>
            <a:ext cx="2676900" cy="497700"/>
            <a:chOff x="4882400" y="1410313"/>
            <a:chExt cx="2676900" cy="497700"/>
          </a:xfrm>
        </p:grpSpPr>
        <p:sp>
          <p:nvSpPr>
            <p:cNvPr id="1724" name="Google Shape;1724;p145"/>
            <p:cNvSpPr txBox="1"/>
            <p:nvPr/>
          </p:nvSpPr>
          <p:spPr>
            <a:xfrm>
              <a:off x="5528000" y="1410313"/>
              <a:ext cx="2031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falgal (reaction) isku dhafan</a:t>
              </a:r>
              <a:endParaRPr sz="1800">
                <a:solidFill>
                  <a:schemeClr val="dk1"/>
                </a:solidFill>
                <a:latin typeface="Lexend"/>
                <a:ea typeface="Lexend"/>
                <a:cs typeface="Lexend"/>
                <a:sym typeface="Lexend"/>
              </a:endParaRPr>
            </a:p>
          </p:txBody>
        </p:sp>
        <p:cxnSp>
          <p:nvCxnSpPr>
            <p:cNvPr id="1725" name="Google Shape;1725;p145"/>
            <p:cNvCxnSpPr>
              <a:stCxn id="1724" idx="1"/>
            </p:cNvCxnSpPr>
            <p:nvPr/>
          </p:nvCxnSpPr>
          <p:spPr>
            <a:xfrm flipH="1">
              <a:off x="4882400" y="1548913"/>
              <a:ext cx="645600" cy="359100"/>
            </a:xfrm>
            <a:prstGeom prst="straightConnector1">
              <a:avLst/>
            </a:prstGeom>
            <a:noFill/>
            <a:ln cap="flat" cmpd="sng" w="38100">
              <a:solidFill>
                <a:schemeClr val="dk1"/>
              </a:solidFill>
              <a:prstDash val="solid"/>
              <a:round/>
              <a:headEnd len="med" w="med" type="none"/>
              <a:tailEnd len="med" w="med" type="none"/>
            </a:ln>
          </p:spPr>
        </p:cxnSp>
      </p:grpSp>
      <p:grpSp>
        <p:nvGrpSpPr>
          <p:cNvPr id="1726" name="Google Shape;1726;p145"/>
          <p:cNvGrpSpPr/>
          <p:nvPr/>
        </p:nvGrpSpPr>
        <p:grpSpPr>
          <a:xfrm>
            <a:off x="4983800" y="2110150"/>
            <a:ext cx="1908000" cy="856800"/>
            <a:chOff x="4983800" y="2110150"/>
            <a:chExt cx="1908000" cy="856800"/>
          </a:xfrm>
        </p:grpSpPr>
        <p:sp>
          <p:nvSpPr>
            <p:cNvPr id="1727" name="Google Shape;1727;p145"/>
            <p:cNvSpPr txBox="1"/>
            <p:nvPr/>
          </p:nvSpPr>
          <p:spPr>
            <a:xfrm>
              <a:off x="5528000" y="2110150"/>
              <a:ext cx="1363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precipitate</a:t>
              </a:r>
              <a:endParaRPr sz="1800">
                <a:solidFill>
                  <a:schemeClr val="dk1"/>
                </a:solidFill>
                <a:latin typeface="Lexend"/>
                <a:ea typeface="Lexend"/>
                <a:cs typeface="Lexend"/>
                <a:sym typeface="Lexend"/>
              </a:endParaRPr>
            </a:p>
          </p:txBody>
        </p:sp>
        <p:cxnSp>
          <p:nvCxnSpPr>
            <p:cNvPr id="1728" name="Google Shape;1728;p145"/>
            <p:cNvCxnSpPr>
              <a:stCxn id="1727" idx="1"/>
            </p:cNvCxnSpPr>
            <p:nvPr/>
          </p:nvCxnSpPr>
          <p:spPr>
            <a:xfrm flipH="1">
              <a:off x="4983800" y="2248750"/>
              <a:ext cx="544200" cy="718200"/>
            </a:xfrm>
            <a:prstGeom prst="straightConnector1">
              <a:avLst/>
            </a:prstGeom>
            <a:noFill/>
            <a:ln cap="flat" cmpd="sng" w="38100">
              <a:solidFill>
                <a:schemeClr val="dk1"/>
              </a:solidFill>
              <a:prstDash val="solid"/>
              <a:round/>
              <a:headEnd len="med" w="med" type="none"/>
              <a:tailEnd len="med" w="med" type="none"/>
            </a:ln>
          </p:spPr>
        </p:cxnSp>
      </p:grpSp>
      <p:grpSp>
        <p:nvGrpSpPr>
          <p:cNvPr id="1729" name="Google Shape;1729;p145"/>
          <p:cNvGrpSpPr/>
          <p:nvPr/>
        </p:nvGrpSpPr>
        <p:grpSpPr>
          <a:xfrm>
            <a:off x="5045600" y="3786550"/>
            <a:ext cx="1922400" cy="277200"/>
            <a:chOff x="5045600" y="3786550"/>
            <a:chExt cx="1922400" cy="277200"/>
          </a:xfrm>
        </p:grpSpPr>
        <p:sp>
          <p:nvSpPr>
            <p:cNvPr id="1730" name="Google Shape;1730;p145"/>
            <p:cNvSpPr txBox="1"/>
            <p:nvPr/>
          </p:nvSpPr>
          <p:spPr>
            <a:xfrm>
              <a:off x="5604200" y="3786550"/>
              <a:ext cx="13638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filtrate</a:t>
              </a:r>
              <a:endParaRPr sz="1800">
                <a:solidFill>
                  <a:schemeClr val="dk1"/>
                </a:solidFill>
                <a:latin typeface="Lexend"/>
                <a:ea typeface="Lexend"/>
                <a:cs typeface="Lexend"/>
                <a:sym typeface="Lexend"/>
              </a:endParaRPr>
            </a:p>
          </p:txBody>
        </p:sp>
        <p:cxnSp>
          <p:nvCxnSpPr>
            <p:cNvPr id="1731" name="Google Shape;1731;p145"/>
            <p:cNvCxnSpPr>
              <a:stCxn id="1730" idx="1"/>
            </p:cNvCxnSpPr>
            <p:nvPr/>
          </p:nvCxnSpPr>
          <p:spPr>
            <a:xfrm rot="10800000">
              <a:off x="5045600" y="3925150"/>
              <a:ext cx="558600" cy="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5" name="Shape 1735"/>
        <p:cNvGrpSpPr/>
        <p:nvPr/>
      </p:nvGrpSpPr>
      <p:grpSpPr>
        <a:xfrm>
          <a:off x="0" y="0"/>
          <a:ext cx="0" cy="0"/>
          <a:chOff x="0" y="0"/>
          <a:chExt cx="0" cy="0"/>
        </a:xfrm>
      </p:grpSpPr>
      <p:sp>
        <p:nvSpPr>
          <p:cNvPr id="1736" name="Google Shape;1736;p146"/>
          <p:cNvSpPr txBox="1"/>
          <p:nvPr>
            <p:ph type="title"/>
          </p:nvPr>
        </p:nvSpPr>
        <p:spPr>
          <a:xfrm>
            <a:off x="324000" y="810000"/>
            <a:ext cx="67782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a:latin typeface="Lexend"/>
              </a:rPr>
              <a:t>Waa maxay habka loo kala saaro precipitate-ka iyo falgal (reaction) isku dhafan?</a:t>
            </a:r>
            <a:endParaRPr/>
          </a:p>
        </p:txBody>
      </p:sp>
      <p:sp>
        <p:nvSpPr>
          <p:cNvPr id="1737" name="Google Shape;1737;p14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Falgal (reaction) precipitation</a:t>
            </a:r>
            <a:endParaRPr/>
          </a:p>
        </p:txBody>
      </p:sp>
      <p:sp>
        <p:nvSpPr>
          <p:cNvPr id="1738" name="Google Shape;1738;p146"/>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militaanka (dissolving)</a:t>
            </a:r>
            <a:endParaRPr/>
          </a:p>
        </p:txBody>
      </p:sp>
      <p:sp>
        <p:nvSpPr>
          <p:cNvPr id="1739" name="Google Shape;1739;p146"/>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precipitation</a:t>
            </a:r>
            <a:endParaRPr/>
          </a:p>
        </p:txBody>
      </p:sp>
      <p:sp>
        <p:nvSpPr>
          <p:cNvPr id="1740" name="Google Shape;1740;p146"/>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distillation</a:t>
            </a:r>
            <a:endParaRPr/>
          </a:p>
        </p:txBody>
      </p:sp>
      <p:sp>
        <p:nvSpPr>
          <p:cNvPr id="1741" name="Google Shape;1741;p146"/>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filtration</a:t>
            </a:r>
            <a:endParaRPr/>
          </a:p>
        </p:txBody>
      </p:sp>
      <p:pic>
        <p:nvPicPr>
          <p:cNvPr id="1742" name="Google Shape;1742;p146"/>
          <p:cNvPicPr preferRelativeResize="0"/>
          <p:nvPr/>
        </p:nvPicPr>
        <p:blipFill>
          <a:blip r:embed="rId3">
            <a:alphaModFix/>
          </a:blip>
          <a:stretch>
            <a:fillRect/>
          </a:stretch>
        </p:blipFill>
        <p:spPr>
          <a:xfrm>
            <a:off x="2387483" y="411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6" name="Shape 1746"/>
        <p:cNvGrpSpPr/>
        <p:nvPr/>
      </p:nvGrpSpPr>
      <p:grpSpPr>
        <a:xfrm>
          <a:off x="0" y="0"/>
          <a:ext cx="0" cy="0"/>
          <a:chOff x="0" y="0"/>
          <a:chExt cx="0" cy="0"/>
        </a:xfrm>
      </p:grpSpPr>
      <p:sp>
        <p:nvSpPr>
          <p:cNvPr id="1747" name="Google Shape;1747;p147"/>
          <p:cNvSpPr txBox="1"/>
          <p:nvPr>
            <p:ph idx="1" type="body"/>
          </p:nvPr>
        </p:nvSpPr>
        <p:spPr>
          <a:xfrm>
            <a:off x="324000" y="759300"/>
            <a:ext cx="8010600" cy="72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 Aqoonso falgal (reaction) precipitation-ka:</a:t>
            </a:r>
            <a:r>
              <a:rPr lang="en-GB" sz="1100">
                <a:latin typeface="Lexend"/>
              </a:rPr>
              <a:t/>
            </a:r>
            <a:endParaRPr/>
          </a:p>
        </p:txBody>
      </p:sp>
      <p:sp>
        <p:nvSpPr>
          <p:cNvPr id="1748" name="Google Shape;1748;p14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Falgal (reaction) precipitation</a:t>
            </a:r>
            <a:endParaRPr sz="2000"/>
          </a:p>
        </p:txBody>
      </p:sp>
      <p:sp>
        <p:nvSpPr>
          <p:cNvPr id="1749" name="Google Shape;1749;p147"/>
          <p:cNvSpPr txBox="1"/>
          <p:nvPr/>
        </p:nvSpPr>
        <p:spPr>
          <a:xfrm>
            <a:off x="324000" y="472105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baseline="-25000" sz="1800">
              <a:latin typeface="Lexend"/>
              <a:ea typeface="Lexend"/>
              <a:cs typeface="Lexend"/>
              <a:sym typeface="Lexend"/>
            </a:endParaRPr>
          </a:p>
        </p:txBody>
      </p:sp>
      <p:grpSp>
        <p:nvGrpSpPr>
          <p:cNvPr id="1750" name="Google Shape;1750;p147"/>
          <p:cNvGrpSpPr/>
          <p:nvPr/>
        </p:nvGrpSpPr>
        <p:grpSpPr>
          <a:xfrm>
            <a:off x="324000" y="2872313"/>
            <a:ext cx="8496000" cy="610863"/>
            <a:chOff x="324000" y="2872313"/>
            <a:chExt cx="8496000" cy="610863"/>
          </a:xfrm>
        </p:grpSpPr>
        <p:sp>
          <p:nvSpPr>
            <p:cNvPr id="1751" name="Google Shape;1751;p147"/>
            <p:cNvSpPr txBox="1"/>
            <p:nvPr/>
          </p:nvSpPr>
          <p:spPr>
            <a:xfrm>
              <a:off x="324000" y="3038500"/>
              <a:ext cx="8496000" cy="2772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SzPts val="1800"/>
                <a:buFont typeface="Lexend"/>
                <a:buAutoNum type="alphaLcParenR" startAt="3"/>
              </a:pPr>
              <a:r>
                <a:rPr lang="en-GB" sz="1100">
                  <a:latin typeface="Lexend"/>
                  <a:ea typeface="Lexend"/>
                  <a:cs typeface="Lexend"/>
                  <a:sym typeface="Lexend"/>
                </a:rPr>
                <a:t>barium chloride (aq) + sodium sulfate (aq)→</a:t>
              </a:r>
              <a:r>
                <a:rPr baseline="-25000"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52" name="Google Shape;1752;p147"/>
            <p:cNvSpPr txBox="1"/>
            <p:nvPr/>
          </p:nvSpPr>
          <p:spPr>
            <a:xfrm>
              <a:off x="6968050" y="2872313"/>
              <a:ext cx="1317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sodium chloride (aq)</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53" name="Google Shape;1753;p147"/>
            <p:cNvSpPr txBox="1"/>
            <p:nvPr/>
          </p:nvSpPr>
          <p:spPr>
            <a:xfrm>
              <a:off x="5512550" y="2929075"/>
              <a:ext cx="14097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barium sulfate (s)</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54" name="Google Shape;1754;p147"/>
            <p:cNvSpPr txBox="1"/>
            <p:nvPr/>
          </p:nvSpPr>
          <p:spPr>
            <a:xfrm>
              <a:off x="6584775" y="3038500"/>
              <a:ext cx="604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 </a:t>
              </a:r>
              <a:endParaRPr baseline="-25000" sz="1800">
                <a:latin typeface="Lexend"/>
                <a:ea typeface="Lexend"/>
                <a:cs typeface="Lexend"/>
                <a:sym typeface="Lexend"/>
              </a:endParaRPr>
            </a:p>
          </p:txBody>
        </p:sp>
      </p:grpSp>
      <p:grpSp>
        <p:nvGrpSpPr>
          <p:cNvPr id="1755" name="Google Shape;1755;p147"/>
          <p:cNvGrpSpPr/>
          <p:nvPr/>
        </p:nvGrpSpPr>
        <p:grpSpPr>
          <a:xfrm>
            <a:off x="324000" y="3724500"/>
            <a:ext cx="8582925" cy="554100"/>
            <a:chOff x="324000" y="3724500"/>
            <a:chExt cx="8582925" cy="554100"/>
          </a:xfrm>
        </p:grpSpPr>
        <p:sp>
          <p:nvSpPr>
            <p:cNvPr id="1756" name="Google Shape;1756;p147"/>
            <p:cNvSpPr txBox="1"/>
            <p:nvPr/>
          </p:nvSpPr>
          <p:spPr>
            <a:xfrm>
              <a:off x="324000" y="3779988"/>
              <a:ext cx="8496000" cy="2772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SzPts val="1800"/>
                <a:buFont typeface="Lexend"/>
                <a:buAutoNum type="alphaLcParenR" startAt="4"/>
              </a:pPr>
              <a:r>
                <a:rPr lang="en-GB" sz="1100">
                  <a:latin typeface="Lexend"/>
                  <a:ea typeface="Lexend"/>
                  <a:cs typeface="Lexend"/>
                  <a:sym typeface="Lexend"/>
                </a:rPr>
                <a:t>nitric acid (aq) + potassium hydroxide (aq) →</a:t>
              </a:r>
              <a:r>
                <a:rPr baseline="-25000" lang="en-GB" sz="1100">
                  <a:latin typeface="Lexend"/>
                  <a:ea typeface="Lexend"/>
                  <a:cs typeface="Lexend"/>
                  <a:sym typeface="Lexend"/>
                </a:rPr>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57" name="Google Shape;1757;p147"/>
            <p:cNvSpPr txBox="1"/>
            <p:nvPr/>
          </p:nvSpPr>
          <p:spPr>
            <a:xfrm>
              <a:off x="7589625" y="3724500"/>
              <a:ext cx="1317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biyo (water) (l)</a:t>
              </a:r>
              <a:r>
                <a:rPr lang="en-GB" sz="1100">
                  <a:latin typeface="Lexend"/>
                  <a:ea typeface="Lexend"/>
                  <a:cs typeface="Lexend"/>
                  <a:sym typeface="Lexend"/>
                </a:rPr>
                <a:t/>
              </a:r>
              <a:r>
                <a:rPr baseline="-25000" lang="en-GB" sz="1100">
                  <a:latin typeface="Lexend"/>
                  <a:ea typeface="Lexend"/>
                  <a:cs typeface="Lexend"/>
                  <a:sym typeface="Lexend"/>
                </a:rPr>
                <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58" name="Google Shape;1758;p147"/>
            <p:cNvSpPr txBox="1"/>
            <p:nvPr/>
          </p:nvSpPr>
          <p:spPr>
            <a:xfrm>
              <a:off x="5558350" y="3724500"/>
              <a:ext cx="14097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potassium nitrate (aq)</a:t>
              </a:r>
              <a:r>
                <a:rPr lang="en-GB" sz="1100">
                  <a:latin typeface="Lexend"/>
                  <a:ea typeface="Lexend"/>
                  <a:cs typeface="Lexend"/>
                  <a:sym typeface="Lexend"/>
                </a:rPr>
                <a:t/>
              </a:r>
              <a:r>
                <a:rPr baseline="-25000" lang="en-GB" sz="1100">
                  <a:latin typeface="Lexend"/>
                  <a:ea typeface="Lexend"/>
                  <a:cs typeface="Lexend"/>
                  <a:sym typeface="Lexend"/>
                </a:rPr>
                <a:t/>
              </a:r>
              <a:endParaRPr baseline="-25000" sz="1800">
                <a:latin typeface="Lexend"/>
                <a:ea typeface="Lexend"/>
                <a:cs typeface="Lexend"/>
                <a:sym typeface="Lexend"/>
              </a:endParaRPr>
            </a:p>
          </p:txBody>
        </p:sp>
      </p:grpSp>
      <p:sp>
        <p:nvSpPr>
          <p:cNvPr id="1759" name="Google Shape;1759;p147"/>
          <p:cNvSpPr txBox="1"/>
          <p:nvPr/>
        </p:nvSpPr>
        <p:spPr>
          <a:xfrm>
            <a:off x="6922250" y="3862950"/>
            <a:ext cx="60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a:t>
            </a:r>
            <a:endParaRPr baseline="-25000" sz="1800">
              <a:latin typeface="Lexend"/>
              <a:ea typeface="Lexend"/>
              <a:cs typeface="Lexend"/>
              <a:sym typeface="Lexend"/>
            </a:endParaRPr>
          </a:p>
        </p:txBody>
      </p:sp>
      <p:grpSp>
        <p:nvGrpSpPr>
          <p:cNvPr id="1760" name="Google Shape;1760;p147"/>
          <p:cNvGrpSpPr/>
          <p:nvPr/>
        </p:nvGrpSpPr>
        <p:grpSpPr>
          <a:xfrm>
            <a:off x="324000" y="1398713"/>
            <a:ext cx="8496000" cy="554100"/>
            <a:chOff x="324000" y="1398713"/>
            <a:chExt cx="8496000" cy="554100"/>
          </a:xfrm>
        </p:grpSpPr>
        <p:sp>
          <p:nvSpPr>
            <p:cNvPr id="1761" name="Google Shape;1761;p147"/>
            <p:cNvSpPr txBox="1"/>
            <p:nvPr/>
          </p:nvSpPr>
          <p:spPr>
            <a:xfrm>
              <a:off x="324000" y="1555525"/>
              <a:ext cx="8496000" cy="2772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SzPts val="1800"/>
                <a:buFont typeface="Lexend"/>
                <a:buAutoNum type="alphaLcParenR"/>
              </a:pPr>
              <a:r>
                <a:rPr lang="en-GB" sz="1100">
                  <a:latin typeface="Lexend"/>
                  <a:ea typeface="Lexend"/>
                  <a:cs typeface="Lexend"/>
                  <a:sym typeface="Lexend"/>
                </a:rPr>
                <a:t>silver nitrate (aq) + sodium chloride (aq)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62" name="Google Shape;1762;p147"/>
            <p:cNvSpPr txBox="1"/>
            <p:nvPr/>
          </p:nvSpPr>
          <p:spPr>
            <a:xfrm>
              <a:off x="5566950" y="1398713"/>
              <a:ext cx="1170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silver chloride (s)</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63" name="Google Shape;1763;p147"/>
            <p:cNvSpPr txBox="1"/>
            <p:nvPr/>
          </p:nvSpPr>
          <p:spPr>
            <a:xfrm>
              <a:off x="7178850" y="1398713"/>
              <a:ext cx="1170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sodium nitrate (aq)</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64" name="Google Shape;1764;p147"/>
            <p:cNvSpPr txBox="1"/>
            <p:nvPr/>
          </p:nvSpPr>
          <p:spPr>
            <a:xfrm>
              <a:off x="6697425" y="1537163"/>
              <a:ext cx="604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 </a:t>
              </a:r>
              <a:endParaRPr baseline="-25000" sz="1800">
                <a:latin typeface="Lexend"/>
                <a:ea typeface="Lexend"/>
                <a:cs typeface="Lexend"/>
                <a:sym typeface="Lexend"/>
              </a:endParaRPr>
            </a:p>
          </p:txBody>
        </p:sp>
      </p:grpSp>
      <p:grpSp>
        <p:nvGrpSpPr>
          <p:cNvPr id="1765" name="Google Shape;1765;p147"/>
          <p:cNvGrpSpPr/>
          <p:nvPr/>
        </p:nvGrpSpPr>
        <p:grpSpPr>
          <a:xfrm>
            <a:off x="324000" y="2261435"/>
            <a:ext cx="8496000" cy="554100"/>
            <a:chOff x="324000" y="2261435"/>
            <a:chExt cx="8496000" cy="554100"/>
          </a:xfrm>
        </p:grpSpPr>
        <p:sp>
          <p:nvSpPr>
            <p:cNvPr id="1766" name="Google Shape;1766;p147"/>
            <p:cNvSpPr txBox="1"/>
            <p:nvPr/>
          </p:nvSpPr>
          <p:spPr>
            <a:xfrm>
              <a:off x="324000" y="2297013"/>
              <a:ext cx="8496000" cy="2772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SzPts val="1800"/>
                <a:buFont typeface="Lexend"/>
                <a:buAutoNum type="alphaLcParenR" startAt="2"/>
              </a:pPr>
              <a:r>
                <a:rPr lang="en-GB" sz="1100">
                  <a:latin typeface="Lexend"/>
                  <a:ea typeface="Lexend"/>
                  <a:cs typeface="Lexend"/>
                  <a:sym typeface="Lexend"/>
                </a:rPr>
                <a:t>hydrochloric acid (aq) + sodium hydroxide (aq) →</a:t>
              </a:r>
              <a:r>
                <a:rPr baseline="-25000" lang="en-GB" sz="1100">
                  <a:latin typeface="Lexend"/>
                  <a:ea typeface="Lexend"/>
                  <a:cs typeface="Lexend"/>
                  <a:sym typeface="Lexend"/>
                </a:rPr>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67" name="Google Shape;1767;p147"/>
            <p:cNvSpPr txBox="1"/>
            <p:nvPr/>
          </p:nvSpPr>
          <p:spPr>
            <a:xfrm>
              <a:off x="6071025" y="2261435"/>
              <a:ext cx="15186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sodium chloride (aq)</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68" name="Google Shape;1768;p147"/>
            <p:cNvSpPr txBox="1"/>
            <p:nvPr/>
          </p:nvSpPr>
          <p:spPr>
            <a:xfrm>
              <a:off x="7629450" y="2399885"/>
              <a:ext cx="105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biyo (water) (l)</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69" name="Google Shape;1769;p147"/>
            <p:cNvSpPr txBox="1"/>
            <p:nvPr/>
          </p:nvSpPr>
          <p:spPr>
            <a:xfrm>
              <a:off x="7252150" y="2399885"/>
              <a:ext cx="604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 </a:t>
              </a:r>
              <a:endParaRPr baseline="-25000" sz="1800">
                <a:latin typeface="Lexend"/>
                <a:ea typeface="Lexend"/>
                <a:cs typeface="Lexend"/>
                <a:sym typeface="Lexend"/>
              </a:endParaRPr>
            </a:p>
          </p:txBody>
        </p:sp>
      </p:grpSp>
      <p:sp>
        <p:nvSpPr>
          <p:cNvPr id="1770" name="Google Shape;1770;p147"/>
          <p:cNvSpPr txBox="1"/>
          <p:nvPr>
            <p:ph idx="1" type="body"/>
          </p:nvPr>
        </p:nvSpPr>
        <p:spPr>
          <a:xfrm>
            <a:off x="312000" y="4410775"/>
            <a:ext cx="8034600" cy="42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2) Sharax sida aad u aqoonsatay falgalalka roobabka (precipitation reactions).</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4" name="Shape 1774"/>
        <p:cNvGrpSpPr/>
        <p:nvPr/>
      </p:nvGrpSpPr>
      <p:grpSpPr>
        <a:xfrm>
          <a:off x="0" y="0"/>
          <a:ext cx="0" cy="0"/>
          <a:chOff x="0" y="0"/>
          <a:chExt cx="0" cy="0"/>
        </a:xfrm>
      </p:grpSpPr>
      <p:sp>
        <p:nvSpPr>
          <p:cNvPr id="1775" name="Google Shape;1775;p14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 Aqoonso falgalalka roobabka (precipitation reactions).</a:t>
            </a:r>
            <a:r>
              <a:rPr lang="en-GB" sz="1100">
                <a:latin typeface="Lexend"/>
              </a:rPr>
              <a:t/>
            </a:r>
            <a:endParaRPr/>
          </a:p>
        </p:txBody>
      </p:sp>
      <p:sp>
        <p:nvSpPr>
          <p:cNvPr id="1776" name="Google Shape;1776;p14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Falgalalka roobabka (Precipitation reactions)</a:t>
            </a:r>
            <a:endParaRPr sz="2000"/>
          </a:p>
        </p:txBody>
      </p:sp>
      <p:sp>
        <p:nvSpPr>
          <p:cNvPr id="1777" name="Google Shape;1777;p148"/>
          <p:cNvSpPr txBox="1"/>
          <p:nvPr/>
        </p:nvSpPr>
        <p:spPr>
          <a:xfrm>
            <a:off x="324000" y="1555525"/>
            <a:ext cx="8496000" cy="2772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SzPts val="1800"/>
              <a:buFont typeface="Lexend"/>
              <a:buAutoNum type="alphaLcParenR"/>
            </a:pPr>
            <a:r>
              <a:rPr lang="en-GB" sz="1100">
                <a:latin typeface="Lexend"/>
                <a:ea typeface="Lexend"/>
                <a:cs typeface="Lexend"/>
                <a:sym typeface="Lexend"/>
              </a:rPr>
              <a:t>silver nitrate (aq) + sodium chloride (aq) →</a:t>
            </a:r>
            <a:r>
              <a:rPr baseline="-25000" lang="en-GB" sz="1100">
                <a:latin typeface="Lexend"/>
                <a:ea typeface="Lexend"/>
                <a:cs typeface="Lexend"/>
                <a:sym typeface="Lexend"/>
              </a:rPr>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78" name="Google Shape;1778;p148"/>
          <p:cNvSpPr txBox="1"/>
          <p:nvPr/>
        </p:nvSpPr>
        <p:spPr>
          <a:xfrm>
            <a:off x="324000" y="2297013"/>
            <a:ext cx="8496000" cy="2772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SzPts val="1800"/>
              <a:buFont typeface="Lexend"/>
              <a:buAutoNum type="alphaLcParenR" startAt="2"/>
            </a:pPr>
            <a:r>
              <a:rPr lang="en-GB" sz="1100">
                <a:latin typeface="Lexend"/>
                <a:ea typeface="Lexend"/>
                <a:cs typeface="Lexend"/>
                <a:sym typeface="Lexend"/>
              </a:rPr>
              <a:t>hydrochloric acid (aq) + sodium hydroxide (aq) →</a:t>
            </a:r>
            <a:r>
              <a:rPr baseline="-25000" lang="en-GB" sz="1100">
                <a:latin typeface="Lexend"/>
                <a:ea typeface="Lexend"/>
                <a:cs typeface="Lexend"/>
                <a:sym typeface="Lexend"/>
              </a:rPr>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79" name="Google Shape;1779;p148"/>
          <p:cNvSpPr txBox="1"/>
          <p:nvPr/>
        </p:nvSpPr>
        <p:spPr>
          <a:xfrm>
            <a:off x="324000" y="3038500"/>
            <a:ext cx="8496000" cy="2772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SzPts val="1800"/>
              <a:buFont typeface="Lexend"/>
              <a:buAutoNum type="alphaLcParenR" startAt="3"/>
            </a:pPr>
            <a:r>
              <a:rPr lang="en-GB" sz="1100">
                <a:latin typeface="Lexend"/>
                <a:ea typeface="Lexend"/>
                <a:cs typeface="Lexend"/>
                <a:sym typeface="Lexend"/>
              </a:rPr>
              <a:t>barium chloride (aq) + sodium sulfate (aq)→</a:t>
            </a:r>
            <a:r>
              <a:rPr baseline="-25000" lang="en-GB" sz="1100">
                <a:latin typeface="Lexend"/>
                <a:ea typeface="Lexend"/>
                <a:cs typeface="Lexend"/>
                <a:sym typeface="Lexend"/>
              </a:rPr>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80" name="Google Shape;1780;p148"/>
          <p:cNvSpPr txBox="1"/>
          <p:nvPr/>
        </p:nvSpPr>
        <p:spPr>
          <a:xfrm>
            <a:off x="324000" y="3779988"/>
            <a:ext cx="8496000" cy="2772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SzPts val="1800"/>
              <a:buFont typeface="Lexend"/>
              <a:buAutoNum type="alphaLcParenR" startAt="4"/>
            </a:pPr>
            <a:r>
              <a:rPr lang="en-GB" sz="1100">
                <a:latin typeface="Lexend"/>
                <a:ea typeface="Lexend"/>
                <a:cs typeface="Lexend"/>
                <a:sym typeface="Lexend"/>
              </a:rPr>
              <a:t>nitric acid (aq) + potassium hydroxide (aq) →</a:t>
            </a:r>
            <a:r>
              <a:rPr baseline="-25000" lang="en-GB" sz="1100">
                <a:latin typeface="Lexend"/>
                <a:ea typeface="Lexend"/>
                <a:cs typeface="Lexend"/>
                <a:sym typeface="Lexend"/>
              </a:rPr>
              <a:t/>
            </a:r>
            <a:r>
              <a:rPr lang="en-GB" sz="1100">
                <a:latin typeface="Lexend"/>
                <a:ea typeface="Lexend"/>
                <a:cs typeface="Lexend"/>
                <a:sym typeface="Lexend"/>
              </a:rPr>
              <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81" name="Google Shape;1781;p148"/>
          <p:cNvSpPr txBox="1"/>
          <p:nvPr/>
        </p:nvSpPr>
        <p:spPr>
          <a:xfrm>
            <a:off x="324000" y="472105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baseline="-25000" sz="1800">
              <a:latin typeface="Lexend"/>
              <a:ea typeface="Lexend"/>
              <a:cs typeface="Lexend"/>
              <a:sym typeface="Lexend"/>
            </a:endParaRPr>
          </a:p>
        </p:txBody>
      </p:sp>
      <p:sp>
        <p:nvSpPr>
          <p:cNvPr id="1782" name="Google Shape;1782;p148"/>
          <p:cNvSpPr txBox="1"/>
          <p:nvPr/>
        </p:nvSpPr>
        <p:spPr>
          <a:xfrm>
            <a:off x="2584044" y="4880148"/>
            <a:ext cx="1317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sodium chloride (aq)</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83" name="Google Shape;1783;p148"/>
          <p:cNvSpPr txBox="1"/>
          <p:nvPr/>
        </p:nvSpPr>
        <p:spPr>
          <a:xfrm>
            <a:off x="4157376" y="4880148"/>
            <a:ext cx="1409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barium sulfate (s)</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84" name="Google Shape;1784;p148"/>
          <p:cNvSpPr txBox="1"/>
          <p:nvPr/>
        </p:nvSpPr>
        <p:spPr>
          <a:xfrm>
            <a:off x="5823108" y="4880148"/>
            <a:ext cx="60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a:t>
            </a:r>
            <a:endParaRPr baseline="-25000" sz="1800">
              <a:latin typeface="Lexend"/>
              <a:ea typeface="Lexend"/>
              <a:cs typeface="Lexend"/>
              <a:sym typeface="Lexend"/>
            </a:endParaRPr>
          </a:p>
        </p:txBody>
      </p:sp>
      <p:sp>
        <p:nvSpPr>
          <p:cNvPr id="1785" name="Google Shape;1785;p148"/>
          <p:cNvSpPr txBox="1"/>
          <p:nvPr/>
        </p:nvSpPr>
        <p:spPr>
          <a:xfrm>
            <a:off x="411480" y="5154468"/>
            <a:ext cx="1317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biyo (water) (l)</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86" name="Google Shape;1786;p148"/>
          <p:cNvSpPr txBox="1"/>
          <p:nvPr/>
        </p:nvSpPr>
        <p:spPr>
          <a:xfrm>
            <a:off x="6683640" y="4880148"/>
            <a:ext cx="1409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potassium nitrate (aq)</a:t>
            </a:r>
            <a:r>
              <a:rPr lang="en-GB" sz="1100">
                <a:latin typeface="Lexend"/>
                <a:ea typeface="Lexend"/>
                <a:cs typeface="Lexend"/>
                <a:sym typeface="Lexend"/>
              </a:rPr>
              <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87" name="Google Shape;1787;p148"/>
          <p:cNvSpPr txBox="1"/>
          <p:nvPr/>
        </p:nvSpPr>
        <p:spPr>
          <a:xfrm>
            <a:off x="1984812" y="5154468"/>
            <a:ext cx="60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a:t>
            </a:r>
            <a:endParaRPr baseline="-25000" sz="1800">
              <a:latin typeface="Lexend"/>
              <a:ea typeface="Lexend"/>
              <a:cs typeface="Lexend"/>
              <a:sym typeface="Lexend"/>
            </a:endParaRPr>
          </a:p>
        </p:txBody>
      </p:sp>
      <p:sp>
        <p:nvSpPr>
          <p:cNvPr id="1788" name="Google Shape;1788;p148"/>
          <p:cNvSpPr txBox="1"/>
          <p:nvPr/>
        </p:nvSpPr>
        <p:spPr>
          <a:xfrm>
            <a:off x="2862072" y="4605828"/>
            <a:ext cx="1170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silver chloride (s)</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89" name="Google Shape;1789;p148"/>
          <p:cNvSpPr txBox="1"/>
          <p:nvPr/>
        </p:nvSpPr>
        <p:spPr>
          <a:xfrm>
            <a:off x="4288404" y="4605828"/>
            <a:ext cx="1170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sodium nitrate (aq)</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90" name="Google Shape;1790;p148"/>
          <p:cNvSpPr txBox="1"/>
          <p:nvPr/>
        </p:nvSpPr>
        <p:spPr>
          <a:xfrm>
            <a:off x="5714736" y="4605828"/>
            <a:ext cx="60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a:t>
            </a:r>
            <a:endParaRPr baseline="-25000" sz="1800">
              <a:latin typeface="Lexend"/>
              <a:ea typeface="Lexend"/>
              <a:cs typeface="Lexend"/>
              <a:sym typeface="Lexend"/>
            </a:endParaRPr>
          </a:p>
        </p:txBody>
      </p:sp>
      <p:sp>
        <p:nvSpPr>
          <p:cNvPr id="1791" name="Google Shape;1791;p148"/>
          <p:cNvSpPr txBox="1"/>
          <p:nvPr/>
        </p:nvSpPr>
        <p:spPr>
          <a:xfrm>
            <a:off x="6575268" y="4605828"/>
            <a:ext cx="1518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sodium chloride (aq)</a:t>
            </a:r>
            <a:r>
              <a:rPr baseline="-25000" lang="en-GB" sz="1100">
                <a:latin typeface="Lexend"/>
                <a:ea typeface="Lexend"/>
                <a:cs typeface="Lexend"/>
                <a:sym typeface="Lexend"/>
              </a:rPr>
              <a:t/>
            </a:r>
            <a:r>
              <a:rPr lang="en-GB" sz="1100">
                <a:latin typeface="Lexend"/>
                <a:ea typeface="Lexend"/>
                <a:cs typeface="Lexend"/>
                <a:sym typeface="Lexend"/>
              </a:rPr>
              <a:t/>
            </a:r>
            <a:endParaRPr baseline="-25000" sz="1800">
              <a:latin typeface="Lexend"/>
              <a:ea typeface="Lexend"/>
              <a:cs typeface="Lexend"/>
              <a:sym typeface="Lexend"/>
            </a:endParaRPr>
          </a:p>
        </p:txBody>
      </p:sp>
      <p:sp>
        <p:nvSpPr>
          <p:cNvPr id="1792" name="Google Shape;1792;p148"/>
          <p:cNvSpPr txBox="1"/>
          <p:nvPr/>
        </p:nvSpPr>
        <p:spPr>
          <a:xfrm>
            <a:off x="1272012" y="4880148"/>
            <a:ext cx="105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biyo (water) (l)</a:t>
            </a:r>
            <a:r>
              <a:rPr baseline="-25000" lang="en-GB" sz="1100">
                <a:latin typeface="Lexend"/>
                <a:ea typeface="Lexend"/>
                <a:cs typeface="Lexend"/>
                <a:sym typeface="Lexend"/>
              </a:rPr>
              <a:t/>
            </a:r>
            <a:endParaRPr baseline="-25000" sz="1800">
              <a:latin typeface="Lexend"/>
              <a:ea typeface="Lexend"/>
              <a:cs typeface="Lexend"/>
              <a:sym typeface="Lexend"/>
            </a:endParaRPr>
          </a:p>
        </p:txBody>
      </p:sp>
      <p:sp>
        <p:nvSpPr>
          <p:cNvPr id="1793" name="Google Shape;1793;p148"/>
          <p:cNvSpPr txBox="1"/>
          <p:nvPr/>
        </p:nvSpPr>
        <p:spPr>
          <a:xfrm>
            <a:off x="411480" y="4880148"/>
            <a:ext cx="60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a:t>
            </a:r>
            <a:endParaRPr baseline="-25000" sz="1800">
              <a:latin typeface="Lexend"/>
              <a:ea typeface="Lexend"/>
              <a:cs typeface="Lexend"/>
              <a:sym typeface="Lexend"/>
            </a:endParaRPr>
          </a:p>
        </p:txBody>
      </p:sp>
      <p:sp>
        <p:nvSpPr>
          <p:cNvPr id="1794" name="Google Shape;1794;p148"/>
          <p:cNvSpPr/>
          <p:nvPr/>
        </p:nvSpPr>
        <p:spPr>
          <a:xfrm>
            <a:off x="5256050" y="1318125"/>
            <a:ext cx="1712100" cy="8247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5" name="Google Shape;1795;p148"/>
          <p:cNvSpPr/>
          <p:nvPr/>
        </p:nvSpPr>
        <p:spPr>
          <a:xfrm>
            <a:off x="5310800" y="2781475"/>
            <a:ext cx="1518600" cy="942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796" name="Google Shape;1796;p148"/>
          <p:cNvPicPr preferRelativeResize="0"/>
          <p:nvPr/>
        </p:nvPicPr>
        <p:blipFill>
          <a:blip r:embed="rId3">
            <a:alphaModFix/>
          </a:blip>
          <a:stretch>
            <a:fillRect/>
          </a:stretch>
        </p:blipFill>
        <p:spPr>
          <a:xfrm>
            <a:off x="8423988" y="2192367"/>
            <a:ext cx="396000" cy="419760"/>
          </a:xfrm>
          <a:prstGeom prst="rect">
            <a:avLst/>
          </a:prstGeom>
          <a:noFill/>
          <a:ln>
            <a:noFill/>
          </a:ln>
        </p:spPr>
      </p:pic>
      <p:pic>
        <p:nvPicPr>
          <p:cNvPr id="1797" name="Google Shape;1797;p148"/>
          <p:cNvPicPr preferRelativeResize="0"/>
          <p:nvPr/>
        </p:nvPicPr>
        <p:blipFill>
          <a:blip r:embed="rId3">
            <a:alphaModFix/>
          </a:blip>
          <a:stretch>
            <a:fillRect/>
          </a:stretch>
        </p:blipFill>
        <p:spPr>
          <a:xfrm>
            <a:off x="8423988" y="3570117"/>
            <a:ext cx="396000" cy="419760"/>
          </a:xfrm>
          <a:prstGeom prst="rect">
            <a:avLst/>
          </a:prstGeom>
          <a:noFill/>
          <a:ln>
            <a:noFill/>
          </a:ln>
        </p:spPr>
      </p:pic>
      <p:pic>
        <p:nvPicPr>
          <p:cNvPr id="1798" name="Google Shape;1798;p148"/>
          <p:cNvPicPr preferRelativeResize="0"/>
          <p:nvPr/>
        </p:nvPicPr>
        <p:blipFill>
          <a:blip r:embed="rId4">
            <a:alphaModFix/>
          </a:blip>
          <a:stretch>
            <a:fillRect/>
          </a:stretch>
        </p:blipFill>
        <p:spPr>
          <a:xfrm>
            <a:off x="8423988" y="1426638"/>
            <a:ext cx="396000" cy="419100"/>
          </a:xfrm>
          <a:prstGeom prst="rect">
            <a:avLst/>
          </a:prstGeom>
          <a:noFill/>
          <a:ln>
            <a:noFill/>
          </a:ln>
        </p:spPr>
      </p:pic>
      <p:pic>
        <p:nvPicPr>
          <p:cNvPr id="1799" name="Google Shape;1799;p148"/>
          <p:cNvPicPr preferRelativeResize="0"/>
          <p:nvPr/>
        </p:nvPicPr>
        <p:blipFill>
          <a:blip r:embed="rId4">
            <a:alphaModFix/>
          </a:blip>
          <a:stretch>
            <a:fillRect/>
          </a:stretch>
        </p:blipFill>
        <p:spPr>
          <a:xfrm>
            <a:off x="8423988" y="2881575"/>
            <a:ext cx="396000" cy="419100"/>
          </a:xfrm>
          <a:prstGeom prst="rect">
            <a:avLst/>
          </a:prstGeom>
          <a:noFill/>
          <a:ln>
            <a:noFill/>
          </a:ln>
        </p:spPr>
      </p:pic>
      <p:sp>
        <p:nvSpPr>
          <p:cNvPr id="1800" name="TextBox 1799"/>
          <p:cNvSpPr txBox="1"/>
          <p:nvPr/>
        </p:nvSpPr>
        <p:spPr>
          <a:xfrm>
            <a:off x="411480" y="4605828"/>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3" name="Shape 1803"/>
        <p:cNvGrpSpPr/>
        <p:nvPr/>
      </p:nvGrpSpPr>
      <p:grpSpPr>
        <a:xfrm>
          <a:off x="0" y="0"/>
          <a:ext cx="0" cy="0"/>
          <a:chOff x="0" y="0"/>
          <a:chExt cx="0" cy="0"/>
        </a:xfrm>
      </p:grpSpPr>
      <p:sp>
        <p:nvSpPr>
          <p:cNvPr id="1804" name="Google Shape;1804;p14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Falgal roobab (Precipitation reactions)</a:t>
            </a:r>
            <a:endParaRPr sz="2000"/>
          </a:p>
        </p:txBody>
      </p:sp>
      <p:sp>
        <p:nvSpPr>
          <p:cNvPr id="1805" name="Google Shape;1805;p149"/>
          <p:cNvSpPr txBox="1"/>
          <p:nvPr/>
        </p:nvSpPr>
        <p:spPr>
          <a:xfrm>
            <a:off x="324000" y="472105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baseline="-25000" sz="1800">
              <a:latin typeface="Lexend"/>
              <a:ea typeface="Lexend"/>
              <a:cs typeface="Lexend"/>
              <a:sym typeface="Lexend"/>
            </a:endParaRPr>
          </a:p>
        </p:txBody>
      </p:sp>
      <p:sp>
        <p:nvSpPr>
          <p:cNvPr id="1806" name="Google Shape;1806;p14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 Sharax sida aad u aqoonsatay falgal roobab (precipitation reactions).</a:t>
            </a:r>
            <a:r>
              <a:rPr lang="en-GB">
                <a:latin typeface="Lexend"/>
              </a:rPr>
              <a:t/>
            </a:r>
            <a:br>
              <a:rPr lang="en-GB"/>
            </a:br>
            <a:r>
              <a:rPr lang="en-GB">
                <a:latin typeface="Lexend"/>
              </a:rPr>
              <a:t/>
            </a:r>
            <a:endParaRPr/>
          </a:p>
        </p:txBody>
      </p:sp>
      <p:sp>
        <p:nvSpPr>
          <p:cNvPr id="1807" name="Google Shape;1807;p149"/>
          <p:cNvSpPr txBox="1"/>
          <p:nvPr/>
        </p:nvSpPr>
        <p:spPr>
          <a:xfrm>
            <a:off x="324000" y="1746125"/>
            <a:ext cx="84960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Falgal roobab (precipitation reaction) dhexdiisa:</a:t>
            </a:r>
            <a:endParaRPr sz="2500">
              <a:solidFill>
                <a:schemeClr val="dk1"/>
              </a:solidFill>
              <a:latin typeface="Kalam"/>
              <a:ea typeface="Kalam"/>
              <a:cs typeface="Kalam"/>
              <a:sym typeface="Kalam"/>
            </a:endParaRPr>
          </a:p>
          <a:p>
            <a:pPr indent="-387350" lvl="0" marL="457200" rtl="0" algn="l">
              <a:spcBef>
                <a:spcPts val="0"/>
              </a:spcBef>
              <a:spcAft>
                <a:spcPts val="0"/>
              </a:spcAft>
              <a:buClr>
                <a:schemeClr val="dk1"/>
              </a:buClr>
              <a:buSzPts val="2500"/>
              <a:buFont typeface="Kalam"/>
              <a:buChar char="●"/>
            </a:pPr>
            <a:r>
              <a:rPr lang="en-GB" sz="1100">
                <a:solidFill>
                  <a:schemeClr val="dk1"/>
                </a:solidFill>
                <a:latin typeface="Kalam"/>
                <a:ea typeface="Kalam"/>
                <a:cs typeface="Kalam"/>
                <a:sym typeface="Kalam"/>
              </a:rPr>
              <a:t>adag (solid) had iyo jeer waa la sameeyaa</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500">
              <a:solidFill>
                <a:schemeClr val="dk1"/>
              </a:solidFill>
              <a:latin typeface="Kalam"/>
              <a:ea typeface="Kalam"/>
              <a:cs typeface="Kalam"/>
              <a:sym typeface="Kalam"/>
            </a:endParaRPr>
          </a:p>
          <a:p>
            <a:pPr indent="-387350" lvl="0" marL="457200" rtl="0" algn="l">
              <a:spcBef>
                <a:spcPts val="0"/>
              </a:spcBef>
              <a:spcAft>
                <a:spcPts val="0"/>
              </a:spcAft>
              <a:buClr>
                <a:schemeClr val="dk1"/>
              </a:buClr>
              <a:buSzPts val="2500"/>
              <a:buFont typeface="Kalam"/>
              <a:buChar char="●"/>
            </a:pPr>
            <a:r>
              <a:rPr lang="en-GB" sz="1100">
                <a:solidFill>
                  <a:schemeClr val="dk1"/>
                </a:solidFill>
                <a:latin typeface="Kalam"/>
                <a:ea typeface="Kalam"/>
                <a:cs typeface="Kalam"/>
                <a:sym typeface="Kalam"/>
              </a:rPr>
              <a:t>isle'egta (equation), badeecada leh calaamadda xaaladda (s) waxay noqon doontaa roobka (precipitate)</a:t>
            </a:r>
            <a:endParaRPr sz="25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1" name="Shape 1811"/>
        <p:cNvGrpSpPr/>
        <p:nvPr/>
      </p:nvGrpSpPr>
      <p:grpSpPr>
        <a:xfrm>
          <a:off x="0" y="0"/>
          <a:ext cx="0" cy="0"/>
          <a:chOff x="0" y="0"/>
          <a:chExt cx="0" cy="0"/>
        </a:xfrm>
      </p:grpSpPr>
      <p:sp>
        <p:nvSpPr>
          <p:cNvPr id="1812" name="Google Shape;1812;p150"/>
          <p:cNvSpPr txBox="1"/>
          <p:nvPr>
            <p:ph idx="1" type="body"/>
          </p:nvPr>
        </p:nvSpPr>
        <p:spPr>
          <a:xfrm>
            <a:off x="324000" y="759300"/>
            <a:ext cx="7135200" cy="11994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400">
                <a:latin typeface="Lexend"/>
              </a:rPr>
              <a:t>Dhammeystir qaybaha maqan ee isle'egyada ereyada iyo calaamadaha ee ku muujisan sanduuqa falgal roobab (precipitation reactions) soo socda. Ku dar calaamadaha xaaladda (state symbols). Isticmaal macluumaadka shaxda xeryahooda (compounds table) ee qalabka dheeraadka ah.</a:t>
            </a:r>
            <a:r>
              <a:rPr lang="en-GB" sz="1400">
                <a:latin typeface="Lexend"/>
              </a:rPr>
              <a:t/>
            </a:r>
            <a:r>
              <a:rPr lang="en-GB" sz="1400">
                <a:latin typeface="Lexend"/>
              </a:rPr>
              <a:t/>
            </a:r>
            <a:endParaRPr sz="1800"/>
          </a:p>
        </p:txBody>
      </p:sp>
      <p:sp>
        <p:nvSpPr>
          <p:cNvPr id="1813" name="Google Shape;1813;p15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Falgal roobab (Precipitation reactions)</a:t>
            </a:r>
            <a:endParaRPr sz="2000"/>
          </a:p>
        </p:txBody>
      </p:sp>
      <p:graphicFrame>
        <p:nvGraphicFramePr>
          <p:cNvPr id="1814" name="Google Shape;1814;p150"/>
          <p:cNvGraphicFramePr/>
          <p:nvPr/>
        </p:nvGraphicFramePr>
        <p:xfrm>
          <a:off x="963038" y="2230178"/>
          <a:ext cx="3000000" cy="3000000"/>
        </p:xfrm>
        <a:graphic>
          <a:graphicData uri="http://schemas.openxmlformats.org/drawingml/2006/table">
            <a:tbl>
              <a:tblPr>
                <a:noFill/>
                <a:tableStyleId>{315D9627-58DD-4BAF-8AF8-B8EE83DC575E}</a:tableStyleId>
              </a:tblPr>
              <a:tblGrid>
                <a:gridCol w="320800"/>
                <a:gridCol w="1478100"/>
                <a:gridCol w="294325"/>
                <a:gridCol w="1330375"/>
                <a:gridCol w="321975"/>
                <a:gridCol w="1516950"/>
                <a:gridCol w="266875"/>
                <a:gridCol w="1688525"/>
              </a:tblGrid>
              <a:tr h="637600">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ammonium sulfate (aq)</a:t>
                      </a:r>
                      <a:r>
                        <a:rPr baseline="-25000" lang="en-GB" sz="1700">
                          <a:solidFill>
                            <a:schemeClr val="dk1"/>
                          </a:solidFill>
                          <a:latin typeface="Lexend"/>
                          <a:ea typeface="Lexend"/>
                          <a:cs typeface="Lexend"/>
                          <a:sym typeface="Lexend"/>
                        </a:rPr>
                        <a:t/>
                      </a:r>
                      <a:r>
                        <a:rPr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calcium nitrate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ammonium nitrate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2865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Ca(NO3)2(aq)</a:t>
                      </a:r>
                      <a:r>
                        <a:rPr baseline="-25000" lang="en-GB" sz="1700">
                          <a:solidFill>
                            <a:schemeClr val="dk1"/>
                          </a:solidFill>
                          <a:latin typeface="Lexend"/>
                          <a:ea typeface="Lexend"/>
                          <a:cs typeface="Lexend"/>
                          <a:sym typeface="Lexend"/>
                        </a:rPr>
                        <a:t/>
                      </a:r>
                      <a:r>
                        <a:rPr lang="en-GB" sz="1700">
                          <a:solidFill>
                            <a:schemeClr val="dk1"/>
                          </a:solidFill>
                          <a:latin typeface="Lexend"/>
                          <a:ea typeface="Lexend"/>
                          <a:cs typeface="Lexend"/>
                          <a:sym typeface="Lexend"/>
                        </a:rPr>
                        <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CaSO4(s)</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2NH4NO3(aq)</a:t>
                      </a:r>
                      <a:r>
                        <a:rPr baseline="-25000" lang="en-GB" sz="1700">
                          <a:solidFill>
                            <a:schemeClr val="dk1"/>
                          </a:solidFill>
                          <a:latin typeface="Lexend"/>
                          <a:ea typeface="Lexend"/>
                          <a:cs typeface="Lexend"/>
                          <a:sym typeface="Lexend"/>
                        </a:rPr>
                        <a:t/>
                      </a:r>
                      <a:r>
                        <a:rPr lang="en-GB" sz="1700">
                          <a:solidFill>
                            <a:schemeClr val="dk1"/>
                          </a:solidFill>
                          <a:latin typeface="Lexend"/>
                          <a:ea typeface="Lexend"/>
                          <a:cs typeface="Lexend"/>
                          <a:sym typeface="Lexend"/>
                        </a:rPr>
                        <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37600">
                <a:tc>
                  <a:txBody>
                    <a:bodyPr/>
                    <a:lstStyle/>
                    <a:p>
                      <a:pPr indent="0" lvl="0" marL="0" rtl="0" algn="l">
                        <a:spcBef>
                          <a:spcPts val="0"/>
                        </a:spcBef>
                        <a:spcAft>
                          <a:spcPts val="0"/>
                        </a:spcAft>
                        <a:buNone/>
                      </a:pPr>
                      <a:r>
                        <a:rPr lang="en-GB" sz="1700">
                          <a:latin typeface="Lexend"/>
                          <a:ea typeface="Lexend"/>
                          <a:cs typeface="Lexend"/>
                          <a:sym typeface="Lexend"/>
                        </a:rPr>
                        <a:t>b)</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calcium nitrate (aq)</a:t>
                      </a:r>
                      <a:r>
                        <a:rPr baseline="-25000" lang="en-GB" sz="1700">
                          <a:solidFill>
                            <a:schemeClr val="dk1"/>
                          </a:solidFill>
                          <a:latin typeface="Lexend"/>
                          <a:ea typeface="Lexend"/>
                          <a:cs typeface="Lexend"/>
                          <a:sym typeface="Lexend"/>
                        </a:rPr>
                        <a:t/>
                      </a:r>
                      <a:r>
                        <a:rPr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potassium nitrate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calcium fluoride (s)</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63475">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Ca(NO3)2(aq)</a:t>
                      </a:r>
                      <a:r>
                        <a:rPr baseline="-25000" lang="en-GB" sz="1700">
                          <a:solidFill>
                            <a:schemeClr val="dk1"/>
                          </a:solidFill>
                          <a:latin typeface="Lexend"/>
                          <a:ea typeface="Lexend"/>
                          <a:cs typeface="Lexend"/>
                          <a:sym typeface="Lexend"/>
                        </a:rPr>
                        <a:t/>
                      </a:r>
                      <a:r>
                        <a:rPr lang="en-GB" sz="1700">
                          <a:solidFill>
                            <a:schemeClr val="dk1"/>
                          </a:solidFill>
                          <a:latin typeface="Lexend"/>
                          <a:ea typeface="Lexend"/>
                          <a:cs typeface="Lexend"/>
                          <a:sym typeface="Lexend"/>
                        </a:rPr>
                        <a:t/>
                      </a:r>
                      <a:r>
                        <a:rPr baseline="-25000" lang="en-GB" sz="17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2KF(aq)</a:t>
                      </a:r>
                      <a:r>
                        <a:rPr baseline="-25000" lang="en-GB" sz="17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2KNO3(aq)</a:t>
                      </a:r>
                      <a:r>
                        <a:rPr baseline="-25000" lang="en-GB" sz="1700">
                          <a:solidFill>
                            <a:schemeClr val="dk1"/>
                          </a:solidFill>
                          <a:latin typeface="Lexend"/>
                          <a:ea typeface="Lexend"/>
                          <a:cs typeface="Lexend"/>
                          <a:sym typeface="Lexend"/>
                        </a:rPr>
                        <a:t/>
                      </a:r>
                      <a:r>
                        <a:rPr lang="en-GB" sz="17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bl>
          </a:graphicData>
        </a:graphic>
      </p:graphicFrame>
      <p:grpSp>
        <p:nvGrpSpPr>
          <p:cNvPr id="1815" name="Google Shape;1815;p150"/>
          <p:cNvGrpSpPr/>
          <p:nvPr/>
        </p:nvGrpSpPr>
        <p:grpSpPr>
          <a:xfrm>
            <a:off x="1341850" y="2279019"/>
            <a:ext cx="6559500" cy="2448000"/>
            <a:chOff x="1341850" y="2279019"/>
            <a:chExt cx="6559500" cy="2448000"/>
          </a:xfrm>
        </p:grpSpPr>
        <p:sp>
          <p:nvSpPr>
            <p:cNvPr id="1816" name="Google Shape;1816;p150"/>
            <p:cNvSpPr/>
            <p:nvPr/>
          </p:nvSpPr>
          <p:spPr>
            <a:xfrm>
              <a:off x="1341850" y="2903128"/>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17" name="Google Shape;1817;p150"/>
            <p:cNvSpPr/>
            <p:nvPr/>
          </p:nvSpPr>
          <p:spPr>
            <a:xfrm>
              <a:off x="4847050" y="2279019"/>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18" name="Google Shape;1818;p150"/>
            <p:cNvSpPr/>
            <p:nvPr/>
          </p:nvSpPr>
          <p:spPr>
            <a:xfrm>
              <a:off x="6595450" y="4187019"/>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19" name="Google Shape;1819;p150"/>
            <p:cNvSpPr/>
            <p:nvPr/>
          </p:nvSpPr>
          <p:spPr>
            <a:xfrm>
              <a:off x="3097700" y="3549278"/>
              <a:ext cx="12222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20" name="Google Shape;1820;p150"/>
          <p:cNvPicPr preferRelativeResize="0"/>
          <p:nvPr/>
        </p:nvPicPr>
        <p:blipFill>
          <a:blip r:embed="rId3">
            <a:alphaModFix/>
          </a:blip>
          <a:stretch>
            <a:fillRect/>
          </a:stretch>
        </p:blipFill>
        <p:spPr>
          <a:xfrm>
            <a:off x="7838300" y="1366553"/>
            <a:ext cx="765850" cy="592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4" name="Shape 1824"/>
        <p:cNvGrpSpPr/>
        <p:nvPr/>
      </p:nvGrpSpPr>
      <p:grpSpPr>
        <a:xfrm>
          <a:off x="0" y="0"/>
          <a:ext cx="0" cy="0"/>
          <a:chOff x="0" y="0"/>
          <a:chExt cx="0" cy="0"/>
        </a:xfrm>
      </p:grpSpPr>
      <p:sp>
        <p:nvSpPr>
          <p:cNvPr id="1825" name="Google Shape;1825;p151"/>
          <p:cNvSpPr txBox="1"/>
          <p:nvPr>
            <p:ph idx="1" type="body"/>
          </p:nvPr>
        </p:nvSpPr>
        <p:spPr>
          <a:xfrm>
            <a:off x="324000" y="759300"/>
            <a:ext cx="7135200" cy="9309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400">
                <a:latin typeface="Lexend"/>
              </a:rPr>
              <a:t>Dhammeystir qaybaha maqan ee isle'egyada ereyada iyo calaamadaha ee ku muujisan sanduuqa falgal roobab (precipitation reactions) soo socda. Ku dar calaamadaha xaaladda (state symbols). Isticmaal macluumaadka shaxda xeryahooda (compounds table) ee qalabka dheeraadka ah.</a:t>
            </a:r>
            <a:endParaRPr sz="1800"/>
          </a:p>
        </p:txBody>
      </p:sp>
      <p:sp>
        <p:nvSpPr>
          <p:cNvPr id="1826" name="Google Shape;1826;p15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Falgal roobab (Precipitation reactions)</a:t>
            </a:r>
            <a:endParaRPr sz="2000"/>
          </a:p>
        </p:txBody>
      </p:sp>
      <p:graphicFrame>
        <p:nvGraphicFramePr>
          <p:cNvPr id="1827" name="Google Shape;1827;p151"/>
          <p:cNvGraphicFramePr/>
          <p:nvPr/>
        </p:nvGraphicFramePr>
        <p:xfrm>
          <a:off x="992063" y="2201250"/>
          <a:ext cx="3000000" cy="3000000"/>
        </p:xfrm>
        <a:graphic>
          <a:graphicData uri="http://schemas.openxmlformats.org/drawingml/2006/table">
            <a:tbl>
              <a:tblPr>
                <a:noFill/>
                <a:tableStyleId>{315D9627-58DD-4BAF-8AF8-B8EE83DC575E}</a:tableStyleId>
              </a:tblPr>
              <a:tblGrid>
                <a:gridCol w="320800"/>
                <a:gridCol w="1478100"/>
                <a:gridCol w="294325"/>
                <a:gridCol w="1486700"/>
                <a:gridCol w="330300"/>
                <a:gridCol w="1419175"/>
                <a:gridCol w="306550"/>
                <a:gridCol w="1581975"/>
              </a:tblGrid>
              <a:tr h="637600">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c</a:t>
                      </a: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Clr>
                          <a:schemeClr val="dk1"/>
                        </a:buClr>
                        <a:buSzPts val="1100"/>
                        <a:buFont typeface="Arial"/>
                        <a:buNone/>
                      </a:pPr>
                      <a:r>
                        <a:rPr lang="en-GB" sz="1700">
                          <a:solidFill>
                            <a:schemeClr val="dk1"/>
                          </a:solidFill>
                          <a:latin typeface="Lexend"/>
                          <a:ea typeface="Lexend"/>
                          <a:cs typeface="Lexend"/>
                          <a:sym typeface="Lexend"/>
                        </a:rPr>
                        <a:t>zinc chloride (aq)</a:t>
                      </a:r>
                      <a:br>
                        <a:rPr lang="en-GB" sz="1800">
                          <a:solidFill>
                            <a:schemeClr val="dk1"/>
                          </a:solidFill>
                          <a:latin typeface="Lexend"/>
                          <a:ea typeface="Lexend"/>
                          <a:cs typeface="Lexend"/>
                          <a:sym typeface="Lexend"/>
                        </a:rPr>
                      </a:br>
                      <a:r>
                        <a:rPr lang="en-GB" sz="1700">
                          <a:solidFill>
                            <a:schemeClr val="dk1"/>
                          </a:solidFill>
                          <a:latin typeface="Lexend"/>
                          <a:ea typeface="Lexend"/>
                          <a:cs typeface="Lexend"/>
                          <a:sym typeface="Lexend"/>
                        </a:rPr>
                        <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Clr>
                          <a:schemeClr val="dk1"/>
                        </a:buClr>
                        <a:buSzPts val="1100"/>
                        <a:buFont typeface="Arial"/>
                        <a:buNone/>
                      </a:pPr>
                      <a:r>
                        <a:rPr lang="en-GB" sz="1700">
                          <a:solidFill>
                            <a:schemeClr val="dk1"/>
                          </a:solidFill>
                          <a:latin typeface="Lexend"/>
                          <a:ea typeface="Lexend"/>
                          <a:cs typeface="Lexend"/>
                          <a:sym typeface="Lexend"/>
                        </a:rPr>
                        <a:t>sodium sulfide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Clr>
                          <a:schemeClr val="dk1"/>
                        </a:buClr>
                        <a:buSzPts val="1100"/>
                        <a:buFont typeface="Arial"/>
                        <a:buNone/>
                      </a:pPr>
                      <a: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Clr>
                          <a:schemeClr val="dk1"/>
                        </a:buClr>
                        <a:buSzPts val="1100"/>
                        <a:buFont typeface="Arial"/>
                        <a:buNone/>
                      </a:pPr>
                      <a:r>
                        <a:rPr lang="en-GB" sz="1700">
                          <a:solidFill>
                            <a:schemeClr val="dk1"/>
                          </a:solidFill>
                          <a:latin typeface="Lexend"/>
                          <a:ea typeface="Lexend"/>
                          <a:cs typeface="Lexend"/>
                          <a:sym typeface="Lexend"/>
                        </a:rPr>
                        <a:t>sodium chloride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2865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ZnCl2(aq)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ZnS(s)</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2NaCl(aq)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37600">
                <a:tc>
                  <a:txBody>
                    <a:bodyPr/>
                    <a:lstStyle/>
                    <a:p>
                      <a:pPr indent="0" lvl="0" marL="0" rtl="0" algn="l">
                        <a:spcBef>
                          <a:spcPts val="0"/>
                        </a:spcBef>
                        <a:spcAft>
                          <a:spcPts val="0"/>
                        </a:spcAft>
                        <a:buNone/>
                      </a:pPr>
                      <a:r>
                        <a:rPr lang="en-GB" sz="1700">
                          <a:latin typeface="Lexend"/>
                          <a:ea typeface="Lexend"/>
                          <a:cs typeface="Lexend"/>
                          <a:sym typeface="Lexend"/>
                        </a:rPr>
                        <a:t>d</a:t>
                      </a: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Clr>
                          <a:schemeClr val="dk1"/>
                        </a:buClr>
                        <a:buSzPts val="1100"/>
                        <a:buFont typeface="Arial"/>
                        <a:buNone/>
                      </a:pPr>
                      <a:r>
                        <a:rPr lang="en-GB" sz="1700">
                          <a:solidFill>
                            <a:schemeClr val="dk1"/>
                          </a:solidFill>
                          <a:latin typeface="Lexend"/>
                          <a:ea typeface="Lexend"/>
                          <a:cs typeface="Lexend"/>
                          <a:sym typeface="Lexend"/>
                        </a:rPr>
                        <a:t>copper sulfate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Clr>
                          <a:schemeClr val="dk1"/>
                        </a:buClr>
                        <a:buSzPts val="1100"/>
                        <a:buFont typeface="Arial"/>
                        <a:buNone/>
                      </a:pPr>
                      <a:r>
                        <a:rPr lang="en-GB" sz="1700">
                          <a:solidFill>
                            <a:schemeClr val="dk1"/>
                          </a:solidFill>
                          <a:latin typeface="Lexend"/>
                          <a:ea typeface="Lexend"/>
                          <a:cs typeface="Lexend"/>
                          <a:sym typeface="Lexend"/>
                        </a:rPr>
                        <a:t>sodium hydroxide(aq)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sodium sulfate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Clr>
                          <a:schemeClr val="dk1"/>
                        </a:buClr>
                        <a:buSzPts val="1100"/>
                        <a:buFont typeface="Arial"/>
                        <a:buNone/>
                      </a:pPr>
                      <a:r>
                        <a:rPr lang="en-GB" sz="1700">
                          <a:solidFill>
                            <a:schemeClr val="dk1"/>
                          </a:solidFill>
                          <a:latin typeface="Lexend"/>
                          <a:ea typeface="Lexend"/>
                          <a:cs typeface="Lexend"/>
                          <a:sym typeface="Lexend"/>
                        </a:rPr>
                        <a:t>copper hydroxide (s)</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380375">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0"/>
                        </a:spcAft>
                        <a:buNone/>
                      </a:pPr>
                      <a:r>
                        <a:t/>
                      </a:r>
                      <a:endParaRPr sz="18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2NaOH(aq)</a:t>
                      </a:r>
                      <a:r>
                        <a:rPr baseline="-25000" lang="en-GB" sz="17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1800">
                        <a:solidFill>
                          <a:schemeClr val="dk1"/>
                        </a:solidFill>
                        <a:latin typeface="Lexend"/>
                        <a:ea typeface="Lexend"/>
                        <a:cs typeface="Lexend"/>
                        <a:sym typeface="Lexend"/>
                      </a:endParaRPr>
                    </a:p>
                  </a:txBody>
                  <a:tcPr marT="0" marB="90000" marR="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bl>
          </a:graphicData>
        </a:graphic>
      </p:graphicFrame>
      <p:sp>
        <p:nvSpPr>
          <p:cNvPr id="1828" name="Google Shape;1828;p151"/>
          <p:cNvSpPr/>
          <p:nvPr/>
        </p:nvSpPr>
        <p:spPr>
          <a:xfrm>
            <a:off x="3129125" y="2865825"/>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9" name="Google Shape;1829;p151"/>
          <p:cNvSpPr/>
          <p:nvPr/>
        </p:nvSpPr>
        <p:spPr>
          <a:xfrm>
            <a:off x="4976400" y="2141291"/>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0" name="Google Shape;1830;p151"/>
          <p:cNvSpPr/>
          <p:nvPr/>
        </p:nvSpPr>
        <p:spPr>
          <a:xfrm>
            <a:off x="4976400" y="4189716"/>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1" name="Google Shape;1831;p151"/>
          <p:cNvSpPr/>
          <p:nvPr/>
        </p:nvSpPr>
        <p:spPr>
          <a:xfrm>
            <a:off x="1163325" y="4189716"/>
            <a:ext cx="12222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2" name="Google Shape;1832;p151"/>
          <p:cNvSpPr/>
          <p:nvPr/>
        </p:nvSpPr>
        <p:spPr>
          <a:xfrm>
            <a:off x="6630500" y="4189716"/>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833" name="Google Shape;1833;p151"/>
          <p:cNvPicPr preferRelativeResize="0"/>
          <p:nvPr/>
        </p:nvPicPr>
        <p:blipFill>
          <a:blip r:embed="rId3">
            <a:alphaModFix/>
          </a:blip>
          <a:stretch>
            <a:fillRect/>
          </a:stretch>
        </p:blipFill>
        <p:spPr>
          <a:xfrm>
            <a:off x="7838300" y="1366553"/>
            <a:ext cx="765850" cy="592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7" name="Shape 1837"/>
        <p:cNvGrpSpPr/>
        <p:nvPr/>
      </p:nvGrpSpPr>
      <p:grpSpPr>
        <a:xfrm>
          <a:off x="0" y="0"/>
          <a:ext cx="0" cy="0"/>
          <a:chOff x="0" y="0"/>
          <a:chExt cx="0" cy="0"/>
        </a:xfrm>
      </p:grpSpPr>
      <p:sp>
        <p:nvSpPr>
          <p:cNvPr id="1838" name="Google Shape;1838;p152"/>
          <p:cNvSpPr txBox="1"/>
          <p:nvPr>
            <p:ph idx="1" type="body"/>
          </p:nvPr>
        </p:nvSpPr>
        <p:spPr>
          <a:xfrm>
            <a:off x="324000" y="759300"/>
            <a:ext cx="7135200" cy="9309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400">
                <a:latin typeface="Lexend"/>
              </a:rPr>
              <a:t>Dhammeystir qaybaha maqan ee isla'egyada ereyada iyo calaamadaha ee uu muujinayo sanduuqa falcelinta roobabka (precipitation reactions). Ku dar calaamadaha xaaladda (state symbols). Isticmaal macluumaadka ka jira shaxda xeryahooda (compounds table) ee agabka dheeraadka ah.</a:t>
            </a:r>
            <a:endParaRPr sz="1800"/>
          </a:p>
        </p:txBody>
      </p:sp>
      <p:sp>
        <p:nvSpPr>
          <p:cNvPr id="1839" name="Google Shape;1839;p15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Falcelinta roobabka (Precipitation reactions)</a:t>
            </a:r>
            <a:endParaRPr sz="2000"/>
          </a:p>
        </p:txBody>
      </p:sp>
      <p:graphicFrame>
        <p:nvGraphicFramePr>
          <p:cNvPr id="1840" name="Google Shape;1840;p152"/>
          <p:cNvGraphicFramePr/>
          <p:nvPr/>
        </p:nvGraphicFramePr>
        <p:xfrm>
          <a:off x="695913" y="2201148"/>
          <a:ext cx="3000000" cy="3000000"/>
        </p:xfrm>
        <a:graphic>
          <a:graphicData uri="http://schemas.openxmlformats.org/drawingml/2006/table">
            <a:tbl>
              <a:tblPr>
                <a:noFill/>
                <a:tableStyleId>{315D9627-58DD-4BAF-8AF8-B8EE83DC575E}</a:tableStyleId>
              </a:tblPr>
              <a:tblGrid>
                <a:gridCol w="336600"/>
                <a:gridCol w="1550900"/>
                <a:gridCol w="308825"/>
                <a:gridCol w="1456800"/>
                <a:gridCol w="276925"/>
                <a:gridCol w="1591650"/>
                <a:gridCol w="280025"/>
                <a:gridCol w="1597575"/>
              </a:tblGrid>
              <a:tr h="637600">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e)</a:t>
                      </a:r>
                      <a:endParaRPr sz="1800">
                        <a:solidFill>
                          <a:schemeClr val="dk1"/>
                        </a:solidFill>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iron chloride (aq)</a:t>
                      </a:r>
                      <a:br>
                        <a:rPr lang="en-GB" sz="1800">
                          <a:solidFill>
                            <a:schemeClr val="dk1"/>
                          </a:solidFill>
                          <a:latin typeface="Lexend"/>
                          <a:ea typeface="Lexend"/>
                          <a:cs typeface="Lexend"/>
                          <a:sym typeface="Lexend"/>
                        </a:rPr>
                      </a:br>
                      <a:r>
                        <a:rPr lang="en-GB" sz="1700">
                          <a:solidFill>
                            <a:schemeClr val="dk1"/>
                          </a:solidFill>
                          <a:latin typeface="Lexend"/>
                          <a:ea typeface="Lexend"/>
                          <a:cs typeface="Lexend"/>
                          <a:sym typeface="Lexend"/>
                        </a:rPr>
                        <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iron hydroxide (s)</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sodium chloride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r>
              <a:tr h="62865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3NaOH(aq)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3NaCl(aq)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r>
              <a:tr h="810425">
                <a:tc>
                  <a:txBody>
                    <a:bodyPr/>
                    <a:lstStyle/>
                    <a:p>
                      <a:pPr indent="0" lvl="0" marL="0" rtl="0" algn="l">
                        <a:spcBef>
                          <a:spcPts val="0"/>
                        </a:spcBef>
                        <a:spcAft>
                          <a:spcPts val="0"/>
                        </a:spcAft>
                        <a:buNone/>
                      </a:pPr>
                      <a:r>
                        <a:rPr lang="en-GB" sz="1700">
                          <a:latin typeface="Lexend"/>
                          <a:ea typeface="Lexend"/>
                          <a:cs typeface="Lexend"/>
                          <a:sym typeface="Lexend"/>
                        </a:rPr>
                        <a:t>f)</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sodium carbonate (aq)</a:t>
                      </a:r>
                      <a:r>
                        <a:rPr baseline="-25000" lang="en-GB" sz="17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copper carbonate(s)</a:t>
                      </a:r>
                      <a:r>
                        <a:rPr baseline="-25000" lang="en-GB" sz="1700">
                          <a:solidFill>
                            <a:schemeClr val="dk1"/>
                          </a:solidFill>
                          <a:latin typeface="Lexend"/>
                          <a:ea typeface="Lexend"/>
                          <a:cs typeface="Lexend"/>
                          <a:sym typeface="Lexend"/>
                        </a:rPr>
                        <a:t/>
                      </a:r>
                      <a:endParaRPr baseline="-25000" sz="1800">
                        <a:solidFill>
                          <a:schemeClr val="dk1"/>
                        </a:solidFill>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r>
              <a:tr h="59075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0"/>
                        </a:spcAft>
                        <a:buNone/>
                      </a:pPr>
                      <a:r>
                        <a:rPr lang="en-GB" sz="1700">
                          <a:solidFill>
                            <a:schemeClr val="dk1"/>
                          </a:solidFill>
                          <a:latin typeface="Lexend"/>
                          <a:ea typeface="Lexend"/>
                          <a:cs typeface="Lexend"/>
                          <a:sym typeface="Lexend"/>
                        </a:rPr>
                        <a:t>Na2CO3(aq)</a:t>
                      </a:r>
                      <a:r>
                        <a:rPr baseline="-25000" lang="en-GB" sz="1700">
                          <a:solidFill>
                            <a:schemeClr val="dk1"/>
                          </a:solidFill>
                          <a:latin typeface="Lexend"/>
                          <a:ea typeface="Lexend"/>
                          <a:cs typeface="Lexend"/>
                          <a:sym typeface="Lexend"/>
                        </a:rPr>
                        <a:t/>
                      </a:r>
                      <a:r>
                        <a:rPr lang="en-GB" sz="1700">
                          <a:solidFill>
                            <a:schemeClr val="dk1"/>
                          </a:solidFill>
                          <a:latin typeface="Lexend"/>
                          <a:ea typeface="Lexend"/>
                          <a:cs typeface="Lexend"/>
                          <a:sym typeface="Lexend"/>
                        </a:rPr>
                        <a:t/>
                      </a:r>
                      <a:r>
                        <a:rPr baseline="-25000" lang="en-GB" sz="17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CuCl2(aq)</a:t>
                      </a:r>
                      <a:r>
                        <a:rPr baseline="-25000" lang="en-GB" sz="17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1800">
                        <a:solidFill>
                          <a:schemeClr val="dk1"/>
                        </a:solidFill>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700">
                          <a:latin typeface="Lexend"/>
                          <a:ea typeface="Lexend"/>
                          <a:cs typeface="Lexend"/>
                          <a:sym typeface="Lexend"/>
                        </a:rPr>
                        <a:t>+</a:t>
                      </a:r>
                      <a:endParaRPr sz="1800">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2NaCl(aq)</a:t>
                      </a:r>
                      <a:r>
                        <a:rPr baseline="-25000" lang="en-GB" sz="17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noFill/>
                  </a:tcPr>
                </a:tc>
              </a:tr>
            </a:tbl>
          </a:graphicData>
        </a:graphic>
      </p:graphicFrame>
      <p:sp>
        <p:nvSpPr>
          <p:cNvPr id="1841" name="Google Shape;1841;p152"/>
          <p:cNvSpPr/>
          <p:nvPr/>
        </p:nvSpPr>
        <p:spPr>
          <a:xfrm>
            <a:off x="2947700" y="2270835"/>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2" name="Google Shape;1842;p152"/>
          <p:cNvSpPr/>
          <p:nvPr/>
        </p:nvSpPr>
        <p:spPr>
          <a:xfrm>
            <a:off x="4693425" y="2924176"/>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3" name="Google Shape;1843;p152"/>
          <p:cNvSpPr/>
          <p:nvPr/>
        </p:nvSpPr>
        <p:spPr>
          <a:xfrm>
            <a:off x="2947700" y="3551236"/>
            <a:ext cx="1305900" cy="5766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4" name="Google Shape;1844;p152"/>
          <p:cNvSpPr/>
          <p:nvPr/>
        </p:nvSpPr>
        <p:spPr>
          <a:xfrm>
            <a:off x="1032525" y="2924186"/>
            <a:ext cx="15210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5" name="Google Shape;1845;p152"/>
          <p:cNvSpPr/>
          <p:nvPr/>
        </p:nvSpPr>
        <p:spPr>
          <a:xfrm>
            <a:off x="4693425" y="4224101"/>
            <a:ext cx="130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6" name="Google Shape;1846;p152"/>
          <p:cNvSpPr/>
          <p:nvPr/>
        </p:nvSpPr>
        <p:spPr>
          <a:xfrm>
            <a:off x="6552300" y="3569535"/>
            <a:ext cx="1485900" cy="540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847" name="Google Shape;1847;p152"/>
          <p:cNvPicPr preferRelativeResize="0"/>
          <p:nvPr/>
        </p:nvPicPr>
        <p:blipFill>
          <a:blip r:embed="rId3">
            <a:alphaModFix/>
          </a:blip>
          <a:stretch>
            <a:fillRect/>
          </a:stretch>
        </p:blipFill>
        <p:spPr>
          <a:xfrm>
            <a:off x="7838300" y="1366553"/>
            <a:ext cx="765850" cy="5921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1" name="Shape 1851"/>
        <p:cNvGrpSpPr/>
        <p:nvPr/>
      </p:nvGrpSpPr>
      <p:grpSpPr>
        <a:xfrm>
          <a:off x="0" y="0"/>
          <a:ext cx="0" cy="0"/>
          <a:chOff x="0" y="0"/>
          <a:chExt cx="0" cy="0"/>
        </a:xfrm>
      </p:grpSpPr>
      <p:sp>
        <p:nvSpPr>
          <p:cNvPr id="1852" name="Google Shape;1852;p153"/>
          <p:cNvSpPr txBox="1"/>
          <p:nvPr>
            <p:ph idx="1" type="body"/>
          </p:nvPr>
        </p:nvSpPr>
        <p:spPr>
          <a:xfrm>
            <a:off x="324000" y="759300"/>
            <a:ext cx="7126200" cy="12069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100">
                <a:latin typeface="Lexend"/>
              </a:rPr>
              <a:t>Dhammeysti qaybaha maqan ee isla'egyada ereyada iyo calaamadaha ee falgalalka (reactions) roobabka (precipitation). Ku dar calaamadaha xaaladda (state symbols). Isticmaal macluumaadka shaxda xeryahooda (compounds) ee qalabka dheeraadka ah.</a:t>
            </a:r>
            <a:endParaRPr sz="1800"/>
          </a:p>
        </p:txBody>
      </p:sp>
      <p:sp>
        <p:nvSpPr>
          <p:cNvPr id="1853" name="Google Shape;1853;p15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Falgalalka roobabka (Precipitation reactions)</a:t>
            </a:r>
            <a:endParaRPr sz="2000"/>
          </a:p>
        </p:txBody>
      </p:sp>
      <p:graphicFrame>
        <p:nvGraphicFramePr>
          <p:cNvPr id="1854" name="Google Shape;1854;p153"/>
          <p:cNvGraphicFramePr/>
          <p:nvPr/>
        </p:nvGraphicFramePr>
        <p:xfrm>
          <a:off x="963038" y="2179450"/>
          <a:ext cx="3000000" cy="3000000"/>
        </p:xfrm>
        <a:graphic>
          <a:graphicData uri="http://schemas.openxmlformats.org/drawingml/2006/table">
            <a:tbl>
              <a:tblPr>
                <a:noFill/>
                <a:tableStyleId>{315D9627-58DD-4BAF-8AF8-B8EE83DC575E}</a:tableStyleId>
              </a:tblPr>
              <a:tblGrid>
                <a:gridCol w="320800"/>
                <a:gridCol w="1478100"/>
                <a:gridCol w="294325"/>
                <a:gridCol w="1330375"/>
                <a:gridCol w="321975"/>
                <a:gridCol w="1516950"/>
                <a:gridCol w="266875"/>
                <a:gridCol w="1688525"/>
              </a:tblGrid>
              <a:tr h="63760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ammonium sulfate (aq)</a:t>
                      </a:r>
                      <a:r>
                        <a:rPr baseline="-25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calcium nitrate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ammonium nitrate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r>
              <a:tr h="628650">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Ca(NO3)2(aq)</a:t>
                      </a:r>
                      <a:r>
                        <a:rPr baseline="-25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CaSO4(s)</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2NH4NO3(aq)</a:t>
                      </a:r>
                      <a:r>
                        <a:rPr baseline="-25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r>
              <a:tr h="637600">
                <a:tc>
                  <a:txBody>
                    <a:bodyPr/>
                    <a:lstStyle/>
                    <a:p>
                      <a:pPr indent="0" lvl="0" marL="0" rtl="0" algn="l">
                        <a:spcBef>
                          <a:spcPts val="0"/>
                        </a:spcBef>
                        <a:spcAft>
                          <a:spcPts val="0"/>
                        </a:spcAft>
                        <a:buNone/>
                      </a:pPr>
                      <a:r>
                        <a:rPr lang="en-GB" sz="1300">
                          <a:latin typeface="Lexend"/>
                          <a:ea typeface="Lexend"/>
                          <a:cs typeface="Lexend"/>
                          <a:sym typeface="Lexend"/>
                        </a:rPr>
                        <a:t>b)</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calcium nitrate (aq)</a:t>
                      </a:r>
                      <a:r>
                        <a:rPr baseline="-25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potassium nitrate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calcium fluoride (s)</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r>
              <a:tr h="380375">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Ca(NO3)2(aq)</a:t>
                      </a:r>
                      <a:r>
                        <a:rPr baseline="-25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baseline="-25000"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2KF(aq)</a:t>
                      </a:r>
                      <a:r>
                        <a:rPr baseline="-25000"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2KNO3(aq)</a:t>
                      </a:r>
                      <a:r>
                        <a:rPr baseline="-25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a:txBody>
                  <a:tcPr marT="0" marB="9000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noFill/>
                  </a:tcPr>
                </a:tc>
              </a:tr>
            </a:tbl>
          </a:graphicData>
        </a:graphic>
      </p:graphicFrame>
      <p:sp>
        <p:nvSpPr>
          <p:cNvPr id="1855" name="Google Shape;1855;p153"/>
          <p:cNvSpPr txBox="1"/>
          <p:nvPr/>
        </p:nvSpPr>
        <p:spPr>
          <a:xfrm>
            <a:off x="4708625" y="2179450"/>
            <a:ext cx="1407000" cy="565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calcium sulfate (s)</a:t>
            </a:r>
            <a:r>
              <a:rPr baseline="-25000" lang="en-GB" sz="1100">
                <a:solidFill>
                  <a:schemeClr val="dk1"/>
                </a:solidFill>
                <a:latin typeface="Kalam"/>
                <a:ea typeface="Kalam"/>
                <a:cs typeface="Kalam"/>
                <a:sym typeface="Kalam"/>
              </a:rPr>
              <a:t/>
            </a:r>
            <a:endParaRPr sz="2200">
              <a:solidFill>
                <a:schemeClr val="dk1"/>
              </a:solidFill>
              <a:latin typeface="Lexend"/>
              <a:ea typeface="Lexend"/>
              <a:cs typeface="Lexend"/>
              <a:sym typeface="Lexend"/>
            </a:endParaRPr>
          </a:p>
        </p:txBody>
      </p:sp>
      <p:sp>
        <p:nvSpPr>
          <p:cNvPr id="1856" name="Google Shape;1856;p153"/>
          <p:cNvSpPr txBox="1"/>
          <p:nvPr/>
        </p:nvSpPr>
        <p:spPr>
          <a:xfrm>
            <a:off x="1238850" y="2852400"/>
            <a:ext cx="1523100" cy="565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(NH4)2SO4(aq)</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p:txBody>
      </p:sp>
      <p:sp>
        <p:nvSpPr>
          <p:cNvPr id="1857" name="Google Shape;1857;p153"/>
          <p:cNvSpPr txBox="1"/>
          <p:nvPr/>
        </p:nvSpPr>
        <p:spPr>
          <a:xfrm>
            <a:off x="2979650" y="3366600"/>
            <a:ext cx="1407000" cy="565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potassium fluoride (aq)</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58" name="Google Shape;1858;p153"/>
          <p:cNvSpPr txBox="1"/>
          <p:nvPr/>
        </p:nvSpPr>
        <p:spPr>
          <a:xfrm>
            <a:off x="6492450" y="4085350"/>
            <a:ext cx="957600" cy="49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CaF2(s)</a:t>
            </a:r>
            <a:r>
              <a:rPr baseline="-25000" lang="en-GB" sz="1100">
                <a:solidFill>
                  <a:schemeClr val="dk1"/>
                </a:solidFill>
                <a:latin typeface="Kalam"/>
                <a:ea typeface="Kalam"/>
                <a:cs typeface="Kalam"/>
                <a:sym typeface="Kalam"/>
              </a:rPr>
              <a:t/>
            </a:r>
            <a:r>
              <a:rPr lang="en-GB" sz="1800">
                <a:solidFill>
                  <a:schemeClr val="dk1"/>
                </a:solidFill>
                <a:latin typeface="Lexend"/>
                <a:ea typeface="Lexend"/>
                <a:cs typeface="Lexend"/>
                <a:sym typeface="Lexend"/>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2" name="Shape 1862"/>
        <p:cNvGrpSpPr/>
        <p:nvPr/>
      </p:nvGrpSpPr>
      <p:grpSpPr>
        <a:xfrm>
          <a:off x="0" y="0"/>
          <a:ext cx="0" cy="0"/>
          <a:chOff x="0" y="0"/>
          <a:chExt cx="0" cy="0"/>
        </a:xfrm>
      </p:grpSpPr>
      <p:sp>
        <p:nvSpPr>
          <p:cNvPr id="1863" name="Google Shape;1863;p154"/>
          <p:cNvSpPr txBox="1"/>
          <p:nvPr>
            <p:ph idx="1" type="body"/>
          </p:nvPr>
        </p:nvSpPr>
        <p:spPr>
          <a:xfrm>
            <a:off x="324000" y="759300"/>
            <a:ext cx="7135200" cy="3020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100">
                <a:latin typeface="Lexend"/>
              </a:rPr>
              <a:t>Dhammeysti qaybaha maqan ee isla'egyada ereyada iyo calaamadaha ee falgalalka (reactions) roobabka (precipitation). Ku dar calaamadaha xaaladda (state symbols). Isticmaal macluumaadka shaxda xeryahooda (compounds) ee qalabka dheeraadka ah.</a:t>
            </a:r>
            <a:endParaRPr sz="1800"/>
          </a:p>
        </p:txBody>
      </p:sp>
      <p:sp>
        <p:nvSpPr>
          <p:cNvPr id="1864" name="Google Shape;1864;p15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Falgalalka roobabka (Precipitation reactions)</a:t>
            </a:r>
            <a:endParaRPr sz="2000"/>
          </a:p>
        </p:txBody>
      </p:sp>
      <p:graphicFrame>
        <p:nvGraphicFramePr>
          <p:cNvPr id="1865" name="Google Shape;1865;p154"/>
          <p:cNvGraphicFramePr/>
          <p:nvPr/>
        </p:nvGraphicFramePr>
        <p:xfrm>
          <a:off x="992063" y="2201250"/>
          <a:ext cx="3000000" cy="3000000"/>
        </p:xfrm>
        <a:graphic>
          <a:graphicData uri="http://schemas.openxmlformats.org/drawingml/2006/table">
            <a:tbl>
              <a:tblPr>
                <a:noFill/>
                <a:tableStyleId>{315D9627-58DD-4BAF-8AF8-B8EE83DC575E}</a:tableStyleId>
              </a:tblPr>
              <a:tblGrid>
                <a:gridCol w="320800"/>
                <a:gridCol w="1478100"/>
                <a:gridCol w="294325"/>
                <a:gridCol w="1486700"/>
                <a:gridCol w="349700"/>
                <a:gridCol w="1399775"/>
                <a:gridCol w="325900"/>
                <a:gridCol w="1562625"/>
              </a:tblGrid>
              <a:tr h="63760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zinc chloride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sodium sulfide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sodium chloride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2865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ZnCl2(aq)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ZnS(s)</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2NaCl(aq)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37600">
                <a:tc>
                  <a:txBody>
                    <a:bodyPr/>
                    <a:lstStyle/>
                    <a:p>
                      <a:pPr indent="0" lvl="0" marL="0" rtl="0" algn="l">
                        <a:spcBef>
                          <a:spcPts val="0"/>
                        </a:spcBef>
                        <a:spcAft>
                          <a:spcPts val="0"/>
                        </a:spcAft>
                        <a:buNone/>
                      </a:pPr>
                      <a:r>
                        <a:rPr lang="en-GB" sz="1300">
                          <a:latin typeface="Lexend"/>
                          <a:ea typeface="Lexend"/>
                          <a:cs typeface="Lexend"/>
                          <a:sym typeface="Lexend"/>
                        </a:rPr>
                        <a:t>d)</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copper sulfate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sodium hydroxide(aq)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sodium sulfate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copper hydroxide (s)</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380375">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solidFill>
                          <a:schemeClr val="dk1"/>
                        </a:solidFill>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2NaOH(aq)</a:t>
                      </a:r>
                      <a:r>
                        <a:rPr baseline="-25000"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solidFill>
                          <a:schemeClr val="dk1"/>
                        </a:solidFill>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solidFill>
                          <a:schemeClr val="dk1"/>
                        </a:solidFill>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bl>
          </a:graphicData>
        </a:graphic>
      </p:graphicFrame>
      <p:sp>
        <p:nvSpPr>
          <p:cNvPr id="1866" name="Google Shape;1866;p154"/>
          <p:cNvSpPr txBox="1"/>
          <p:nvPr/>
        </p:nvSpPr>
        <p:spPr>
          <a:xfrm>
            <a:off x="4824000" y="2147900"/>
            <a:ext cx="1124700" cy="565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p:txBody>
      </p:sp>
      <p:sp>
        <p:nvSpPr>
          <p:cNvPr id="1867" name="Google Shape;1867;p154"/>
          <p:cNvSpPr txBox="1"/>
          <p:nvPr/>
        </p:nvSpPr>
        <p:spPr>
          <a:xfrm>
            <a:off x="3085300" y="2800850"/>
            <a:ext cx="1278300" cy="565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Na2S(aq)</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68" name="Google Shape;1868;p154"/>
          <p:cNvSpPr txBox="1"/>
          <p:nvPr/>
        </p:nvSpPr>
        <p:spPr>
          <a:xfrm>
            <a:off x="1312875" y="4134350"/>
            <a:ext cx="12783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CuSO4(aq)</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69" name="Google Shape;1869;p154"/>
          <p:cNvSpPr txBox="1"/>
          <p:nvPr/>
        </p:nvSpPr>
        <p:spPr>
          <a:xfrm>
            <a:off x="6618450" y="4148300"/>
            <a:ext cx="12783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Cu(OH)2(s)</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70" name="Google Shape;1870;p154"/>
          <p:cNvSpPr txBox="1"/>
          <p:nvPr/>
        </p:nvSpPr>
        <p:spPr>
          <a:xfrm>
            <a:off x="4900200" y="4134350"/>
            <a:ext cx="12783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Na2SO4(aq)</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71" name="Google Shape;1871;p154"/>
          <p:cNvSpPr txBox="1"/>
          <p:nvPr/>
        </p:nvSpPr>
        <p:spPr>
          <a:xfrm>
            <a:off x="4900200" y="2147900"/>
            <a:ext cx="1124700" cy="565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zinc sulfide (s)</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5" name="Shape 1875"/>
        <p:cNvGrpSpPr/>
        <p:nvPr/>
      </p:nvGrpSpPr>
      <p:grpSpPr>
        <a:xfrm>
          <a:off x="0" y="0"/>
          <a:ext cx="0" cy="0"/>
          <a:chOff x="0" y="0"/>
          <a:chExt cx="0" cy="0"/>
        </a:xfrm>
      </p:grpSpPr>
      <p:sp>
        <p:nvSpPr>
          <p:cNvPr id="1876" name="Google Shape;1876;p155"/>
          <p:cNvSpPr txBox="1"/>
          <p:nvPr>
            <p:ph idx="1" type="body"/>
          </p:nvPr>
        </p:nvSpPr>
        <p:spPr>
          <a:xfrm>
            <a:off x="324000" y="759300"/>
            <a:ext cx="7135200" cy="945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100">
                <a:latin typeface="Lexend"/>
              </a:rPr>
              <a:t>Buuxi qaybaha maqan ee isla'egyada ereyada iyo calaamadaha ee falgal (reaction) roobabka (precipitation) soo socda. Ku dar calaamadaha xaaladda (state symbols). Isticmaal macluumaadka shaxda xeryahooda (compounds table) ee qalabka dheeraadka ah.</a:t>
            </a:r>
            <a:endParaRPr sz="1800"/>
          </a:p>
        </p:txBody>
      </p:sp>
      <p:sp>
        <p:nvSpPr>
          <p:cNvPr id="1877" name="Google Shape;1877;p15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Falgal (reaction) roobabka (precipitation)</a:t>
            </a:r>
            <a:endParaRPr sz="2000"/>
          </a:p>
        </p:txBody>
      </p:sp>
      <p:graphicFrame>
        <p:nvGraphicFramePr>
          <p:cNvPr id="1878" name="Google Shape;1878;p155"/>
          <p:cNvGraphicFramePr/>
          <p:nvPr/>
        </p:nvGraphicFramePr>
        <p:xfrm>
          <a:off x="924513" y="2255638"/>
          <a:ext cx="3000000" cy="3000000"/>
        </p:xfrm>
        <a:graphic>
          <a:graphicData uri="http://schemas.openxmlformats.org/drawingml/2006/table">
            <a:tbl>
              <a:tblPr>
                <a:noFill/>
                <a:tableStyleId>{315D9627-58DD-4BAF-8AF8-B8EE83DC575E}</a:tableStyleId>
              </a:tblPr>
              <a:tblGrid>
                <a:gridCol w="336600"/>
                <a:gridCol w="1550900"/>
                <a:gridCol w="308825"/>
                <a:gridCol w="1456800"/>
                <a:gridCol w="276925"/>
                <a:gridCol w="1591650"/>
                <a:gridCol w="280025"/>
                <a:gridCol w="1597575"/>
              </a:tblGrid>
              <a:tr h="63760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e)</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iron chloride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iron hydroxide (s)</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sodium chloride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2865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3NaOH(aq)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3NaCl(aq)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637600">
                <a:tc>
                  <a:txBody>
                    <a:bodyPr/>
                    <a:lstStyle/>
                    <a:p>
                      <a:pPr indent="0" lvl="0" marL="0" rtl="0" algn="l">
                        <a:spcBef>
                          <a:spcPts val="0"/>
                        </a:spcBef>
                        <a:spcAft>
                          <a:spcPts val="0"/>
                        </a:spcAft>
                        <a:buNone/>
                      </a:pPr>
                      <a:r>
                        <a:rPr lang="en-GB" sz="1300">
                          <a:latin typeface="Lexend"/>
                          <a:ea typeface="Lexend"/>
                          <a:cs typeface="Lexend"/>
                          <a:sym typeface="Lexend"/>
                        </a:rPr>
                        <a:t>f)</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sodium carbonate (aq)</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copper carbonate(s)</a:t>
                      </a:r>
                      <a:r>
                        <a:rPr baseline="-25000" lang="en-GB" sz="1300">
                          <a:solidFill>
                            <a:schemeClr val="dk1"/>
                          </a:solidFill>
                          <a:latin typeface="Lexend"/>
                          <a:ea typeface="Lexend"/>
                          <a:cs typeface="Lexend"/>
                          <a:sym typeface="Lexend"/>
                        </a:rP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r h="380375">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Na2CO3(aq)</a:t>
                      </a:r>
                      <a:r>
                        <a:rPr baseline="-25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baseline="-25000"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CuCl2(aq)</a:t>
                      </a:r>
                      <a:r>
                        <a:rPr baseline="-25000"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t/>
                      </a:r>
                      <a:endParaRPr sz="2000">
                        <a:solidFill>
                          <a:schemeClr val="dk1"/>
                        </a:solidFill>
                        <a:latin typeface="Kalam"/>
                        <a:ea typeface="Kalam"/>
                        <a:cs typeface="Kalam"/>
                        <a:sym typeface="Kalam"/>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a:t>
                      </a:r>
                      <a:endParaRPr sz="1800">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2NaCl(aq)</a:t>
                      </a:r>
                      <a:r>
                        <a:rPr baseline="-25000"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9000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noFill/>
                  </a:tcPr>
                </a:tc>
              </a:tr>
            </a:tbl>
          </a:graphicData>
        </a:graphic>
      </p:graphicFrame>
      <p:sp>
        <p:nvSpPr>
          <p:cNvPr id="1879" name="Google Shape;1879;p155"/>
          <p:cNvSpPr txBox="1"/>
          <p:nvPr/>
        </p:nvSpPr>
        <p:spPr>
          <a:xfrm>
            <a:off x="3115800" y="2161350"/>
            <a:ext cx="14802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sodium hydroxide (aq)</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80" name="Google Shape;1880;p155"/>
          <p:cNvSpPr txBox="1"/>
          <p:nvPr/>
        </p:nvSpPr>
        <p:spPr>
          <a:xfrm>
            <a:off x="1261125" y="2928600"/>
            <a:ext cx="10302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FeCl3(aq)</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81" name="Google Shape;1881;p155"/>
          <p:cNvSpPr txBox="1"/>
          <p:nvPr/>
        </p:nvSpPr>
        <p:spPr>
          <a:xfrm>
            <a:off x="4854575" y="2902800"/>
            <a:ext cx="12939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Fe(OH)3(s)</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82" name="Google Shape;1882;p155"/>
          <p:cNvSpPr txBox="1"/>
          <p:nvPr/>
        </p:nvSpPr>
        <p:spPr>
          <a:xfrm>
            <a:off x="3120850" y="3526750"/>
            <a:ext cx="12939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copper chloride (aq)</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83" name="Google Shape;1883;p155"/>
          <p:cNvSpPr txBox="1"/>
          <p:nvPr/>
        </p:nvSpPr>
        <p:spPr>
          <a:xfrm>
            <a:off x="6726250" y="3526750"/>
            <a:ext cx="12939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sodium chloride (aq)</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884" name="Google Shape;1884;p155"/>
          <p:cNvSpPr txBox="1"/>
          <p:nvPr/>
        </p:nvSpPr>
        <p:spPr>
          <a:xfrm>
            <a:off x="4854575" y="4211400"/>
            <a:ext cx="1293900" cy="56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CuCO3(s)</a:t>
            </a:r>
            <a:r>
              <a:rPr baseline="-25000"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8" name="Shape 1888"/>
        <p:cNvGrpSpPr/>
        <p:nvPr/>
      </p:nvGrpSpPr>
      <p:grpSpPr>
        <a:xfrm>
          <a:off x="0" y="0"/>
          <a:ext cx="0" cy="0"/>
          <a:chOff x="0" y="0"/>
          <a:chExt cx="0" cy="0"/>
        </a:xfrm>
      </p:grpSpPr>
      <p:sp>
        <p:nvSpPr>
          <p:cNvPr id="1889" name="Google Shape;1889;p15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Falgal roobab (Precipitation reactions)</a:t>
            </a:r>
            <a:endParaRPr/>
          </a:p>
        </p:txBody>
      </p:sp>
      <p:sp>
        <p:nvSpPr>
          <p:cNvPr id="1890" name="Google Shape;1890;p15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falgal roobab (Uses of precipitation reactions)</a:t>
            </a:r>
            <a:endParaRPr/>
          </a:p>
        </p:txBody>
      </p:sp>
      <p:sp>
        <p:nvSpPr>
          <p:cNvPr id="1891" name="Google Shape;1891;p15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Falgal kiimiko: roobab (Chemical reactions: precipitation)</a:t>
            </a:r>
            <a:endParaRPr/>
          </a:p>
        </p:txBody>
      </p:sp>
      <p:pic>
        <p:nvPicPr>
          <p:cNvPr id="1892" name="Google Shape;1892;p156"/>
          <p:cNvPicPr preferRelativeResize="0"/>
          <p:nvPr/>
        </p:nvPicPr>
        <p:blipFill>
          <a:blip r:embed="rId3">
            <a:alphaModFix/>
          </a:blip>
          <a:stretch>
            <a:fillRect/>
          </a:stretch>
        </p:blipFill>
        <p:spPr>
          <a:xfrm>
            <a:off x="418125" y="2988375"/>
            <a:ext cx="450575" cy="446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6" name="Shape 1896"/>
        <p:cNvGrpSpPr/>
        <p:nvPr/>
      </p:nvGrpSpPr>
      <p:grpSpPr>
        <a:xfrm>
          <a:off x="0" y="0"/>
          <a:ext cx="0" cy="0"/>
          <a:chOff x="0" y="0"/>
          <a:chExt cx="0" cy="0"/>
        </a:xfrm>
      </p:grpSpPr>
      <p:sp>
        <p:nvSpPr>
          <p:cNvPr id="1897" name="Google Shape;1897;p157"/>
          <p:cNvSpPr txBox="1"/>
          <p:nvPr>
            <p:ph idx="1" type="body"/>
          </p:nvPr>
        </p:nvSpPr>
        <p:spPr>
          <a:xfrm>
            <a:off x="324000" y="759300"/>
            <a:ext cx="8496000" cy="7281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a:latin typeface="Lexend"/>
              </a:rPr>
              <a:t/>
            </a:r>
            <a:endParaRPr/>
          </a:p>
        </p:txBody>
      </p:sp>
      <p:sp>
        <p:nvSpPr>
          <p:cNvPr id="1898" name="Google Shape;1898;p15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falgal roobab (Uses of precipitation reactions)</a:t>
            </a:r>
            <a:endParaRPr/>
          </a:p>
        </p:txBody>
      </p:sp>
      <p:sp>
        <p:nvSpPr>
          <p:cNvPr id="1899" name="Google Shape;1899;p157"/>
          <p:cNvSpPr txBox="1"/>
          <p:nvPr/>
        </p:nvSpPr>
        <p:spPr>
          <a:xfrm>
            <a:off x="324000" y="810000"/>
            <a:ext cx="6981300" cy="67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Falgal roobab (Precipitation reactions) waxaa loo isticmaalaa daawaynta biyaha (water).</a:t>
            </a:r>
            <a:br>
              <a:rPr lang="en-GB" sz="22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900" name="Google Shape;1900;p157"/>
          <p:cNvSpPr txBox="1"/>
          <p:nvPr/>
        </p:nvSpPr>
        <p:spPr>
          <a:xfrm>
            <a:off x="2887200" y="2313906"/>
            <a:ext cx="59328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Falgal roobab (Precipitation reactions):</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400">
                <a:solidFill>
                  <a:schemeClr val="dk1"/>
                </a:solidFill>
                <a:latin typeface="Lexend"/>
                <a:ea typeface="Lexend"/>
                <a:cs typeface="Lexend"/>
                <a:sym typeface="Lexend"/>
              </a:rPr>
              <a:t>waxay ka caawiyaan ka saarista walxahan aan loo baahnayn ee biyaha (water) ku jira</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400">
                <a:solidFill>
                  <a:schemeClr val="dk1"/>
                </a:solidFill>
                <a:latin typeface="Lexend"/>
                <a:ea typeface="Lexend"/>
                <a:cs typeface="Lexend"/>
                <a:sym typeface="Lexend"/>
              </a:rPr>
              <a:t>waxay sameeyaan xeryo aan milmi karin (insoluble compounds) oo lagu saari karo shaandhayn (filtration)</a:t>
            </a:r>
            <a:endParaRPr sz="2000">
              <a:solidFill>
                <a:schemeClr val="dk1"/>
              </a:solidFill>
              <a:latin typeface="Lexend"/>
              <a:ea typeface="Lexend"/>
              <a:cs typeface="Lexend"/>
              <a:sym typeface="Lexend"/>
            </a:endParaRPr>
          </a:p>
        </p:txBody>
      </p:sp>
      <p:sp>
        <p:nvSpPr>
          <p:cNvPr id="1901" name="Google Shape;1901;p157"/>
          <p:cNvSpPr txBox="1"/>
          <p:nvPr/>
        </p:nvSpPr>
        <p:spPr>
          <a:xfrm>
            <a:off x="2887200" y="1313988"/>
            <a:ext cx="59328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Biyaha (water) waxaa ku jira walxo milmay oo aan loo baahnayn oo ka dhigi kara biyaha (water) aan ammaan u ahayn cabitaanka, tusaale ahaan xeryaha rasaasta (lead) iyo naxaasta (copper).</a:t>
            </a:r>
            <a:endParaRPr sz="2000">
              <a:solidFill>
                <a:schemeClr val="dk1"/>
              </a:solidFill>
              <a:latin typeface="Lexend"/>
              <a:ea typeface="Lexend"/>
              <a:cs typeface="Lexend"/>
              <a:sym typeface="Lexend"/>
            </a:endParaRPr>
          </a:p>
        </p:txBody>
      </p:sp>
      <p:grpSp>
        <p:nvGrpSpPr>
          <p:cNvPr id="1902" name="Google Shape;1902;p157"/>
          <p:cNvGrpSpPr/>
          <p:nvPr/>
        </p:nvGrpSpPr>
        <p:grpSpPr>
          <a:xfrm>
            <a:off x="274050" y="1643973"/>
            <a:ext cx="2487442" cy="2538343"/>
            <a:chOff x="274046" y="1641151"/>
            <a:chExt cx="2487442" cy="2541138"/>
          </a:xfrm>
        </p:grpSpPr>
        <p:pic>
          <p:nvPicPr>
            <p:cNvPr id="1903" name="Google Shape;1903;p157"/>
            <p:cNvPicPr preferRelativeResize="0"/>
            <p:nvPr/>
          </p:nvPicPr>
          <p:blipFill rotWithShape="1">
            <a:blip r:embed="rId3">
              <a:alphaModFix/>
            </a:blip>
            <a:srcRect b="-6230" l="-2050" r="2049" t="6230"/>
            <a:stretch/>
          </p:blipFill>
          <p:spPr>
            <a:xfrm>
              <a:off x="274046" y="1641151"/>
              <a:ext cx="2437524" cy="2415133"/>
            </a:xfrm>
            <a:prstGeom prst="rect">
              <a:avLst/>
            </a:prstGeom>
            <a:noFill/>
            <a:ln>
              <a:noFill/>
            </a:ln>
          </p:spPr>
        </p:pic>
        <p:sp>
          <p:nvSpPr>
            <p:cNvPr id="1904" name="Google Shape;1904;p157"/>
            <p:cNvSpPr txBox="1"/>
            <p:nvPr/>
          </p:nvSpPr>
          <p:spPr>
            <a:xfrm>
              <a:off x="323988" y="3904788"/>
              <a:ext cx="2437500" cy="277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biyaha (water) wabiga ah ee aan la daawayn</a:t>
              </a:r>
              <a:endParaRPr sz="1800">
                <a:solidFill>
                  <a:schemeClr val="dk1"/>
                </a:solidFill>
                <a:latin typeface="Lexend"/>
                <a:ea typeface="Lexend"/>
                <a:cs typeface="Lexend"/>
                <a:sym typeface="Lexend"/>
              </a:endParaRPr>
            </a:p>
          </p:txBody>
        </p:sp>
      </p:grpSp>
      <p:sp>
        <p:nvSpPr>
          <p:cNvPr id="1905" name="Google Shape;1905;p157"/>
          <p:cNvSpPr txBox="1"/>
          <p:nvPr/>
        </p:nvSpPr>
        <p:spPr>
          <a:xfrm>
            <a:off x="2887200" y="4096550"/>
            <a:ext cx="5932800" cy="325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Biyaha (water) waxay u baahan yihiin habayn dheeri ah ka hor inta aanay ammaan u ahayn cabitaanka, tusaale ahaan jeermiska iyadoo lagu daro koloriin (chlorine).</a:t>
            </a:r>
            <a:endParaRPr sz="19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9" name="Shape 1909"/>
        <p:cNvGrpSpPr/>
        <p:nvPr/>
      </p:nvGrpSpPr>
      <p:grpSpPr>
        <a:xfrm>
          <a:off x="0" y="0"/>
          <a:ext cx="0" cy="0"/>
          <a:chOff x="0" y="0"/>
          <a:chExt cx="0" cy="0"/>
        </a:xfrm>
      </p:grpSpPr>
      <p:sp>
        <p:nvSpPr>
          <p:cNvPr id="1910" name="Google Shape;1910;p158"/>
          <p:cNvSpPr txBox="1"/>
          <p:nvPr>
            <p:ph idx="1" type="body"/>
          </p:nvPr>
        </p:nvSpPr>
        <p:spPr>
          <a:xfrm>
            <a:off x="324000" y="759300"/>
            <a:ext cx="6778200" cy="5319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Heerarka sare ee xeryaha rasaasta (lead), naxaasta (copper) iyo cadmium ee biyaha (water) la cabbo waxay noqon karaan sun (toxic).</a:t>
            </a:r>
            <a:r>
              <a:rPr lang="en-GB" sz="1400">
                <a:latin typeface="Lexend"/>
              </a:rPr>
              <a:t/>
            </a:r>
            <a:r>
              <a:rPr lang="en-GB" sz="1400">
                <a:latin typeface="Lexend"/>
              </a:rPr>
              <a:t/>
            </a:r>
            <a:endParaRPr/>
          </a:p>
        </p:txBody>
      </p:sp>
      <p:sp>
        <p:nvSpPr>
          <p:cNvPr id="1911" name="Google Shape;1911;p15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falgalyada roobabka (precipitation reactions)</a:t>
            </a:r>
            <a:endParaRPr/>
          </a:p>
        </p:txBody>
      </p:sp>
      <p:sp>
        <p:nvSpPr>
          <p:cNvPr id="1912" name="Google Shape;1912;p158"/>
          <p:cNvSpPr txBox="1"/>
          <p:nvPr/>
        </p:nvSpPr>
        <p:spPr>
          <a:xfrm>
            <a:off x="324000" y="1570500"/>
            <a:ext cx="84960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Waa laga saari karaa iyadoo la adeegsanayo roobab (precipitation):</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Xarunta rasaasta (lead compound) waxay la falgashaa sodium hydroxide.</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Tani waxay samaysaa roobab cad oo aan milmi karin (white insoluble precipitate), oo ah hydroxide-ka rasaasta (lead hydroxide).</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Roobabka (precipitate) waa laga saari karaa iyadoo la adeegsanayo shaandhayn (filtration).</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Tani waxay ka tagtaa biyaha (water) kuwa ammaan u ah cabista.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913" name="Google Shape;1913;p158"/>
          <p:cNvSpPr txBox="1"/>
          <p:nvPr/>
        </p:nvSpPr>
        <p:spPr>
          <a:xfrm>
            <a:off x="1696950" y="3457650"/>
            <a:ext cx="56163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Pb(NO3)2(aq)+2NaOH(aq)→Pb(OH)2(s)+2NaNO3(aq)</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914" name="Google Shape;1914;p158"/>
          <p:cNvSpPr/>
          <p:nvPr/>
        </p:nvSpPr>
        <p:spPr>
          <a:xfrm>
            <a:off x="4207875" y="3309901"/>
            <a:ext cx="1305600" cy="7092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8" name="Shape 1918"/>
        <p:cNvGrpSpPr/>
        <p:nvPr/>
      </p:nvGrpSpPr>
      <p:grpSpPr>
        <a:xfrm>
          <a:off x="0" y="0"/>
          <a:ext cx="0" cy="0"/>
          <a:chOff x="0" y="0"/>
          <a:chExt cx="0" cy="0"/>
        </a:xfrm>
      </p:grpSpPr>
      <p:sp>
        <p:nvSpPr>
          <p:cNvPr id="1919" name="Google Shape;1919;p159"/>
          <p:cNvSpPr txBox="1"/>
          <p:nvPr>
            <p:ph idx="1" type="body"/>
          </p:nvPr>
        </p:nvSpPr>
        <p:spPr>
          <a:xfrm>
            <a:off x="4234525" y="853950"/>
            <a:ext cx="4419300" cy="1080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Biyaha adag (Hard water) waa dhibaato meelaha juqraafiga qaarkood, taasoo keenta:</a:t>
            </a:r>
            <a:r>
              <a:rPr lang="en-GB" sz="1100">
                <a:latin typeface="Lexend"/>
              </a:rPr>
              <a:t/>
            </a:r>
            <a:br>
              <a:rPr lang="en-GB"/>
            </a:br>
            <a:r>
              <a:rPr lang="en-GB" sz="1100">
                <a:latin typeface="Lexend"/>
              </a:rPr>
              <a:t/>
            </a:r>
            <a:endParaRPr/>
          </a:p>
          <a:p>
            <a:pPr indent="0" lvl="0" marL="0" rtl="0" algn="l">
              <a:spcBef>
                <a:spcPts val="1000"/>
              </a:spcBef>
              <a:spcAft>
                <a:spcPts val="1000"/>
              </a:spcAft>
              <a:buNone/>
            </a:pPr>
            <a:r>
              <a:rPr lang="en-GB">
                <a:latin typeface="Lexend"/>
              </a:rPr>
              <a:t> </a:t>
            </a:r>
            <a:endParaRPr/>
          </a:p>
        </p:txBody>
      </p:sp>
      <p:sp>
        <p:nvSpPr>
          <p:cNvPr id="1920" name="Google Shape;1920;p15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falgalyada roobabka (precipitation reactions)</a:t>
            </a:r>
            <a:endParaRPr/>
          </a:p>
        </p:txBody>
      </p:sp>
      <p:pic>
        <p:nvPicPr>
          <p:cNvPr id="1921" name="Google Shape;1921;p159"/>
          <p:cNvPicPr preferRelativeResize="0"/>
          <p:nvPr/>
        </p:nvPicPr>
        <p:blipFill>
          <a:blip r:embed="rId3">
            <a:alphaModFix/>
          </a:blip>
          <a:stretch>
            <a:fillRect/>
          </a:stretch>
        </p:blipFill>
        <p:spPr>
          <a:xfrm>
            <a:off x="323998" y="853950"/>
            <a:ext cx="3728870" cy="2503100"/>
          </a:xfrm>
          <a:prstGeom prst="rect">
            <a:avLst/>
          </a:prstGeom>
          <a:noFill/>
          <a:ln>
            <a:noFill/>
          </a:ln>
        </p:spPr>
      </p:pic>
      <p:sp>
        <p:nvSpPr>
          <p:cNvPr id="1922" name="Google Shape;1922;p159"/>
          <p:cNvSpPr txBox="1"/>
          <p:nvPr/>
        </p:nvSpPr>
        <p:spPr>
          <a:xfrm>
            <a:off x="4272950" y="1986325"/>
            <a:ext cx="4547100" cy="24141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0"/>
              </a:spcBef>
              <a:spcAft>
                <a:spcPts val="0"/>
              </a:spcAft>
              <a:buClr>
                <a:schemeClr val="dk1"/>
              </a:buClr>
              <a:buSzPts val="2200"/>
              <a:buFont typeface="Lexend"/>
              <a:buChar char="●"/>
            </a:pPr>
            <a:r>
              <a:rPr lang="en-GB" sz="1800">
                <a:solidFill>
                  <a:schemeClr val="dk1"/>
                </a:solidFill>
                <a:latin typeface="Lexend"/>
                <a:ea typeface="Lexend"/>
                <a:cs typeface="Lexend"/>
                <a:sym typeface="Lexend"/>
              </a:rPr>
              <a:t>cagaar (limescale) oo ku jira kettles, tuubooyinka biyaha iyo qasabadaha</a:t>
            </a:r>
            <a:endParaRPr sz="2200">
              <a:solidFill>
                <a:schemeClr val="dk1"/>
              </a:solidFill>
              <a:latin typeface="Lexend"/>
              <a:ea typeface="Lexend"/>
              <a:cs typeface="Lexend"/>
              <a:sym typeface="Lexend"/>
            </a:endParaRPr>
          </a:p>
          <a:p>
            <a:pPr indent="-368300" lvl="0" marL="457200" rtl="0" algn="l">
              <a:lnSpc>
                <a:spcPct val="115000"/>
              </a:lnSpc>
              <a:spcBef>
                <a:spcPts val="0"/>
              </a:spcBef>
              <a:spcAft>
                <a:spcPts val="0"/>
              </a:spcAft>
              <a:buClr>
                <a:schemeClr val="dk1"/>
              </a:buClr>
              <a:buSzPts val="2200"/>
              <a:buFont typeface="Lexend"/>
              <a:buChar char="●"/>
            </a:pPr>
            <a:r>
              <a:rPr lang="en-GB" sz="1800">
                <a:solidFill>
                  <a:schemeClr val="dk1"/>
                </a:solidFill>
                <a:latin typeface="Lexend"/>
                <a:ea typeface="Lexend"/>
                <a:cs typeface="Lexend"/>
                <a:sym typeface="Lexend"/>
              </a:rPr>
              <a:t>dhadhan biyo oo ka duwan biyaha jilicsan (soft water)</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indent="-368300" lvl="0" marL="457200" rtl="0" algn="l">
              <a:lnSpc>
                <a:spcPct val="115000"/>
              </a:lnSpc>
              <a:spcBef>
                <a:spcPts val="0"/>
              </a:spcBef>
              <a:spcAft>
                <a:spcPts val="0"/>
              </a:spcAft>
              <a:buClr>
                <a:schemeClr val="dk1"/>
              </a:buClr>
              <a:buSzPts val="2200"/>
              <a:buFont typeface="Lexend"/>
              <a:buChar char="●"/>
            </a:pPr>
            <a:r>
              <a:rPr lang="en-GB" sz="1800">
                <a:solidFill>
                  <a:schemeClr val="dk1"/>
                </a:solidFill>
                <a:latin typeface="Lexend"/>
                <a:ea typeface="Lexend"/>
                <a:cs typeface="Lexend"/>
                <a:sym typeface="Lexend"/>
              </a:rPr>
              <a:t>xumbo saabuun (soap scum)</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2200">
              <a:solidFill>
                <a:schemeClr val="dk1"/>
              </a:solidFill>
              <a:latin typeface="Lexend"/>
              <a:ea typeface="Lexend"/>
              <a:cs typeface="Lexend"/>
              <a:sym typeface="Lexend"/>
            </a:endParaRPr>
          </a:p>
        </p:txBody>
      </p:sp>
      <p:sp>
        <p:nvSpPr>
          <p:cNvPr id="1923" name="Google Shape;1923;p159"/>
          <p:cNvSpPr txBox="1"/>
          <p:nvPr/>
        </p:nvSpPr>
        <p:spPr>
          <a:xfrm>
            <a:off x="324000" y="3357050"/>
            <a:ext cx="2176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cagaar (limescale) oo ku yaal qasabad</a:t>
            </a:r>
            <a:endParaRPr sz="1800">
              <a:solidFill>
                <a:schemeClr val="dk1"/>
              </a:solidFill>
              <a:latin typeface="Lexend"/>
              <a:ea typeface="Lexend"/>
              <a:cs typeface="Lexend"/>
              <a:sym typeface="Lexend"/>
            </a:endParaRPr>
          </a:p>
        </p:txBody>
      </p:sp>
      <p:sp>
        <p:nvSpPr>
          <p:cNvPr id="1924" name="Google Shape;1924;p159"/>
          <p:cNvSpPr txBox="1"/>
          <p:nvPr/>
        </p:nvSpPr>
        <p:spPr>
          <a:xfrm>
            <a:off x="324000" y="3924575"/>
            <a:ext cx="84960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Waxaa sidoo kale loo baahan yahay saabuun dheeri ah si loo sameeyo xumbo / goobo wanaagsan oo lagu maydho.</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4">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8" name="Shape 1928"/>
        <p:cNvGrpSpPr/>
        <p:nvPr/>
      </p:nvGrpSpPr>
      <p:grpSpPr>
        <a:xfrm>
          <a:off x="0" y="0"/>
          <a:ext cx="0" cy="0"/>
          <a:chOff x="0" y="0"/>
          <a:chExt cx="0" cy="0"/>
        </a:xfrm>
      </p:grpSpPr>
      <p:sp>
        <p:nvSpPr>
          <p:cNvPr id="1929" name="Google Shape;1929;p160"/>
          <p:cNvSpPr txBox="1"/>
          <p:nvPr>
            <p:ph idx="1" type="body"/>
          </p:nvPr>
        </p:nvSpPr>
        <p:spPr>
          <a:xfrm>
            <a:off x="324000" y="810000"/>
            <a:ext cx="7135200" cy="740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Biyaha adag (Hard water) waxaa sababa xeryahooda calcium iyo magnesium ee ku jira biyaha (water).</a:t>
            </a:r>
            <a:r>
              <a:rPr lang="en-GB">
                <a:latin typeface="Lexend"/>
              </a:rPr>
              <a:t/>
            </a:r>
            <a:endParaRPr/>
          </a:p>
          <a:p>
            <a:pPr indent="0" lvl="0" marL="0" rtl="0" algn="l">
              <a:spcBef>
                <a:spcPts val="1000"/>
              </a:spcBef>
              <a:spcAft>
                <a:spcPts val="1000"/>
              </a:spcAft>
              <a:buNone/>
            </a:pPr>
            <a:r>
              <a:rPr lang="en-GB">
                <a:latin typeface="Lexend"/>
              </a:rPr>
              <a:t> </a:t>
            </a:r>
            <a:endParaRPr/>
          </a:p>
        </p:txBody>
      </p:sp>
      <p:sp>
        <p:nvSpPr>
          <p:cNvPr id="1930" name="Google Shape;1930;p16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falgalyada roobabka (precipitation reactions)</a:t>
            </a:r>
            <a:endParaRPr/>
          </a:p>
        </p:txBody>
      </p:sp>
      <p:sp>
        <p:nvSpPr>
          <p:cNvPr id="1931" name="Google Shape;1931;p160"/>
          <p:cNvSpPr txBox="1"/>
          <p:nvPr/>
        </p:nvSpPr>
        <p:spPr>
          <a:xfrm>
            <a:off x="324000" y="1626813"/>
            <a:ext cx="8496000" cy="15069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0"/>
              </a:spcBef>
              <a:spcAft>
                <a:spcPts val="0"/>
              </a:spcAft>
              <a:buClr>
                <a:schemeClr val="dk1"/>
              </a:buClr>
              <a:buSzPts val="2200"/>
              <a:buFont typeface="Lexend"/>
              <a:buChar char="●"/>
            </a:pPr>
            <a:r>
              <a:rPr lang="en-GB" sz="1100">
                <a:solidFill>
                  <a:schemeClr val="dk1"/>
                </a:solidFill>
                <a:latin typeface="Lexend"/>
                <a:ea typeface="Lexend"/>
                <a:cs typeface="Lexend"/>
                <a:sym typeface="Lexend"/>
              </a:rPr>
              <a:t>Roobabka la sameeyay (calcium carbonate iyo magnesium hydroxide) waa laga saari karaa iyadoo la adeegsanayo shaandhayn (filtration).</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indent="-368300" lvl="0" marL="457200" rtl="0" algn="l">
              <a:lnSpc>
                <a:spcPct val="115000"/>
              </a:lnSpc>
              <a:spcBef>
                <a:spcPts val="0"/>
              </a:spcBef>
              <a:spcAft>
                <a:spcPts val="0"/>
              </a:spcAft>
              <a:buClr>
                <a:schemeClr val="dk1"/>
              </a:buClr>
              <a:buSzPts val="2200"/>
              <a:buFont typeface="Lexend"/>
              <a:buChar char="●"/>
            </a:pPr>
            <a:r>
              <a:rPr lang="en-GB" sz="1100">
                <a:solidFill>
                  <a:schemeClr val="dk1"/>
                </a:solidFill>
                <a:latin typeface="Lexend"/>
                <a:ea typeface="Lexend"/>
                <a:cs typeface="Lexend"/>
                <a:sym typeface="Lexend"/>
              </a:rPr>
              <a:t>Tani waxay yaraynaysaa dhibaatooyinka isticmaalkeeda waxayna ka dhigaysaa biyaha (water) kuwa dhadhankoodu fiican yahay oo la cabbo.</a:t>
            </a:r>
            <a:r>
              <a:rPr lang="en-GB" sz="1100">
                <a:solidFill>
                  <a:schemeClr val="dk1"/>
                </a:solidFill>
                <a:latin typeface="Lexend"/>
                <a:ea typeface="Lexend"/>
                <a:cs typeface="Lexend"/>
                <a:sym typeface="Lexend"/>
              </a:rPr>
              <a:t/>
            </a:r>
            <a:br>
              <a:rPr lang="en-GB" sz="22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932" name="Google Shape;1932;p160"/>
          <p:cNvSpPr txBox="1"/>
          <p:nvPr/>
        </p:nvSpPr>
        <p:spPr>
          <a:xfrm>
            <a:off x="863475" y="4132050"/>
            <a:ext cx="7554000" cy="362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MgSO4 (aq)+NaOH(aq)→Mg(OH)2 (s)+Na2SO4(aq)</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600">
              <a:solidFill>
                <a:schemeClr val="dk1"/>
              </a:solidFill>
              <a:latin typeface="Lexend"/>
              <a:ea typeface="Lexend"/>
              <a:cs typeface="Lexend"/>
              <a:sym typeface="Lexend"/>
            </a:endParaRPr>
          </a:p>
        </p:txBody>
      </p:sp>
      <p:sp>
        <p:nvSpPr>
          <p:cNvPr id="1933" name="Google Shape;1933;p160"/>
          <p:cNvSpPr txBox="1"/>
          <p:nvPr/>
        </p:nvSpPr>
        <p:spPr>
          <a:xfrm>
            <a:off x="816800" y="3291150"/>
            <a:ext cx="7649100" cy="362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CaCl2(aq) + Na2CO3(aq) → CaCO3(s) + 2NaCl(aq)</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600">
              <a:solidFill>
                <a:schemeClr val="dk1"/>
              </a:solidFill>
              <a:latin typeface="Lexend"/>
              <a:ea typeface="Lexend"/>
              <a:cs typeface="Lexend"/>
              <a:sym typeface="Lexend"/>
            </a:endParaRPr>
          </a:p>
        </p:txBody>
      </p:sp>
      <p:sp>
        <p:nvSpPr>
          <p:cNvPr id="1934" name="Google Shape;1934;p160"/>
          <p:cNvSpPr/>
          <p:nvPr/>
        </p:nvSpPr>
        <p:spPr>
          <a:xfrm>
            <a:off x="4450825" y="3105150"/>
            <a:ext cx="1530600" cy="8400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5" name="Google Shape;1935;p160"/>
          <p:cNvSpPr/>
          <p:nvPr/>
        </p:nvSpPr>
        <p:spPr>
          <a:xfrm>
            <a:off x="4218725" y="4030125"/>
            <a:ext cx="1885800" cy="7401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9" name="Shape 1939"/>
        <p:cNvGrpSpPr/>
        <p:nvPr/>
      </p:nvGrpSpPr>
      <p:grpSpPr>
        <a:xfrm>
          <a:off x="0" y="0"/>
          <a:ext cx="0" cy="0"/>
          <a:chOff x="0" y="0"/>
          <a:chExt cx="0" cy="0"/>
        </a:xfrm>
      </p:grpSpPr>
      <p:sp>
        <p:nvSpPr>
          <p:cNvPr id="1940" name="Google Shape;1940;p16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falgalyada roobabka (precipitation reactions)</a:t>
            </a:r>
            <a:endParaRPr/>
          </a:p>
        </p:txBody>
      </p:sp>
      <p:sp>
        <p:nvSpPr>
          <p:cNvPr id="1941" name="Google Shape;1941;p161"/>
          <p:cNvSpPr txBox="1"/>
          <p:nvPr>
            <p:ph idx="1" type="body"/>
          </p:nvPr>
        </p:nvSpPr>
        <p:spPr>
          <a:xfrm>
            <a:off x="324000" y="759300"/>
            <a:ext cx="8237700" cy="48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Falgalyada roobabka (Precipitation reactions):</a:t>
            </a:r>
            <a:endParaRPr/>
          </a:p>
        </p:txBody>
      </p:sp>
      <p:sp>
        <p:nvSpPr>
          <p:cNvPr id="1942" name="Google Shape;1942;p161"/>
          <p:cNvSpPr txBox="1"/>
          <p:nvPr/>
        </p:nvSpPr>
        <p:spPr>
          <a:xfrm>
            <a:off x="324000" y="1142850"/>
            <a:ext cx="4500000" cy="1847100"/>
          </a:xfrm>
          <a:prstGeom prst="rect">
            <a:avLst/>
          </a:prstGeom>
          <a:noFill/>
          <a:ln>
            <a:noFill/>
          </a:ln>
        </p:spPr>
        <p:txBody>
          <a:bodyPr anchorCtr="0" anchor="t" bIns="0" lIns="0" spcFirstLastPara="1" rIns="0" wrap="square" tIns="0">
            <a:normAutofit/>
          </a:bodyPr>
          <a:lstStyle/>
          <a:p>
            <a:pPr indent="-355600" lvl="0" marL="457200" rtl="0" algn="l">
              <a:spcBef>
                <a:spcPts val="0"/>
              </a:spcBef>
              <a:spcAft>
                <a:spcPts val="0"/>
              </a:spcAft>
              <a:buClr>
                <a:schemeClr val="dk1"/>
              </a:buClr>
              <a:buSzPts val="2000"/>
              <a:buFont typeface="Lexend"/>
              <a:buChar char="●"/>
            </a:pPr>
            <a:r>
              <a:rPr lang="en-GB" sz="1400">
                <a:solidFill>
                  <a:schemeClr val="dk1"/>
                </a:solidFill>
                <a:latin typeface="Lexend"/>
                <a:ea typeface="Lexend"/>
                <a:cs typeface="Lexend"/>
                <a:sym typeface="Lexend"/>
              </a:rPr>
              <a:t>waxay gartaa haddii walaxdu joogto</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400">
                <a:solidFill>
                  <a:schemeClr val="dk1"/>
                </a:solidFill>
                <a:latin typeface="Lexend"/>
                <a:ea typeface="Lexend"/>
                <a:cs typeface="Lexend"/>
                <a:sym typeface="Lexend"/>
              </a:rPr>
              <a:t>waxaa loo isticmaali karaa tijaabo kiimiko oo tayo (qualitative test)</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400">
                <a:solidFill>
                  <a:schemeClr val="dk1"/>
                </a:solidFill>
                <a:latin typeface="Lexend"/>
                <a:ea typeface="Lexend"/>
                <a:cs typeface="Lexend"/>
                <a:sym typeface="Lexend"/>
              </a:rPr>
              <a:t>uma muujinayaan inta walaxda ah ee joogta</a:t>
            </a:r>
            <a:endParaRPr sz="2000">
              <a:solidFill>
                <a:schemeClr val="dk1"/>
              </a:solidFill>
              <a:latin typeface="Lexend"/>
              <a:ea typeface="Lexend"/>
              <a:cs typeface="Lexend"/>
              <a:sym typeface="Lexend"/>
            </a:endParaRPr>
          </a:p>
        </p:txBody>
      </p:sp>
      <p:sp>
        <p:nvSpPr>
          <p:cNvPr id="1943" name="Google Shape;1943;p161"/>
          <p:cNvSpPr txBox="1"/>
          <p:nvPr/>
        </p:nvSpPr>
        <p:spPr>
          <a:xfrm>
            <a:off x="5121725" y="4058800"/>
            <a:ext cx="3758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falgal roobab (precipitation reactions)</a:t>
            </a:r>
            <a:endParaRPr sz="2000">
              <a:solidFill>
                <a:schemeClr val="dk1"/>
              </a:solidFill>
              <a:latin typeface="Lexend"/>
              <a:ea typeface="Lexend"/>
              <a:cs typeface="Lexend"/>
              <a:sym typeface="Lexend"/>
            </a:endParaRPr>
          </a:p>
        </p:txBody>
      </p:sp>
      <p:sp>
        <p:nvSpPr>
          <p:cNvPr id="1944" name="Google Shape;1944;p161"/>
          <p:cNvSpPr txBox="1"/>
          <p:nvPr/>
        </p:nvSpPr>
        <p:spPr>
          <a:xfrm>
            <a:off x="324000" y="3161700"/>
            <a:ext cx="45000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Ku darista sodium hydroxide milan (solution) ee biro kala duwan ayaa sababi doonta in roobab (precipitates) sameeyaan.</a:t>
            </a:r>
            <a:endParaRPr sz="20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Tusaale: midab buluug ah wuxuu muujinayaa in xarun naxaas ah ay joogto.</a:t>
            </a:r>
            <a:endParaRPr sz="2000">
              <a:solidFill>
                <a:schemeClr val="dk1"/>
              </a:solidFill>
              <a:latin typeface="Lexend"/>
              <a:ea typeface="Lexend"/>
              <a:cs typeface="Lexend"/>
              <a:sym typeface="Lexend"/>
            </a:endParaRPr>
          </a:p>
        </p:txBody>
      </p:sp>
      <p:pic>
        <p:nvPicPr>
          <p:cNvPr id="1945" name="Google Shape;1945;p161"/>
          <p:cNvPicPr preferRelativeResize="0"/>
          <p:nvPr/>
        </p:nvPicPr>
        <p:blipFill rotWithShape="1">
          <a:blip r:embed="rId3">
            <a:alphaModFix/>
          </a:blip>
          <a:srcRect b="0" l="5673" r="5673" t="0"/>
          <a:stretch/>
        </p:blipFill>
        <p:spPr>
          <a:xfrm>
            <a:off x="5121725" y="1392900"/>
            <a:ext cx="3583775" cy="2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9" name="Shape 1949"/>
        <p:cNvGrpSpPr/>
        <p:nvPr/>
      </p:nvGrpSpPr>
      <p:grpSpPr>
        <a:xfrm>
          <a:off x="0" y="0"/>
          <a:ext cx="0" cy="0"/>
          <a:chOff x="0" y="0"/>
          <a:chExt cx="0" cy="0"/>
        </a:xfrm>
      </p:grpSpPr>
      <p:sp>
        <p:nvSpPr>
          <p:cNvPr id="1950" name="Google Shape;1950;p162"/>
          <p:cNvSpPr txBox="1"/>
          <p:nvPr>
            <p:ph idx="1" type="body"/>
          </p:nvPr>
        </p:nvSpPr>
        <p:spPr>
          <a:xfrm>
            <a:off x="324000" y="759300"/>
            <a:ext cx="5255400" cy="43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Soo koobida midabada roobka (precipitate):</a:t>
            </a:r>
            <a:r>
              <a:rPr lang="en-GB" sz="1100">
                <a:latin typeface="Lexend"/>
              </a:rPr>
              <a:t/>
            </a:r>
            <a:endParaRPr/>
          </a:p>
        </p:txBody>
      </p:sp>
      <p:sp>
        <p:nvSpPr>
          <p:cNvPr id="1951" name="Google Shape;1951;p16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falgal roobab (precipitation reactions)</a:t>
            </a:r>
            <a:endParaRPr/>
          </a:p>
        </p:txBody>
      </p:sp>
      <p:graphicFrame>
        <p:nvGraphicFramePr>
          <p:cNvPr id="1952" name="Google Shape;1952;p162"/>
          <p:cNvGraphicFramePr/>
          <p:nvPr/>
        </p:nvGraphicFramePr>
        <p:xfrm>
          <a:off x="324000" y="1341000"/>
          <a:ext cx="3000000" cy="3000000"/>
        </p:xfrm>
        <a:graphic>
          <a:graphicData uri="http://schemas.openxmlformats.org/drawingml/2006/table">
            <a:tbl>
              <a:tblPr>
                <a:noFill/>
                <a:tableStyleId>{315D9627-58DD-4BAF-8AF8-B8EE83DC575E}</a:tableStyleId>
              </a:tblPr>
              <a:tblGrid>
                <a:gridCol w="2606100"/>
                <a:gridCol w="3156250"/>
              </a:tblGrid>
              <a:tr h="671775">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midabka roobka (precipitate)</a:t>
                      </a:r>
                      <a:endParaRPr sz="2200">
                        <a:solidFill>
                          <a:schemeClr val="lt1"/>
                        </a:solidFill>
                        <a:latin typeface="Lexend"/>
                        <a:ea typeface="Lexend"/>
                        <a:cs typeface="Lexend"/>
                        <a:sym typeface="Lexend"/>
                      </a:endParaRPr>
                    </a:p>
                  </a:txBody>
                  <a:tcPr marT="18000" marB="18000" marR="18000" marL="18000">
                    <a:solidFill>
                      <a:schemeClr val="accent5"/>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xarun bir ah oo ku jirta milanka (solution)</a:t>
                      </a:r>
                      <a:endParaRPr sz="2200">
                        <a:solidFill>
                          <a:schemeClr val="lt1"/>
                        </a:solidFill>
                        <a:latin typeface="Lexend"/>
                        <a:ea typeface="Lexend"/>
                        <a:cs typeface="Lexend"/>
                        <a:sym typeface="Lexend"/>
                      </a:endParaRPr>
                    </a:p>
                  </a:txBody>
                  <a:tcPr marT="18000" marB="18000" marR="18000" marL="18000">
                    <a:solidFill>
                      <a:schemeClr val="accent5"/>
                    </a:solidFill>
                  </a:tcPr>
                </a:tc>
              </a:tr>
              <a:tr h="766500">
                <a:tc>
                  <a:txBody>
                    <a:bodyPr/>
                    <a:lstStyle/>
                    <a:p>
                      <a:pPr indent="0" lvl="0" marL="0" rtl="0" algn="l">
                        <a:spcBef>
                          <a:spcPts val="0"/>
                        </a:spcBef>
                        <a:spcAft>
                          <a:spcPts val="0"/>
                        </a:spcAft>
                        <a:buNone/>
                      </a:pPr>
                      <a:r>
                        <a:rPr lang="en-GB" sz="1800">
                          <a:latin typeface="Lexend"/>
                          <a:ea typeface="Lexend"/>
                          <a:cs typeface="Lexend"/>
                          <a:sym typeface="Lexend"/>
                        </a:rPr>
                        <a:t>cadaan</a:t>
                      </a:r>
                      <a:endParaRPr sz="22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Lexend"/>
                          <a:ea typeface="Lexend"/>
                          <a:cs typeface="Lexend"/>
                          <a:sym typeface="Lexend"/>
                        </a:rPr>
                        <a:t>aluminium / calcium / magnesium / lead</a:t>
                      </a:r>
                      <a:endParaRPr sz="2200">
                        <a:latin typeface="Lexend"/>
                        <a:ea typeface="Lexend"/>
                        <a:cs typeface="Lexend"/>
                        <a:sym typeface="Lexend"/>
                      </a:endParaRPr>
                    </a:p>
                  </a:txBody>
                  <a:tcPr marT="18000" marB="18000" marR="18000" marL="18000">
                    <a:noFill/>
                  </a:tcPr>
                </a:tc>
              </a:tr>
              <a:tr h="474300">
                <a:tc>
                  <a:txBody>
                    <a:bodyPr/>
                    <a:lstStyle/>
                    <a:p>
                      <a:pPr indent="0" lvl="0" marL="0" rtl="0" algn="l">
                        <a:spcBef>
                          <a:spcPts val="0"/>
                        </a:spcBef>
                        <a:spcAft>
                          <a:spcPts val="0"/>
                        </a:spcAft>
                        <a:buNone/>
                      </a:pPr>
                      <a:r>
                        <a:rPr lang="en-GB" sz="1800">
                          <a:latin typeface="Lexend"/>
                          <a:ea typeface="Lexend"/>
                          <a:cs typeface="Lexend"/>
                          <a:sym typeface="Lexend"/>
                        </a:rPr>
                        <a:t>buluug</a:t>
                      </a:r>
                      <a:endParaRPr sz="22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Lexend"/>
                          <a:ea typeface="Lexend"/>
                          <a:cs typeface="Lexend"/>
                          <a:sym typeface="Lexend"/>
                        </a:rPr>
                        <a:t>naxaas (copper)</a:t>
                      </a:r>
                      <a:endParaRPr sz="2200">
                        <a:latin typeface="Lexend"/>
                        <a:ea typeface="Lexend"/>
                        <a:cs typeface="Lexend"/>
                        <a:sym typeface="Lexend"/>
                      </a:endParaRPr>
                    </a:p>
                  </a:txBody>
                  <a:tcPr marT="18000" marB="18000" marR="18000" marL="18000">
                    <a:noFill/>
                  </a:tcPr>
                </a:tc>
              </a:tr>
              <a:tr h="474300">
                <a:tc>
                  <a:txBody>
                    <a:bodyPr/>
                    <a:lstStyle/>
                    <a:p>
                      <a:pPr indent="0" lvl="0" marL="0" rtl="0" algn="l">
                        <a:spcBef>
                          <a:spcPts val="0"/>
                        </a:spcBef>
                        <a:spcAft>
                          <a:spcPts val="0"/>
                        </a:spcAft>
                        <a:buNone/>
                      </a:pPr>
                      <a:r>
                        <a:rPr lang="en-GB" sz="1800">
                          <a:latin typeface="Lexend"/>
                          <a:ea typeface="Lexend"/>
                          <a:cs typeface="Lexend"/>
                          <a:sym typeface="Lexend"/>
                        </a:rPr>
                        <a:t>cagaar / bunni</a:t>
                      </a:r>
                      <a:endParaRPr sz="22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Lexend"/>
                          <a:ea typeface="Lexend"/>
                          <a:cs typeface="Lexend"/>
                          <a:sym typeface="Lexend"/>
                        </a:rPr>
                        <a:t>bir (iron)</a:t>
                      </a:r>
                      <a:endParaRPr sz="2200">
                        <a:latin typeface="Lexend"/>
                        <a:ea typeface="Lexend"/>
                        <a:cs typeface="Lexend"/>
                        <a:sym typeface="Lexend"/>
                      </a:endParaRPr>
                    </a:p>
                  </a:txBody>
                  <a:tcPr marT="18000" marB="18000" marR="18000" marL="18000">
                    <a:noFill/>
                  </a:tcPr>
                </a:tc>
              </a:tr>
            </a:tbl>
          </a:graphicData>
        </a:graphic>
      </p:graphicFrame>
      <p:sp>
        <p:nvSpPr>
          <p:cNvPr id="1953" name="Google Shape;1953;p162"/>
          <p:cNvSpPr txBox="1"/>
          <p:nvPr/>
        </p:nvSpPr>
        <p:spPr>
          <a:xfrm>
            <a:off x="6256800" y="3214450"/>
            <a:ext cx="2563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falgal roobab (precipitation reactions)</a:t>
            </a:r>
            <a:endParaRPr sz="1800">
              <a:solidFill>
                <a:schemeClr val="dk1"/>
              </a:solidFill>
              <a:latin typeface="Lexend"/>
              <a:ea typeface="Lexend"/>
              <a:cs typeface="Lexend"/>
              <a:sym typeface="Lexend"/>
            </a:endParaRPr>
          </a:p>
        </p:txBody>
      </p:sp>
      <p:sp>
        <p:nvSpPr>
          <p:cNvPr id="1954" name="Google Shape;1954;p162"/>
          <p:cNvSpPr txBox="1"/>
          <p:nvPr/>
        </p:nvSpPr>
        <p:spPr>
          <a:xfrm>
            <a:off x="324000" y="3908450"/>
            <a:ext cx="8098500" cy="708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Tijaabooyin dheeri ah ayaa loo baahan doonaa si loo kala saaro farqiga u dhexeeya roobabka cad (white precipitates).</a:t>
            </a:r>
            <a:endParaRPr sz="2300">
              <a:solidFill>
                <a:schemeClr val="dk1"/>
              </a:solidFill>
              <a:latin typeface="Lexend"/>
              <a:ea typeface="Lexend"/>
              <a:cs typeface="Lexend"/>
              <a:sym typeface="Lexend"/>
            </a:endParaRPr>
          </a:p>
        </p:txBody>
      </p:sp>
      <p:pic>
        <p:nvPicPr>
          <p:cNvPr id="1955" name="Google Shape;1955;p162"/>
          <p:cNvPicPr preferRelativeResize="0"/>
          <p:nvPr/>
        </p:nvPicPr>
        <p:blipFill rotWithShape="1">
          <a:blip r:embed="rId3">
            <a:alphaModFix/>
          </a:blip>
          <a:srcRect b="0" l="5673" r="5673" t="0"/>
          <a:stretch/>
        </p:blipFill>
        <p:spPr>
          <a:xfrm>
            <a:off x="6256800" y="1392900"/>
            <a:ext cx="2448701" cy="1821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9" name="Shape 1959"/>
        <p:cNvGrpSpPr/>
        <p:nvPr/>
      </p:nvGrpSpPr>
      <p:grpSpPr>
        <a:xfrm>
          <a:off x="0" y="0"/>
          <a:ext cx="0" cy="0"/>
          <a:chOff x="0" y="0"/>
          <a:chExt cx="0" cy="0"/>
        </a:xfrm>
      </p:grpSpPr>
      <p:sp>
        <p:nvSpPr>
          <p:cNvPr id="1960" name="Google Shape;1960;p163"/>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Tubal (test tube) kee ayaa ku jira xarun naxaas ah?</a:t>
            </a:r>
            <a:endParaRPr/>
          </a:p>
        </p:txBody>
      </p:sp>
      <p:sp>
        <p:nvSpPr>
          <p:cNvPr id="1961" name="Google Shape;1961;p16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falgal roobab (precipitation reactions)</a:t>
            </a:r>
            <a:endParaRPr/>
          </a:p>
        </p:txBody>
      </p:sp>
      <p:pic>
        <p:nvPicPr>
          <p:cNvPr id="1962" name="Google Shape;1962;p163"/>
          <p:cNvPicPr preferRelativeResize="0"/>
          <p:nvPr/>
        </p:nvPicPr>
        <p:blipFill>
          <a:blip r:embed="rId3">
            <a:alphaModFix/>
          </a:blip>
          <a:stretch>
            <a:fillRect/>
          </a:stretch>
        </p:blipFill>
        <p:spPr>
          <a:xfrm>
            <a:off x="856100" y="1373642"/>
            <a:ext cx="1569950" cy="2771157"/>
          </a:xfrm>
          <a:prstGeom prst="rect">
            <a:avLst/>
          </a:prstGeom>
          <a:noFill/>
          <a:ln>
            <a:noFill/>
          </a:ln>
        </p:spPr>
      </p:pic>
      <p:pic>
        <p:nvPicPr>
          <p:cNvPr id="1963" name="Google Shape;1963;p163"/>
          <p:cNvPicPr preferRelativeResize="0"/>
          <p:nvPr/>
        </p:nvPicPr>
        <p:blipFill>
          <a:blip r:embed="rId4">
            <a:alphaModFix/>
          </a:blip>
          <a:stretch>
            <a:fillRect/>
          </a:stretch>
        </p:blipFill>
        <p:spPr>
          <a:xfrm>
            <a:off x="3787024" y="1373642"/>
            <a:ext cx="1569950" cy="2771157"/>
          </a:xfrm>
          <a:prstGeom prst="rect">
            <a:avLst/>
          </a:prstGeom>
          <a:noFill/>
          <a:ln>
            <a:noFill/>
          </a:ln>
        </p:spPr>
      </p:pic>
      <p:pic>
        <p:nvPicPr>
          <p:cNvPr id="1964" name="Google Shape;1964;p163"/>
          <p:cNvPicPr preferRelativeResize="0"/>
          <p:nvPr/>
        </p:nvPicPr>
        <p:blipFill>
          <a:blip r:embed="rId5">
            <a:alphaModFix/>
          </a:blip>
          <a:stretch>
            <a:fillRect/>
          </a:stretch>
        </p:blipFill>
        <p:spPr>
          <a:xfrm>
            <a:off x="6674224" y="1373624"/>
            <a:ext cx="1569950" cy="2771175"/>
          </a:xfrm>
          <a:prstGeom prst="rect">
            <a:avLst/>
          </a:prstGeom>
          <a:noFill/>
          <a:ln>
            <a:noFill/>
          </a:ln>
        </p:spPr>
      </p:pic>
      <p:pic>
        <p:nvPicPr>
          <p:cNvPr id="1965" name="Google Shape;1965;p163"/>
          <p:cNvPicPr preferRelativeResize="0"/>
          <p:nvPr/>
        </p:nvPicPr>
        <p:blipFill>
          <a:blip r:embed="rId6">
            <a:alphaModFix/>
          </a:blip>
          <a:stretch>
            <a:fillRect/>
          </a:stretch>
        </p:blipFill>
        <p:spPr>
          <a:xfrm>
            <a:off x="7915558" y="41448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9" name="Shape 1969"/>
        <p:cNvGrpSpPr/>
        <p:nvPr/>
      </p:nvGrpSpPr>
      <p:grpSpPr>
        <a:xfrm>
          <a:off x="0" y="0"/>
          <a:ext cx="0" cy="0"/>
          <a:chOff x="0" y="0"/>
          <a:chExt cx="0" cy="0"/>
        </a:xfrm>
      </p:grpSpPr>
      <p:sp>
        <p:nvSpPr>
          <p:cNvPr id="1970" name="Google Shape;1970;p164"/>
          <p:cNvSpPr txBox="1"/>
          <p:nvPr>
            <p:ph idx="1" type="body"/>
          </p:nvPr>
        </p:nvSpPr>
        <p:spPr>
          <a:xfrm>
            <a:off x="324000" y="759300"/>
            <a:ext cx="7135200" cy="86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400">
                <a:latin typeface="Lexend"/>
              </a:rPr>
              <a:t>Waa kuwee xarunno bir ah oo laga heli karo muunadaha biyaha (water) ee Axmed?</a:t>
            </a:r>
            <a:br>
              <a:rPr lang="en-GB"/>
            </a:br>
            <a:r>
              <a:rPr lang="en-GB" sz="1400">
                <a:latin typeface="Lexend"/>
              </a:rPr>
              <a:t/>
            </a:r>
            <a:endParaRPr/>
          </a:p>
        </p:txBody>
      </p:sp>
      <p:sp>
        <p:nvSpPr>
          <p:cNvPr id="1971" name="Google Shape;1971;p16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Isticmaalka falgal roobab (precipitation reactions)</a:t>
            </a:r>
            <a:endParaRPr sz="2000"/>
          </a:p>
        </p:txBody>
      </p:sp>
      <p:pic>
        <p:nvPicPr>
          <p:cNvPr id="1972" name="Google Shape;1972;p164"/>
          <p:cNvPicPr preferRelativeResize="0"/>
          <p:nvPr/>
        </p:nvPicPr>
        <p:blipFill>
          <a:blip r:embed="rId5">
            <a:alphaModFix/>
          </a:blip>
          <a:stretch>
            <a:fillRect/>
          </a:stretch>
        </p:blipFill>
        <p:spPr>
          <a:xfrm>
            <a:off x="360275" y="2894326"/>
            <a:ext cx="1504151" cy="1502025"/>
          </a:xfrm>
          <a:prstGeom prst="rect">
            <a:avLst/>
          </a:prstGeom>
          <a:noFill/>
          <a:ln>
            <a:noFill/>
          </a:ln>
        </p:spPr>
      </p:pic>
      <p:pic>
        <p:nvPicPr>
          <p:cNvPr id="1973" name="Google Shape;1973;p164"/>
          <p:cNvPicPr preferRelativeResize="0"/>
          <p:nvPr/>
        </p:nvPicPr>
        <p:blipFill>
          <a:blip r:embed="rId4">
            <a:alphaModFix/>
          </a:blip>
          <a:stretch>
            <a:fillRect/>
          </a:stretch>
        </p:blipFill>
        <p:spPr>
          <a:xfrm>
            <a:off x="2080927" y="1620000"/>
            <a:ext cx="5775800" cy="3131750"/>
          </a:xfrm>
          <a:prstGeom prst="rect">
            <a:avLst/>
          </a:prstGeom>
          <a:noFill/>
          <a:ln>
            <a:noFill/>
          </a:ln>
        </p:spPr>
      </p:pic>
      <p:sp>
        <p:nvSpPr>
          <p:cNvPr id="1974" name="Google Shape;1974;p164"/>
          <p:cNvSpPr txBox="1"/>
          <p:nvPr/>
        </p:nvSpPr>
        <p:spPr>
          <a:xfrm>
            <a:off x="2393625" y="1909500"/>
            <a:ext cx="5307000" cy="21069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Waxaan ku daray sodium hydroxide (sodium hydroxide) shay kasta oo aan arkay kuwan soo socda:</a:t>
            </a:r>
            <a:r>
              <a:rPr lang="en-GB" sz="1400">
                <a:latin typeface="Lexend"/>
                <a:ea typeface="Lexend"/>
                <a:cs typeface="Lexend"/>
                <a:sym typeface="Lexend"/>
              </a:rPr>
              <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Char char="●"/>
            </a:pPr>
            <a:r>
              <a:rPr lang="en-GB" sz="1400">
                <a:latin typeface="Lexend"/>
                <a:ea typeface="Lexend"/>
                <a:cs typeface="Lexend"/>
                <a:sym typeface="Lexend"/>
              </a:rPr>
              <a:t>shayga A wuxuu sameeyay huruud cagaaran (green precipitate)</a:t>
            </a:r>
            <a:r>
              <a:rPr lang="en-GB" sz="1400">
                <a:latin typeface="Lexend"/>
                <a:ea typeface="Lexend"/>
                <a:cs typeface="Lexend"/>
                <a:sym typeface="Lexend"/>
              </a:rPr>
              <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Char char="●"/>
            </a:pPr>
            <a:r>
              <a:rPr lang="en-GB" sz="1400">
                <a:latin typeface="Lexend"/>
                <a:ea typeface="Lexend"/>
                <a:cs typeface="Lexend"/>
                <a:sym typeface="Lexend"/>
              </a:rPr>
              <a:t>shayga B wuxuu sameeyay huruud cad (white precipitate)</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Char char="●"/>
            </a:pPr>
            <a:r>
              <a:rPr lang="en-GB" sz="1400">
                <a:latin typeface="Lexend"/>
                <a:ea typeface="Lexend"/>
                <a:cs typeface="Lexend"/>
                <a:sym typeface="Lexend"/>
              </a:rPr>
              <a:t>shayga C wuxuu sameeyay huruud buluug (blue precipitate)</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Char char="●"/>
            </a:pPr>
            <a:r>
              <a:rPr lang="en-GB" sz="1400">
                <a:latin typeface="Lexend"/>
                <a:ea typeface="Lexend"/>
                <a:cs typeface="Lexend"/>
                <a:sym typeface="Lexend"/>
              </a:rPr>
              <a:t>shayga D wuxuu sameeyay huruud bunni (brown precipitate)</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Char char="●"/>
            </a:pPr>
            <a:r>
              <a:rPr lang="en-GB" sz="1400">
                <a:latin typeface="Lexend"/>
                <a:ea typeface="Lexend"/>
                <a:cs typeface="Lexend"/>
                <a:sym typeface="Lexend"/>
              </a:rPr>
              <a:t>shayga E ma samaysan huruud (precipitate)</a:t>
            </a:r>
            <a:endParaRPr sz="1800">
              <a:latin typeface="Lexend"/>
              <a:ea typeface="Lexend"/>
              <a:cs typeface="Lexend"/>
              <a:sym typeface="Lexend"/>
            </a:endParaRPr>
          </a:p>
        </p:txBody>
      </p:sp>
      <p:sp>
        <p:nvSpPr>
          <p:cNvPr id="1975" name="Google Shape;1975;p164"/>
          <p:cNvSpPr txBox="1"/>
          <p:nvPr/>
        </p:nvSpPr>
        <p:spPr>
          <a:xfrm>
            <a:off x="666900" y="4360025"/>
            <a:ext cx="8124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Axmed</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4">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9" name="Shape 1979"/>
        <p:cNvGrpSpPr/>
        <p:nvPr/>
      </p:nvGrpSpPr>
      <p:grpSpPr>
        <a:xfrm>
          <a:off x="0" y="0"/>
          <a:ext cx="0" cy="0"/>
          <a:chOff x="0" y="0"/>
          <a:chExt cx="0" cy="0"/>
        </a:xfrm>
      </p:grpSpPr>
      <p:graphicFrame>
        <p:nvGraphicFramePr>
          <p:cNvPr id="1980" name="Google Shape;1980;p165"/>
          <p:cNvGraphicFramePr/>
          <p:nvPr/>
        </p:nvGraphicFramePr>
        <p:xfrm>
          <a:off x="1328575" y="1399725"/>
          <a:ext cx="3000000" cy="3000000"/>
        </p:xfrm>
        <a:graphic>
          <a:graphicData uri="http://schemas.openxmlformats.org/drawingml/2006/table">
            <a:tbl>
              <a:tblPr>
                <a:noFill/>
                <a:tableStyleId>{315D9627-58DD-4BAF-8AF8-B8EE83DC575E}</a:tableStyleId>
              </a:tblPr>
              <a:tblGrid>
                <a:gridCol w="1015700"/>
                <a:gridCol w="1362825"/>
                <a:gridCol w="5112900"/>
              </a:tblGrid>
              <a:tr h="66490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shay (sample)</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midabka huruudda (colour of precipitate)</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birta xarunteeda (metal compound present)</a:t>
                      </a:r>
                      <a:endParaRPr sz="1600">
                        <a:solidFill>
                          <a:schemeClr val="lt1"/>
                        </a:solidFill>
                        <a:latin typeface="Lexend"/>
                        <a:ea typeface="Lexend"/>
                        <a:cs typeface="Lexend"/>
                        <a:sym typeface="Lexend"/>
                      </a:endParaRPr>
                    </a:p>
                  </a:txBody>
                  <a:tcPr marT="91425" marB="91425" marR="91425" marL="91425">
                    <a:solidFill>
                      <a:schemeClr val="accent5"/>
                    </a:solidFill>
                  </a:tcPr>
                </a:tc>
              </a:tr>
              <a:tr h="423100">
                <a:tc>
                  <a:txBody>
                    <a:bodyPr/>
                    <a:lstStyle/>
                    <a:p>
                      <a:pPr indent="0" lvl="0" marL="0" rtl="0" algn="l">
                        <a:spcBef>
                          <a:spcPts val="0"/>
                        </a:spcBef>
                        <a:spcAft>
                          <a:spcPts val="0"/>
                        </a:spcAft>
                        <a:buNone/>
                      </a:pPr>
                      <a:r>
                        <a:rPr lang="en-GB" sz="1200">
                          <a:latin typeface="Lexend"/>
                          <a:ea typeface="Lexend"/>
                          <a:cs typeface="Lexend"/>
                          <a:sym typeface="Lexend"/>
                        </a:rPr>
                        <a:t>A</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200">
                          <a:latin typeface="Lexend"/>
                          <a:ea typeface="Lexend"/>
                          <a:cs typeface="Lexend"/>
                          <a:sym typeface="Lexend"/>
                        </a:rPr>
                        <a:t>cagaar (green)</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475350">
                <a:tc>
                  <a:txBody>
                    <a:bodyPr/>
                    <a:lstStyle/>
                    <a:p>
                      <a:pPr indent="0" lvl="0" marL="0" rtl="0" algn="l">
                        <a:spcBef>
                          <a:spcPts val="0"/>
                        </a:spcBef>
                        <a:spcAft>
                          <a:spcPts val="0"/>
                        </a:spcAft>
                        <a:buNone/>
                      </a:pPr>
                      <a:r>
                        <a:rPr lang="en-GB" sz="1200">
                          <a:latin typeface="Lexend"/>
                          <a:ea typeface="Lexend"/>
                          <a:cs typeface="Lexend"/>
                          <a:sym typeface="Lexend"/>
                        </a:rPr>
                        <a:t>B</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200">
                          <a:latin typeface="Lexend"/>
                          <a:ea typeface="Lexend"/>
                          <a:cs typeface="Lexend"/>
                          <a:sym typeface="Lexend"/>
                        </a:rPr>
                        <a:t>cad (white)</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475350">
                <a:tc>
                  <a:txBody>
                    <a:bodyPr/>
                    <a:lstStyle/>
                    <a:p>
                      <a:pPr indent="0" lvl="0" marL="0" rtl="0" algn="l">
                        <a:spcBef>
                          <a:spcPts val="0"/>
                        </a:spcBef>
                        <a:spcAft>
                          <a:spcPts val="0"/>
                        </a:spcAft>
                        <a:buNone/>
                      </a:pPr>
                      <a:r>
                        <a:rPr lang="en-GB" sz="1200">
                          <a:latin typeface="Lexend"/>
                          <a:ea typeface="Lexend"/>
                          <a:cs typeface="Lexend"/>
                          <a:sym typeface="Lexend"/>
                        </a:rPr>
                        <a:t>C</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200">
                          <a:latin typeface="Lexend"/>
                          <a:ea typeface="Lexend"/>
                          <a:cs typeface="Lexend"/>
                          <a:sym typeface="Lexend"/>
                        </a:rPr>
                        <a:t>buluug (blue)</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475350">
                <a:tc>
                  <a:txBody>
                    <a:bodyPr/>
                    <a:lstStyle/>
                    <a:p>
                      <a:pPr indent="0" lvl="0" marL="0" rtl="0" algn="l">
                        <a:spcBef>
                          <a:spcPts val="0"/>
                        </a:spcBef>
                        <a:spcAft>
                          <a:spcPts val="0"/>
                        </a:spcAft>
                        <a:buNone/>
                      </a:pPr>
                      <a:r>
                        <a:rPr lang="en-GB" sz="1200">
                          <a:latin typeface="Lexend"/>
                          <a:ea typeface="Lexend"/>
                          <a:cs typeface="Lexend"/>
                          <a:sym typeface="Lexend"/>
                        </a:rPr>
                        <a:t>D</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200">
                          <a:latin typeface="Lexend"/>
                          <a:ea typeface="Lexend"/>
                          <a:cs typeface="Lexend"/>
                          <a:sym typeface="Lexend"/>
                        </a:rPr>
                        <a:t>bunni (brown)</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906675">
                <a:tc>
                  <a:txBody>
                    <a:bodyPr/>
                    <a:lstStyle/>
                    <a:p>
                      <a:pPr indent="0" lvl="0" marL="0" rtl="0" algn="l">
                        <a:spcBef>
                          <a:spcPts val="0"/>
                        </a:spcBef>
                        <a:spcAft>
                          <a:spcPts val="0"/>
                        </a:spcAft>
                        <a:buNone/>
                      </a:pPr>
                      <a:r>
                        <a:rPr lang="en-GB" sz="1200">
                          <a:latin typeface="Lexend"/>
                          <a:ea typeface="Lexend"/>
                          <a:cs typeface="Lexend"/>
                          <a:sym typeface="Lexend"/>
                        </a:rPr>
                        <a:t>E</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200">
                          <a:latin typeface="Lexend"/>
                          <a:ea typeface="Lexend"/>
                          <a:cs typeface="Lexend"/>
                          <a:sym typeface="Lexend"/>
                        </a:rPr>
                        <a:t>huruud (precipitate) lama samayn</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bl>
          </a:graphicData>
        </a:graphic>
      </p:graphicFrame>
      <p:sp>
        <p:nvSpPr>
          <p:cNvPr id="1981" name="Google Shape;1981;p165"/>
          <p:cNvSpPr txBox="1"/>
          <p:nvPr>
            <p:ph idx="1" type="body"/>
          </p:nvPr>
        </p:nvSpPr>
        <p:spPr>
          <a:xfrm>
            <a:off x="324000" y="759300"/>
            <a:ext cx="8237700" cy="5610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100">
                <a:latin typeface="Lexend"/>
              </a:rPr>
              <a:t>Waa maxay xarumaha birta (metal compounds) ee laga heli karo shayga biyaha (water samples) ee Axmed?</a:t>
            </a:r>
            <a:endParaRPr sz="1800"/>
          </a:p>
        </p:txBody>
      </p:sp>
      <p:sp>
        <p:nvSpPr>
          <p:cNvPr id="1982" name="Google Shape;1982;p16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Isticmaalka falgalyada huruudda (uses of precipitation reactions)</a:t>
            </a:r>
            <a:endParaRPr sz="2000"/>
          </a:p>
        </p:txBody>
      </p:sp>
      <p:pic>
        <p:nvPicPr>
          <p:cNvPr id="1983" name="Google Shape;1983;p165"/>
          <p:cNvPicPr preferRelativeResize="0"/>
          <p:nvPr/>
        </p:nvPicPr>
        <p:blipFill>
          <a:blip r:embed="rId4">
            <a:alphaModFix/>
          </a:blip>
          <a:stretch>
            <a:fillRect/>
          </a:stretch>
        </p:blipFill>
        <p:spPr>
          <a:xfrm>
            <a:off x="204274" y="3239861"/>
            <a:ext cx="1234439" cy="1232685"/>
          </a:xfrm>
          <a:prstGeom prst="rect">
            <a:avLst/>
          </a:prstGeom>
          <a:noFill/>
          <a:ln>
            <a:noFill/>
          </a:ln>
        </p:spPr>
      </p:pic>
      <p:sp>
        <p:nvSpPr>
          <p:cNvPr id="1984" name="Google Shape;1984;p165"/>
          <p:cNvSpPr txBox="1"/>
          <p:nvPr/>
        </p:nvSpPr>
        <p:spPr>
          <a:xfrm>
            <a:off x="361875" y="4414625"/>
            <a:ext cx="8124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Axmed</a:t>
            </a:r>
            <a:endParaRPr sz="2000">
              <a:solidFill>
                <a:schemeClr val="dk1"/>
              </a:solidFill>
              <a:latin typeface="Lexend"/>
              <a:ea typeface="Lexend"/>
              <a:cs typeface="Lexend"/>
              <a:sym typeface="Lexend"/>
            </a:endParaRPr>
          </a:p>
        </p:txBody>
      </p:sp>
      <p:sp>
        <p:nvSpPr>
          <p:cNvPr id="1985" name="Google Shape;1985;p165"/>
          <p:cNvSpPr txBox="1"/>
          <p:nvPr/>
        </p:nvSpPr>
        <p:spPr>
          <a:xfrm>
            <a:off x="3707100" y="3092775"/>
            <a:ext cx="1712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copper (copper)</a:t>
            </a:r>
            <a:endParaRPr sz="2200">
              <a:solidFill>
                <a:schemeClr val="dk1"/>
              </a:solidFill>
              <a:latin typeface="Kalam"/>
              <a:ea typeface="Kalam"/>
              <a:cs typeface="Kalam"/>
              <a:sym typeface="Kalam"/>
            </a:endParaRPr>
          </a:p>
        </p:txBody>
      </p:sp>
      <p:sp>
        <p:nvSpPr>
          <p:cNvPr id="1986" name="Google Shape;1986;p165"/>
          <p:cNvSpPr txBox="1"/>
          <p:nvPr/>
        </p:nvSpPr>
        <p:spPr>
          <a:xfrm>
            <a:off x="3707100" y="2160000"/>
            <a:ext cx="1712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iron (iron)</a:t>
            </a:r>
            <a:endParaRPr sz="2200">
              <a:solidFill>
                <a:schemeClr val="dk1"/>
              </a:solidFill>
              <a:latin typeface="Kalam"/>
              <a:ea typeface="Kalam"/>
              <a:cs typeface="Kalam"/>
              <a:sym typeface="Kalam"/>
            </a:endParaRPr>
          </a:p>
        </p:txBody>
      </p:sp>
      <p:sp>
        <p:nvSpPr>
          <p:cNvPr id="1987" name="Google Shape;1987;p165"/>
          <p:cNvSpPr txBox="1"/>
          <p:nvPr/>
        </p:nvSpPr>
        <p:spPr>
          <a:xfrm>
            <a:off x="3707100" y="3559163"/>
            <a:ext cx="1712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iron (iron)</a:t>
            </a:r>
            <a:endParaRPr sz="2200">
              <a:solidFill>
                <a:schemeClr val="dk1"/>
              </a:solidFill>
              <a:latin typeface="Kalam"/>
              <a:ea typeface="Kalam"/>
              <a:cs typeface="Kalam"/>
              <a:sym typeface="Kalam"/>
            </a:endParaRPr>
          </a:p>
        </p:txBody>
      </p:sp>
      <p:sp>
        <p:nvSpPr>
          <p:cNvPr id="1988" name="Google Shape;1988;p165"/>
          <p:cNvSpPr txBox="1"/>
          <p:nvPr/>
        </p:nvSpPr>
        <p:spPr>
          <a:xfrm>
            <a:off x="3707100" y="2651500"/>
            <a:ext cx="50565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aluminium / calcium / magnesium (aluminium / calcium / magnesium)</a:t>
            </a:r>
            <a:endParaRPr sz="2200">
              <a:solidFill>
                <a:schemeClr val="dk1"/>
              </a:solidFill>
              <a:latin typeface="Kalam"/>
              <a:ea typeface="Kalam"/>
              <a:cs typeface="Kalam"/>
              <a:sym typeface="Kalam"/>
            </a:endParaRPr>
          </a:p>
        </p:txBody>
      </p:sp>
      <p:sp>
        <p:nvSpPr>
          <p:cNvPr id="1989" name="Google Shape;1989;p165"/>
          <p:cNvSpPr txBox="1"/>
          <p:nvPr/>
        </p:nvSpPr>
        <p:spPr>
          <a:xfrm>
            <a:off x="3707100" y="4025550"/>
            <a:ext cx="4500000" cy="67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aluminium / calcium / magnesium / lead / copper / iron ma joogaan</a:t>
            </a:r>
            <a:r>
              <a:rPr lang="en-GB" sz="1100">
                <a:solidFill>
                  <a:schemeClr val="dk1"/>
                </a:solidFill>
                <a:latin typeface="Kalam"/>
                <a:ea typeface="Kalam"/>
                <a:cs typeface="Kalam"/>
                <a:sym typeface="Kalam"/>
              </a:rPr>
              <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3" name="Shape 1993"/>
        <p:cNvGrpSpPr/>
        <p:nvPr/>
      </p:nvGrpSpPr>
      <p:grpSpPr>
        <a:xfrm>
          <a:off x="0" y="0"/>
          <a:ext cx="0" cy="0"/>
          <a:chOff x="0" y="0"/>
          <a:chExt cx="0" cy="0"/>
        </a:xfrm>
      </p:grpSpPr>
      <p:sp>
        <p:nvSpPr>
          <p:cNvPr id="1994" name="Google Shape;1994;p166"/>
          <p:cNvSpPr txBox="1"/>
          <p:nvPr>
            <p:ph idx="1" type="body"/>
          </p:nvPr>
        </p:nvSpPr>
        <p:spPr>
          <a:xfrm>
            <a:off x="324000" y="2379300"/>
            <a:ext cx="8258100" cy="86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3"/>
              <a:defRPr/>
            </a:pPr>
            <a:r>
              <a:rPr lang="en-GB" sz="1100">
                <a:latin typeface="Lexend"/>
              </a:rPr>
              <a:t>Axmed wuxuu booqdaa saaxiibkiis ee London halkaas oo ay leeyihiin biyo adag (hard water). Sharax sababta biyuhu u dhadhamiyaan si ka duwan oo tax dhibaatooyinka ay biyuhu keeni karaan.</a:t>
            </a:r>
            <a:endParaRPr/>
          </a:p>
          <a:p>
            <a:pPr indent="0" lvl="0" marL="0" rtl="0" algn="l">
              <a:spcBef>
                <a:spcPts val="1000"/>
              </a:spcBef>
              <a:spcAft>
                <a:spcPts val="1000"/>
              </a:spcAft>
              <a:buNone/>
            </a:pPr>
            <a:r>
              <a:rPr>
                <a:latin typeface="Lexend"/>
              </a:rPr>
              <a:t/>
            </a:r>
            <a:endParaRPr/>
          </a:p>
        </p:txBody>
      </p:sp>
      <p:sp>
        <p:nvSpPr>
          <p:cNvPr id="1995" name="Google Shape;1995;p166"/>
          <p:cNvSpPr txBox="1"/>
          <p:nvPr>
            <p:ph idx="1" type="body"/>
          </p:nvPr>
        </p:nvSpPr>
        <p:spPr>
          <a:xfrm>
            <a:off x="383125" y="802050"/>
            <a:ext cx="8258100" cy="86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2"/>
              <a:defRPr/>
            </a:pPr>
            <a:r>
              <a:rPr lang="en-GB" sz="1100">
                <a:latin typeface="Lexend"/>
              </a:rPr>
              <a:t>Sharax sababta Axmed uusan u cabbin biyihiisa ka dib marka uu ka saaro xeryaha birta (metal compounds) sida precipitates.</a:t>
            </a:r>
            <a:br>
              <a:rPr lang="en-GB"/>
            </a:br>
            <a:r>
              <a:rPr lang="en-GB" sz="1100">
                <a:latin typeface="Lexend"/>
              </a:rPr>
              <a:t/>
            </a:r>
            <a:endParaRPr/>
          </a:p>
        </p:txBody>
      </p:sp>
      <p:sp>
        <p:nvSpPr>
          <p:cNvPr id="1996" name="Google Shape;1996;p16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Isticmaalka falgalyada roobabka (precipitation reactions)</a:t>
            </a:r>
            <a:endParaRPr sz="2000"/>
          </a:p>
        </p:txBody>
      </p:sp>
      <p:pic>
        <p:nvPicPr>
          <p:cNvPr id="1997" name="Google Shape;1997;p166"/>
          <p:cNvPicPr preferRelativeResize="0"/>
          <p:nvPr/>
        </p:nvPicPr>
        <p:blipFill>
          <a:blip r:embed="rId4">
            <a:alphaModFix/>
          </a:blip>
          <a:stretch>
            <a:fillRect/>
          </a:stretch>
        </p:blipFill>
        <p:spPr>
          <a:xfrm>
            <a:off x="323999" y="3555411"/>
            <a:ext cx="1234439" cy="1232685"/>
          </a:xfrm>
          <a:prstGeom prst="rect">
            <a:avLst/>
          </a:prstGeom>
          <a:noFill/>
          <a:ln>
            <a:noFill/>
          </a:ln>
        </p:spPr>
      </p:pic>
      <p:sp>
        <p:nvSpPr>
          <p:cNvPr id="1998" name="Google Shape;1998;p166"/>
          <p:cNvSpPr txBox="1"/>
          <p:nvPr/>
        </p:nvSpPr>
        <p:spPr>
          <a:xfrm>
            <a:off x="1348825" y="4436075"/>
            <a:ext cx="812400" cy="3078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Axmed</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2" name="Shape 2002"/>
        <p:cNvGrpSpPr/>
        <p:nvPr/>
      </p:nvGrpSpPr>
      <p:grpSpPr>
        <a:xfrm>
          <a:off x="0" y="0"/>
          <a:ext cx="0" cy="0"/>
          <a:chOff x="0" y="0"/>
          <a:chExt cx="0" cy="0"/>
        </a:xfrm>
      </p:grpSpPr>
      <p:sp>
        <p:nvSpPr>
          <p:cNvPr id="2003" name="Google Shape;2003;p167"/>
          <p:cNvSpPr txBox="1"/>
          <p:nvPr>
            <p:ph idx="1" type="body"/>
          </p:nvPr>
        </p:nvSpPr>
        <p:spPr>
          <a:xfrm>
            <a:off x="324000" y="759300"/>
            <a:ext cx="8237700" cy="1170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2"/>
              <a:defRPr/>
            </a:pPr>
            <a:r>
              <a:rPr lang="en-GB" sz="1100">
                <a:latin typeface="Lexend"/>
              </a:rPr>
              <a:t>Sharax sababta Axmed uusan u cabbin biyihiisa ka dib marka uu ka saaro xeryaha birta (metal compounds) sida precipitates.</a:t>
            </a:r>
            <a:br>
              <a:rPr lang="en-GB"/>
            </a:br>
            <a:r>
              <a:rPr lang="en-GB" sz="1100">
                <a:latin typeface="Lexend"/>
              </a:rPr>
              <a:t/>
            </a:r>
            <a:endParaRPr/>
          </a:p>
          <a:p>
            <a:pPr indent="0" lvl="0" marL="0" rtl="0" algn="l">
              <a:spcBef>
                <a:spcPts val="1000"/>
              </a:spcBef>
              <a:spcAft>
                <a:spcPts val="1000"/>
              </a:spcAft>
              <a:buNone/>
            </a:pPr>
            <a:r>
              <a:rPr>
                <a:latin typeface="Lexend"/>
              </a:rPr>
              <a:t/>
            </a:r>
            <a:endParaRPr/>
          </a:p>
        </p:txBody>
      </p:sp>
      <p:sp>
        <p:nvSpPr>
          <p:cNvPr id="2004" name="Google Shape;2004;p16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Isticmaalka falgalyada roobabka (precipitation reactions)</a:t>
            </a:r>
            <a:endParaRPr sz="2000"/>
          </a:p>
        </p:txBody>
      </p:sp>
      <p:sp>
        <p:nvSpPr>
          <p:cNvPr id="2005" name="Google Shape;2005;p167"/>
          <p:cNvSpPr txBox="1"/>
          <p:nvPr/>
        </p:nvSpPr>
        <p:spPr>
          <a:xfrm>
            <a:off x="324000" y="1582075"/>
            <a:ext cx="8237700" cy="1539300"/>
          </a:xfrm>
          <a:prstGeom prst="rect">
            <a:avLst/>
          </a:prstGeom>
          <a:noFill/>
          <a:ln>
            <a:noFill/>
          </a:ln>
        </p:spPr>
        <p:txBody>
          <a:bodyPr anchorCtr="0" anchor="t" bIns="0" lIns="0" spcFirstLastPara="1" rIns="0" wrap="square" tIns="0">
            <a:normAutofit/>
          </a:bodyPr>
          <a:lstStyle/>
          <a:p>
            <a:pPr indent="-387350" lvl="0" marL="457200" rtl="0" algn="l">
              <a:spcBef>
                <a:spcPts val="0"/>
              </a:spcBef>
              <a:spcAft>
                <a:spcPts val="0"/>
              </a:spcAft>
              <a:buClr>
                <a:schemeClr val="dk1"/>
              </a:buClr>
              <a:buSzPts val="2500"/>
              <a:buFont typeface="Kalam"/>
              <a:buChar char="●"/>
            </a:pPr>
            <a:r>
              <a:rPr lang="en-GB" sz="1100">
                <a:solidFill>
                  <a:schemeClr val="dk1"/>
                </a:solidFill>
                <a:latin typeface="Kalam"/>
                <a:ea typeface="Kalam"/>
                <a:cs typeface="Kalam"/>
                <a:sym typeface="Kalam"/>
              </a:rPr>
              <a:t>Ma ogaan lahaa haddii uu ka saaray dhammaan xeryaha birta (metal compounds) maxaa yeelay tijaabooyinku waa kuwo tayo (qualitative) ah.</a:t>
            </a:r>
            <a:r>
              <a:rPr lang="en-GB" sz="1100">
                <a:solidFill>
                  <a:schemeClr val="dk1"/>
                </a:solidFill>
                <a:latin typeface="Kalam"/>
                <a:ea typeface="Kalam"/>
                <a:cs typeface="Kalam"/>
                <a:sym typeface="Kalam"/>
              </a:rPr>
              <a:t/>
            </a:r>
            <a:endParaRPr sz="2500">
              <a:solidFill>
                <a:schemeClr val="dk1"/>
              </a:solidFill>
              <a:latin typeface="Kalam"/>
              <a:ea typeface="Kalam"/>
              <a:cs typeface="Kalam"/>
              <a:sym typeface="Kalam"/>
            </a:endParaRPr>
          </a:p>
          <a:p>
            <a:pPr indent="-387350" lvl="0" marL="457200" rtl="0" algn="l">
              <a:spcBef>
                <a:spcPts val="0"/>
              </a:spcBef>
              <a:spcAft>
                <a:spcPts val="0"/>
              </a:spcAft>
              <a:buClr>
                <a:schemeClr val="dk1"/>
              </a:buClr>
              <a:buSzPts val="2500"/>
              <a:buFont typeface="Kalam"/>
              <a:buChar char="●"/>
            </a:pPr>
            <a:r>
              <a:rPr lang="en-GB" sz="1100">
                <a:solidFill>
                  <a:schemeClr val="dk1"/>
                </a:solidFill>
                <a:latin typeface="Kalam"/>
                <a:ea typeface="Kalam"/>
                <a:cs typeface="Kalam"/>
                <a:sym typeface="Kalam"/>
              </a:rPr>
              <a:t>Biyuhu waxay u baahan yihiin habayn dheeri ah si loo hubiyo inay ammaan u yihiin cabitaanka, tusaale ahaan ku darista chlorine si loo nadiifiyo.</a:t>
            </a:r>
            <a:endParaRPr sz="25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9" name="Shape 2009"/>
        <p:cNvGrpSpPr/>
        <p:nvPr/>
      </p:nvGrpSpPr>
      <p:grpSpPr>
        <a:xfrm>
          <a:off x="0" y="0"/>
          <a:ext cx="0" cy="0"/>
          <a:chOff x="0" y="0"/>
          <a:chExt cx="0" cy="0"/>
        </a:xfrm>
      </p:grpSpPr>
      <p:sp>
        <p:nvSpPr>
          <p:cNvPr id="2010" name="Google Shape;2010;p168"/>
          <p:cNvSpPr txBox="1"/>
          <p:nvPr>
            <p:ph idx="1" type="body"/>
          </p:nvPr>
        </p:nvSpPr>
        <p:spPr>
          <a:xfrm>
            <a:off x="324000" y="759300"/>
            <a:ext cx="8496000" cy="17145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3"/>
              <a:defRPr/>
            </a:pPr>
            <a:r>
              <a:rPr lang="en-GB" sz="1400">
                <a:latin typeface="Lexend"/>
              </a:rPr>
              <a:t>Axmed wuxuu booqdaa saaxiibkiis ee London halkaas oo ay leeyihiin biyo adag (hard water). Sharax sababta biyuhu u dhadhamiyaan si ka duwan oo tax dhibaatooyinka ay biyuhu keeni karaan.</a:t>
            </a:r>
            <a:br>
              <a:rPr lang="en-GB"/>
            </a:br>
            <a:r>
              <a:rPr lang="en-GB" sz="1400">
                <a:latin typeface="Lexend"/>
              </a:rPr>
              <a:t/>
            </a:r>
            <a:endParaRPr/>
          </a:p>
          <a:p>
            <a:pPr indent="0" lvl="0" marL="0" rtl="0" algn="l">
              <a:spcBef>
                <a:spcPts val="1000"/>
              </a:spcBef>
              <a:spcAft>
                <a:spcPts val="1000"/>
              </a:spcAft>
              <a:buNone/>
            </a:pPr>
            <a:r>
              <a:rPr>
                <a:latin typeface="Lexend"/>
              </a:rPr>
              <a:t/>
            </a:r>
            <a:endParaRPr/>
          </a:p>
        </p:txBody>
      </p:sp>
      <p:sp>
        <p:nvSpPr>
          <p:cNvPr id="2011" name="Google Shape;2011;p16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Isticmaalka falgalyada roobabka (precipitation reactions)</a:t>
            </a:r>
            <a:endParaRPr sz="2000"/>
          </a:p>
        </p:txBody>
      </p:sp>
      <p:sp>
        <p:nvSpPr>
          <p:cNvPr id="2012" name="Google Shape;2012;p168"/>
          <p:cNvSpPr txBox="1"/>
          <p:nvPr/>
        </p:nvSpPr>
        <p:spPr>
          <a:xfrm>
            <a:off x="324000" y="1990000"/>
            <a:ext cx="8496000" cy="269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Biyuhu waa kuwo adag (hard), waxaa keena xeryaha calcium iyo magnesium ee ku jira biyaha. Tani waxay siisaa biyaha dhadhan ka duwan biyaha jilicsan (soft water).</a:t>
            </a:r>
            <a:endParaRPr sz="25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Dhibaatooyinka:</a:t>
            </a:r>
            <a:endParaRPr sz="2500">
              <a:solidFill>
                <a:schemeClr val="dk1"/>
              </a:solidFill>
              <a:latin typeface="Kalam"/>
              <a:ea typeface="Kalam"/>
              <a:cs typeface="Kalam"/>
              <a:sym typeface="Kalam"/>
            </a:endParaRPr>
          </a:p>
          <a:p>
            <a:pPr indent="-387350" lvl="0" marL="457200" rtl="0" algn="l">
              <a:spcBef>
                <a:spcPts val="0"/>
              </a:spcBef>
              <a:spcAft>
                <a:spcPts val="0"/>
              </a:spcAft>
              <a:buClr>
                <a:schemeClr val="dk1"/>
              </a:buClr>
              <a:buSzPts val="2500"/>
              <a:buFont typeface="Kalam"/>
              <a:buChar char="●"/>
            </a:pPr>
            <a:r>
              <a:rPr lang="en-GB" sz="1100">
                <a:solidFill>
                  <a:schemeClr val="dk1"/>
                </a:solidFill>
                <a:latin typeface="Kalam"/>
                <a:ea typeface="Kalam"/>
                <a:cs typeface="Kalam"/>
                <a:sym typeface="Kalam"/>
              </a:rPr>
              <a:t>limescale (dhagaxa lime) ee gudaha kettles, qasabadaha, tuubooyinka kulul iwm.</a:t>
            </a:r>
            <a:endParaRPr sz="2500">
              <a:solidFill>
                <a:schemeClr val="dk1"/>
              </a:solidFill>
              <a:latin typeface="Kalam"/>
              <a:ea typeface="Kalam"/>
              <a:cs typeface="Kalam"/>
              <a:sym typeface="Kalam"/>
            </a:endParaRPr>
          </a:p>
          <a:p>
            <a:pPr indent="-387350" lvl="0" marL="457200" rtl="0" algn="l">
              <a:spcBef>
                <a:spcPts val="0"/>
              </a:spcBef>
              <a:spcAft>
                <a:spcPts val="0"/>
              </a:spcAft>
              <a:buClr>
                <a:schemeClr val="dk1"/>
              </a:buClr>
              <a:buSzPts val="2500"/>
              <a:buFont typeface="Kalam"/>
              <a:buChar char="●"/>
            </a:pPr>
            <a:r>
              <a:rPr lang="en-GB" sz="1100">
                <a:solidFill>
                  <a:schemeClr val="dk1"/>
                </a:solidFill>
                <a:latin typeface="Kalam"/>
                <a:ea typeface="Kalam"/>
                <a:cs typeface="Kalam"/>
                <a:sym typeface="Kalam"/>
              </a:rPr>
              <a:t>xumbo saabuun (soap scum) marka la dhaqayo</a:t>
            </a:r>
            <a:endParaRPr sz="2500">
              <a:solidFill>
                <a:schemeClr val="dk1"/>
              </a:solidFill>
              <a:latin typeface="Kalam"/>
              <a:ea typeface="Kalam"/>
              <a:cs typeface="Kalam"/>
              <a:sym typeface="Kalam"/>
            </a:endParaRPr>
          </a:p>
          <a:p>
            <a:pPr indent="-387350" lvl="0" marL="457200" rtl="0" algn="l">
              <a:spcBef>
                <a:spcPts val="0"/>
              </a:spcBef>
              <a:spcAft>
                <a:spcPts val="0"/>
              </a:spcAft>
              <a:buClr>
                <a:schemeClr val="dk1"/>
              </a:buClr>
              <a:buSzPts val="2500"/>
              <a:buFont typeface="Kalam"/>
              <a:buChar char="●"/>
            </a:pPr>
            <a:r>
              <a:rPr lang="en-GB" sz="1100">
                <a:solidFill>
                  <a:schemeClr val="dk1"/>
                </a:solidFill>
                <a:latin typeface="Kalam"/>
                <a:ea typeface="Kalam"/>
                <a:cs typeface="Kalam"/>
                <a:sym typeface="Kalam"/>
              </a:rPr>
              <a:t>loo baahan yahay in la isticmaalo saabuun badan si loo helo xumbo / goobo</a:t>
            </a:r>
            <a:endParaRPr sz="25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6" name="Shape 2016"/>
        <p:cNvGrpSpPr/>
        <p:nvPr/>
      </p:nvGrpSpPr>
      <p:grpSpPr>
        <a:xfrm>
          <a:off x="0" y="0"/>
          <a:ext cx="0" cy="0"/>
          <a:chOff x="0" y="0"/>
          <a:chExt cx="0" cy="0"/>
        </a:xfrm>
      </p:grpSpPr>
      <p:sp>
        <p:nvSpPr>
          <p:cNvPr id="2017" name="Google Shape;2017;p169"/>
          <p:cNvSpPr txBox="1"/>
          <p:nvPr>
            <p:ph idx="1" type="body"/>
          </p:nvPr>
        </p:nvSpPr>
        <p:spPr>
          <a:xfrm>
            <a:off x="397150" y="759300"/>
            <a:ext cx="8257500" cy="101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4"/>
              <a:defRPr/>
            </a:pPr>
            <a:r>
              <a:rPr lang="en-GB" sz="1100">
                <a:latin typeface="Lexend"/>
              </a:rPr>
              <a:t>Samee aqoonsigaaga shayga (identification of substances) shaqo gacmeed. Macallinkaagu wuxuu ku siin doonaa xalal aan la aqoon (unknown solutions) si aad u tijaabiso.</a:t>
            </a:r>
            <a:r>
              <a:rPr lang="en-GB" sz="1100">
                <a:latin typeface="Lexend"/>
              </a:rPr>
              <a:t/>
            </a:r>
            <a:r>
              <a:rPr lang="en-GB" sz="1100">
                <a:latin typeface="Lexend"/>
              </a:rPr>
              <a:t/>
            </a:r>
            <a:br>
              <a:rPr lang="en-GB"/>
            </a:br>
            <a:r>
              <a:rPr lang="en-GB" sz="1100">
                <a:latin typeface="Lexend"/>
              </a:rPr>
              <a:t/>
            </a:r>
            <a:endParaRPr/>
          </a:p>
        </p:txBody>
      </p:sp>
      <p:sp>
        <p:nvSpPr>
          <p:cNvPr id="2018" name="Google Shape;2018;p16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Isticmaalka falgalyada roobabka (precipitation reactions)</a:t>
            </a:r>
            <a:endParaRPr sz="2000"/>
          </a:p>
        </p:txBody>
      </p:sp>
      <p:graphicFrame>
        <p:nvGraphicFramePr>
          <p:cNvPr id="2019" name="Google Shape;2019;p169"/>
          <p:cNvGraphicFramePr/>
          <p:nvPr/>
        </p:nvGraphicFramePr>
        <p:xfrm>
          <a:off x="520575" y="1913388"/>
          <a:ext cx="3000000" cy="3000000"/>
        </p:xfrm>
        <a:graphic>
          <a:graphicData uri="http://schemas.openxmlformats.org/drawingml/2006/table">
            <a:tbl>
              <a:tblPr>
                <a:noFill/>
                <a:tableStyleId>{315D9627-58DD-4BAF-8AF8-B8EE83DC575E}</a:tableStyleId>
              </a:tblPr>
              <a:tblGrid>
                <a:gridCol w="1076175"/>
                <a:gridCol w="2699000"/>
                <a:gridCol w="4162375"/>
              </a:tblGrid>
              <a:tr h="51985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muunad</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midabka precipitate</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xarunta birta (metal compound) ee joogta</a:t>
                      </a:r>
                      <a:endParaRPr sz="1600">
                        <a:solidFill>
                          <a:schemeClr val="lt1"/>
                        </a:solidFill>
                        <a:latin typeface="Lexend"/>
                        <a:ea typeface="Lexend"/>
                        <a:cs typeface="Lexend"/>
                        <a:sym typeface="Lexend"/>
                      </a:endParaRPr>
                    </a:p>
                  </a:txBody>
                  <a:tcPr marT="91425" marB="91425" marR="91425" marL="91425">
                    <a:solidFill>
                      <a:schemeClr val="accent5"/>
                    </a:solidFill>
                  </a:tcPr>
                </a:tc>
              </a:tr>
              <a:tr h="383950">
                <a:tc>
                  <a:txBody>
                    <a:bodyPr/>
                    <a:lstStyle/>
                    <a:p>
                      <a:pPr indent="0" lvl="0" marL="0" rtl="0" algn="l">
                        <a:spcBef>
                          <a:spcPts val="0"/>
                        </a:spcBef>
                        <a:spcAft>
                          <a:spcPts val="0"/>
                        </a:spcAft>
                        <a:buNone/>
                      </a:pPr>
                      <a:r>
                        <a:rPr lang="en-GB" sz="1200">
                          <a:latin typeface="Lexend"/>
                          <a:ea typeface="Lexend"/>
                          <a:cs typeface="Lexend"/>
                          <a:sym typeface="Lexend"/>
                        </a:rPr>
                        <a:t>F</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383950">
                <a:tc>
                  <a:txBody>
                    <a:bodyPr/>
                    <a:lstStyle/>
                    <a:p>
                      <a:pPr indent="0" lvl="0" marL="0" rtl="0" algn="l">
                        <a:spcBef>
                          <a:spcPts val="0"/>
                        </a:spcBef>
                        <a:spcAft>
                          <a:spcPts val="0"/>
                        </a:spcAft>
                        <a:buNone/>
                      </a:pPr>
                      <a:r>
                        <a:rPr lang="en-GB" sz="1200">
                          <a:latin typeface="Lexend"/>
                          <a:ea typeface="Lexend"/>
                          <a:cs typeface="Lexend"/>
                          <a:sym typeface="Lexend"/>
                        </a:rPr>
                        <a:t>G</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383950">
                <a:tc>
                  <a:txBody>
                    <a:bodyPr/>
                    <a:lstStyle/>
                    <a:p>
                      <a:pPr indent="0" lvl="0" marL="0" rtl="0" algn="l">
                        <a:spcBef>
                          <a:spcPts val="0"/>
                        </a:spcBef>
                        <a:spcAft>
                          <a:spcPts val="0"/>
                        </a:spcAft>
                        <a:buNone/>
                      </a:pPr>
                      <a:r>
                        <a:rPr lang="en-GB" sz="1200">
                          <a:latin typeface="Lexend"/>
                          <a:ea typeface="Lexend"/>
                          <a:cs typeface="Lexend"/>
                          <a:sym typeface="Lexend"/>
                        </a:rPr>
                        <a:t>H</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383950">
                <a:tc>
                  <a:txBody>
                    <a:bodyPr/>
                    <a:lstStyle/>
                    <a:p>
                      <a:pPr indent="0" lvl="0" marL="0" rtl="0" algn="l">
                        <a:spcBef>
                          <a:spcPts val="0"/>
                        </a:spcBef>
                        <a:spcAft>
                          <a:spcPts val="0"/>
                        </a:spcAft>
                        <a:buNone/>
                      </a:pPr>
                      <a:r>
                        <a:rPr lang="en-GB" sz="1200">
                          <a:latin typeface="Lexend"/>
                          <a:ea typeface="Lexend"/>
                          <a:cs typeface="Lexend"/>
                          <a:sym typeface="Lexend"/>
                        </a:rPr>
                        <a:t>I</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383950">
                <a:tc>
                  <a:txBody>
                    <a:bodyPr/>
                    <a:lstStyle/>
                    <a:p>
                      <a:pPr indent="0" lvl="0" marL="0" rtl="0" algn="l">
                        <a:spcBef>
                          <a:spcPts val="0"/>
                        </a:spcBef>
                        <a:spcAft>
                          <a:spcPts val="0"/>
                        </a:spcAft>
                        <a:buNone/>
                      </a:pPr>
                      <a:r>
                        <a:rPr lang="en-GB" sz="1200">
                          <a:latin typeface="Lexend"/>
                          <a:ea typeface="Lexend"/>
                          <a:cs typeface="Lexend"/>
                          <a:sym typeface="Lexend"/>
                        </a:rPr>
                        <a:t>J</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3" name="Shape 2023"/>
        <p:cNvGrpSpPr/>
        <p:nvPr/>
      </p:nvGrpSpPr>
      <p:grpSpPr>
        <a:xfrm>
          <a:off x="0" y="0"/>
          <a:ext cx="0" cy="0"/>
          <a:chOff x="0" y="0"/>
          <a:chExt cx="0" cy="0"/>
        </a:xfrm>
      </p:grpSpPr>
      <p:sp>
        <p:nvSpPr>
          <p:cNvPr id="2024" name="Google Shape;2024;p170"/>
          <p:cNvSpPr txBox="1"/>
          <p:nvPr>
            <p:ph idx="1" type="body"/>
          </p:nvPr>
        </p:nvSpPr>
        <p:spPr>
          <a:xfrm>
            <a:off x="406825" y="759300"/>
            <a:ext cx="5367600" cy="11778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4"/>
              <a:defRPr/>
            </a:pPr>
            <a:r>
              <a:rPr lang="en-GB" sz="1100">
                <a:latin typeface="Lexend"/>
              </a:rPr>
              <a:t>Samee aqoonsigaaga shayga (identification of substances) shaqo gacmeed. Macallinkaagu wuxuu ku siin doonaa xalal aan la aqoon (unknown solutions) si aad u tijaabiso.</a:t>
            </a:r>
            <a:endParaRPr/>
          </a:p>
        </p:txBody>
      </p:sp>
      <p:sp>
        <p:nvSpPr>
          <p:cNvPr id="2025" name="Google Shape;2025;p17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Isticmaalka falgalyada roobabka (precipitation reactions)</a:t>
            </a:r>
            <a:endParaRPr sz="2000"/>
          </a:p>
        </p:txBody>
      </p:sp>
      <p:sp>
        <p:nvSpPr>
          <p:cNvPr id="2026" name="Google Shape;2026;p170"/>
          <p:cNvSpPr txBox="1"/>
          <p:nvPr>
            <p:ph idx="1" type="body"/>
          </p:nvPr>
        </p:nvSpPr>
        <p:spPr>
          <a:xfrm>
            <a:off x="324000" y="2571750"/>
            <a:ext cx="4858200" cy="1777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Habka (Method)</a:t>
            </a:r>
            <a:endParaRPr sz="1800"/>
          </a:p>
          <a:p>
            <a:pPr indent="-342900" lvl="0" marL="457200" rtl="0" algn="l">
              <a:spcBef>
                <a:spcPts val="1000"/>
              </a:spcBef>
              <a:spcAft>
                <a:spcPts val="0"/>
              </a:spcAft>
              <a:buSzPts val="1800"/>
              <a:buChar char="●"/>
            </a:pPr>
            <a:r>
              <a:rPr lang="en-GB" sz="1100">
                <a:latin typeface="Lexend"/>
              </a:rPr>
              <a:t>Ku dar milan (solution) sodium hydroxide milanka tijaabada.</a:t>
            </a:r>
            <a:endParaRPr sz="1800"/>
          </a:p>
          <a:p>
            <a:pPr indent="-342900" lvl="0" marL="457200" rtl="0" algn="l">
              <a:spcBef>
                <a:spcPts val="0"/>
              </a:spcBef>
              <a:spcAft>
                <a:spcPts val="0"/>
              </a:spcAft>
              <a:buSzPts val="1800"/>
              <a:buChar char="●"/>
            </a:pPr>
            <a:r>
              <a:rPr lang="en-GB" sz="1100">
                <a:latin typeface="Lexend"/>
              </a:rPr>
              <a:t>Fiiri in roobab (precipitate) uu sameeyo.</a:t>
            </a:r>
            <a:endParaRPr sz="1800"/>
          </a:p>
          <a:p>
            <a:pPr indent="-342900" lvl="0" marL="457200" rtl="0" algn="l">
              <a:spcBef>
                <a:spcPts val="0"/>
              </a:spcBef>
              <a:spcAft>
                <a:spcPts val="0"/>
              </a:spcAft>
              <a:buSzPts val="1800"/>
              <a:buChar char="●"/>
            </a:pPr>
            <a:r>
              <a:rPr lang="en-GB" sz="1100">
                <a:latin typeface="Lexend"/>
              </a:rPr>
              <a:t>Ku qor natiijooyinkaaga miiska natiijooyinka.</a:t>
            </a:r>
            <a:endParaRPr sz="1800"/>
          </a:p>
        </p:txBody>
      </p:sp>
      <p:pic>
        <p:nvPicPr>
          <p:cNvPr id="2027" name="Google Shape;2027;p170"/>
          <p:cNvPicPr preferRelativeResize="0"/>
          <p:nvPr/>
        </p:nvPicPr>
        <p:blipFill>
          <a:blip r:embed="rId3">
            <a:alphaModFix/>
          </a:blip>
          <a:stretch>
            <a:fillRect/>
          </a:stretch>
        </p:blipFill>
        <p:spPr>
          <a:xfrm>
            <a:off x="6681550" y="890012"/>
            <a:ext cx="2109124" cy="3619974"/>
          </a:xfrm>
          <a:prstGeom prst="rect">
            <a:avLst/>
          </a:prstGeom>
          <a:noFill/>
          <a:ln>
            <a:noFill/>
          </a:ln>
        </p:spPr>
      </p:pic>
      <p:grpSp>
        <p:nvGrpSpPr>
          <p:cNvPr id="2028" name="Google Shape;2028;p170"/>
          <p:cNvGrpSpPr/>
          <p:nvPr/>
        </p:nvGrpSpPr>
        <p:grpSpPr>
          <a:xfrm>
            <a:off x="5274375" y="2017650"/>
            <a:ext cx="1980600" cy="554100"/>
            <a:chOff x="2720475" y="2634300"/>
            <a:chExt cx="1980600" cy="554100"/>
          </a:xfrm>
        </p:grpSpPr>
        <p:sp>
          <p:nvSpPr>
            <p:cNvPr id="2029" name="Google Shape;2029;p170"/>
            <p:cNvSpPr txBox="1"/>
            <p:nvPr/>
          </p:nvSpPr>
          <p:spPr>
            <a:xfrm>
              <a:off x="2720475" y="2634300"/>
              <a:ext cx="13059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sodium hydroxide</a:t>
              </a:r>
              <a:endParaRPr sz="1800">
                <a:solidFill>
                  <a:schemeClr val="dk1"/>
                </a:solidFill>
                <a:latin typeface="Lexend"/>
                <a:ea typeface="Lexend"/>
                <a:cs typeface="Lexend"/>
                <a:sym typeface="Lexend"/>
              </a:endParaRPr>
            </a:p>
          </p:txBody>
        </p:sp>
        <p:cxnSp>
          <p:nvCxnSpPr>
            <p:cNvPr id="2030" name="Google Shape;2030;p170"/>
            <p:cNvCxnSpPr>
              <a:stCxn id="2029" idx="3"/>
            </p:cNvCxnSpPr>
            <p:nvPr/>
          </p:nvCxnSpPr>
          <p:spPr>
            <a:xfrm flipH="1" rot="10800000">
              <a:off x="4026375" y="2836650"/>
              <a:ext cx="674700" cy="74700"/>
            </a:xfrm>
            <a:prstGeom prst="straightConnector1">
              <a:avLst/>
            </a:prstGeom>
            <a:noFill/>
            <a:ln cap="flat" cmpd="sng" w="38100">
              <a:solidFill>
                <a:schemeClr val="dk1"/>
              </a:solidFill>
              <a:prstDash val="solid"/>
              <a:round/>
              <a:headEnd len="med" w="med" type="none"/>
              <a:tailEnd len="med" w="med" type="none"/>
            </a:ln>
          </p:spPr>
        </p:cxnSp>
      </p:grpSp>
      <p:sp>
        <p:nvSpPr>
          <p:cNvPr id="2031" name="Google Shape;2031;p170"/>
          <p:cNvSpPr txBox="1"/>
          <p:nvPr/>
        </p:nvSpPr>
        <p:spPr>
          <a:xfrm>
            <a:off x="7601400" y="1039575"/>
            <a:ext cx="130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pipette</a:t>
            </a:r>
            <a:endParaRPr sz="1800">
              <a:solidFill>
                <a:schemeClr val="dk1"/>
              </a:solidFill>
              <a:latin typeface="Lexend"/>
              <a:ea typeface="Lexend"/>
              <a:cs typeface="Lexend"/>
              <a:sym typeface="Lexend"/>
            </a:endParaRPr>
          </a:p>
        </p:txBody>
      </p:sp>
      <p:cxnSp>
        <p:nvCxnSpPr>
          <p:cNvPr id="2032" name="Google Shape;2032;p170"/>
          <p:cNvCxnSpPr>
            <a:stCxn id="2031" idx="1"/>
          </p:cNvCxnSpPr>
          <p:nvPr/>
        </p:nvCxnSpPr>
        <p:spPr>
          <a:xfrm flipH="1">
            <a:off x="6979200" y="1178175"/>
            <a:ext cx="622200" cy="236400"/>
          </a:xfrm>
          <a:prstGeom prst="straightConnector1">
            <a:avLst/>
          </a:prstGeom>
          <a:noFill/>
          <a:ln cap="flat" cmpd="sng" w="38100">
            <a:solidFill>
              <a:schemeClr val="dk1"/>
            </a:solidFill>
            <a:prstDash val="solid"/>
            <a:round/>
            <a:headEnd len="med" w="med" type="none"/>
            <a:tailEnd len="med" w="med" type="none"/>
          </a:ln>
        </p:spPr>
      </p:cxnSp>
      <p:sp>
        <p:nvSpPr>
          <p:cNvPr id="2033" name="Google Shape;2033;p170"/>
          <p:cNvSpPr txBox="1"/>
          <p:nvPr/>
        </p:nvSpPr>
        <p:spPr>
          <a:xfrm>
            <a:off x="5758775" y="3382850"/>
            <a:ext cx="9519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milkan tijaabada (test solution)</a:t>
            </a:r>
            <a:endParaRPr sz="1800">
              <a:solidFill>
                <a:schemeClr val="dk1"/>
              </a:solidFill>
              <a:latin typeface="Lexend"/>
              <a:ea typeface="Lexend"/>
              <a:cs typeface="Lexend"/>
              <a:sym typeface="Lexend"/>
            </a:endParaRPr>
          </a:p>
        </p:txBody>
      </p:sp>
      <p:cxnSp>
        <p:nvCxnSpPr>
          <p:cNvPr id="2034" name="Google Shape;2034;p170"/>
          <p:cNvCxnSpPr>
            <a:stCxn id="2033" idx="3"/>
          </p:cNvCxnSpPr>
          <p:nvPr/>
        </p:nvCxnSpPr>
        <p:spPr>
          <a:xfrm>
            <a:off x="6710675" y="3659900"/>
            <a:ext cx="812700" cy="3234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8" name="Shape 2038"/>
        <p:cNvGrpSpPr/>
        <p:nvPr/>
      </p:nvGrpSpPr>
      <p:grpSpPr>
        <a:xfrm>
          <a:off x="0" y="0"/>
          <a:ext cx="0" cy="0"/>
          <a:chOff x="0" y="0"/>
          <a:chExt cx="0" cy="0"/>
        </a:xfrm>
      </p:grpSpPr>
      <p:sp>
        <p:nvSpPr>
          <p:cNvPr id="2039" name="Google Shape;2039;p171"/>
          <p:cNvSpPr txBox="1"/>
          <p:nvPr>
            <p:ph idx="1" type="body"/>
          </p:nvPr>
        </p:nvSpPr>
        <p:spPr>
          <a:xfrm>
            <a:off x="387450" y="759300"/>
            <a:ext cx="81741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4"/>
              <a:defRPr/>
            </a:pPr>
            <a:r>
              <a:rPr lang="en-GB">
                <a:latin typeface="Lexend"/>
              </a:rPr>
              <a:t>Natiijooyinkaaga waxay u ekaan karaan kuwa Axmed.</a:t>
            </a:r>
            <a:r>
              <a:rPr lang="en-GB">
                <a:latin typeface="Lexend"/>
              </a:rPr>
              <a:t/>
            </a:r>
            <a:endParaRPr/>
          </a:p>
        </p:txBody>
      </p:sp>
      <p:sp>
        <p:nvSpPr>
          <p:cNvPr id="2040" name="Google Shape;2040;p17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100">
                <a:latin typeface="Lexend"/>
              </a:rPr>
              <a:t>Isticmaalka falgalyada roobabka (precipitation reactions)</a:t>
            </a:r>
            <a:endParaRPr sz="2000"/>
          </a:p>
        </p:txBody>
      </p:sp>
      <p:graphicFrame>
        <p:nvGraphicFramePr>
          <p:cNvPr id="2041" name="Google Shape;2041;p171"/>
          <p:cNvGraphicFramePr/>
          <p:nvPr/>
        </p:nvGraphicFramePr>
        <p:xfrm>
          <a:off x="603225" y="1133975"/>
          <a:ext cx="3000000" cy="3000000"/>
        </p:xfrm>
        <a:graphic>
          <a:graphicData uri="http://schemas.openxmlformats.org/drawingml/2006/table">
            <a:tbl>
              <a:tblPr>
                <a:noFill/>
                <a:tableStyleId>{315D9627-58DD-4BAF-8AF8-B8EE83DC575E}</a:tableStyleId>
              </a:tblPr>
              <a:tblGrid>
                <a:gridCol w="1087975"/>
                <a:gridCol w="2220775"/>
                <a:gridCol w="4908025"/>
              </a:tblGrid>
              <a:tr h="482175">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muunad (sample)</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midabka roobabka (precipitate)</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xarun bir ah oo joogta (metal compound present)</a:t>
                      </a:r>
                      <a:endParaRPr sz="1600">
                        <a:solidFill>
                          <a:schemeClr val="lt1"/>
                        </a:solidFill>
                        <a:latin typeface="Lexend"/>
                        <a:ea typeface="Lexend"/>
                        <a:cs typeface="Lexend"/>
                        <a:sym typeface="Lexend"/>
                      </a:endParaRPr>
                    </a:p>
                  </a:txBody>
                  <a:tcPr marT="91425" marB="91425" marR="91425" marL="91425">
                    <a:solidFill>
                      <a:schemeClr val="accent5"/>
                    </a:solidFill>
                  </a:tcPr>
                </a:tc>
              </a:tr>
              <a:tr h="634725">
                <a:tc>
                  <a:txBody>
                    <a:bodyPr/>
                    <a:lstStyle/>
                    <a:p>
                      <a:pPr indent="0" lvl="0" marL="0" rtl="0" algn="l">
                        <a:spcBef>
                          <a:spcPts val="0"/>
                        </a:spcBef>
                        <a:spcAft>
                          <a:spcPts val="0"/>
                        </a:spcAft>
                        <a:buNone/>
                      </a:pPr>
                      <a:r>
                        <a:rPr lang="en-GB" sz="1000">
                          <a:latin typeface="Lexend"/>
                          <a:ea typeface="Lexend"/>
                          <a:cs typeface="Lexend"/>
                          <a:sym typeface="Lexend"/>
                        </a:rPr>
                        <a:t>F</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634725">
                <a:tc>
                  <a:txBody>
                    <a:bodyPr/>
                    <a:lstStyle/>
                    <a:p>
                      <a:pPr indent="0" lvl="0" marL="0" rtl="0" algn="l">
                        <a:spcBef>
                          <a:spcPts val="0"/>
                        </a:spcBef>
                        <a:spcAft>
                          <a:spcPts val="0"/>
                        </a:spcAft>
                        <a:buNone/>
                      </a:pPr>
                      <a:r>
                        <a:rPr lang="en-GB" sz="1000">
                          <a:latin typeface="Lexend"/>
                          <a:ea typeface="Lexend"/>
                          <a:cs typeface="Lexend"/>
                          <a:sym typeface="Lexend"/>
                        </a:rPr>
                        <a:t>G</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634725">
                <a:tc>
                  <a:txBody>
                    <a:bodyPr/>
                    <a:lstStyle/>
                    <a:p>
                      <a:pPr indent="0" lvl="0" marL="0" rtl="0" algn="l">
                        <a:spcBef>
                          <a:spcPts val="0"/>
                        </a:spcBef>
                        <a:spcAft>
                          <a:spcPts val="0"/>
                        </a:spcAft>
                        <a:buNone/>
                      </a:pPr>
                      <a:r>
                        <a:rPr lang="en-GB" sz="1000">
                          <a:latin typeface="Lexend"/>
                          <a:ea typeface="Lexend"/>
                          <a:cs typeface="Lexend"/>
                          <a:sym typeface="Lexend"/>
                        </a:rPr>
                        <a:t>H</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634725">
                <a:tc>
                  <a:txBody>
                    <a:bodyPr/>
                    <a:lstStyle/>
                    <a:p>
                      <a:pPr indent="0" lvl="0" marL="0" rtl="0" algn="l">
                        <a:spcBef>
                          <a:spcPts val="0"/>
                        </a:spcBef>
                        <a:spcAft>
                          <a:spcPts val="0"/>
                        </a:spcAft>
                        <a:buNone/>
                      </a:pPr>
                      <a:r>
                        <a:rPr lang="en-GB" sz="1000">
                          <a:latin typeface="Lexend"/>
                          <a:ea typeface="Lexend"/>
                          <a:cs typeface="Lexend"/>
                          <a:sym typeface="Lexend"/>
                        </a:rPr>
                        <a:t>I</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634725">
                <a:tc>
                  <a:txBody>
                    <a:bodyPr/>
                    <a:lstStyle/>
                    <a:p>
                      <a:pPr indent="0" lvl="0" marL="0" rtl="0" algn="l">
                        <a:spcBef>
                          <a:spcPts val="0"/>
                        </a:spcBef>
                        <a:spcAft>
                          <a:spcPts val="0"/>
                        </a:spcAft>
                        <a:buNone/>
                      </a:pPr>
                      <a:r>
                        <a:rPr lang="en-GB" sz="1000">
                          <a:latin typeface="Lexend"/>
                          <a:ea typeface="Lexend"/>
                          <a:cs typeface="Lexend"/>
                          <a:sym typeface="Lexend"/>
                        </a:rPr>
                        <a:t>J</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bl>
          </a:graphicData>
        </a:graphic>
      </p:graphicFrame>
      <p:sp>
        <p:nvSpPr>
          <p:cNvPr id="2042" name="Google Shape;2042;p171"/>
          <p:cNvSpPr txBox="1"/>
          <p:nvPr/>
        </p:nvSpPr>
        <p:spPr>
          <a:xfrm>
            <a:off x="3960150" y="1770400"/>
            <a:ext cx="17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copper</a:t>
            </a:r>
            <a:endParaRPr sz="2000">
              <a:solidFill>
                <a:schemeClr val="dk1"/>
              </a:solidFill>
              <a:latin typeface="Kalam"/>
              <a:ea typeface="Kalam"/>
              <a:cs typeface="Kalam"/>
              <a:sym typeface="Kalam"/>
            </a:endParaRPr>
          </a:p>
        </p:txBody>
      </p:sp>
      <p:sp>
        <p:nvSpPr>
          <p:cNvPr id="2043" name="Google Shape;2043;p171"/>
          <p:cNvSpPr txBox="1"/>
          <p:nvPr/>
        </p:nvSpPr>
        <p:spPr>
          <a:xfrm>
            <a:off x="3960150" y="3059725"/>
            <a:ext cx="17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iron</a:t>
            </a:r>
            <a:endParaRPr sz="2000">
              <a:solidFill>
                <a:schemeClr val="dk1"/>
              </a:solidFill>
              <a:latin typeface="Kalam"/>
              <a:ea typeface="Kalam"/>
              <a:cs typeface="Kalam"/>
              <a:sym typeface="Kalam"/>
            </a:endParaRPr>
          </a:p>
        </p:txBody>
      </p:sp>
      <p:sp>
        <p:nvSpPr>
          <p:cNvPr id="2044" name="Google Shape;2044;p171"/>
          <p:cNvSpPr txBox="1"/>
          <p:nvPr/>
        </p:nvSpPr>
        <p:spPr>
          <a:xfrm>
            <a:off x="3960150" y="4320000"/>
            <a:ext cx="17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iron</a:t>
            </a:r>
            <a:endParaRPr sz="2000">
              <a:solidFill>
                <a:schemeClr val="dk1"/>
              </a:solidFill>
              <a:latin typeface="Kalam"/>
              <a:ea typeface="Kalam"/>
              <a:cs typeface="Kalam"/>
              <a:sym typeface="Kalam"/>
            </a:endParaRPr>
          </a:p>
        </p:txBody>
      </p:sp>
      <p:sp>
        <p:nvSpPr>
          <p:cNvPr id="2045" name="Google Shape;2045;p171"/>
          <p:cNvSpPr txBox="1"/>
          <p:nvPr/>
        </p:nvSpPr>
        <p:spPr>
          <a:xfrm>
            <a:off x="3960150" y="3704400"/>
            <a:ext cx="4560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aluminium / calcium / magnesium / lead</a:t>
            </a:r>
            <a:endParaRPr sz="2000">
              <a:solidFill>
                <a:schemeClr val="dk1"/>
              </a:solidFill>
              <a:latin typeface="Kalam"/>
              <a:ea typeface="Kalam"/>
              <a:cs typeface="Kalam"/>
              <a:sym typeface="Kalam"/>
            </a:endParaRPr>
          </a:p>
        </p:txBody>
      </p:sp>
      <p:sp>
        <p:nvSpPr>
          <p:cNvPr id="2046" name="Google Shape;2046;p171"/>
          <p:cNvSpPr txBox="1"/>
          <p:nvPr/>
        </p:nvSpPr>
        <p:spPr>
          <a:xfrm>
            <a:off x="3960150" y="2263950"/>
            <a:ext cx="45933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 jiro aluminium / calcium / magnesium / lead / copper / iron</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2047" name="Google Shape;2047;p171"/>
          <p:cNvSpPr txBox="1"/>
          <p:nvPr/>
        </p:nvSpPr>
        <p:spPr>
          <a:xfrm>
            <a:off x="1770025" y="1770400"/>
            <a:ext cx="17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blue</a:t>
            </a:r>
            <a:endParaRPr sz="2000">
              <a:solidFill>
                <a:schemeClr val="dk1"/>
              </a:solidFill>
              <a:latin typeface="Kalam"/>
              <a:ea typeface="Kalam"/>
              <a:cs typeface="Kalam"/>
              <a:sym typeface="Kalam"/>
            </a:endParaRPr>
          </a:p>
        </p:txBody>
      </p:sp>
      <p:sp>
        <p:nvSpPr>
          <p:cNvPr id="2048" name="Google Shape;2048;p171"/>
          <p:cNvSpPr txBox="1"/>
          <p:nvPr/>
        </p:nvSpPr>
        <p:spPr>
          <a:xfrm>
            <a:off x="1770025" y="3059725"/>
            <a:ext cx="17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brown</a:t>
            </a:r>
            <a:endParaRPr sz="2000">
              <a:solidFill>
                <a:schemeClr val="dk1"/>
              </a:solidFill>
              <a:latin typeface="Kalam"/>
              <a:ea typeface="Kalam"/>
              <a:cs typeface="Kalam"/>
              <a:sym typeface="Kalam"/>
            </a:endParaRPr>
          </a:p>
        </p:txBody>
      </p:sp>
      <p:sp>
        <p:nvSpPr>
          <p:cNvPr id="2049" name="Google Shape;2049;p171"/>
          <p:cNvSpPr txBox="1"/>
          <p:nvPr/>
        </p:nvSpPr>
        <p:spPr>
          <a:xfrm>
            <a:off x="1770025" y="2415063"/>
            <a:ext cx="17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 jiro roobab (precipitate)</a:t>
            </a:r>
            <a:endParaRPr sz="2000">
              <a:solidFill>
                <a:schemeClr val="dk1"/>
              </a:solidFill>
              <a:latin typeface="Kalam"/>
              <a:ea typeface="Kalam"/>
              <a:cs typeface="Kalam"/>
              <a:sym typeface="Kalam"/>
            </a:endParaRPr>
          </a:p>
        </p:txBody>
      </p:sp>
      <p:sp>
        <p:nvSpPr>
          <p:cNvPr id="2050" name="Google Shape;2050;p171"/>
          <p:cNvSpPr txBox="1"/>
          <p:nvPr/>
        </p:nvSpPr>
        <p:spPr>
          <a:xfrm>
            <a:off x="1770025" y="3704375"/>
            <a:ext cx="17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white</a:t>
            </a:r>
            <a:endParaRPr sz="2000">
              <a:solidFill>
                <a:schemeClr val="dk1"/>
              </a:solidFill>
              <a:latin typeface="Kalam"/>
              <a:ea typeface="Kalam"/>
              <a:cs typeface="Kalam"/>
              <a:sym typeface="Kalam"/>
            </a:endParaRPr>
          </a:p>
        </p:txBody>
      </p:sp>
      <p:sp>
        <p:nvSpPr>
          <p:cNvPr id="2051" name="Google Shape;2051;p171"/>
          <p:cNvSpPr txBox="1"/>
          <p:nvPr/>
        </p:nvSpPr>
        <p:spPr>
          <a:xfrm>
            <a:off x="1770025" y="4349025"/>
            <a:ext cx="17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cagaar</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5" name="Shape 2055"/>
        <p:cNvGrpSpPr/>
        <p:nvPr/>
      </p:nvGrpSpPr>
      <p:grpSpPr>
        <a:xfrm>
          <a:off x="0" y="0"/>
          <a:ext cx="0" cy="0"/>
          <a:chOff x="0" y="0"/>
          <a:chExt cx="0" cy="0"/>
        </a:xfrm>
      </p:grpSpPr>
      <p:sp>
        <p:nvSpPr>
          <p:cNvPr id="2056" name="Google Shape;2056;p172"/>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Falgal (reaction) roob-abuurku wuxuu dhacaa marka laba milan (solution) isku daraan si ay u sameeyaan adke aan milmi karin.</a:t>
            </a:r>
            <a:endParaRPr/>
          </a:p>
          <a:p>
            <a:pPr indent="0" lvl="0" marL="0" rtl="0" algn="l">
              <a:spcBef>
                <a:spcPts val="1000"/>
              </a:spcBef>
              <a:spcAft>
                <a:spcPts val="0"/>
              </a:spcAft>
              <a:buClr>
                <a:schemeClr val="dk1"/>
              </a:buClr>
              <a:buSzPts val="1100"/>
              <a:buFont typeface="Arial"/>
              <a:buNone/>
              <a:defRPr/>
            </a:pPr>
            <a:r>
              <a:rPr lang="en-GB">
                <a:latin typeface="Lexend"/>
              </a:rPr>
              <a:t>Muujinta roob-abuurka ayaa caddayn ah in falgal (reaction) kiimiko dhacay.</a:t>
            </a:r>
            <a:endParaRPr/>
          </a:p>
          <a:p>
            <a:pPr indent="0" lvl="0" marL="0" rtl="0" algn="l">
              <a:spcBef>
                <a:spcPts val="1000"/>
              </a:spcBef>
              <a:spcAft>
                <a:spcPts val="0"/>
              </a:spcAft>
              <a:buClr>
                <a:schemeClr val="dk1"/>
              </a:buClr>
              <a:buSzPts val="1100"/>
              <a:buFont typeface="Arial"/>
              <a:buNone/>
              <a:defRPr/>
            </a:pPr>
            <a:r>
              <a:rPr lang="en-GB">
                <a:latin typeface="Lexend"/>
              </a:rPr>
              <a:t>Falgal (reaction) roob-abuurku waxay muhiim u yihiin daawaynta biyaha (water), si looga saaro walxaha aan loo baahnayn biyaha (water).</a:t>
            </a:r>
            <a:endParaRPr/>
          </a:p>
          <a:p>
            <a:pPr indent="0" lvl="0" marL="0" rtl="0" algn="l">
              <a:spcBef>
                <a:spcPts val="1000"/>
              </a:spcBef>
              <a:spcAft>
                <a:spcPts val="0"/>
              </a:spcAft>
              <a:buClr>
                <a:schemeClr val="dk1"/>
              </a:buClr>
              <a:buSzPts val="1100"/>
              <a:buFont typeface="Arial"/>
              <a:buNone/>
              <a:defRPr/>
            </a:pPr>
            <a:r>
              <a:rPr lang="en-GB">
                <a:latin typeface="Lexend"/>
              </a:rPr>
              <a:t>Falgal (reaction) roob-abuurku waxaa loo isticmaalaa falanqaynta tayada, si loo ogaado joogitaanka walxaha qaarkood ee milan (solution) dhexdiisa.</a:t>
            </a:r>
            <a:endParaRPr/>
          </a:p>
          <a:p>
            <a:pPr indent="0" lvl="0" marL="0" rtl="0" algn="l">
              <a:spcBef>
                <a:spcPts val="1000"/>
              </a:spcBef>
              <a:spcAft>
                <a:spcPts val="1000"/>
              </a:spcAft>
              <a:buNone/>
            </a:pPr>
            <a:r>
              <a:rPr>
                <a:latin typeface="Lexend"/>
              </a:rPr>
              <a:t/>
            </a:r>
            <a:endParaRPr/>
          </a:p>
        </p:txBody>
      </p:sp>
      <p:sp>
        <p:nvSpPr>
          <p:cNvPr id="2057" name="Google Shape;2057;p172"/>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Falgal (reaction) kiimiko: roob-abuur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