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fcdcf486b6_0_2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fcdcf486b6_0_2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fcdcf486b6_0_2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fcdcf486b6_0_2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2fcdcf486b6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2fcdcf486b6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33f7c7a85b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33f7c7a85b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3f7c7a85b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33f7c7a85b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33f7c7a85b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33f7c7a85b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33f7c7a85b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33f7c7a85bc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33f7c7a85bc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8" name="Google Shape;978;g33f7c7a85bc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33f7c7a85b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6" name="Google Shape;996;g33f7c7a85b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33f7c7a85bc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33f7c7a85bc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33f7c7a85bc_0_10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33f7c7a85bc_0_10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33f7c7a85bc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33f7c7a85b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33f7c7a85bc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33f7c7a85bc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33f7c7a85bc_0_10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33f7c7a85bc_0_10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3f7c7a85bc_0_1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33f7c7a85bc_0_1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33f7c7a85b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33f7c7a85b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3f7c7a85b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33f7c7a85b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3f7c7a85bc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33f7c7a85bc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3f7c7a85bc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33f7c7a85bc_1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33f7c7a85b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33f7c7a85b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33f7c7a85bc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33f7c7a85bc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3f7c7a85bc_1_1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33f7c7a85bc_1_1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33f7c7a85bc_1_20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33f7c7a85bc_1_20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33f7c7a85bc_1_1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33f7c7a85bc_1_1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g33f7c7a85bc_1_2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7" name="Google Shape;1317;g33f7c7a85bc_1_2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2fcdcf486b6_0_2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g2fcdcf486b6_0_2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5.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6.png"/><Relationship Id="rId5"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2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3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4.png"/><Relationship Id="rId4"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70.png"/><Relationship Id="rId5" Type="http://schemas.openxmlformats.org/officeDocument/2006/relationships/image" Target="../media/image44.png"/><Relationship Id="rId6" Type="http://schemas.openxmlformats.org/officeDocument/2006/relationships/image" Target="../media/image42.png"/><Relationship Id="rId7" Type="http://schemas.openxmlformats.org/officeDocument/2006/relationships/image" Target="../media/image3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70.png"/><Relationship Id="rId4" Type="http://schemas.openxmlformats.org/officeDocument/2006/relationships/image" Target="../media/image38.png"/><Relationship Id="rId5" Type="http://schemas.openxmlformats.org/officeDocument/2006/relationships/image" Target="../media/image41.png"/><Relationship Id="rId6" Type="http://schemas.openxmlformats.org/officeDocument/2006/relationships/image" Target="../media/image47.png"/><Relationship Id="rId7" Type="http://schemas.openxmlformats.org/officeDocument/2006/relationships/image" Target="../media/image44.png"/><Relationship Id="rId8" Type="http://schemas.openxmlformats.org/officeDocument/2006/relationships/image" Target="../media/image42.png"/><Relationship Id="rId9" Type="http://schemas.openxmlformats.org/officeDocument/2006/relationships/image" Target="../media/image3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70.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41.png"/><Relationship Id="rId7" Type="http://schemas.openxmlformats.org/officeDocument/2006/relationships/image" Target="../media/image47.png"/><Relationship Id="rId8" Type="http://schemas.openxmlformats.org/officeDocument/2006/relationships/image" Target="../media/image44.png"/><Relationship Id="rId9" Type="http://schemas.openxmlformats.org/officeDocument/2006/relationships/image" Target="../media/image42.png"/><Relationship Id="rId10" Type="http://schemas.openxmlformats.org/officeDocument/2006/relationships/image" Target="../media/image52.png"/><Relationship Id="rId11" Type="http://schemas.openxmlformats.org/officeDocument/2006/relationships/image" Target="../media/image3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3.png"/><Relationship Id="rId4" Type="http://schemas.openxmlformats.org/officeDocument/2006/relationships/image" Target="../media/image5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3.png"/><Relationship Id="rId4" Type="http://schemas.openxmlformats.org/officeDocument/2006/relationships/image" Target="../media/image5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3.png"/><Relationship Id="rId4" Type="http://schemas.openxmlformats.org/officeDocument/2006/relationships/image" Target="../media/image5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0.png"/><Relationship Id="rId3" Type="http://schemas.openxmlformats.org/officeDocument/2006/relationships/image" Target="../media/image55.png"/><Relationship Id="rId4" Type="http://schemas.openxmlformats.org/officeDocument/2006/relationships/image" Target="../media/image5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60.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 Id="rId4" Type="http://schemas.openxmlformats.org/officeDocument/2006/relationships/image" Target="../media/image60.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8.png"/><Relationship Id="rId4" Type="http://schemas.openxmlformats.org/officeDocument/2006/relationships/image" Target="../media/image6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8.png"/><Relationship Id="rId4" Type="http://schemas.openxmlformats.org/officeDocument/2006/relationships/image" Target="../media/image6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5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6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6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6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7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7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7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7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10"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10"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10"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10"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10"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10"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10"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10"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inancial education" showMasterSp="0">
  <p:cSld name="Title Slide 2_1_2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10" t="0"/>
          <a:stretch/>
        </p:blipFill>
        <p:spPr>
          <a:xfrm>
            <a:off x="324000" y="4008600"/>
            <a:ext cx="2311675" cy="128000"/>
          </a:xfrm>
          <a:prstGeom prst="rect">
            <a:avLst/>
          </a:prstGeom>
          <a:noFill/>
          <a:ln>
            <a:noFill/>
          </a:ln>
        </p:spPr>
      </p:pic>
      <p:sp>
        <p:nvSpPr>
          <p:cNvPr id="90" name="Google Shape;90;p10"/>
          <p:cNvSpPr txBox="1"/>
          <p:nvPr/>
        </p:nvSpPr>
        <p:spPr>
          <a:xfrm>
            <a:off x="323850" y="3781525"/>
            <a:ext cx="2884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Financial education</a:t>
            </a:r>
            <a:endParaRPr b="1" sz="1700">
              <a:solidFill>
                <a:schemeClr val="dk1"/>
              </a:solidFill>
              <a:latin typeface="Lexend"/>
              <a:ea typeface="Lexend"/>
              <a:cs typeface="Lexend"/>
              <a:sym typeface="Lexend"/>
            </a:endParaRPr>
          </a:p>
        </p:txBody>
      </p:sp>
      <p:sp>
        <p:nvSpPr>
          <p:cNvPr id="91" name="Google Shape;91;p10"/>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 name="Google Shape;93;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4" name="Google Shape;94;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grpSp>
        <p:nvGrpSpPr>
          <p:cNvPr id="95" name="Google Shape;95;p10"/>
          <p:cNvGrpSpPr/>
          <p:nvPr/>
        </p:nvGrpSpPr>
        <p:grpSpPr>
          <a:xfrm>
            <a:off x="6156975" y="0"/>
            <a:ext cx="2987025" cy="3854074"/>
            <a:chOff x="6156975" y="0"/>
            <a:chExt cx="2987025" cy="3854074"/>
          </a:xfrm>
        </p:grpSpPr>
        <p:pic>
          <p:nvPicPr>
            <p:cNvPr id="96" name="Google Shape;96;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7" name="Google Shape;97;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8" name="Google Shape;98;p10"/>
          <p:cNvPicPr preferRelativeResize="0"/>
          <p:nvPr/>
        </p:nvPicPr>
        <p:blipFill>
          <a:blip r:embed="rId5">
            <a:alphaModFix/>
          </a:blip>
          <a:stretch>
            <a:fillRect/>
          </a:stretch>
        </p:blipFill>
        <p:spPr>
          <a:xfrm rot="-389994">
            <a:off x="6651602" y="805276"/>
            <a:ext cx="2243546" cy="224352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10" t="0"/>
          <a:stretch/>
        </p:blipFill>
        <p:spPr>
          <a:xfrm>
            <a:off x="324000" y="4008600"/>
            <a:ext cx="772225" cy="128000"/>
          </a:xfrm>
          <a:prstGeom prst="rect">
            <a:avLst/>
          </a:prstGeom>
          <a:noFill/>
          <a:ln>
            <a:noFill/>
          </a:ln>
        </p:spPr>
      </p:pic>
      <p:sp>
        <p:nvSpPr>
          <p:cNvPr id="101" name="Google Shape;101;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104" name="Google Shape;104;p11"/>
          <p:cNvGrpSpPr/>
          <p:nvPr/>
        </p:nvGrpSpPr>
        <p:grpSpPr>
          <a:xfrm>
            <a:off x="6156975" y="0"/>
            <a:ext cx="2987025" cy="3854074"/>
            <a:chOff x="6156975" y="0"/>
            <a:chExt cx="2987025" cy="3854074"/>
          </a:xfrm>
        </p:grpSpPr>
        <p:pic>
          <p:nvPicPr>
            <p:cNvPr id="105" name="Google Shape;105;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6" name="Google Shape;106;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7" name="Google Shape;107;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8" name="Google Shape;108;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09" name="Google Shape;109;p11"/>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110" name="Shape 110"/>
        <p:cNvGrpSpPr/>
        <p:nvPr/>
      </p:nvGrpSpPr>
      <p:grpSpPr>
        <a:xfrm>
          <a:off x="0" y="0"/>
          <a:ext cx="0" cy="0"/>
          <a:chOff x="0" y="0"/>
          <a:chExt cx="0" cy="0"/>
        </a:xfrm>
      </p:grpSpPr>
      <p:pic>
        <p:nvPicPr>
          <p:cNvPr id="111" name="Google Shape;111;p12"/>
          <p:cNvPicPr preferRelativeResize="0"/>
          <p:nvPr/>
        </p:nvPicPr>
        <p:blipFill rotWithShape="1">
          <a:blip r:embed="rId2">
            <a:alphaModFix/>
          </a:blip>
          <a:srcRect b="0" l="6209" r="6210" t="0"/>
          <a:stretch/>
        </p:blipFill>
        <p:spPr>
          <a:xfrm>
            <a:off x="324000" y="4008600"/>
            <a:ext cx="1259825" cy="128000"/>
          </a:xfrm>
          <a:prstGeom prst="rect">
            <a:avLst/>
          </a:prstGeom>
          <a:noFill/>
          <a:ln>
            <a:noFill/>
          </a:ln>
        </p:spPr>
      </p:pic>
      <p:pic>
        <p:nvPicPr>
          <p:cNvPr id="112" name="Google Shape;112;p1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13" name="Google Shape;113;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 name="Google Shape;114;p1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10" t="0"/>
          <a:stretch/>
        </p:blipFill>
        <p:spPr>
          <a:xfrm>
            <a:off x="324000" y="4008600"/>
            <a:ext cx="916925" cy="128000"/>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6" name="Google Shape;126;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7" name="Google Shape;127;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28" name="Google Shape;128;p13"/>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6209" r="6210" t="0"/>
          <a:stretch/>
        </p:blipFill>
        <p:spPr>
          <a:xfrm>
            <a:off x="324000" y="4008600"/>
            <a:ext cx="859400" cy="127996"/>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34" name="Google Shape;134;p14"/>
          <p:cNvGrpSpPr/>
          <p:nvPr/>
        </p:nvGrpSpPr>
        <p:grpSpPr>
          <a:xfrm>
            <a:off x="6156975" y="0"/>
            <a:ext cx="2987025" cy="3854074"/>
            <a:chOff x="6156975" y="0"/>
            <a:chExt cx="2987025" cy="3854074"/>
          </a:xfrm>
        </p:grpSpPr>
        <p:pic>
          <p:nvPicPr>
            <p:cNvPr id="135" name="Google Shape;135;p1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36" name="Google Shape;136;p14"/>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 name="Google Shape;137;p14"/>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38" name="Google Shape;138;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9" name="Google Shape;139;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40" name="Shape 140"/>
        <p:cNvGrpSpPr/>
        <p:nvPr/>
      </p:nvGrpSpPr>
      <p:grpSpPr>
        <a:xfrm>
          <a:off x="0" y="0"/>
          <a:ext cx="0" cy="0"/>
          <a:chOff x="0" y="0"/>
          <a:chExt cx="0" cy="0"/>
        </a:xfrm>
      </p:grpSpPr>
      <p:pic>
        <p:nvPicPr>
          <p:cNvPr id="141" name="Google Shape;141;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42" name="Google Shape;142;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3" name="Google Shape;143;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45" name="Google Shape;145;p15"/>
          <p:cNvPicPr preferRelativeResize="0"/>
          <p:nvPr/>
        </p:nvPicPr>
        <p:blipFill rotWithShape="1">
          <a:blip r:embed="rId4">
            <a:alphaModFix/>
          </a:blip>
          <a:srcRect b="0" l="6209" r="6210" t="0"/>
          <a:stretch/>
        </p:blipFill>
        <p:spPr>
          <a:xfrm>
            <a:off x="324000" y="4008600"/>
            <a:ext cx="707200" cy="128000"/>
          </a:xfrm>
          <a:prstGeom prst="rect">
            <a:avLst/>
          </a:prstGeom>
          <a:noFill/>
          <a:ln>
            <a:noFill/>
          </a:ln>
        </p:spPr>
      </p:pic>
      <p:sp>
        <p:nvSpPr>
          <p:cNvPr id="146" name="Google Shape;146;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7" name="Google Shape;147;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48" name="Shape 148"/>
        <p:cNvGrpSpPr/>
        <p:nvPr/>
      </p:nvGrpSpPr>
      <p:grpSpPr>
        <a:xfrm>
          <a:off x="0" y="0"/>
          <a:ext cx="0" cy="0"/>
          <a:chOff x="0" y="0"/>
          <a:chExt cx="0" cy="0"/>
        </a:xfrm>
      </p:grpSpPr>
      <p:pic>
        <p:nvPicPr>
          <p:cNvPr id="149" name="Google Shape;149;p1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50" name="Google Shape;150;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1" name="Google Shape;151;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53" name="Google Shape;153;p16"/>
          <p:cNvPicPr preferRelativeResize="0"/>
          <p:nvPr/>
        </p:nvPicPr>
        <p:blipFill rotWithShape="1">
          <a:blip r:embed="rId4">
            <a:alphaModFix/>
          </a:blip>
          <a:srcRect b="0" l="6209" r="6210" t="0"/>
          <a:stretch/>
        </p:blipFill>
        <p:spPr>
          <a:xfrm>
            <a:off x="324000" y="4008600"/>
            <a:ext cx="661625" cy="128000"/>
          </a:xfrm>
          <a:prstGeom prst="rect">
            <a:avLst/>
          </a:prstGeom>
          <a:noFill/>
          <a:ln>
            <a:noFill/>
          </a:ln>
        </p:spPr>
      </p:pic>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10" t="0"/>
          <a:stretch/>
        </p:blipFill>
        <p:spPr>
          <a:xfrm>
            <a:off x="324000" y="4008600"/>
            <a:ext cx="219295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4" name="Google Shape;164;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5" name="Google Shape;165;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6" name="Google Shape;166;p17"/>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10" t="0"/>
          <a:stretch/>
        </p:blipFill>
        <p:spPr>
          <a:xfrm>
            <a:off x="324000" y="4008600"/>
            <a:ext cx="859400" cy="127996"/>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5" name="Google Shape;175;p18"/>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10" t="0"/>
          <a:stretch/>
        </p:blipFill>
        <p:spPr>
          <a:xfrm>
            <a:off x="324000" y="4008600"/>
            <a:ext cx="13608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10" t="0"/>
          <a:stretch/>
        </p:blipFill>
        <p:spPr>
          <a:xfrm>
            <a:off x="324000" y="4008600"/>
            <a:ext cx="1511900"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10" t="0"/>
          <a:stretch/>
        </p:blipFill>
        <p:spPr>
          <a:xfrm>
            <a:off x="324000" y="4008600"/>
            <a:ext cx="227187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11" name="Shape 211"/>
        <p:cNvGrpSpPr/>
        <p:nvPr/>
      </p:nvGrpSpPr>
      <p:grpSpPr>
        <a:xfrm>
          <a:off x="0" y="0"/>
          <a:ext cx="0" cy="0"/>
          <a:chOff x="0" y="0"/>
          <a:chExt cx="0" cy="0"/>
        </a:xfrm>
      </p:grpSpPr>
      <p:sp>
        <p:nvSpPr>
          <p:cNvPr id="212" name="Google Shape;212;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13" name="Google Shape;213;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15" name="Google Shape;215;p22"/>
          <p:cNvPicPr preferRelativeResize="0"/>
          <p:nvPr/>
        </p:nvPicPr>
        <p:blipFill rotWithShape="1">
          <a:blip r:embed="rId3">
            <a:alphaModFix/>
          </a:blip>
          <a:srcRect b="0" l="6209" r="6210" t="0"/>
          <a:stretch/>
        </p:blipFill>
        <p:spPr>
          <a:xfrm>
            <a:off x="324000" y="4008600"/>
            <a:ext cx="859400" cy="127996"/>
          </a:xfrm>
          <a:prstGeom prst="rect">
            <a:avLst/>
          </a:prstGeom>
          <a:noFill/>
          <a:ln>
            <a:noFill/>
          </a:ln>
        </p:spPr>
      </p:pic>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 name="Google Shape;219;p22"/>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20" name="Google Shape;220;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1" name="Google Shape;221;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rotWithShape="1">
          <a:blip r:embed="rId2">
            <a:alphaModFix/>
          </a:blip>
          <a:srcRect b="0" l="6209" r="6210" t="0"/>
          <a:stretch/>
        </p:blipFill>
        <p:spPr>
          <a:xfrm>
            <a:off x="324000" y="4008600"/>
            <a:ext cx="890625" cy="128000"/>
          </a:xfrm>
          <a:prstGeom prst="rect">
            <a:avLst/>
          </a:prstGeom>
          <a:noFill/>
          <a:ln>
            <a:noFill/>
          </a:ln>
        </p:spPr>
      </p:pic>
      <p:sp>
        <p:nvSpPr>
          <p:cNvPr id="224" name="Google Shape;224;p2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5" name="Google Shape;225;p2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27" name="Google Shape;227;p23"/>
          <p:cNvGrpSpPr/>
          <p:nvPr/>
        </p:nvGrpSpPr>
        <p:grpSpPr>
          <a:xfrm>
            <a:off x="6156975" y="0"/>
            <a:ext cx="2987025" cy="3854074"/>
            <a:chOff x="6156975" y="0"/>
            <a:chExt cx="2987025" cy="3854074"/>
          </a:xfrm>
        </p:grpSpPr>
        <p:pic>
          <p:nvPicPr>
            <p:cNvPr id="228" name="Google Shape;228;p2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29" name="Google Shape;229;p23"/>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30" name="Google Shape;230;p2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31" name="Google Shape;231;p2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32" name="Google Shape;232;p23"/>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33" name="Shape 233"/>
        <p:cNvGrpSpPr/>
        <p:nvPr/>
      </p:nvGrpSpPr>
      <p:grpSpPr>
        <a:xfrm>
          <a:off x="0" y="0"/>
          <a:ext cx="0" cy="0"/>
          <a:chOff x="0" y="0"/>
          <a:chExt cx="0" cy="0"/>
        </a:xfrm>
      </p:grpSpPr>
      <p:pic>
        <p:nvPicPr>
          <p:cNvPr id="234" name="Google Shape;234;p2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35" name="Google Shape;235;p2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36" name="Google Shape;236;p24"/>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37" name="Shape 237"/>
        <p:cNvGrpSpPr/>
        <p:nvPr/>
      </p:nvGrpSpPr>
      <p:grpSpPr>
        <a:xfrm>
          <a:off x="0" y="0"/>
          <a:ext cx="0" cy="0"/>
          <a:chOff x="0" y="0"/>
          <a:chExt cx="0" cy="0"/>
        </a:xfrm>
      </p:grpSpPr>
      <p:sp>
        <p:nvSpPr>
          <p:cNvPr id="238" name="Google Shape;238;p25"/>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5"/>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5"/>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41" name="Google Shape;241;p25"/>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42" name="Google Shape;242;p25"/>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43" name="Google Shape;243;p25"/>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44" name="Google Shape;244;p25"/>
          <p:cNvPicPr preferRelativeResize="0"/>
          <p:nvPr/>
        </p:nvPicPr>
        <p:blipFill rotWithShape="1">
          <a:blip r:embed="rId2">
            <a:alphaModFix/>
          </a:blip>
          <a:srcRect b="71084" l="3912" r="56769" t="0"/>
          <a:stretch/>
        </p:blipFill>
        <p:spPr>
          <a:xfrm>
            <a:off x="382600" y="3725750"/>
            <a:ext cx="841850" cy="364800"/>
          </a:xfrm>
          <a:prstGeom prst="rect">
            <a:avLst/>
          </a:prstGeom>
          <a:noFill/>
          <a:ln>
            <a:noFill/>
          </a:ln>
        </p:spPr>
      </p:pic>
      <p:pic>
        <p:nvPicPr>
          <p:cNvPr id="245" name="Google Shape;245;p25"/>
          <p:cNvPicPr preferRelativeResize="0"/>
          <p:nvPr/>
        </p:nvPicPr>
        <p:blipFill rotWithShape="1">
          <a:blip r:embed="rId2">
            <a:alphaModFix/>
          </a:blip>
          <a:srcRect b="71903" l="62494" r="7303" t="2791"/>
          <a:stretch/>
        </p:blipFill>
        <p:spPr>
          <a:xfrm>
            <a:off x="1322300" y="3754900"/>
            <a:ext cx="688050" cy="339675"/>
          </a:xfrm>
          <a:prstGeom prst="rect">
            <a:avLst/>
          </a:prstGeom>
          <a:noFill/>
          <a:ln>
            <a:noFill/>
          </a:ln>
        </p:spPr>
      </p:pic>
      <p:pic>
        <p:nvPicPr>
          <p:cNvPr id="246" name="Google Shape;246;p25"/>
          <p:cNvPicPr preferRelativeResize="0"/>
          <p:nvPr/>
        </p:nvPicPr>
        <p:blipFill rotWithShape="1">
          <a:blip r:embed="rId2">
            <a:alphaModFix/>
          </a:blip>
          <a:srcRect b="19543" l="6197" r="59088" t="51183"/>
          <a:stretch/>
        </p:blipFill>
        <p:spPr>
          <a:xfrm>
            <a:off x="2108188" y="3710946"/>
            <a:ext cx="743275" cy="369300"/>
          </a:xfrm>
          <a:prstGeom prst="rect">
            <a:avLst/>
          </a:prstGeom>
          <a:noFill/>
          <a:ln>
            <a:noFill/>
          </a:ln>
        </p:spPr>
      </p:pic>
      <p:pic>
        <p:nvPicPr>
          <p:cNvPr id="247" name="Google Shape;247;p25"/>
          <p:cNvPicPr preferRelativeResize="0"/>
          <p:nvPr/>
        </p:nvPicPr>
        <p:blipFill rotWithShape="1">
          <a:blip r:embed="rId2">
            <a:alphaModFix/>
          </a:blip>
          <a:srcRect b="19543" l="58434" r="3864" t="51183"/>
          <a:stretch/>
        </p:blipFill>
        <p:spPr>
          <a:xfrm>
            <a:off x="2989750" y="3725750"/>
            <a:ext cx="807200" cy="369300"/>
          </a:xfrm>
          <a:prstGeom prst="rect">
            <a:avLst/>
          </a:prstGeom>
          <a:noFill/>
          <a:ln>
            <a:noFill/>
          </a:ln>
        </p:spPr>
      </p:pic>
      <p:sp>
        <p:nvSpPr>
          <p:cNvPr id="248" name="Google Shape;248;p25"/>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49" name="Google Shape;249;p25"/>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50" name="Google Shape;250;p25"/>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51" name="Google Shape;251;p25"/>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52" name="Shape 252"/>
        <p:cNvGrpSpPr/>
        <p:nvPr/>
      </p:nvGrpSpPr>
      <p:grpSpPr>
        <a:xfrm>
          <a:off x="0" y="0"/>
          <a:ext cx="0" cy="0"/>
          <a:chOff x="0" y="0"/>
          <a:chExt cx="0" cy="0"/>
        </a:xfrm>
      </p:grpSpPr>
      <p:grpSp>
        <p:nvGrpSpPr>
          <p:cNvPr id="253" name="Google Shape;253;p26"/>
          <p:cNvGrpSpPr/>
          <p:nvPr/>
        </p:nvGrpSpPr>
        <p:grpSpPr>
          <a:xfrm>
            <a:off x="0" y="1"/>
            <a:ext cx="9151202" cy="649234"/>
            <a:chOff x="0" y="1"/>
            <a:chExt cx="9151202" cy="649234"/>
          </a:xfrm>
        </p:grpSpPr>
        <p:sp>
          <p:nvSpPr>
            <p:cNvPr id="254" name="Google Shape;254;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5" name="Google Shape;255;p26"/>
            <p:cNvPicPr preferRelativeResize="0"/>
            <p:nvPr/>
          </p:nvPicPr>
          <p:blipFill rotWithShape="1">
            <a:blip r:embed="rId2">
              <a:alphaModFix/>
            </a:blip>
            <a:srcRect b="1710" l="0" r="0" t="1700"/>
            <a:stretch/>
          </p:blipFill>
          <p:spPr>
            <a:xfrm>
              <a:off x="0" y="532525"/>
              <a:ext cx="9151202" cy="116709"/>
            </a:xfrm>
            <a:prstGeom prst="rect">
              <a:avLst/>
            </a:prstGeom>
            <a:noFill/>
            <a:ln>
              <a:noFill/>
            </a:ln>
          </p:spPr>
        </p:pic>
      </p:grpSp>
      <p:sp>
        <p:nvSpPr>
          <p:cNvPr id="256" name="Google Shape;256;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7" name="Google Shape;257;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8" name="Google Shape;258;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9" name="Google Shape;259;p26"/>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0" name="Google Shape;260;p26"/>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1" name="Google Shape;261;p26"/>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2" name="Google Shape;262;p26"/>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3" name="Google Shape;263;p26"/>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64" name="Shape 264"/>
        <p:cNvGrpSpPr/>
        <p:nvPr/>
      </p:nvGrpSpPr>
      <p:grpSpPr>
        <a:xfrm>
          <a:off x="0" y="0"/>
          <a:ext cx="0" cy="0"/>
          <a:chOff x="0" y="0"/>
          <a:chExt cx="0" cy="0"/>
        </a:xfrm>
      </p:grpSpPr>
      <p:grpSp>
        <p:nvGrpSpPr>
          <p:cNvPr id="265" name="Google Shape;265;p27"/>
          <p:cNvGrpSpPr/>
          <p:nvPr/>
        </p:nvGrpSpPr>
        <p:grpSpPr>
          <a:xfrm>
            <a:off x="0" y="1"/>
            <a:ext cx="9151202" cy="649234"/>
            <a:chOff x="0" y="1"/>
            <a:chExt cx="9151202" cy="649234"/>
          </a:xfrm>
        </p:grpSpPr>
        <p:sp>
          <p:nvSpPr>
            <p:cNvPr id="266" name="Google Shape;266;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7" name="Google Shape;267;p27"/>
            <p:cNvPicPr preferRelativeResize="0"/>
            <p:nvPr/>
          </p:nvPicPr>
          <p:blipFill rotWithShape="1">
            <a:blip r:embed="rId2">
              <a:alphaModFix/>
            </a:blip>
            <a:srcRect b="1710" l="0" r="0" t="1700"/>
            <a:stretch/>
          </p:blipFill>
          <p:spPr>
            <a:xfrm>
              <a:off x="0" y="532525"/>
              <a:ext cx="9151202" cy="116709"/>
            </a:xfrm>
            <a:prstGeom prst="rect">
              <a:avLst/>
            </a:prstGeom>
            <a:noFill/>
            <a:ln>
              <a:noFill/>
            </a:ln>
          </p:spPr>
        </p:pic>
      </p:grpSp>
      <p:sp>
        <p:nvSpPr>
          <p:cNvPr id="268" name="Google Shape;268;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69" name="Google Shape;269;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0" name="Google Shape;270;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1" name="Google Shape;271;p27"/>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2" name="Google Shape;272;p27"/>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3" name="Google Shape;273;p27"/>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4" name="Google Shape;274;p27"/>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5" name="Google Shape;275;p27"/>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6" name="Google Shape;276;p27"/>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7" name="Google Shape;277;p27"/>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78" name="Shape 278"/>
        <p:cNvGrpSpPr/>
        <p:nvPr/>
      </p:nvGrpSpPr>
      <p:grpSpPr>
        <a:xfrm>
          <a:off x="0" y="0"/>
          <a:ext cx="0" cy="0"/>
          <a:chOff x="0" y="0"/>
          <a:chExt cx="0" cy="0"/>
        </a:xfrm>
      </p:grpSpPr>
      <p:grpSp>
        <p:nvGrpSpPr>
          <p:cNvPr id="279" name="Google Shape;279;p28"/>
          <p:cNvGrpSpPr/>
          <p:nvPr/>
        </p:nvGrpSpPr>
        <p:grpSpPr>
          <a:xfrm>
            <a:off x="0" y="1"/>
            <a:ext cx="9151202" cy="649234"/>
            <a:chOff x="0" y="1"/>
            <a:chExt cx="9151202" cy="649234"/>
          </a:xfrm>
        </p:grpSpPr>
        <p:sp>
          <p:nvSpPr>
            <p:cNvPr id="280" name="Google Shape;280;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1" name="Google Shape;281;p28"/>
            <p:cNvPicPr preferRelativeResize="0"/>
            <p:nvPr/>
          </p:nvPicPr>
          <p:blipFill rotWithShape="1">
            <a:blip r:embed="rId2">
              <a:alphaModFix/>
            </a:blip>
            <a:srcRect b="1710" l="0" r="0" t="1700"/>
            <a:stretch/>
          </p:blipFill>
          <p:spPr>
            <a:xfrm>
              <a:off x="0" y="532525"/>
              <a:ext cx="9151202" cy="116709"/>
            </a:xfrm>
            <a:prstGeom prst="rect">
              <a:avLst/>
            </a:prstGeom>
            <a:noFill/>
            <a:ln>
              <a:noFill/>
            </a:ln>
          </p:spPr>
        </p:pic>
      </p:grpSp>
      <p:sp>
        <p:nvSpPr>
          <p:cNvPr id="282" name="Google Shape;282;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3" name="Google Shape;283;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a:pPr>
              <a:defRPr/>
            </a:pPr>
          </a:p>
        </p:txBody>
      </p:sp>
      <p:sp>
        <p:nvSpPr>
          <p:cNvPr id="284" name="Google Shape;284;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a:pPr>
              <a:defRPr/>
            </a:pPr>
          </a:p>
        </p:txBody>
      </p:sp>
      <p:sp>
        <p:nvSpPr>
          <p:cNvPr id="285" name="Google Shape;285;p28"/>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a:pPr>
              <a:defRPr/>
            </a:pPr>
          </a:p>
        </p:txBody>
      </p:sp>
      <p:sp>
        <p:nvSpPr>
          <p:cNvPr id="286" name="Google Shape;286;p28"/>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a:pPr>
              <a:defRPr/>
            </a:pPr>
          </a:p>
        </p:txBody>
      </p:sp>
      <p:sp>
        <p:nvSpPr>
          <p:cNvPr id="287" name="Google Shape;287;p28"/>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a:pPr>
              <a:defRPr/>
            </a:pPr>
          </a:p>
        </p:txBody>
      </p:sp>
      <p:sp>
        <p:nvSpPr>
          <p:cNvPr id="288" name="Google Shape;288;p28"/>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a:pPr>
              <a:defRPr/>
            </a:pPr>
          </a:p>
        </p:txBody>
      </p:sp>
      <p:sp>
        <p:nvSpPr>
          <p:cNvPr id="289" name="Google Shape;289;p28"/>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a:pPr>
              <a:defRPr/>
            </a:pPr>
          </a:p>
        </p:txBody>
      </p:sp>
      <p:sp>
        <p:nvSpPr>
          <p:cNvPr id="290" name="Google Shape;290;p28"/>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a:pPr>
              <a:defRPr/>
            </a:pPr>
          </a:p>
        </p:txBody>
      </p:sp>
      <p:sp>
        <p:nvSpPr>
          <p:cNvPr id="291" name="Google Shape;291;p28"/>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a:pPr>
              <a:defRPr/>
            </a:pPr>
          </a:p>
        </p:txBody>
      </p:sp>
      <p:sp>
        <p:nvSpPr>
          <p:cNvPr id="292" name="Google Shape;292;p28"/>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a:pPr>
              <a:defRPr/>
            </a:pPr>
          </a:p>
        </p:txBody>
      </p:sp>
      <p:sp>
        <p:nvSpPr>
          <p:cNvPr id="293" name="Google Shape;293;p28"/>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94" name="Shape 294"/>
        <p:cNvGrpSpPr/>
        <p:nvPr/>
      </p:nvGrpSpPr>
      <p:grpSpPr>
        <a:xfrm>
          <a:off x="0" y="0"/>
          <a:ext cx="0" cy="0"/>
          <a:chOff x="0" y="0"/>
          <a:chExt cx="0" cy="0"/>
        </a:xfrm>
      </p:grpSpPr>
      <p:grpSp>
        <p:nvGrpSpPr>
          <p:cNvPr id="295" name="Google Shape;295;p29"/>
          <p:cNvGrpSpPr/>
          <p:nvPr/>
        </p:nvGrpSpPr>
        <p:grpSpPr>
          <a:xfrm>
            <a:off x="0" y="1"/>
            <a:ext cx="9151202" cy="649234"/>
            <a:chOff x="0" y="1"/>
            <a:chExt cx="9151202" cy="649234"/>
          </a:xfrm>
        </p:grpSpPr>
        <p:sp>
          <p:nvSpPr>
            <p:cNvPr id="296" name="Google Shape;296;p2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7" name="Google Shape;297;p29"/>
            <p:cNvPicPr preferRelativeResize="0"/>
            <p:nvPr/>
          </p:nvPicPr>
          <p:blipFill rotWithShape="1">
            <a:blip r:embed="rId2">
              <a:alphaModFix/>
            </a:blip>
            <a:srcRect b="1710" l="0" r="0" t="1700"/>
            <a:stretch/>
          </p:blipFill>
          <p:spPr>
            <a:xfrm>
              <a:off x="0" y="532525"/>
              <a:ext cx="9151202" cy="116709"/>
            </a:xfrm>
            <a:prstGeom prst="rect">
              <a:avLst/>
            </a:prstGeom>
            <a:noFill/>
            <a:ln>
              <a:noFill/>
            </a:ln>
          </p:spPr>
        </p:pic>
      </p:grpSp>
      <p:sp>
        <p:nvSpPr>
          <p:cNvPr id="298" name="Google Shape;298;p2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99" name="Google Shape;299;p29"/>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300" name="Google Shape;300;p29"/>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301" name="Google Shape;301;p29"/>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302" name="Google Shape;302;p29"/>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303" name="Google Shape;303;p29"/>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304" name="Shape 304"/>
        <p:cNvGrpSpPr/>
        <p:nvPr/>
      </p:nvGrpSpPr>
      <p:grpSpPr>
        <a:xfrm>
          <a:off x="0" y="0"/>
          <a:ext cx="0" cy="0"/>
          <a:chOff x="0" y="0"/>
          <a:chExt cx="0" cy="0"/>
        </a:xfrm>
      </p:grpSpPr>
      <p:pic>
        <p:nvPicPr>
          <p:cNvPr id="305" name="Google Shape;305;p3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306" name="Google Shape;306;p3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307" name="Google Shape;307;p30"/>
          <p:cNvPicPr preferRelativeResize="0"/>
          <p:nvPr/>
        </p:nvPicPr>
        <p:blipFill rotWithShape="1">
          <a:blip r:embed="rId4">
            <a:alphaModFix/>
          </a:blip>
          <a:srcRect b="0" l="74624" r="0" t="0"/>
          <a:stretch/>
        </p:blipFill>
        <p:spPr>
          <a:xfrm>
            <a:off x="863550" y="1954586"/>
            <a:ext cx="145900" cy="645874"/>
          </a:xfrm>
          <a:prstGeom prst="rect">
            <a:avLst/>
          </a:prstGeom>
          <a:noFill/>
          <a:ln>
            <a:noFill/>
          </a:ln>
        </p:spPr>
      </p:pic>
      <p:cxnSp>
        <p:nvCxnSpPr>
          <p:cNvPr id="308" name="Google Shape;308;p30"/>
          <p:cNvCxnSpPr>
            <a:endCxn id="309"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310" name="Google Shape;310;p3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11" name="Google Shape;311;p30"/>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309" name="Google Shape;309;p30"/>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12" name="Google Shape;312;p30"/>
          <p:cNvGrpSpPr/>
          <p:nvPr/>
        </p:nvGrpSpPr>
        <p:grpSpPr>
          <a:xfrm>
            <a:off x="-12" y="0"/>
            <a:ext cx="9151202" cy="598359"/>
            <a:chOff x="-12" y="0"/>
            <a:chExt cx="9151202" cy="598359"/>
          </a:xfrm>
        </p:grpSpPr>
        <p:sp>
          <p:nvSpPr>
            <p:cNvPr id="313" name="Google Shape;313;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4" name="Google Shape;314;p30"/>
            <p:cNvPicPr preferRelativeResize="0"/>
            <p:nvPr/>
          </p:nvPicPr>
          <p:blipFill rotWithShape="1">
            <a:blip r:embed="rId7">
              <a:alphaModFix/>
            </a:blip>
            <a:srcRect b="1710" l="0" r="0" t="1700"/>
            <a:stretch/>
          </p:blipFill>
          <p:spPr>
            <a:xfrm>
              <a:off x="-12" y="481650"/>
              <a:ext cx="9151202" cy="116709"/>
            </a:xfrm>
            <a:prstGeom prst="rect">
              <a:avLst/>
            </a:prstGeom>
            <a:noFill/>
            <a:ln>
              <a:noFill/>
            </a:ln>
          </p:spPr>
        </p:pic>
      </p:grpSp>
      <p:sp>
        <p:nvSpPr>
          <p:cNvPr id="315" name="Google Shape;315;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16" name="Google Shape;316;p30"/>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pPr>
              <a:defRPr/>
            </a:pPr>
          </a:p>
        </p:txBody>
      </p:sp>
      <p:sp>
        <p:nvSpPr>
          <p:cNvPr id="317" name="Google Shape;317;p30"/>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18" name="Shape 318"/>
        <p:cNvGrpSpPr/>
        <p:nvPr/>
      </p:nvGrpSpPr>
      <p:grpSpPr>
        <a:xfrm>
          <a:off x="0" y="0"/>
          <a:ext cx="0" cy="0"/>
          <a:chOff x="0" y="0"/>
          <a:chExt cx="0" cy="0"/>
        </a:xfrm>
      </p:grpSpPr>
      <p:pic>
        <p:nvPicPr>
          <p:cNvPr id="319" name="Google Shape;319;p3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20" name="Google Shape;320;p31"/>
          <p:cNvPicPr preferRelativeResize="0"/>
          <p:nvPr/>
        </p:nvPicPr>
        <p:blipFill rotWithShape="1">
          <a:blip r:embed="rId3">
            <a:alphaModFix/>
          </a:blip>
          <a:srcRect b="0" l="74624" r="0" t="0"/>
          <a:stretch/>
        </p:blipFill>
        <p:spPr>
          <a:xfrm>
            <a:off x="863550" y="3600900"/>
            <a:ext cx="145900" cy="645874"/>
          </a:xfrm>
          <a:prstGeom prst="rect">
            <a:avLst/>
          </a:prstGeom>
          <a:noFill/>
          <a:ln>
            <a:noFill/>
          </a:ln>
        </p:spPr>
      </p:pic>
      <p:pic>
        <p:nvPicPr>
          <p:cNvPr id="321" name="Google Shape;321;p3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22" name="Google Shape;322;p31"/>
          <p:cNvPicPr preferRelativeResize="0"/>
          <p:nvPr/>
        </p:nvPicPr>
        <p:blipFill rotWithShape="1">
          <a:blip r:embed="rId3">
            <a:alphaModFix/>
          </a:blip>
          <a:srcRect b="0" l="74624" r="0" t="0"/>
          <a:stretch/>
        </p:blipFill>
        <p:spPr>
          <a:xfrm>
            <a:off x="863550" y="2677988"/>
            <a:ext cx="145900" cy="645874"/>
          </a:xfrm>
          <a:prstGeom prst="rect">
            <a:avLst/>
          </a:prstGeom>
          <a:noFill/>
          <a:ln>
            <a:noFill/>
          </a:ln>
        </p:spPr>
      </p:pic>
      <p:pic>
        <p:nvPicPr>
          <p:cNvPr id="323" name="Google Shape;323;p3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24" name="Google Shape;324;p31"/>
          <p:cNvPicPr preferRelativeResize="0"/>
          <p:nvPr/>
        </p:nvPicPr>
        <p:blipFill rotWithShape="1">
          <a:blip r:embed="rId3">
            <a:alphaModFix/>
          </a:blip>
          <a:srcRect b="0" l="74624" r="0" t="0"/>
          <a:stretch/>
        </p:blipFill>
        <p:spPr>
          <a:xfrm>
            <a:off x="863550" y="1643475"/>
            <a:ext cx="145900" cy="645874"/>
          </a:xfrm>
          <a:prstGeom prst="rect">
            <a:avLst/>
          </a:prstGeom>
          <a:noFill/>
          <a:ln>
            <a:noFill/>
          </a:ln>
        </p:spPr>
      </p:pic>
      <p:cxnSp>
        <p:nvCxnSpPr>
          <p:cNvPr id="325" name="Google Shape;325;p31"/>
          <p:cNvCxnSpPr>
            <a:endCxn id="326"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26" name="Google Shape;326;p3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27" name="Google Shape;327;p31"/>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28" name="Google Shape;328;p31"/>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29" name="Google Shape;329;p31"/>
          <p:cNvGrpSpPr/>
          <p:nvPr/>
        </p:nvGrpSpPr>
        <p:grpSpPr>
          <a:xfrm>
            <a:off x="-12" y="0"/>
            <a:ext cx="9151202" cy="598359"/>
            <a:chOff x="-12" y="0"/>
            <a:chExt cx="9151202" cy="598359"/>
          </a:xfrm>
        </p:grpSpPr>
        <p:sp>
          <p:nvSpPr>
            <p:cNvPr id="330" name="Google Shape;330;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1" name="Google Shape;331;p31"/>
            <p:cNvPicPr preferRelativeResize="0"/>
            <p:nvPr/>
          </p:nvPicPr>
          <p:blipFill rotWithShape="1">
            <a:blip r:embed="rId9">
              <a:alphaModFix/>
            </a:blip>
            <a:srcRect b="1710" l="0" r="0" t="1700"/>
            <a:stretch/>
          </p:blipFill>
          <p:spPr>
            <a:xfrm>
              <a:off x="-12" y="481650"/>
              <a:ext cx="9151202" cy="116709"/>
            </a:xfrm>
            <a:prstGeom prst="rect">
              <a:avLst/>
            </a:prstGeom>
            <a:noFill/>
            <a:ln>
              <a:noFill/>
            </a:ln>
          </p:spPr>
        </p:pic>
      </p:grpSp>
      <p:sp>
        <p:nvSpPr>
          <p:cNvPr id="332" name="Google Shape;332;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33" name="Google Shape;333;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34" name="Google Shape;334;p31"/>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35" name="Google Shape;335;p31"/>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36" name="Google Shape;336;p31"/>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37" name="Shape 337"/>
        <p:cNvGrpSpPr/>
        <p:nvPr/>
      </p:nvGrpSpPr>
      <p:grpSpPr>
        <a:xfrm>
          <a:off x="0" y="0"/>
          <a:ext cx="0" cy="0"/>
          <a:chOff x="0" y="0"/>
          <a:chExt cx="0" cy="0"/>
        </a:xfrm>
      </p:grpSpPr>
      <p:pic>
        <p:nvPicPr>
          <p:cNvPr id="338" name="Google Shape;338;p3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39" name="Google Shape;339;p32"/>
          <p:cNvPicPr preferRelativeResize="0"/>
          <p:nvPr/>
        </p:nvPicPr>
        <p:blipFill rotWithShape="1">
          <a:blip r:embed="rId3">
            <a:alphaModFix/>
          </a:blip>
          <a:srcRect b="0" l="74624" r="0" t="0"/>
          <a:stretch/>
        </p:blipFill>
        <p:spPr>
          <a:xfrm>
            <a:off x="863550" y="3105610"/>
            <a:ext cx="145900" cy="645874"/>
          </a:xfrm>
          <a:prstGeom prst="rect">
            <a:avLst/>
          </a:prstGeom>
          <a:noFill/>
          <a:ln>
            <a:noFill/>
          </a:ln>
        </p:spPr>
      </p:pic>
      <p:pic>
        <p:nvPicPr>
          <p:cNvPr id="340" name="Google Shape;340;p32"/>
          <p:cNvPicPr preferRelativeResize="0"/>
          <p:nvPr/>
        </p:nvPicPr>
        <p:blipFill rotWithShape="1">
          <a:blip r:embed="rId4">
            <a:alphaModFix/>
          </a:blip>
          <a:srcRect b="4397" l="0" r="0" t="4387"/>
          <a:stretch/>
        </p:blipFill>
        <p:spPr>
          <a:xfrm>
            <a:off x="863550" y="3971358"/>
            <a:ext cx="7439126" cy="563217"/>
          </a:xfrm>
          <a:prstGeom prst="rect">
            <a:avLst/>
          </a:prstGeom>
          <a:noFill/>
          <a:ln>
            <a:noFill/>
          </a:ln>
        </p:spPr>
      </p:pic>
      <p:pic>
        <p:nvPicPr>
          <p:cNvPr id="341" name="Google Shape;341;p32"/>
          <p:cNvPicPr preferRelativeResize="0"/>
          <p:nvPr/>
        </p:nvPicPr>
        <p:blipFill rotWithShape="1">
          <a:blip r:embed="rId3">
            <a:alphaModFix/>
          </a:blip>
          <a:srcRect b="0" l="74624" r="0" t="0"/>
          <a:stretch/>
        </p:blipFill>
        <p:spPr>
          <a:xfrm>
            <a:off x="863550" y="3939648"/>
            <a:ext cx="145900" cy="645874"/>
          </a:xfrm>
          <a:prstGeom prst="rect">
            <a:avLst/>
          </a:prstGeom>
          <a:noFill/>
          <a:ln>
            <a:noFill/>
          </a:ln>
        </p:spPr>
      </p:pic>
      <p:pic>
        <p:nvPicPr>
          <p:cNvPr id="342" name="Google Shape;342;p3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43" name="Google Shape;343;p32"/>
          <p:cNvPicPr preferRelativeResize="0"/>
          <p:nvPr/>
        </p:nvPicPr>
        <p:blipFill rotWithShape="1">
          <a:blip r:embed="rId3">
            <a:alphaModFix/>
          </a:blip>
          <a:srcRect b="0" l="74624" r="0" t="0"/>
          <a:stretch/>
        </p:blipFill>
        <p:spPr>
          <a:xfrm>
            <a:off x="863550" y="2265998"/>
            <a:ext cx="145900" cy="645874"/>
          </a:xfrm>
          <a:prstGeom prst="rect">
            <a:avLst/>
          </a:prstGeom>
          <a:noFill/>
          <a:ln>
            <a:noFill/>
          </a:ln>
        </p:spPr>
      </p:pic>
      <p:pic>
        <p:nvPicPr>
          <p:cNvPr id="344" name="Google Shape;344;p3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45" name="Google Shape;345;p32"/>
          <p:cNvPicPr preferRelativeResize="0"/>
          <p:nvPr/>
        </p:nvPicPr>
        <p:blipFill rotWithShape="1">
          <a:blip r:embed="rId3">
            <a:alphaModFix/>
          </a:blip>
          <a:srcRect b="0" l="74624" r="0" t="0"/>
          <a:stretch/>
        </p:blipFill>
        <p:spPr>
          <a:xfrm>
            <a:off x="863550" y="1423110"/>
            <a:ext cx="145900" cy="645874"/>
          </a:xfrm>
          <a:prstGeom prst="rect">
            <a:avLst/>
          </a:prstGeom>
          <a:noFill/>
          <a:ln>
            <a:noFill/>
          </a:ln>
        </p:spPr>
      </p:pic>
      <p:cxnSp>
        <p:nvCxnSpPr>
          <p:cNvPr id="346" name="Google Shape;346;p3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47" name="Google Shape;347;p3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48" name="Google Shape;348;p3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49" name="Google Shape;349;p32"/>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50" name="Google Shape;350;p32"/>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51" name="Google Shape;351;p32"/>
          <p:cNvGrpSpPr/>
          <p:nvPr/>
        </p:nvGrpSpPr>
        <p:grpSpPr>
          <a:xfrm>
            <a:off x="-12" y="0"/>
            <a:ext cx="9151202" cy="598359"/>
            <a:chOff x="-12" y="0"/>
            <a:chExt cx="9151202" cy="598359"/>
          </a:xfrm>
        </p:grpSpPr>
        <p:sp>
          <p:nvSpPr>
            <p:cNvPr id="352" name="Google Shape;352;p3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3" name="Google Shape;353;p32"/>
            <p:cNvPicPr preferRelativeResize="0"/>
            <p:nvPr/>
          </p:nvPicPr>
          <p:blipFill rotWithShape="1">
            <a:blip r:embed="rId11">
              <a:alphaModFix/>
            </a:blip>
            <a:srcRect b="1710" l="0" r="0" t="1700"/>
            <a:stretch/>
          </p:blipFill>
          <p:spPr>
            <a:xfrm>
              <a:off x="-12" y="481650"/>
              <a:ext cx="9151202" cy="116709"/>
            </a:xfrm>
            <a:prstGeom prst="rect">
              <a:avLst/>
            </a:prstGeom>
            <a:noFill/>
            <a:ln>
              <a:noFill/>
            </a:ln>
          </p:spPr>
        </p:pic>
      </p:grpSp>
      <p:sp>
        <p:nvSpPr>
          <p:cNvPr id="354" name="Google Shape;354;p3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55" name="Google Shape;355;p32"/>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56" name="Google Shape;356;p32"/>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57" name="Google Shape;357;p32"/>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58" name="Google Shape;358;p32"/>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59" name="Google Shape;359;p32"/>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60" name="Shape 360"/>
        <p:cNvGrpSpPr/>
        <p:nvPr/>
      </p:nvGrpSpPr>
      <p:grpSpPr>
        <a:xfrm>
          <a:off x="0" y="0"/>
          <a:ext cx="0" cy="0"/>
          <a:chOff x="0" y="0"/>
          <a:chExt cx="0" cy="0"/>
        </a:xfrm>
      </p:grpSpPr>
      <p:grpSp>
        <p:nvGrpSpPr>
          <p:cNvPr id="361" name="Google Shape;361;p33"/>
          <p:cNvGrpSpPr/>
          <p:nvPr/>
        </p:nvGrpSpPr>
        <p:grpSpPr>
          <a:xfrm>
            <a:off x="-1" y="-2"/>
            <a:ext cx="9151203" cy="649227"/>
            <a:chOff x="-1" y="-2"/>
            <a:chExt cx="9151203" cy="649227"/>
          </a:xfrm>
        </p:grpSpPr>
        <p:pic>
          <p:nvPicPr>
            <p:cNvPr id="362" name="Google Shape;362;p3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63" name="Google Shape;363;p3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4" name="Google Shape;364;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65" name="Google Shape;36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6" name="Google Shape;366;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67" name="Google Shape;367;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68" name="Google Shape;368;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69" name="Shape 369"/>
        <p:cNvGrpSpPr/>
        <p:nvPr/>
      </p:nvGrpSpPr>
      <p:grpSpPr>
        <a:xfrm>
          <a:off x="0" y="0"/>
          <a:ext cx="0" cy="0"/>
          <a:chOff x="0" y="0"/>
          <a:chExt cx="0" cy="0"/>
        </a:xfrm>
      </p:grpSpPr>
      <p:grpSp>
        <p:nvGrpSpPr>
          <p:cNvPr id="370" name="Google Shape;370;p34"/>
          <p:cNvGrpSpPr/>
          <p:nvPr/>
        </p:nvGrpSpPr>
        <p:grpSpPr>
          <a:xfrm>
            <a:off x="-1" y="-2"/>
            <a:ext cx="9151203" cy="649236"/>
            <a:chOff x="-1" y="-2"/>
            <a:chExt cx="9151203" cy="649236"/>
          </a:xfrm>
        </p:grpSpPr>
        <p:pic>
          <p:nvPicPr>
            <p:cNvPr id="371" name="Google Shape;371;p34"/>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372" name="Google Shape;372;p3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4" name="Google Shape;374;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5" name="Google Shape;375;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76" name="Google Shape;376;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7" name="Google Shape;377;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78" name="Shape 378"/>
        <p:cNvGrpSpPr/>
        <p:nvPr/>
      </p:nvGrpSpPr>
      <p:grpSpPr>
        <a:xfrm>
          <a:off x="0" y="0"/>
          <a:ext cx="0" cy="0"/>
          <a:chOff x="0" y="0"/>
          <a:chExt cx="0" cy="0"/>
        </a:xfrm>
      </p:grpSpPr>
      <p:pic>
        <p:nvPicPr>
          <p:cNvPr id="379" name="Google Shape;379;p35"/>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380" name="Google Shape;380;p3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82" name="Google Shape;382;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3" name="Google Shape;383;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4" name="Google Shape;384;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5" name="Google Shape;385;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86" name="Shape 386"/>
        <p:cNvGrpSpPr/>
        <p:nvPr/>
      </p:nvGrpSpPr>
      <p:grpSpPr>
        <a:xfrm>
          <a:off x="0" y="0"/>
          <a:ext cx="0" cy="0"/>
          <a:chOff x="0" y="0"/>
          <a:chExt cx="0" cy="0"/>
        </a:xfrm>
      </p:grpSpPr>
      <p:pic>
        <p:nvPicPr>
          <p:cNvPr id="387" name="Google Shape;387;p36"/>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388" name="Google Shape;388;p3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90" name="Google Shape;390;p3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91" name="Google Shape;391;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2" name="Google Shape;392;p3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93" name="Google Shape;393;p3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94" name="Shape 394"/>
        <p:cNvGrpSpPr/>
        <p:nvPr/>
      </p:nvGrpSpPr>
      <p:grpSpPr>
        <a:xfrm>
          <a:off x="0" y="0"/>
          <a:ext cx="0" cy="0"/>
          <a:chOff x="0" y="0"/>
          <a:chExt cx="0" cy="0"/>
        </a:xfrm>
      </p:grpSpPr>
      <p:sp>
        <p:nvSpPr>
          <p:cNvPr id="395" name="Google Shape;395;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6" name="Google Shape;396;p3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97" name="Google Shape;397;p3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7"/>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9" name="Google Shape;399;p37"/>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0" name="Google Shape;400;p37"/>
          <p:cNvGrpSpPr/>
          <p:nvPr/>
        </p:nvGrpSpPr>
        <p:grpSpPr>
          <a:xfrm>
            <a:off x="7834231" y="1285"/>
            <a:ext cx="828900" cy="576065"/>
            <a:chOff x="7801496" y="1285"/>
            <a:chExt cx="828900" cy="576065"/>
          </a:xfrm>
        </p:grpSpPr>
        <p:pic>
          <p:nvPicPr>
            <p:cNvPr id="401" name="Google Shape;401;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2" name="Google Shape;402;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3" name="Google Shape;403;p37"/>
          <p:cNvGrpSpPr/>
          <p:nvPr/>
        </p:nvGrpSpPr>
        <p:grpSpPr>
          <a:xfrm>
            <a:off x="8635663" y="1285"/>
            <a:ext cx="499700" cy="576065"/>
            <a:chOff x="8635663" y="1285"/>
            <a:chExt cx="499700" cy="576065"/>
          </a:xfrm>
        </p:grpSpPr>
        <p:pic>
          <p:nvPicPr>
            <p:cNvPr id="404" name="Google Shape;404;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5" name="Google Shape;405;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6" name="Google Shape;406;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7" name="Google Shape;407;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08" name="Google Shape;408;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409" name="Shape 409"/>
        <p:cNvGrpSpPr/>
        <p:nvPr/>
      </p:nvGrpSpPr>
      <p:grpSpPr>
        <a:xfrm>
          <a:off x="0" y="0"/>
          <a:ext cx="0" cy="0"/>
          <a:chOff x="0" y="0"/>
          <a:chExt cx="0" cy="0"/>
        </a:xfrm>
      </p:grpSpPr>
      <p:sp>
        <p:nvSpPr>
          <p:cNvPr id="410" name="Google Shape;410;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38"/>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412" name="Google Shape;412;p3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4" name="Google Shape;414;p38"/>
          <p:cNvGrpSpPr/>
          <p:nvPr/>
        </p:nvGrpSpPr>
        <p:grpSpPr>
          <a:xfrm>
            <a:off x="7834231" y="1285"/>
            <a:ext cx="828900" cy="576065"/>
            <a:chOff x="7801496" y="1285"/>
            <a:chExt cx="828900" cy="576065"/>
          </a:xfrm>
        </p:grpSpPr>
        <p:pic>
          <p:nvPicPr>
            <p:cNvPr id="415" name="Google Shape;415;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16" name="Google Shape;416;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17" name="Google Shape;417;p38"/>
          <p:cNvGrpSpPr/>
          <p:nvPr/>
        </p:nvGrpSpPr>
        <p:grpSpPr>
          <a:xfrm>
            <a:off x="8635663" y="1285"/>
            <a:ext cx="499700" cy="576065"/>
            <a:chOff x="8635663" y="1285"/>
            <a:chExt cx="499700" cy="576065"/>
          </a:xfrm>
        </p:grpSpPr>
        <p:pic>
          <p:nvPicPr>
            <p:cNvPr id="418" name="Google Shape;418;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19" name="Google Shape;419;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0" name="Google Shape;420;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3" name="Google Shape;423;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24" name="Shape 424"/>
        <p:cNvGrpSpPr/>
        <p:nvPr/>
      </p:nvGrpSpPr>
      <p:grpSpPr>
        <a:xfrm>
          <a:off x="0" y="0"/>
          <a:ext cx="0" cy="0"/>
          <a:chOff x="0" y="0"/>
          <a:chExt cx="0" cy="0"/>
        </a:xfrm>
      </p:grpSpPr>
      <p:sp>
        <p:nvSpPr>
          <p:cNvPr id="425" name="Google Shape;425;p3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6" name="Google Shape;426;p39"/>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427" name="Google Shape;427;p3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9" name="Google Shape;429;p39"/>
          <p:cNvGrpSpPr/>
          <p:nvPr/>
        </p:nvGrpSpPr>
        <p:grpSpPr>
          <a:xfrm>
            <a:off x="7834231" y="1285"/>
            <a:ext cx="828900" cy="576065"/>
            <a:chOff x="7801496" y="1285"/>
            <a:chExt cx="828900" cy="576065"/>
          </a:xfrm>
        </p:grpSpPr>
        <p:pic>
          <p:nvPicPr>
            <p:cNvPr id="430" name="Google Shape;430;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1" name="Google Shape;431;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2" name="Google Shape;432;p39"/>
          <p:cNvGrpSpPr/>
          <p:nvPr/>
        </p:nvGrpSpPr>
        <p:grpSpPr>
          <a:xfrm>
            <a:off x="8635663" y="1285"/>
            <a:ext cx="499700" cy="576065"/>
            <a:chOff x="8635663" y="1285"/>
            <a:chExt cx="499700" cy="576065"/>
          </a:xfrm>
        </p:grpSpPr>
        <p:pic>
          <p:nvPicPr>
            <p:cNvPr id="433" name="Google Shape;433;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4" name="Google Shape;434;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5" name="Google Shape;435;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6" name="Google Shape;436;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7" name="Google Shape;437;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38" name="Google Shape;438;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39" name="Shape 439"/>
        <p:cNvGrpSpPr/>
        <p:nvPr/>
      </p:nvGrpSpPr>
      <p:grpSpPr>
        <a:xfrm>
          <a:off x="0" y="0"/>
          <a:ext cx="0" cy="0"/>
          <a:chOff x="0" y="0"/>
          <a:chExt cx="0" cy="0"/>
        </a:xfrm>
      </p:grpSpPr>
      <p:sp>
        <p:nvSpPr>
          <p:cNvPr id="440" name="Google Shape;440;p4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1" name="Google Shape;441;p40"/>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442" name="Google Shape;442;p4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0"/>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40"/>
          <p:cNvGrpSpPr/>
          <p:nvPr/>
        </p:nvGrpSpPr>
        <p:grpSpPr>
          <a:xfrm>
            <a:off x="7834231" y="1285"/>
            <a:ext cx="828900" cy="576065"/>
            <a:chOff x="7801496" y="1285"/>
            <a:chExt cx="828900" cy="576065"/>
          </a:xfrm>
        </p:grpSpPr>
        <p:pic>
          <p:nvPicPr>
            <p:cNvPr id="445" name="Google Shape;445;p4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46" name="Google Shape;446;p4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47" name="Google Shape;447;p40"/>
          <p:cNvGrpSpPr/>
          <p:nvPr/>
        </p:nvGrpSpPr>
        <p:grpSpPr>
          <a:xfrm>
            <a:off x="8635663" y="1285"/>
            <a:ext cx="499700" cy="576065"/>
            <a:chOff x="8635663" y="1285"/>
            <a:chExt cx="499700" cy="576065"/>
          </a:xfrm>
        </p:grpSpPr>
        <p:pic>
          <p:nvPicPr>
            <p:cNvPr id="448" name="Google Shape;448;p4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49" name="Google Shape;449;p4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50" name="Google Shape;450;p40"/>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1" name="Google Shape;451;p40"/>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53" name="Google Shape;453;p40"/>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54" name="Shape 454"/>
        <p:cNvGrpSpPr/>
        <p:nvPr/>
      </p:nvGrpSpPr>
      <p:grpSpPr>
        <a:xfrm>
          <a:off x="0" y="0"/>
          <a:ext cx="0" cy="0"/>
          <a:chOff x="0" y="0"/>
          <a:chExt cx="0" cy="0"/>
        </a:xfrm>
      </p:grpSpPr>
      <p:pic>
        <p:nvPicPr>
          <p:cNvPr id="455" name="Google Shape;455;p41"/>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56" name="Google Shape;456;p41"/>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57" name="Google Shape;457;p4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58" name="Google Shape;458;p4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0" name="Google Shape;460;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1" name="Google Shape;461;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a:pPr>
              <a:defRPr/>
            </a:pPr>
          </a:p>
        </p:txBody>
      </p:sp>
      <p:sp>
        <p:nvSpPr>
          <p:cNvPr id="462" name="Google Shape;462;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3" name="Google Shape;463;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4" name="Google Shape;464;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5" name="Google Shape;465;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66" name="Google Shape;466;p4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67" name="Google Shape;467;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8" name="Google Shape;468;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69" name="Google Shape;469;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70" name="Shape 470"/>
        <p:cNvGrpSpPr/>
        <p:nvPr/>
      </p:nvGrpSpPr>
      <p:grpSpPr>
        <a:xfrm>
          <a:off x="0" y="0"/>
          <a:ext cx="0" cy="0"/>
          <a:chOff x="0" y="0"/>
          <a:chExt cx="0" cy="0"/>
        </a:xfrm>
      </p:grpSpPr>
      <p:pic>
        <p:nvPicPr>
          <p:cNvPr id="471" name="Google Shape;471;p42"/>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472" name="Google Shape;472;p4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3" name="Google Shape;47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4" name="Google Shape;47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75" name="Google Shape;475;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76" name="Google Shape;476;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77" name="Google Shape;477;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0" name="Google Shape;480;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2" name="Google Shape;482;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3" name="Google Shape;483;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4" name="Google Shape;484;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86" name="Shape 486"/>
        <p:cNvGrpSpPr/>
        <p:nvPr/>
      </p:nvGrpSpPr>
      <p:grpSpPr>
        <a:xfrm>
          <a:off x="0" y="0"/>
          <a:ext cx="0" cy="0"/>
          <a:chOff x="0" y="0"/>
          <a:chExt cx="0" cy="0"/>
        </a:xfrm>
      </p:grpSpPr>
      <p:pic>
        <p:nvPicPr>
          <p:cNvPr id="487" name="Google Shape;487;p43"/>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488" name="Google Shape;488;p4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9" name="Google Shape;48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0" name="Google Shape;49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1" name="Google Shape;491;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2" name="Google Shape;492;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3" name="Google Shape;493;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4" name="Google Shape;494;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95" name="Google Shape;495;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96" name="Google Shape;496;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7" name="Google Shape;497;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98" name="Google Shape;498;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9" name="Google Shape;499;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0" name="Google Shape;500;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1" name="Google Shape;501;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502" name="Shape 502"/>
        <p:cNvGrpSpPr/>
        <p:nvPr/>
      </p:nvGrpSpPr>
      <p:grpSpPr>
        <a:xfrm>
          <a:off x="0" y="0"/>
          <a:ext cx="0" cy="0"/>
          <a:chOff x="0" y="0"/>
          <a:chExt cx="0" cy="0"/>
        </a:xfrm>
      </p:grpSpPr>
      <p:pic>
        <p:nvPicPr>
          <p:cNvPr id="503" name="Google Shape;503;p44"/>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504" name="Google Shape;504;p4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5" name="Google Shape;50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6" name="Google Shape;50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507" name="Google Shape;507;p44"/>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508" name="Google Shape;508;p44"/>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509" name="Google Shape;509;p44"/>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510" name="Google Shape;510;p44"/>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11" name="Google Shape;511;p44"/>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12" name="Google Shape;512;p44"/>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3" name="Google Shape;513;p4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14" name="Google Shape;514;p44"/>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15" name="Google Shape;515;p44"/>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16" name="Google Shape;516;p4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7" name="Google Shape;517;p44"/>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18" name="Shape 518"/>
        <p:cNvGrpSpPr/>
        <p:nvPr/>
      </p:nvGrpSpPr>
      <p:grpSpPr>
        <a:xfrm>
          <a:off x="0" y="0"/>
          <a:ext cx="0" cy="0"/>
          <a:chOff x="0" y="0"/>
          <a:chExt cx="0" cy="0"/>
        </a:xfrm>
      </p:grpSpPr>
      <p:pic>
        <p:nvPicPr>
          <p:cNvPr id="519" name="Google Shape;519;p4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20" name="Google Shape;520;p4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5"/>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2" name="Google Shape;52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3" name="Google Shape;52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4" name="Google Shape;524;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6" name="Google Shape;526;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7" name="Google Shape;527;p45"/>
          <p:cNvGrpSpPr/>
          <p:nvPr/>
        </p:nvGrpSpPr>
        <p:grpSpPr>
          <a:xfrm>
            <a:off x="323653" y="1804438"/>
            <a:ext cx="457200" cy="457200"/>
            <a:chOff x="1020916" y="1442088"/>
            <a:chExt cx="457200" cy="457200"/>
          </a:xfrm>
        </p:grpSpPr>
        <p:pic>
          <p:nvPicPr>
            <p:cNvPr id="528" name="Google Shape;528;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9" name="Google Shape;529;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0" name="Google Shape;530;p45"/>
          <p:cNvGrpSpPr/>
          <p:nvPr/>
        </p:nvGrpSpPr>
        <p:grpSpPr>
          <a:xfrm>
            <a:off x="323653" y="2766575"/>
            <a:ext cx="457200" cy="457200"/>
            <a:chOff x="1020916" y="1442088"/>
            <a:chExt cx="457200" cy="457200"/>
          </a:xfrm>
        </p:grpSpPr>
        <p:pic>
          <p:nvPicPr>
            <p:cNvPr id="531" name="Google Shape;531;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2" name="Google Shape;532;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3" name="Google Shape;533;p45"/>
          <p:cNvGrpSpPr/>
          <p:nvPr/>
        </p:nvGrpSpPr>
        <p:grpSpPr>
          <a:xfrm>
            <a:off x="323641" y="3729038"/>
            <a:ext cx="457200" cy="457200"/>
            <a:chOff x="1020916" y="1442088"/>
            <a:chExt cx="457200" cy="457200"/>
          </a:xfrm>
        </p:grpSpPr>
        <p:pic>
          <p:nvPicPr>
            <p:cNvPr id="534" name="Google Shape;53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36" name="Google Shape;536;p45"/>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7" name="Google Shape;537;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38" name="Shape 538"/>
        <p:cNvGrpSpPr/>
        <p:nvPr/>
      </p:nvGrpSpPr>
      <p:grpSpPr>
        <a:xfrm>
          <a:off x="0" y="0"/>
          <a:ext cx="0" cy="0"/>
          <a:chOff x="0" y="0"/>
          <a:chExt cx="0" cy="0"/>
        </a:xfrm>
      </p:grpSpPr>
      <p:pic>
        <p:nvPicPr>
          <p:cNvPr id="539" name="Google Shape;539;p46"/>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540" name="Google Shape;540;p4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1" name="Google Shape;541;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2" name="Google Shape;542;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3" name="Google Shape;543;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5" name="Google Shape;545;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6" name="Google Shape;546;p46"/>
          <p:cNvGrpSpPr/>
          <p:nvPr/>
        </p:nvGrpSpPr>
        <p:grpSpPr>
          <a:xfrm>
            <a:off x="323653" y="1804438"/>
            <a:ext cx="457200" cy="457200"/>
            <a:chOff x="1020916" y="1442088"/>
            <a:chExt cx="457200" cy="457200"/>
          </a:xfrm>
        </p:grpSpPr>
        <p:pic>
          <p:nvPicPr>
            <p:cNvPr id="547" name="Google Shape;547;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8" name="Google Shape;548;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9" name="Google Shape;549;p46"/>
          <p:cNvGrpSpPr/>
          <p:nvPr/>
        </p:nvGrpSpPr>
        <p:grpSpPr>
          <a:xfrm>
            <a:off x="323653" y="2766575"/>
            <a:ext cx="457200" cy="457200"/>
            <a:chOff x="1020916" y="1442088"/>
            <a:chExt cx="457200" cy="457200"/>
          </a:xfrm>
        </p:grpSpPr>
        <p:pic>
          <p:nvPicPr>
            <p:cNvPr id="550" name="Google Shape;550;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1" name="Google Shape;551;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2" name="Google Shape;552;p46"/>
          <p:cNvGrpSpPr/>
          <p:nvPr/>
        </p:nvGrpSpPr>
        <p:grpSpPr>
          <a:xfrm>
            <a:off x="323641" y="3729038"/>
            <a:ext cx="457200" cy="457200"/>
            <a:chOff x="1020916" y="1442088"/>
            <a:chExt cx="457200" cy="457200"/>
          </a:xfrm>
        </p:grpSpPr>
        <p:pic>
          <p:nvPicPr>
            <p:cNvPr id="553" name="Google Shape;55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55" name="Google Shape;555;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6" name="Google Shape;556;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7" name="Google Shape;557;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58" name="Shape 558"/>
        <p:cNvGrpSpPr/>
        <p:nvPr/>
      </p:nvGrpSpPr>
      <p:grpSpPr>
        <a:xfrm>
          <a:off x="0" y="0"/>
          <a:ext cx="0" cy="0"/>
          <a:chOff x="0" y="0"/>
          <a:chExt cx="0" cy="0"/>
        </a:xfrm>
      </p:grpSpPr>
      <p:pic>
        <p:nvPicPr>
          <p:cNvPr id="559" name="Google Shape;559;p47"/>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560" name="Google Shape;560;p4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61" name="Google Shape;561;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2" name="Google Shape;562;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3" name="Google Shape;563;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4" name="Google Shape;564;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5" name="Google Shape;565;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6" name="Google Shape;566;p47"/>
          <p:cNvGrpSpPr/>
          <p:nvPr/>
        </p:nvGrpSpPr>
        <p:grpSpPr>
          <a:xfrm>
            <a:off x="323653" y="1804438"/>
            <a:ext cx="457200" cy="457200"/>
            <a:chOff x="1020916" y="1442088"/>
            <a:chExt cx="457200" cy="457200"/>
          </a:xfrm>
        </p:grpSpPr>
        <p:pic>
          <p:nvPicPr>
            <p:cNvPr id="567" name="Google Shape;567;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8" name="Google Shape;568;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9" name="Google Shape;569;p47"/>
          <p:cNvGrpSpPr/>
          <p:nvPr/>
        </p:nvGrpSpPr>
        <p:grpSpPr>
          <a:xfrm>
            <a:off x="323653" y="2766575"/>
            <a:ext cx="457200" cy="457200"/>
            <a:chOff x="1020916" y="1442088"/>
            <a:chExt cx="457200" cy="457200"/>
          </a:xfrm>
        </p:grpSpPr>
        <p:pic>
          <p:nvPicPr>
            <p:cNvPr id="570" name="Google Shape;570;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1" name="Google Shape;571;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2" name="Google Shape;572;p47"/>
          <p:cNvGrpSpPr/>
          <p:nvPr/>
        </p:nvGrpSpPr>
        <p:grpSpPr>
          <a:xfrm>
            <a:off x="323641" y="3729038"/>
            <a:ext cx="457200" cy="457200"/>
            <a:chOff x="1020916" y="1442088"/>
            <a:chExt cx="457200" cy="457200"/>
          </a:xfrm>
        </p:grpSpPr>
        <p:pic>
          <p:nvPicPr>
            <p:cNvPr id="573" name="Google Shape;57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4" name="Google Shape;57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75" name="Google Shape;575;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6" name="Google Shape;576;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7" name="Google Shape;577;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78" name="Shape 578"/>
        <p:cNvGrpSpPr/>
        <p:nvPr/>
      </p:nvGrpSpPr>
      <p:grpSpPr>
        <a:xfrm>
          <a:off x="0" y="0"/>
          <a:ext cx="0" cy="0"/>
          <a:chOff x="0" y="0"/>
          <a:chExt cx="0" cy="0"/>
        </a:xfrm>
      </p:grpSpPr>
      <p:pic>
        <p:nvPicPr>
          <p:cNvPr id="579" name="Google Shape;579;p48"/>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580" name="Google Shape;580;p4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1" name="Google Shape;581;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2" name="Google Shape;582;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3" name="Google Shape;583;p48"/>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4" name="Google Shape;584;p48"/>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5" name="Google Shape;585;p48"/>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6" name="Google Shape;586;p48"/>
          <p:cNvGrpSpPr/>
          <p:nvPr/>
        </p:nvGrpSpPr>
        <p:grpSpPr>
          <a:xfrm>
            <a:off x="323653" y="1804438"/>
            <a:ext cx="457200" cy="457200"/>
            <a:chOff x="1020916" y="1442088"/>
            <a:chExt cx="457200" cy="457200"/>
          </a:xfrm>
        </p:grpSpPr>
        <p:pic>
          <p:nvPicPr>
            <p:cNvPr id="587" name="Google Shape;58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8" name="Google Shape;58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9" name="Google Shape;589;p48"/>
          <p:cNvGrpSpPr/>
          <p:nvPr/>
        </p:nvGrpSpPr>
        <p:grpSpPr>
          <a:xfrm>
            <a:off x="323653" y="2766575"/>
            <a:ext cx="457200" cy="457200"/>
            <a:chOff x="1020916" y="1442088"/>
            <a:chExt cx="457200" cy="457200"/>
          </a:xfrm>
        </p:grpSpPr>
        <p:pic>
          <p:nvPicPr>
            <p:cNvPr id="590" name="Google Shape;59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1" name="Google Shape;59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2" name="Google Shape;592;p48"/>
          <p:cNvGrpSpPr/>
          <p:nvPr/>
        </p:nvGrpSpPr>
        <p:grpSpPr>
          <a:xfrm>
            <a:off x="323641" y="3729038"/>
            <a:ext cx="457200" cy="457200"/>
            <a:chOff x="1020916" y="1442088"/>
            <a:chExt cx="457200" cy="457200"/>
          </a:xfrm>
        </p:grpSpPr>
        <p:pic>
          <p:nvPicPr>
            <p:cNvPr id="593" name="Google Shape;59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95" name="Google Shape;595;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6" name="Google Shape;596;p48"/>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7" name="Google Shape;597;p4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98" name="Shape 598"/>
        <p:cNvGrpSpPr/>
        <p:nvPr/>
      </p:nvGrpSpPr>
      <p:grpSpPr>
        <a:xfrm>
          <a:off x="0" y="0"/>
          <a:ext cx="0" cy="0"/>
          <a:chOff x="0" y="0"/>
          <a:chExt cx="0" cy="0"/>
        </a:xfrm>
      </p:grpSpPr>
      <p:pic>
        <p:nvPicPr>
          <p:cNvPr id="599" name="Google Shape;599;p4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00" name="Google Shape;600;p4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1" name="Google Shape;60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2" name="Google Shape;60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3" name="Google Shape;603;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9"/>
          <p:cNvGrpSpPr/>
          <p:nvPr/>
        </p:nvGrpSpPr>
        <p:grpSpPr>
          <a:xfrm>
            <a:off x="323653" y="1652038"/>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9"/>
          <p:cNvGrpSpPr/>
          <p:nvPr/>
        </p:nvGrpSpPr>
        <p:grpSpPr>
          <a:xfrm>
            <a:off x="323653" y="2461775"/>
            <a:ext cx="457200" cy="457200"/>
            <a:chOff x="1020916" y="1442088"/>
            <a:chExt cx="457200" cy="457200"/>
          </a:xfrm>
        </p:grpSpPr>
        <p:pic>
          <p:nvPicPr>
            <p:cNvPr id="611" name="Google Shape;61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9"/>
          <p:cNvGrpSpPr/>
          <p:nvPr/>
        </p:nvGrpSpPr>
        <p:grpSpPr>
          <a:xfrm>
            <a:off x="323641" y="3271838"/>
            <a:ext cx="457200" cy="457200"/>
            <a:chOff x="1020916" y="1442088"/>
            <a:chExt cx="457200" cy="457200"/>
          </a:xfrm>
        </p:grpSpPr>
        <p:pic>
          <p:nvPicPr>
            <p:cNvPr id="614" name="Google Shape;61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9"/>
          <p:cNvGrpSpPr/>
          <p:nvPr/>
        </p:nvGrpSpPr>
        <p:grpSpPr>
          <a:xfrm>
            <a:off x="323641" y="4081763"/>
            <a:ext cx="457200" cy="457200"/>
            <a:chOff x="1020916" y="1442088"/>
            <a:chExt cx="457200" cy="457200"/>
          </a:xfrm>
        </p:grpSpPr>
        <p:pic>
          <p:nvPicPr>
            <p:cNvPr id="617" name="Google Shape;61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19" name="Google Shape;619;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0" name="Google Shape;620;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1" name="Google Shape;621;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22" name="Shape 622"/>
        <p:cNvGrpSpPr/>
        <p:nvPr/>
      </p:nvGrpSpPr>
      <p:grpSpPr>
        <a:xfrm>
          <a:off x="0" y="0"/>
          <a:ext cx="0" cy="0"/>
          <a:chOff x="0" y="0"/>
          <a:chExt cx="0" cy="0"/>
        </a:xfrm>
      </p:grpSpPr>
      <p:pic>
        <p:nvPicPr>
          <p:cNvPr id="623" name="Google Shape;623;p50"/>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624" name="Google Shape;624;p5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5" name="Google Shape;625;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30" name="Google Shape;630;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1" name="Google Shape;631;p50"/>
          <p:cNvGrpSpPr/>
          <p:nvPr/>
        </p:nvGrpSpPr>
        <p:grpSpPr>
          <a:xfrm>
            <a:off x="323653" y="1652038"/>
            <a:ext cx="457200" cy="457200"/>
            <a:chOff x="1020916" y="1442088"/>
            <a:chExt cx="457200" cy="457200"/>
          </a:xfrm>
        </p:grpSpPr>
        <p:pic>
          <p:nvPicPr>
            <p:cNvPr id="632" name="Google Shape;63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3" name="Google Shape;63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4" name="Google Shape;634;p50"/>
          <p:cNvGrpSpPr/>
          <p:nvPr/>
        </p:nvGrpSpPr>
        <p:grpSpPr>
          <a:xfrm>
            <a:off x="323653" y="2461775"/>
            <a:ext cx="457200" cy="457200"/>
            <a:chOff x="1020916" y="1442088"/>
            <a:chExt cx="457200" cy="457200"/>
          </a:xfrm>
        </p:grpSpPr>
        <p:pic>
          <p:nvPicPr>
            <p:cNvPr id="635" name="Google Shape;63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6" name="Google Shape;63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7" name="Google Shape;637;p50"/>
          <p:cNvGrpSpPr/>
          <p:nvPr/>
        </p:nvGrpSpPr>
        <p:grpSpPr>
          <a:xfrm>
            <a:off x="323641" y="3271838"/>
            <a:ext cx="457200" cy="457200"/>
            <a:chOff x="1020916" y="1442088"/>
            <a:chExt cx="457200" cy="457200"/>
          </a:xfrm>
        </p:grpSpPr>
        <p:pic>
          <p:nvPicPr>
            <p:cNvPr id="638" name="Google Shape;63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9" name="Google Shape;63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40" name="Google Shape;640;p50"/>
          <p:cNvGrpSpPr/>
          <p:nvPr/>
        </p:nvGrpSpPr>
        <p:grpSpPr>
          <a:xfrm>
            <a:off x="323641" y="4081763"/>
            <a:ext cx="457200" cy="457200"/>
            <a:chOff x="1020916" y="1442088"/>
            <a:chExt cx="457200" cy="457200"/>
          </a:xfrm>
        </p:grpSpPr>
        <p:pic>
          <p:nvPicPr>
            <p:cNvPr id="641" name="Google Shape;64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2" name="Google Shape;64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43" name="Google Shape;643;p5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4" name="Google Shape;644;p50"/>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5" name="Google Shape;645;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46" name="Shape 646"/>
        <p:cNvGrpSpPr/>
        <p:nvPr/>
      </p:nvGrpSpPr>
      <p:grpSpPr>
        <a:xfrm>
          <a:off x="0" y="0"/>
          <a:ext cx="0" cy="0"/>
          <a:chOff x="0" y="0"/>
          <a:chExt cx="0" cy="0"/>
        </a:xfrm>
      </p:grpSpPr>
      <p:pic>
        <p:nvPicPr>
          <p:cNvPr id="647" name="Google Shape;647;p51"/>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648" name="Google Shape;648;p5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0" name="Google Shape;650;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1" name="Google Shape;651;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2" name="Google Shape;652;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3" name="Google Shape;653;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4" name="Google Shape;654;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5" name="Google Shape;655;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6" name="Google Shape;656;p51"/>
          <p:cNvGrpSpPr/>
          <p:nvPr/>
        </p:nvGrpSpPr>
        <p:grpSpPr>
          <a:xfrm>
            <a:off x="323653" y="1652038"/>
            <a:ext cx="457200" cy="457200"/>
            <a:chOff x="1020916" y="1442088"/>
            <a:chExt cx="457200" cy="457200"/>
          </a:xfrm>
        </p:grpSpPr>
        <p:pic>
          <p:nvPicPr>
            <p:cNvPr id="657" name="Google Shape;65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9" name="Google Shape;659;p51"/>
          <p:cNvGrpSpPr/>
          <p:nvPr/>
        </p:nvGrpSpPr>
        <p:grpSpPr>
          <a:xfrm>
            <a:off x="323653" y="2461775"/>
            <a:ext cx="457200" cy="457200"/>
            <a:chOff x="1020916" y="1442088"/>
            <a:chExt cx="457200" cy="457200"/>
          </a:xfrm>
        </p:grpSpPr>
        <p:pic>
          <p:nvPicPr>
            <p:cNvPr id="660" name="Google Shape;66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2" name="Google Shape;662;p51"/>
          <p:cNvGrpSpPr/>
          <p:nvPr/>
        </p:nvGrpSpPr>
        <p:grpSpPr>
          <a:xfrm>
            <a:off x="323641" y="3271838"/>
            <a:ext cx="457200" cy="457200"/>
            <a:chOff x="1020916" y="1442088"/>
            <a:chExt cx="457200" cy="457200"/>
          </a:xfrm>
        </p:grpSpPr>
        <p:pic>
          <p:nvPicPr>
            <p:cNvPr id="663" name="Google Shape;66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5" name="Google Shape;665;p51"/>
          <p:cNvGrpSpPr/>
          <p:nvPr/>
        </p:nvGrpSpPr>
        <p:grpSpPr>
          <a:xfrm>
            <a:off x="323641" y="4081763"/>
            <a:ext cx="457200" cy="457200"/>
            <a:chOff x="1020916" y="1442088"/>
            <a:chExt cx="457200" cy="457200"/>
          </a:xfrm>
        </p:grpSpPr>
        <p:pic>
          <p:nvPicPr>
            <p:cNvPr id="666" name="Google Shape;66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68" name="Google Shape;668;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9" name="Google Shape;669;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70" name="Shape 670"/>
        <p:cNvGrpSpPr/>
        <p:nvPr/>
      </p:nvGrpSpPr>
      <p:grpSpPr>
        <a:xfrm>
          <a:off x="0" y="0"/>
          <a:ext cx="0" cy="0"/>
          <a:chOff x="0" y="0"/>
          <a:chExt cx="0" cy="0"/>
        </a:xfrm>
      </p:grpSpPr>
      <p:pic>
        <p:nvPicPr>
          <p:cNvPr id="671" name="Google Shape;671;p52"/>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672" name="Google Shape;672;p5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2"/>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4" name="Google Shape;67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5" name="Google Shape;67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6" name="Google Shape;676;p52"/>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77" name="Google Shape;677;p52"/>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78" name="Google Shape;678;p52"/>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79" name="Google Shape;679;p52"/>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80" name="Google Shape;680;p52"/>
          <p:cNvGrpSpPr/>
          <p:nvPr/>
        </p:nvGrpSpPr>
        <p:grpSpPr>
          <a:xfrm>
            <a:off x="323653" y="1652038"/>
            <a:ext cx="457200" cy="457200"/>
            <a:chOff x="1020916" y="1442088"/>
            <a:chExt cx="457200" cy="457200"/>
          </a:xfrm>
        </p:grpSpPr>
        <p:pic>
          <p:nvPicPr>
            <p:cNvPr id="681" name="Google Shape;68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2" name="Google Shape;68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3" name="Google Shape;683;p52"/>
          <p:cNvGrpSpPr/>
          <p:nvPr/>
        </p:nvGrpSpPr>
        <p:grpSpPr>
          <a:xfrm>
            <a:off x="323653" y="2461775"/>
            <a:ext cx="457200" cy="457200"/>
            <a:chOff x="1020916" y="1442088"/>
            <a:chExt cx="457200" cy="457200"/>
          </a:xfrm>
        </p:grpSpPr>
        <p:pic>
          <p:nvPicPr>
            <p:cNvPr id="684" name="Google Shape;684;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5" name="Google Shape;685;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6" name="Google Shape;686;p52"/>
          <p:cNvGrpSpPr/>
          <p:nvPr/>
        </p:nvGrpSpPr>
        <p:grpSpPr>
          <a:xfrm>
            <a:off x="323641" y="3271838"/>
            <a:ext cx="457200" cy="457200"/>
            <a:chOff x="1020916" y="1442088"/>
            <a:chExt cx="457200" cy="457200"/>
          </a:xfrm>
        </p:grpSpPr>
        <p:pic>
          <p:nvPicPr>
            <p:cNvPr id="687" name="Google Shape;687;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8" name="Google Shape;688;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89" name="Google Shape;689;p52"/>
          <p:cNvGrpSpPr/>
          <p:nvPr/>
        </p:nvGrpSpPr>
        <p:grpSpPr>
          <a:xfrm>
            <a:off x="323641" y="4081763"/>
            <a:ext cx="457200" cy="457200"/>
            <a:chOff x="1020916" y="1442088"/>
            <a:chExt cx="457200" cy="457200"/>
          </a:xfrm>
        </p:grpSpPr>
        <p:pic>
          <p:nvPicPr>
            <p:cNvPr id="690" name="Google Shape;690;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1" name="Google Shape;691;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92" name="Google Shape;692;p52"/>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3" name="Google Shape;693;p52"/>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94" name="Shape 694"/>
        <p:cNvGrpSpPr/>
        <p:nvPr/>
      </p:nvGrpSpPr>
      <p:grpSpPr>
        <a:xfrm>
          <a:off x="0" y="0"/>
          <a:ext cx="0" cy="0"/>
          <a:chOff x="0" y="0"/>
          <a:chExt cx="0" cy="0"/>
        </a:xfrm>
      </p:grpSpPr>
      <p:pic>
        <p:nvPicPr>
          <p:cNvPr id="695" name="Google Shape;695;p5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96" name="Google Shape;696;p5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7" name="Google Shape;69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8" name="Google Shape;69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9" name="Google Shape;699;p53"/>
          <p:cNvSpPr/>
          <p:nvPr>
            <p:ph idx="2" type="pic"/>
          </p:nvPr>
        </p:nvSpPr>
        <p:spPr>
          <a:xfrm>
            <a:off x="324000" y="1893950"/>
            <a:ext cx="2555400" cy="1939500"/>
          </a:xfrm>
          <a:prstGeom prst="rect">
            <a:avLst/>
          </a:prstGeom>
          <a:noFill/>
          <a:ln>
            <a:noFill/>
          </a:ln>
        </p:spPr>
        <p:txBody>
          <a:bodyPr/>
          <a:p/>
        </p:txBody>
      </p:sp>
      <p:sp>
        <p:nvSpPr>
          <p:cNvPr id="700" name="Google Shape;700;p53"/>
          <p:cNvSpPr/>
          <p:nvPr>
            <p:ph idx="3" type="pic"/>
          </p:nvPr>
        </p:nvSpPr>
        <p:spPr>
          <a:xfrm>
            <a:off x="6256800" y="1893950"/>
            <a:ext cx="2555400" cy="1939500"/>
          </a:xfrm>
          <a:prstGeom prst="rect">
            <a:avLst/>
          </a:prstGeom>
          <a:noFill/>
          <a:ln>
            <a:noFill/>
          </a:ln>
        </p:spPr>
        <p:txBody>
          <a:bodyPr/>
          <a:p/>
        </p:txBody>
      </p:sp>
      <p:sp>
        <p:nvSpPr>
          <p:cNvPr id="701" name="Google Shape;701;p53"/>
          <p:cNvSpPr/>
          <p:nvPr>
            <p:ph idx="4" type="pic"/>
          </p:nvPr>
        </p:nvSpPr>
        <p:spPr>
          <a:xfrm>
            <a:off x="3294300" y="1893950"/>
            <a:ext cx="2555400" cy="1939500"/>
          </a:xfrm>
          <a:prstGeom prst="rect">
            <a:avLst/>
          </a:prstGeom>
          <a:noFill/>
          <a:ln>
            <a:noFill/>
          </a:ln>
        </p:spPr>
        <p:txBody>
          <a:bodyPr/>
          <a:p/>
        </p:txBody>
      </p:sp>
      <p:grpSp>
        <p:nvGrpSpPr>
          <p:cNvPr id="702" name="Google Shape;702;p53"/>
          <p:cNvGrpSpPr/>
          <p:nvPr/>
        </p:nvGrpSpPr>
        <p:grpSpPr>
          <a:xfrm>
            <a:off x="1381028" y="4148538"/>
            <a:ext cx="457200" cy="457200"/>
            <a:chOff x="1020916" y="1442088"/>
            <a:chExt cx="457200" cy="457200"/>
          </a:xfrm>
        </p:grpSpPr>
        <p:pic>
          <p:nvPicPr>
            <p:cNvPr id="703" name="Google Shape;703;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4" name="Google Shape;704;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5" name="Google Shape;705;p53"/>
          <p:cNvGrpSpPr/>
          <p:nvPr/>
        </p:nvGrpSpPr>
        <p:grpSpPr>
          <a:xfrm>
            <a:off x="4331066" y="4148550"/>
            <a:ext cx="457200" cy="457200"/>
            <a:chOff x="1020916" y="1442088"/>
            <a:chExt cx="457200" cy="457200"/>
          </a:xfrm>
        </p:grpSpPr>
        <p:pic>
          <p:nvPicPr>
            <p:cNvPr id="706" name="Google Shape;706;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7" name="Google Shape;707;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8" name="Google Shape;708;p53"/>
          <p:cNvGrpSpPr/>
          <p:nvPr/>
        </p:nvGrpSpPr>
        <p:grpSpPr>
          <a:xfrm>
            <a:off x="7305791" y="4148538"/>
            <a:ext cx="457200" cy="457200"/>
            <a:chOff x="1020916" y="1442088"/>
            <a:chExt cx="457200" cy="457200"/>
          </a:xfrm>
        </p:grpSpPr>
        <p:pic>
          <p:nvPicPr>
            <p:cNvPr id="709" name="Google Shape;709;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0" name="Google Shape;710;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11" name="Google Shape;711;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2" name="Google Shape;712;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3" name="Google Shape;713;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14" name="Shape 714"/>
        <p:cNvGrpSpPr/>
        <p:nvPr/>
      </p:nvGrpSpPr>
      <p:grpSpPr>
        <a:xfrm>
          <a:off x="0" y="0"/>
          <a:ext cx="0" cy="0"/>
          <a:chOff x="0" y="0"/>
          <a:chExt cx="0" cy="0"/>
        </a:xfrm>
      </p:grpSpPr>
      <p:pic>
        <p:nvPicPr>
          <p:cNvPr id="715" name="Google Shape;715;p54"/>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716" name="Google Shape;716;p5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7" name="Google Shape;717;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8" name="Google Shape;718;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9" name="Google Shape;719;p54"/>
          <p:cNvSpPr/>
          <p:nvPr>
            <p:ph idx="2" type="pic"/>
          </p:nvPr>
        </p:nvSpPr>
        <p:spPr>
          <a:xfrm>
            <a:off x="324000" y="1893950"/>
            <a:ext cx="2555400" cy="1939500"/>
          </a:xfrm>
          <a:prstGeom prst="rect">
            <a:avLst/>
          </a:prstGeom>
          <a:noFill/>
          <a:ln>
            <a:noFill/>
          </a:ln>
        </p:spPr>
        <p:txBody>
          <a:bodyPr/>
          <a:p/>
        </p:txBody>
      </p:sp>
      <p:sp>
        <p:nvSpPr>
          <p:cNvPr id="720" name="Google Shape;720;p54"/>
          <p:cNvSpPr/>
          <p:nvPr>
            <p:ph idx="3" type="pic"/>
          </p:nvPr>
        </p:nvSpPr>
        <p:spPr>
          <a:xfrm>
            <a:off x="6256800" y="1893950"/>
            <a:ext cx="2555400" cy="1939500"/>
          </a:xfrm>
          <a:prstGeom prst="rect">
            <a:avLst/>
          </a:prstGeom>
          <a:noFill/>
          <a:ln>
            <a:noFill/>
          </a:ln>
        </p:spPr>
        <p:txBody>
          <a:bodyPr/>
          <a:p/>
        </p:txBody>
      </p:sp>
      <p:sp>
        <p:nvSpPr>
          <p:cNvPr id="721" name="Google Shape;721;p54"/>
          <p:cNvSpPr/>
          <p:nvPr>
            <p:ph idx="4" type="pic"/>
          </p:nvPr>
        </p:nvSpPr>
        <p:spPr>
          <a:xfrm>
            <a:off x="3294300" y="1893950"/>
            <a:ext cx="2555400" cy="1939500"/>
          </a:xfrm>
          <a:prstGeom prst="rect">
            <a:avLst/>
          </a:prstGeom>
          <a:noFill/>
          <a:ln>
            <a:noFill/>
          </a:ln>
        </p:spPr>
        <p:txBody>
          <a:bodyPr/>
          <a:p/>
        </p:txBody>
      </p:sp>
      <p:grpSp>
        <p:nvGrpSpPr>
          <p:cNvPr id="722" name="Google Shape;722;p54"/>
          <p:cNvGrpSpPr/>
          <p:nvPr/>
        </p:nvGrpSpPr>
        <p:grpSpPr>
          <a:xfrm>
            <a:off x="1381028" y="4148538"/>
            <a:ext cx="457200" cy="457200"/>
            <a:chOff x="1020916" y="1442088"/>
            <a:chExt cx="457200" cy="457200"/>
          </a:xfrm>
        </p:grpSpPr>
        <p:pic>
          <p:nvPicPr>
            <p:cNvPr id="723" name="Google Shape;72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4" name="Google Shape;72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25" name="Google Shape;725;p54"/>
          <p:cNvGrpSpPr/>
          <p:nvPr/>
        </p:nvGrpSpPr>
        <p:grpSpPr>
          <a:xfrm>
            <a:off x="4331066" y="4148550"/>
            <a:ext cx="457200" cy="457200"/>
            <a:chOff x="1020916" y="1442088"/>
            <a:chExt cx="457200" cy="457200"/>
          </a:xfrm>
        </p:grpSpPr>
        <p:pic>
          <p:nvPicPr>
            <p:cNvPr id="726" name="Google Shape;72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7" name="Google Shape;72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28" name="Google Shape;728;p54"/>
          <p:cNvGrpSpPr/>
          <p:nvPr/>
        </p:nvGrpSpPr>
        <p:grpSpPr>
          <a:xfrm>
            <a:off x="7305791" y="4148538"/>
            <a:ext cx="457200" cy="457200"/>
            <a:chOff x="1020916" y="1442088"/>
            <a:chExt cx="457200" cy="457200"/>
          </a:xfrm>
        </p:grpSpPr>
        <p:pic>
          <p:nvPicPr>
            <p:cNvPr id="729" name="Google Shape;72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0" name="Google Shape;73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31" name="Google Shape;731;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2" name="Google Shape;732;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3" name="Google Shape;733;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34" name="Shape 734"/>
        <p:cNvGrpSpPr/>
        <p:nvPr/>
      </p:nvGrpSpPr>
      <p:grpSpPr>
        <a:xfrm>
          <a:off x="0" y="0"/>
          <a:ext cx="0" cy="0"/>
          <a:chOff x="0" y="0"/>
          <a:chExt cx="0" cy="0"/>
        </a:xfrm>
      </p:grpSpPr>
      <p:pic>
        <p:nvPicPr>
          <p:cNvPr id="735" name="Google Shape;735;p55"/>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736" name="Google Shape;736;p5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7" name="Google Shape;737;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8" name="Google Shape;73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9" name="Google Shape;739;p55"/>
          <p:cNvSpPr/>
          <p:nvPr>
            <p:ph idx="2" type="pic"/>
          </p:nvPr>
        </p:nvSpPr>
        <p:spPr>
          <a:xfrm>
            <a:off x="324000" y="1893950"/>
            <a:ext cx="2555400" cy="1939500"/>
          </a:xfrm>
          <a:prstGeom prst="rect">
            <a:avLst/>
          </a:prstGeom>
          <a:noFill/>
          <a:ln>
            <a:noFill/>
          </a:ln>
        </p:spPr>
        <p:txBody>
          <a:bodyPr/>
          <a:p/>
        </p:txBody>
      </p:sp>
      <p:sp>
        <p:nvSpPr>
          <p:cNvPr id="740" name="Google Shape;740;p55"/>
          <p:cNvSpPr/>
          <p:nvPr>
            <p:ph idx="3" type="pic"/>
          </p:nvPr>
        </p:nvSpPr>
        <p:spPr>
          <a:xfrm>
            <a:off x="6256800" y="1893950"/>
            <a:ext cx="2555400" cy="1939500"/>
          </a:xfrm>
          <a:prstGeom prst="rect">
            <a:avLst/>
          </a:prstGeom>
          <a:noFill/>
          <a:ln>
            <a:noFill/>
          </a:ln>
        </p:spPr>
        <p:txBody>
          <a:bodyPr/>
          <a:p/>
        </p:txBody>
      </p:sp>
      <p:sp>
        <p:nvSpPr>
          <p:cNvPr id="741" name="Google Shape;741;p55"/>
          <p:cNvSpPr/>
          <p:nvPr>
            <p:ph idx="4" type="pic"/>
          </p:nvPr>
        </p:nvSpPr>
        <p:spPr>
          <a:xfrm>
            <a:off x="3294300" y="1893950"/>
            <a:ext cx="2555400" cy="1939500"/>
          </a:xfrm>
          <a:prstGeom prst="rect">
            <a:avLst/>
          </a:prstGeom>
          <a:noFill/>
          <a:ln>
            <a:noFill/>
          </a:ln>
        </p:spPr>
        <p:txBody>
          <a:bodyPr/>
          <a:p/>
        </p:txBody>
      </p:sp>
      <p:grpSp>
        <p:nvGrpSpPr>
          <p:cNvPr id="742" name="Google Shape;742;p55"/>
          <p:cNvGrpSpPr/>
          <p:nvPr/>
        </p:nvGrpSpPr>
        <p:grpSpPr>
          <a:xfrm>
            <a:off x="1381028" y="4148538"/>
            <a:ext cx="457200" cy="457200"/>
            <a:chOff x="1020916" y="1442088"/>
            <a:chExt cx="457200" cy="457200"/>
          </a:xfrm>
        </p:grpSpPr>
        <p:pic>
          <p:nvPicPr>
            <p:cNvPr id="743" name="Google Shape;743;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4" name="Google Shape;744;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45" name="Google Shape;745;p55"/>
          <p:cNvGrpSpPr/>
          <p:nvPr/>
        </p:nvGrpSpPr>
        <p:grpSpPr>
          <a:xfrm>
            <a:off x="4331066" y="4148550"/>
            <a:ext cx="457200" cy="457200"/>
            <a:chOff x="1020916" y="1442088"/>
            <a:chExt cx="457200" cy="457200"/>
          </a:xfrm>
        </p:grpSpPr>
        <p:pic>
          <p:nvPicPr>
            <p:cNvPr id="746" name="Google Shape;746;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7" name="Google Shape;747;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48" name="Google Shape;748;p55"/>
          <p:cNvGrpSpPr/>
          <p:nvPr/>
        </p:nvGrpSpPr>
        <p:grpSpPr>
          <a:xfrm>
            <a:off x="7305791" y="4148538"/>
            <a:ext cx="457200" cy="457200"/>
            <a:chOff x="1020916" y="1442088"/>
            <a:chExt cx="457200" cy="457200"/>
          </a:xfrm>
        </p:grpSpPr>
        <p:pic>
          <p:nvPicPr>
            <p:cNvPr id="749" name="Google Shape;749;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0" name="Google Shape;750;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51" name="Google Shape;751;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2" name="Google Shape;752;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3" name="Google Shape;753;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54" name="Shape 754"/>
        <p:cNvGrpSpPr/>
        <p:nvPr/>
      </p:nvGrpSpPr>
      <p:grpSpPr>
        <a:xfrm>
          <a:off x="0" y="0"/>
          <a:ext cx="0" cy="0"/>
          <a:chOff x="0" y="0"/>
          <a:chExt cx="0" cy="0"/>
        </a:xfrm>
      </p:grpSpPr>
      <p:pic>
        <p:nvPicPr>
          <p:cNvPr id="755" name="Google Shape;755;p56"/>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756" name="Google Shape;756;p5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7" name="Google Shape;757;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8" name="Google Shape;758;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9" name="Google Shape;759;p56"/>
          <p:cNvSpPr/>
          <p:nvPr>
            <p:ph idx="2" type="pic"/>
          </p:nvPr>
        </p:nvSpPr>
        <p:spPr>
          <a:xfrm>
            <a:off x="324000" y="1893950"/>
            <a:ext cx="2555400" cy="1939500"/>
          </a:xfrm>
          <a:prstGeom prst="rect">
            <a:avLst/>
          </a:prstGeom>
          <a:noFill/>
          <a:ln>
            <a:noFill/>
          </a:ln>
        </p:spPr>
        <p:txBody>
          <a:bodyPr/>
          <a:p/>
        </p:txBody>
      </p:sp>
      <p:sp>
        <p:nvSpPr>
          <p:cNvPr id="760" name="Google Shape;760;p56"/>
          <p:cNvSpPr/>
          <p:nvPr>
            <p:ph idx="3" type="pic"/>
          </p:nvPr>
        </p:nvSpPr>
        <p:spPr>
          <a:xfrm>
            <a:off x="6256800" y="1893950"/>
            <a:ext cx="2555400" cy="1939500"/>
          </a:xfrm>
          <a:prstGeom prst="rect">
            <a:avLst/>
          </a:prstGeom>
          <a:noFill/>
          <a:ln>
            <a:noFill/>
          </a:ln>
        </p:spPr>
        <p:txBody>
          <a:bodyPr/>
          <a:p/>
        </p:txBody>
      </p:sp>
      <p:sp>
        <p:nvSpPr>
          <p:cNvPr id="761" name="Google Shape;761;p56"/>
          <p:cNvSpPr/>
          <p:nvPr>
            <p:ph idx="4" type="pic"/>
          </p:nvPr>
        </p:nvSpPr>
        <p:spPr>
          <a:xfrm>
            <a:off x="3294300" y="1893950"/>
            <a:ext cx="2555400" cy="1939500"/>
          </a:xfrm>
          <a:prstGeom prst="rect">
            <a:avLst/>
          </a:prstGeom>
          <a:noFill/>
          <a:ln>
            <a:noFill/>
          </a:ln>
        </p:spPr>
        <p:txBody>
          <a:bodyPr/>
          <a:p/>
        </p:txBody>
      </p:sp>
      <p:grpSp>
        <p:nvGrpSpPr>
          <p:cNvPr id="762" name="Google Shape;762;p56"/>
          <p:cNvGrpSpPr/>
          <p:nvPr/>
        </p:nvGrpSpPr>
        <p:grpSpPr>
          <a:xfrm>
            <a:off x="1381028" y="4148538"/>
            <a:ext cx="457200" cy="457200"/>
            <a:chOff x="1020916" y="1442088"/>
            <a:chExt cx="457200" cy="457200"/>
          </a:xfrm>
        </p:grpSpPr>
        <p:pic>
          <p:nvPicPr>
            <p:cNvPr id="763" name="Google Shape;763;p5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64" name="Google Shape;764;p5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65" name="Google Shape;765;p56"/>
          <p:cNvGrpSpPr/>
          <p:nvPr/>
        </p:nvGrpSpPr>
        <p:grpSpPr>
          <a:xfrm>
            <a:off x="4331066" y="4148550"/>
            <a:ext cx="457200" cy="457200"/>
            <a:chOff x="1020916" y="1442088"/>
            <a:chExt cx="457200" cy="457200"/>
          </a:xfrm>
        </p:grpSpPr>
        <p:pic>
          <p:nvPicPr>
            <p:cNvPr id="766" name="Google Shape;766;p5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67" name="Google Shape;767;p5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68" name="Google Shape;768;p56"/>
          <p:cNvGrpSpPr/>
          <p:nvPr/>
        </p:nvGrpSpPr>
        <p:grpSpPr>
          <a:xfrm>
            <a:off x="7305791" y="4148538"/>
            <a:ext cx="457200" cy="457200"/>
            <a:chOff x="1020916" y="1442088"/>
            <a:chExt cx="457200" cy="457200"/>
          </a:xfrm>
        </p:grpSpPr>
        <p:pic>
          <p:nvPicPr>
            <p:cNvPr id="769" name="Google Shape;769;p5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70" name="Google Shape;770;p5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71" name="Google Shape;771;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2" name="Google Shape;772;p56"/>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3" name="Google Shape;773;p56"/>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74" name="Shape 774"/>
        <p:cNvGrpSpPr/>
        <p:nvPr/>
      </p:nvGrpSpPr>
      <p:grpSpPr>
        <a:xfrm>
          <a:off x="0" y="0"/>
          <a:ext cx="0" cy="0"/>
          <a:chOff x="0" y="0"/>
          <a:chExt cx="0" cy="0"/>
        </a:xfrm>
      </p:grpSpPr>
      <p:pic>
        <p:nvPicPr>
          <p:cNvPr id="775" name="Google Shape;775;p5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6" name="Google Shape;776;p5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7" name="Google Shape;77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8" name="Google Shape;77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9" name="Google Shape;779;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80" name="Google Shape;780;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82" name="Shape 782"/>
        <p:cNvGrpSpPr/>
        <p:nvPr/>
      </p:nvGrpSpPr>
      <p:grpSpPr>
        <a:xfrm>
          <a:off x="0" y="0"/>
          <a:ext cx="0" cy="0"/>
          <a:chOff x="0" y="0"/>
          <a:chExt cx="0" cy="0"/>
        </a:xfrm>
      </p:grpSpPr>
      <p:pic>
        <p:nvPicPr>
          <p:cNvPr id="783" name="Google Shape;783;p58"/>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784" name="Google Shape;784;p5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5" name="Google Shape;785;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6" name="Google Shape;786;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7" name="Google Shape;787;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88" name="Google Shape;788;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90" name="Shape 790"/>
        <p:cNvGrpSpPr/>
        <p:nvPr/>
      </p:nvGrpSpPr>
      <p:grpSpPr>
        <a:xfrm>
          <a:off x="0" y="0"/>
          <a:ext cx="0" cy="0"/>
          <a:chOff x="0" y="0"/>
          <a:chExt cx="0" cy="0"/>
        </a:xfrm>
      </p:grpSpPr>
      <p:pic>
        <p:nvPicPr>
          <p:cNvPr id="791" name="Google Shape;791;p59"/>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792" name="Google Shape;792;p5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3" name="Google Shape;793;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4" name="Google Shape;79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5" name="Google Shape;795;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6" name="Google Shape;796;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98" name="Shape 798"/>
        <p:cNvGrpSpPr/>
        <p:nvPr/>
      </p:nvGrpSpPr>
      <p:grpSpPr>
        <a:xfrm>
          <a:off x="0" y="0"/>
          <a:ext cx="0" cy="0"/>
          <a:chOff x="0" y="0"/>
          <a:chExt cx="0" cy="0"/>
        </a:xfrm>
      </p:grpSpPr>
      <p:pic>
        <p:nvPicPr>
          <p:cNvPr id="799" name="Google Shape;799;p60"/>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00" name="Google Shape;800;p6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2" name="Google Shape;802;p6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3" name="Google Shape;803;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804" name="Google Shape;804;p6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5" name="Google Shape;805;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806" name="Shape 806"/>
        <p:cNvGrpSpPr/>
        <p:nvPr/>
      </p:nvGrpSpPr>
      <p:grpSpPr>
        <a:xfrm>
          <a:off x="0" y="0"/>
          <a:ext cx="0" cy="0"/>
          <a:chOff x="0" y="0"/>
          <a:chExt cx="0" cy="0"/>
        </a:xfrm>
      </p:grpSpPr>
      <p:pic>
        <p:nvPicPr>
          <p:cNvPr id="807" name="Google Shape;807;p6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8" name="Google Shape;808;p6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9" name="Google Shape;809;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0" name="Google Shape;810;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11" name="Google Shape;811;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12" name="Google Shape;812;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13" name="Google Shape;813;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4" name="Google Shape;814;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15" name="Shape 815"/>
        <p:cNvGrpSpPr/>
        <p:nvPr/>
      </p:nvGrpSpPr>
      <p:grpSpPr>
        <a:xfrm>
          <a:off x="0" y="0"/>
          <a:ext cx="0" cy="0"/>
          <a:chOff x="0" y="0"/>
          <a:chExt cx="0" cy="0"/>
        </a:xfrm>
      </p:grpSpPr>
      <p:pic>
        <p:nvPicPr>
          <p:cNvPr id="816" name="Google Shape;816;p62"/>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17" name="Google Shape;817;p6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9" name="Google Shape;819;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0" name="Google Shape;82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21" name="Google Shape;821;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22" name="Google Shape;822;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3" name="Google Shape;823;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24" name="Shape 824"/>
        <p:cNvGrpSpPr/>
        <p:nvPr/>
      </p:nvGrpSpPr>
      <p:grpSpPr>
        <a:xfrm>
          <a:off x="0" y="0"/>
          <a:ext cx="0" cy="0"/>
          <a:chOff x="0" y="0"/>
          <a:chExt cx="0" cy="0"/>
        </a:xfrm>
      </p:grpSpPr>
      <p:pic>
        <p:nvPicPr>
          <p:cNvPr id="825" name="Google Shape;825;p63"/>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26" name="Google Shape;826;p6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8" name="Google Shape;828;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9" name="Google Shape;829;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30" name="Google Shape;830;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31" name="Google Shape;831;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2" name="Google Shape;832;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33" name="Shape 833"/>
        <p:cNvGrpSpPr/>
        <p:nvPr/>
      </p:nvGrpSpPr>
      <p:grpSpPr>
        <a:xfrm>
          <a:off x="0" y="0"/>
          <a:ext cx="0" cy="0"/>
          <a:chOff x="0" y="0"/>
          <a:chExt cx="0" cy="0"/>
        </a:xfrm>
      </p:grpSpPr>
      <p:pic>
        <p:nvPicPr>
          <p:cNvPr id="834" name="Google Shape;834;p64"/>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35" name="Google Shape;835;p6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37" name="Google Shape;837;p6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38" name="Google Shape;838;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39" name="Google Shape;839;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40" name="Google Shape;840;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1" name="Google Shape;841;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42" name="Shape 842"/>
        <p:cNvGrpSpPr/>
        <p:nvPr/>
      </p:nvGrpSpPr>
      <p:grpSpPr>
        <a:xfrm>
          <a:off x="0" y="0"/>
          <a:ext cx="0" cy="0"/>
          <a:chOff x="0" y="0"/>
          <a:chExt cx="0" cy="0"/>
        </a:xfrm>
      </p:grpSpPr>
      <p:pic>
        <p:nvPicPr>
          <p:cNvPr id="843" name="Google Shape;843;p6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44" name="Google Shape;844;p6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5" name="Google Shape;845;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6" name="Google Shape;846;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47" name="Google Shape;847;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48" name="Google Shape;848;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49" name="Google Shape;849;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0" name="Google Shape;850;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51" name="Shape 851"/>
        <p:cNvGrpSpPr/>
        <p:nvPr/>
      </p:nvGrpSpPr>
      <p:grpSpPr>
        <a:xfrm>
          <a:off x="0" y="0"/>
          <a:ext cx="0" cy="0"/>
          <a:chOff x="0" y="0"/>
          <a:chExt cx="0" cy="0"/>
        </a:xfrm>
      </p:grpSpPr>
      <p:pic>
        <p:nvPicPr>
          <p:cNvPr id="852" name="Google Shape;852;p66"/>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53" name="Google Shape;853;p6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5" name="Google Shape;855;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6" name="Google Shape;856;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57" name="Google Shape;857;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58" name="Google Shape;858;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9" name="Google Shape;859;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60" name="Shape 860"/>
        <p:cNvGrpSpPr/>
        <p:nvPr/>
      </p:nvGrpSpPr>
      <p:grpSpPr>
        <a:xfrm>
          <a:off x="0" y="0"/>
          <a:ext cx="0" cy="0"/>
          <a:chOff x="0" y="0"/>
          <a:chExt cx="0" cy="0"/>
        </a:xfrm>
      </p:grpSpPr>
      <p:pic>
        <p:nvPicPr>
          <p:cNvPr id="861" name="Google Shape;861;p67"/>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62" name="Google Shape;862;p6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4" name="Google Shape;864;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5" name="Google Shape;865;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66" name="Google Shape;866;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7" name="Google Shape;867;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8" name="Google Shape;868;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69" name="Shape 869"/>
        <p:cNvGrpSpPr/>
        <p:nvPr/>
      </p:nvGrpSpPr>
      <p:grpSpPr>
        <a:xfrm>
          <a:off x="0" y="0"/>
          <a:ext cx="0" cy="0"/>
          <a:chOff x="0" y="0"/>
          <a:chExt cx="0" cy="0"/>
        </a:xfrm>
      </p:grpSpPr>
      <p:pic>
        <p:nvPicPr>
          <p:cNvPr id="870" name="Google Shape;870;p68"/>
          <p:cNvPicPr preferRelativeResize="0"/>
          <p:nvPr/>
        </p:nvPicPr>
        <p:blipFill rotWithShape="1">
          <a:blip r:embed="rId2">
            <a:alphaModFix/>
          </a:blip>
          <a:srcRect b="1672" l="0" r="0" t="1663"/>
          <a:stretch/>
        </p:blipFill>
        <p:spPr>
          <a:xfrm>
            <a:off x="0" y="532525"/>
            <a:ext cx="9151202" cy="116709"/>
          </a:xfrm>
          <a:prstGeom prst="rect">
            <a:avLst/>
          </a:prstGeom>
          <a:noFill/>
          <a:ln>
            <a:noFill/>
          </a:ln>
        </p:spPr>
      </p:pic>
      <p:sp>
        <p:nvSpPr>
          <p:cNvPr id="871" name="Google Shape;871;p6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6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73" name="Google Shape;873;p6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74" name="Google Shape;874;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75" name="Google Shape;875;p68"/>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76" name="Google Shape;876;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7" name="Google Shape;877;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78" name="Shape 878"/>
        <p:cNvGrpSpPr/>
        <p:nvPr/>
      </p:nvGrpSpPr>
      <p:grpSpPr>
        <a:xfrm>
          <a:off x="0" y="0"/>
          <a:ext cx="0" cy="0"/>
          <a:chOff x="0" y="0"/>
          <a:chExt cx="0" cy="0"/>
        </a:xfrm>
      </p:grpSpPr>
      <p:grpSp>
        <p:nvGrpSpPr>
          <p:cNvPr id="879" name="Google Shape;879;p69"/>
          <p:cNvGrpSpPr/>
          <p:nvPr/>
        </p:nvGrpSpPr>
        <p:grpSpPr>
          <a:xfrm>
            <a:off x="0" y="0"/>
            <a:ext cx="9151202" cy="652534"/>
            <a:chOff x="0" y="0"/>
            <a:chExt cx="9151202" cy="652534"/>
          </a:xfrm>
        </p:grpSpPr>
        <p:sp>
          <p:nvSpPr>
            <p:cNvPr id="880" name="Google Shape;880;p6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1" name="Google Shape;881;p69"/>
            <p:cNvPicPr preferRelativeResize="0"/>
            <p:nvPr/>
          </p:nvPicPr>
          <p:blipFill rotWithShape="1">
            <a:blip r:embed="rId2">
              <a:alphaModFix/>
            </a:blip>
            <a:srcRect b="1710" l="0" r="0" t="1700"/>
            <a:stretch/>
          </p:blipFill>
          <p:spPr>
            <a:xfrm>
              <a:off x="0" y="535825"/>
              <a:ext cx="9151202" cy="116709"/>
            </a:xfrm>
            <a:prstGeom prst="rect">
              <a:avLst/>
            </a:prstGeom>
            <a:noFill/>
            <a:ln>
              <a:noFill/>
            </a:ln>
          </p:spPr>
        </p:pic>
      </p:grpSp>
      <p:sp>
        <p:nvSpPr>
          <p:cNvPr id="882" name="Google Shape;882;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3" name="Google Shape;883;p69"/>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84" name="Google Shape;884;p6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5" name="Google Shape;885;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86" name="Shape 886"/>
        <p:cNvGrpSpPr/>
        <p:nvPr/>
      </p:nvGrpSpPr>
      <p:grpSpPr>
        <a:xfrm>
          <a:off x="0" y="0"/>
          <a:ext cx="0" cy="0"/>
          <a:chOff x="0" y="0"/>
          <a:chExt cx="0" cy="0"/>
        </a:xfrm>
      </p:grpSpPr>
      <p:grpSp>
        <p:nvGrpSpPr>
          <p:cNvPr id="887" name="Google Shape;887;p70"/>
          <p:cNvGrpSpPr/>
          <p:nvPr/>
        </p:nvGrpSpPr>
        <p:grpSpPr>
          <a:xfrm>
            <a:off x="0" y="0"/>
            <a:ext cx="9151202" cy="886259"/>
            <a:chOff x="0" y="0"/>
            <a:chExt cx="9151202" cy="886259"/>
          </a:xfrm>
        </p:grpSpPr>
        <p:sp>
          <p:nvSpPr>
            <p:cNvPr id="888" name="Google Shape;888;p7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9" name="Google Shape;889;p70"/>
            <p:cNvPicPr preferRelativeResize="0"/>
            <p:nvPr/>
          </p:nvPicPr>
          <p:blipFill rotWithShape="1">
            <a:blip r:embed="rId2">
              <a:alphaModFix/>
            </a:blip>
            <a:srcRect b="1710" l="0" r="0" t="1700"/>
            <a:stretch/>
          </p:blipFill>
          <p:spPr>
            <a:xfrm>
              <a:off x="0" y="769550"/>
              <a:ext cx="9151202" cy="116709"/>
            </a:xfrm>
            <a:prstGeom prst="rect">
              <a:avLst/>
            </a:prstGeom>
            <a:noFill/>
            <a:ln>
              <a:noFill/>
            </a:ln>
          </p:spPr>
        </p:pic>
      </p:grpSp>
      <p:sp>
        <p:nvSpPr>
          <p:cNvPr id="890" name="Google Shape;890;p70"/>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1" name="Google Shape;891;p7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92" name="Google Shape;892;p70"/>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93" name="Google Shape;893;p7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94" name="Shape 894"/>
        <p:cNvGrpSpPr/>
        <p:nvPr/>
      </p:nvGrpSpPr>
      <p:grpSpPr>
        <a:xfrm>
          <a:off x="0" y="0"/>
          <a:ext cx="0" cy="0"/>
          <a:chOff x="0" y="0"/>
          <a:chExt cx="0" cy="0"/>
        </a:xfrm>
      </p:grpSpPr>
      <p:sp>
        <p:nvSpPr>
          <p:cNvPr id="895" name="Google Shape;895;p7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96" name="Google Shape;896;p7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97" name="Google Shape;897;p7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98" name="Google Shape;898;p7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99" name="Google Shape;899;p7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900" name="Google Shape;900;p7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901" name="Google Shape;901;p7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902" name="Google Shape;902;p7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903" name="Google Shape;903;p7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904" name="Shape 904"/>
        <p:cNvGrpSpPr/>
        <p:nvPr/>
      </p:nvGrpSpPr>
      <p:grpSpPr>
        <a:xfrm>
          <a:off x="0" y="0"/>
          <a:ext cx="0" cy="0"/>
          <a:chOff x="0" y="0"/>
          <a:chExt cx="0" cy="0"/>
        </a:xfrm>
      </p:grpSpPr>
      <p:pic>
        <p:nvPicPr>
          <p:cNvPr id="905" name="Google Shape;905;p7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906" name="Google Shape;906;p72"/>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907" name="Shape 907"/>
        <p:cNvGrpSpPr/>
        <p:nvPr/>
      </p:nvGrpSpPr>
      <p:grpSpPr>
        <a:xfrm>
          <a:off x="0" y="0"/>
          <a:ext cx="0" cy="0"/>
          <a:chOff x="0" y="0"/>
          <a:chExt cx="0" cy="0"/>
        </a:xfrm>
      </p:grpSpPr>
      <p:sp>
        <p:nvSpPr>
          <p:cNvPr id="908" name="Google Shape;908;p73"/>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9" name="Google Shape;909;p7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 Id="rId3"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6.xml"/><Relationship Id="rId3" Type="http://schemas.openxmlformats.org/officeDocument/2006/relationships/image" Target="../media/image73.png"/><Relationship Id="rId4" Type="http://schemas.openxmlformats.org/officeDocument/2006/relationships/image" Target="../media/image7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7.xml"/><Relationship Id="rId3" Type="http://schemas.openxmlformats.org/officeDocument/2006/relationships/image" Target="../media/image8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xml"/><Relationship Id="rId3" Type="http://schemas.openxmlformats.org/officeDocument/2006/relationships/image" Target="../media/image82.jpg"/><Relationship Id="rId4" Type="http://schemas.openxmlformats.org/officeDocument/2006/relationships/image" Target="../media/image80.jpg"/><Relationship Id="rId5" Type="http://schemas.openxmlformats.org/officeDocument/2006/relationships/image" Target="../media/image77.jpg"/><Relationship Id="rId6" Type="http://schemas.openxmlformats.org/officeDocument/2006/relationships/image" Target="../media/image78.jpg"/><Relationship Id="rId7" Type="http://schemas.openxmlformats.org/officeDocument/2006/relationships/image" Target="../media/image83.jpg"/><Relationship Id="rId8" Type="http://schemas.openxmlformats.org/officeDocument/2006/relationships/image" Target="../media/image8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7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2.xml"/><Relationship Id="rId3" Type="http://schemas.openxmlformats.org/officeDocument/2006/relationships/image" Target="../media/image79.png"/><Relationship Id="rId4" Type="http://schemas.openxmlformats.org/officeDocument/2006/relationships/image" Target="../media/image8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13.xml"/><Relationship Id="rId3" Type="http://schemas.openxmlformats.org/officeDocument/2006/relationships/image" Target="../media/image65.png"/><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4.xml"/><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90.png"/><Relationship Id="rId6" Type="http://schemas.openxmlformats.org/officeDocument/2006/relationships/image" Target="../media/image96.png"/><Relationship Id="rId7" Type="http://schemas.openxmlformats.org/officeDocument/2006/relationships/image" Target="../media/image8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 Id="rId3" Type="http://schemas.openxmlformats.org/officeDocument/2006/relationships/image" Target="../media/image6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7.xml"/><Relationship Id="rId3" Type="http://schemas.openxmlformats.org/officeDocument/2006/relationships/image" Target="../media/image73.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8.xml"/><Relationship Id="rId3" Type="http://schemas.openxmlformats.org/officeDocument/2006/relationships/image" Target="../media/image9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0.xml"/><Relationship Id="rId3" Type="http://schemas.openxmlformats.org/officeDocument/2006/relationships/image" Target="../media/image91.png"/><Relationship Id="rId4" Type="http://schemas.openxmlformats.org/officeDocument/2006/relationships/image" Target="../media/image101.png"/><Relationship Id="rId5" Type="http://schemas.openxmlformats.org/officeDocument/2006/relationships/image" Target="../media/image98.png"/><Relationship Id="rId6" Type="http://schemas.openxmlformats.org/officeDocument/2006/relationships/image" Target="../media/image97.png"/><Relationship Id="rId7" Type="http://schemas.openxmlformats.org/officeDocument/2006/relationships/image" Target="../media/image10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1.xml"/><Relationship Id="rId3" Type="http://schemas.openxmlformats.org/officeDocument/2006/relationships/image" Target="../media/image91.png"/><Relationship Id="rId4" Type="http://schemas.openxmlformats.org/officeDocument/2006/relationships/image" Target="../media/image99.png"/><Relationship Id="rId5" Type="http://schemas.openxmlformats.org/officeDocument/2006/relationships/image" Target="../media/image10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2.xml"/><Relationship Id="rId3" Type="http://schemas.openxmlformats.org/officeDocument/2006/relationships/image" Target="../media/image91.png"/><Relationship Id="rId4" Type="http://schemas.openxmlformats.org/officeDocument/2006/relationships/image" Target="../media/image10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3.xml"/><Relationship Id="rId3" Type="http://schemas.openxmlformats.org/officeDocument/2006/relationships/image" Target="../media/image6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4.xml"/><Relationship Id="rId3" Type="http://schemas.openxmlformats.org/officeDocument/2006/relationships/image" Target="../media/image105.png"/><Relationship Id="rId4" Type="http://schemas.openxmlformats.org/officeDocument/2006/relationships/image" Target="../media/image104.png"/><Relationship Id="rId5" Type="http://schemas.openxmlformats.org/officeDocument/2006/relationships/image" Target="../media/image107.png"/><Relationship Id="rId6" Type="http://schemas.openxmlformats.org/officeDocument/2006/relationships/image" Target="../media/image109.png"/><Relationship Id="rId7" Type="http://schemas.openxmlformats.org/officeDocument/2006/relationships/image" Target="../media/image10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Isbedelka cimilada iyo soosaarka cuntada</a:t>
            </a:r>
            <a:endParaRPr/>
          </a:p>
        </p:txBody>
      </p:sp>
      <p:sp>
        <p:nvSpPr>
          <p:cNvPr id="915" name="Google Shape;915;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Isbedelka cimilada iyo kala-duwanaanshaha noolaha (biodiversity)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9" name="Shape 919"/>
        <p:cNvGrpSpPr/>
        <p:nvPr/>
      </p:nvGrpSpPr>
      <p:grpSpPr>
        <a:xfrm>
          <a:off x="0" y="0"/>
          <a:ext cx="0" cy="0"/>
          <a:chOff x="0" y="0"/>
          <a:chExt cx="0" cy="0"/>
        </a:xfrm>
      </p:grpSpPr>
      <p:sp>
        <p:nvSpPr>
          <p:cNvPr id="920" name="Google Shape;920;p75"/>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76"/>
          <p:cNvSpPr txBox="1"/>
          <p:nvPr>
            <p:ph idx="1" type="subTitle"/>
          </p:nvPr>
        </p:nvSpPr>
        <p:spPr>
          <a:xfrm>
            <a:off x="666000" y="1620000"/>
            <a:ext cx="7351200" cy="25041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sharxi karaa sida soosaarka cuntada uu u saameeyo isbedelka cimilada oo uu uga qayb qaato, iyo sida isbeddelka cuntada uu uga caawin karo xaddididda isbedelka cimilada.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77"/>
          <p:cNvSpPr txBox="1"/>
          <p:nvPr>
            <p:ph idx="1" type="subTitle"/>
          </p:nvPr>
        </p:nvSpPr>
        <p:spPr>
          <a:xfrm>
            <a:off x="324000" y="810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kulaylka caalamiga ah (global warming)</a:t>
            </a:r>
            <a:endParaRPr/>
          </a:p>
        </p:txBody>
      </p:sp>
      <p:sp>
        <p:nvSpPr>
          <p:cNvPr id="931" name="Google Shape;931;p77"/>
          <p:cNvSpPr txBox="1"/>
          <p:nvPr>
            <p:ph idx="2" type="subTitle"/>
          </p:nvPr>
        </p:nvSpPr>
        <p:spPr>
          <a:xfrm>
            <a:off x="2699325" y="810000"/>
            <a:ext cx="40563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kororka heerkulka dusha sare ee dhulka</a:t>
            </a:r>
            <a:endParaRPr/>
          </a:p>
        </p:txBody>
      </p:sp>
      <p:sp>
        <p:nvSpPr>
          <p:cNvPr id="932" name="Google Shape;932;p77"/>
          <p:cNvSpPr txBox="1"/>
          <p:nvPr>
            <p:ph idx="3" type="subTitle"/>
          </p:nvPr>
        </p:nvSpPr>
        <p:spPr>
          <a:xfrm>
            <a:off x="324000" y="2699271"/>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bixin (emission)</a:t>
            </a:r>
            <a:endParaRPr/>
          </a:p>
        </p:txBody>
      </p:sp>
      <p:sp>
        <p:nvSpPr>
          <p:cNvPr id="933" name="Google Shape;933;p77"/>
          <p:cNvSpPr txBox="1"/>
          <p:nvPr>
            <p:ph idx="4" type="subTitle"/>
          </p:nvPr>
        </p:nvSpPr>
        <p:spPr>
          <a:xfrm>
            <a:off x="2699325" y="2699271"/>
            <a:ext cx="607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siideynta gaasaska aqalka dhirta (greenhouse gases) ee jawiga</a:t>
            </a:r>
            <a:endParaRPr/>
          </a:p>
        </p:txBody>
      </p:sp>
      <p:sp>
        <p:nvSpPr>
          <p:cNvPr id="934" name="Google Shape;934;p77"/>
          <p:cNvSpPr txBox="1"/>
          <p:nvPr>
            <p:ph idx="5" type="subTitle"/>
          </p:nvPr>
        </p:nvSpPr>
        <p:spPr>
          <a:xfrm>
            <a:off x="324000" y="41628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raadka kaarboonka (carbon footprint)</a:t>
            </a:r>
            <a:endParaRPr/>
          </a:p>
        </p:txBody>
      </p:sp>
      <p:sp>
        <p:nvSpPr>
          <p:cNvPr id="935" name="Google Shape;935;p77"/>
          <p:cNvSpPr txBox="1"/>
          <p:nvPr>
            <p:ph idx="6" type="subTitle"/>
          </p:nvPr>
        </p:nvSpPr>
        <p:spPr>
          <a:xfrm>
            <a:off x="2699325" y="4162800"/>
            <a:ext cx="5739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wadarta guud ee gaasaska aqalka dhirta (greenhouse gases) ee hawsha sii daysa</a:t>
            </a:r>
            <a:endParaRPr/>
          </a:p>
        </p:txBody>
      </p:sp>
      <p:sp>
        <p:nvSpPr>
          <p:cNvPr id="936" name="Google Shape;936;p77"/>
          <p:cNvSpPr txBox="1"/>
          <p:nvPr>
            <p:ph idx="7" type="subTitle"/>
          </p:nvPr>
        </p:nvSpPr>
        <p:spPr>
          <a:xfrm>
            <a:off x="324000" y="1648200"/>
            <a:ext cx="22035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gaasaska aqalka dhirta (greenhouse gases)</a:t>
            </a:r>
            <a:endParaRPr/>
          </a:p>
        </p:txBody>
      </p:sp>
      <p:sp>
        <p:nvSpPr>
          <p:cNvPr id="937" name="Google Shape;937;p77"/>
          <p:cNvSpPr txBox="1"/>
          <p:nvPr>
            <p:ph idx="8" type="subTitle"/>
          </p:nvPr>
        </p:nvSpPr>
        <p:spPr>
          <a:xfrm>
            <a:off x="2699325" y="1648200"/>
            <a:ext cx="5739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gaasaska jawiga kuwaas oo ka dhigaya inuu ka diirran yahay sidii ay ahaan lahaayeen iyaga la'aantood</a:t>
            </a:r>
            <a:endParaRPr/>
          </a:p>
        </p:txBody>
      </p:sp>
      <p:sp>
        <p:nvSpPr>
          <p:cNvPr id="938" name="Google Shape;938;p77"/>
          <p:cNvSpPr txBox="1"/>
          <p:nvPr>
            <p:ph idx="9" type="subTitle"/>
          </p:nvPr>
        </p:nvSpPr>
        <p:spPr>
          <a:xfrm>
            <a:off x="324000" y="3477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isbedelka cimilada (climate change)</a:t>
            </a:r>
            <a:endParaRPr/>
          </a:p>
        </p:txBody>
      </p:sp>
      <p:sp>
        <p:nvSpPr>
          <p:cNvPr id="939" name="Google Shape;939;p77"/>
          <p:cNvSpPr txBox="1"/>
          <p:nvPr>
            <p:ph idx="13" type="subTitle"/>
          </p:nvPr>
        </p:nvSpPr>
        <p:spPr>
          <a:xfrm>
            <a:off x="2699325" y="3477000"/>
            <a:ext cx="57396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isbedelka muddada dheer ee qaababka cimilada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78"/>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Soosaarka cuntada iyo bixinta (emission) gaasaska aqalka dhirta (greenhouse gases)</a:t>
            </a:r>
            <a:endParaRPr/>
          </a:p>
        </p:txBody>
      </p:sp>
      <p:sp>
        <p:nvSpPr>
          <p:cNvPr id="945" name="Google Shape;945;p78"/>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Isbedelka cimilada iyo soosaarka cuntada</a:t>
            </a:r>
            <a:endParaRPr/>
          </a:p>
        </p:txBody>
      </p:sp>
      <p:sp>
        <p:nvSpPr>
          <p:cNvPr id="946" name="Google Shape;946;p78"/>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Beddelka cuntada si loo yareeyo isbedelka cimilada</a:t>
            </a:r>
            <a:endParaRPr/>
          </a:p>
        </p:txBody>
      </p:sp>
      <p:pic>
        <p:nvPicPr>
          <p:cNvPr id="947" name="Google Shape;947;p78"/>
          <p:cNvPicPr preferRelativeResize="0"/>
          <p:nvPr/>
        </p:nvPicPr>
        <p:blipFill>
          <a:blip r:embed="rId3">
            <a:alphaModFix/>
          </a:blip>
          <a:stretch>
            <a:fillRect/>
          </a:stretch>
        </p:blipFill>
        <p:spPr>
          <a:xfrm>
            <a:off x="417119" y="2064504"/>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9"/>
          <p:cNvSpPr txBox="1"/>
          <p:nvPr>
            <p:ph idx="1" type="body"/>
          </p:nvPr>
        </p:nvSpPr>
        <p:spPr>
          <a:xfrm>
            <a:off x="324000" y="810000"/>
            <a:ext cx="54504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Tirada dadka dhulka ayaa ka badan 8 bilyan oo qof.</a:t>
            </a:r>
            <a:r>
              <a:rPr lang="en-GB" sz="1800">
                <a:latin typeface="Lexend"/>
              </a:rPr>
              <a:t/>
            </a:r>
            <a:r>
              <a:rPr lang="en-GB" sz="1800">
                <a:latin typeface="Lexend"/>
              </a:rPr>
              <a:t/>
            </a:r>
            <a:endParaRPr sz="2000"/>
          </a:p>
        </p:txBody>
      </p:sp>
      <p:sp>
        <p:nvSpPr>
          <p:cNvPr id="953" name="Google Shape;953;p7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Soosaarka cuntada iyo bixinta (emission) gaasaska aqalka dhirta (greenhouse gases)</a:t>
            </a:r>
            <a:endParaRPr/>
          </a:p>
        </p:txBody>
      </p:sp>
      <p:pic>
        <p:nvPicPr>
          <p:cNvPr id="954" name="Google Shape;954;p79"/>
          <p:cNvPicPr preferRelativeResize="0"/>
          <p:nvPr/>
        </p:nvPicPr>
        <p:blipFill rotWithShape="1">
          <a:blip r:embed="rId3">
            <a:alphaModFix/>
          </a:blip>
          <a:srcRect b="0" l="0" r="2582" t="0"/>
          <a:stretch/>
        </p:blipFill>
        <p:spPr>
          <a:xfrm>
            <a:off x="5863675" y="1215725"/>
            <a:ext cx="2962800" cy="3024900"/>
          </a:xfrm>
          <a:prstGeom prst="ellipse">
            <a:avLst/>
          </a:prstGeom>
          <a:noFill/>
          <a:ln>
            <a:noFill/>
          </a:ln>
        </p:spPr>
      </p:pic>
      <p:sp>
        <p:nvSpPr>
          <p:cNvPr id="955" name="Google Shape;955;p79"/>
          <p:cNvSpPr txBox="1"/>
          <p:nvPr/>
        </p:nvSpPr>
        <p:spPr>
          <a:xfrm>
            <a:off x="6637050" y="4195600"/>
            <a:ext cx="16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Lexend"/>
                <a:ea typeface="Lexend"/>
                <a:cs typeface="Lexend"/>
                <a:sym typeface="Lexend"/>
              </a:rPr>
              <a:t>dhulka (planet Earth)</a:t>
            </a:r>
            <a:endParaRPr sz="1800">
              <a:solidFill>
                <a:srgbClr val="222222"/>
              </a:solidFill>
              <a:latin typeface="Lexend"/>
              <a:ea typeface="Lexend"/>
              <a:cs typeface="Lexend"/>
              <a:sym typeface="Lexend"/>
            </a:endParaRPr>
          </a:p>
        </p:txBody>
      </p:sp>
      <p:pic>
        <p:nvPicPr>
          <p:cNvPr id="956" name="Google Shape;956;p79"/>
          <p:cNvPicPr preferRelativeResize="0"/>
          <p:nvPr/>
        </p:nvPicPr>
        <p:blipFill rotWithShape="1">
          <a:blip r:embed="rId4">
            <a:alphaModFix/>
          </a:blip>
          <a:srcRect b="17725" l="8592" r="82116" t="17251"/>
          <a:stretch/>
        </p:blipFill>
        <p:spPr>
          <a:xfrm>
            <a:off x="5510700" y="2427413"/>
            <a:ext cx="352987" cy="1235050"/>
          </a:xfrm>
          <a:prstGeom prst="rect">
            <a:avLst/>
          </a:prstGeom>
          <a:noFill/>
          <a:ln>
            <a:noFill/>
          </a:ln>
        </p:spPr>
      </p:pic>
      <p:sp>
        <p:nvSpPr>
          <p:cNvPr id="957" name="Google Shape;957;p79"/>
          <p:cNvSpPr txBox="1"/>
          <p:nvPr>
            <p:ph idx="1" type="body"/>
          </p:nvPr>
        </p:nvSpPr>
        <p:spPr>
          <a:xfrm>
            <a:off x="324000" y="1851400"/>
            <a:ext cx="54504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Soosaarista cunto ku filan oo loogu talagalay dhammaan dadkaasi ayaa horeba caqabad u ah.</a:t>
            </a:r>
            <a:endParaRPr sz="2000"/>
          </a:p>
        </p:txBody>
      </p:sp>
      <p:sp>
        <p:nvSpPr>
          <p:cNvPr id="958" name="Google Shape;958;p79"/>
          <p:cNvSpPr txBox="1"/>
          <p:nvPr>
            <p:ph idx="1" type="body"/>
          </p:nvPr>
        </p:nvSpPr>
        <p:spPr>
          <a:xfrm>
            <a:off x="324000" y="2892800"/>
            <a:ext cx="50319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kastaba ha ahaatee, heerkulka dusha sare ee dhulka ayaa sidoo kale sii kordhaya.</a:t>
            </a:r>
            <a:r>
              <a:rPr lang="en-GB" sz="1800">
                <a:latin typeface="Lexend"/>
              </a:rPr>
              <a:t/>
            </a:r>
            <a:r>
              <a:rPr lang="en-GB" sz="1800">
                <a:latin typeface="Lexend"/>
              </a:rPr>
              <a:t/>
            </a:r>
            <a:endParaRPr sz="2000"/>
          </a:p>
        </p:txBody>
      </p:sp>
      <p:sp>
        <p:nvSpPr>
          <p:cNvPr id="959" name="Google Shape;959;p79"/>
          <p:cNvSpPr txBox="1"/>
          <p:nvPr>
            <p:ph idx="1" type="body"/>
          </p:nvPr>
        </p:nvSpPr>
        <p:spPr>
          <a:xfrm>
            <a:off x="324000" y="3934200"/>
            <a:ext cx="54504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Kulaylka caalamiga ah wuxuu ka dhigayaa soo saarista cunto ku filan mid aad u adag.</a:t>
            </a:r>
            <a:r>
              <a:rPr b="1" lang="en-GB" sz="1800">
                <a:latin typeface="Lexend"/>
              </a:rPr>
              <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8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koriyo (greenhouse gases)</a:t>
            </a:r>
            <a:endParaRPr/>
          </a:p>
        </p:txBody>
      </p:sp>
      <p:grpSp>
        <p:nvGrpSpPr>
          <p:cNvPr id="965" name="Google Shape;965;p80"/>
          <p:cNvGrpSpPr/>
          <p:nvPr/>
        </p:nvGrpSpPr>
        <p:grpSpPr>
          <a:xfrm>
            <a:off x="5233451" y="1224718"/>
            <a:ext cx="3576031" cy="3059991"/>
            <a:chOff x="576000" y="1365325"/>
            <a:chExt cx="3961923" cy="3383075"/>
          </a:xfrm>
        </p:grpSpPr>
        <p:pic>
          <p:nvPicPr>
            <p:cNvPr id="966" name="Google Shape;966;p80"/>
            <p:cNvPicPr preferRelativeResize="0"/>
            <p:nvPr/>
          </p:nvPicPr>
          <p:blipFill rotWithShape="1">
            <a:blip r:embed="rId3">
              <a:alphaModFix/>
            </a:blip>
            <a:srcRect b="21854" l="2535" r="11236" t="566"/>
            <a:stretch/>
          </p:blipFill>
          <p:spPr>
            <a:xfrm>
              <a:off x="576000" y="1365325"/>
              <a:ext cx="3961923" cy="2986874"/>
            </a:xfrm>
            <a:prstGeom prst="rect">
              <a:avLst/>
            </a:prstGeom>
            <a:noFill/>
            <a:ln>
              <a:noFill/>
            </a:ln>
          </p:spPr>
        </p:pic>
        <p:pic>
          <p:nvPicPr>
            <p:cNvPr id="967" name="Google Shape;967;p80"/>
            <p:cNvPicPr preferRelativeResize="0"/>
            <p:nvPr/>
          </p:nvPicPr>
          <p:blipFill rotWithShape="1">
            <a:blip r:embed="rId3">
              <a:alphaModFix/>
            </a:blip>
            <a:srcRect b="1662" l="7083" r="6643" t="47192"/>
            <a:stretch/>
          </p:blipFill>
          <p:spPr>
            <a:xfrm>
              <a:off x="576000" y="2780375"/>
              <a:ext cx="3961923" cy="1968025"/>
            </a:xfrm>
            <a:prstGeom prst="rect">
              <a:avLst/>
            </a:prstGeom>
            <a:noFill/>
            <a:ln>
              <a:noFill/>
            </a:ln>
          </p:spPr>
        </p:pic>
      </p:grpSp>
      <p:cxnSp>
        <p:nvCxnSpPr>
          <p:cNvPr id="968" name="Google Shape;968;p80"/>
          <p:cNvCxnSpPr/>
          <p:nvPr/>
        </p:nvCxnSpPr>
        <p:spPr>
          <a:xfrm>
            <a:off x="7077196" y="2752697"/>
            <a:ext cx="3300" cy="553500"/>
          </a:xfrm>
          <a:prstGeom prst="straightConnector1">
            <a:avLst/>
          </a:prstGeom>
          <a:noFill/>
          <a:ln cap="flat" cmpd="sng" w="19050">
            <a:solidFill>
              <a:srgbClr val="FFFFFF"/>
            </a:solidFill>
            <a:prstDash val="solid"/>
            <a:round/>
            <a:headEnd len="med" w="med" type="triangle"/>
            <a:tailEnd len="med" w="med" type="triangle"/>
          </a:ln>
        </p:spPr>
      </p:cxnSp>
      <p:sp>
        <p:nvSpPr>
          <p:cNvPr id="969" name="Google Shape;969;p80"/>
          <p:cNvSpPr txBox="1"/>
          <p:nvPr/>
        </p:nvSpPr>
        <p:spPr>
          <a:xfrm>
            <a:off x="7174074" y="2779075"/>
            <a:ext cx="1469400" cy="50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F2F2F2"/>
                </a:solidFill>
                <a:latin typeface="Lexend"/>
                <a:ea typeface="Lexend"/>
                <a:cs typeface="Lexend"/>
                <a:sym typeface="Lexend"/>
              </a:rPr>
              <a:t>jawiga (atmosphere)</a:t>
            </a:r>
            <a:endParaRPr sz="1800">
              <a:solidFill>
                <a:srgbClr val="F2F2F2"/>
              </a:solidFill>
              <a:latin typeface="Lexend"/>
              <a:ea typeface="Lexend"/>
              <a:cs typeface="Lexend"/>
              <a:sym typeface="Lexend"/>
            </a:endParaRPr>
          </a:p>
        </p:txBody>
      </p:sp>
      <p:sp>
        <p:nvSpPr>
          <p:cNvPr id="970" name="Google Shape;970;p80"/>
          <p:cNvSpPr txBox="1"/>
          <p:nvPr/>
        </p:nvSpPr>
        <p:spPr>
          <a:xfrm>
            <a:off x="6701060" y="3602800"/>
            <a:ext cx="982800" cy="417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Lexend"/>
                <a:ea typeface="Lexend"/>
                <a:cs typeface="Lexend"/>
                <a:sym typeface="Lexend"/>
              </a:rPr>
              <a:t>Dhulka (Earth)</a:t>
            </a:r>
            <a:endParaRPr sz="1800">
              <a:solidFill>
                <a:srgbClr val="222222"/>
              </a:solidFill>
              <a:latin typeface="Lexend"/>
              <a:ea typeface="Lexend"/>
              <a:cs typeface="Lexend"/>
              <a:sym typeface="Lexend"/>
            </a:endParaRPr>
          </a:p>
        </p:txBody>
      </p:sp>
      <p:sp>
        <p:nvSpPr>
          <p:cNvPr id="971" name="Google Shape;971;p80"/>
          <p:cNvSpPr txBox="1"/>
          <p:nvPr/>
        </p:nvSpPr>
        <p:spPr>
          <a:xfrm>
            <a:off x="342900" y="761575"/>
            <a:ext cx="4604100" cy="1301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100">
                <a:solidFill>
                  <a:srgbClr val="222222"/>
                </a:solidFill>
                <a:latin typeface="Lexend"/>
                <a:ea typeface="Lexend"/>
                <a:cs typeface="Lexend"/>
                <a:sym typeface="Lexend"/>
              </a:rPr>
              <a:t>Gaasaska aqalka dhirta lagu koriyo (greenhouse gases) ee jawiga (atmosphere) ku jira waxay ka dhigaan jawiga (atmosphere) iyo Dhulka (Earth) kuwo ka diiran sidii ay ahaan lahaayeen la'aantooda.</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sz="1900">
              <a:solidFill>
                <a:srgbClr val="222222"/>
              </a:solidFill>
              <a:latin typeface="Lexend"/>
              <a:ea typeface="Lexend"/>
              <a:cs typeface="Lexend"/>
              <a:sym typeface="Lexend"/>
            </a:endParaRPr>
          </a:p>
        </p:txBody>
      </p:sp>
      <p:sp>
        <p:nvSpPr>
          <p:cNvPr id="972" name="Google Shape;972;p80"/>
          <p:cNvSpPr txBox="1"/>
          <p:nvPr/>
        </p:nvSpPr>
        <p:spPr>
          <a:xfrm>
            <a:off x="5325836" y="2449013"/>
            <a:ext cx="1469400" cy="50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F2F2F2"/>
                </a:solidFill>
                <a:latin typeface="Lexend"/>
                <a:ea typeface="Lexend"/>
                <a:cs typeface="Lexend"/>
                <a:sym typeface="Lexend"/>
              </a:rPr>
              <a:t>gaasaska aqalka dhirta lagu koriyo (greenhouse gases)</a:t>
            </a:r>
            <a:endParaRPr sz="1800">
              <a:solidFill>
                <a:srgbClr val="F2F2F2"/>
              </a:solidFill>
              <a:latin typeface="Lexend"/>
              <a:ea typeface="Lexend"/>
              <a:cs typeface="Lexend"/>
              <a:sym typeface="Lexend"/>
            </a:endParaRPr>
          </a:p>
        </p:txBody>
      </p:sp>
      <p:cxnSp>
        <p:nvCxnSpPr>
          <p:cNvPr id="973" name="Google Shape;973;p80"/>
          <p:cNvCxnSpPr/>
          <p:nvPr/>
        </p:nvCxnSpPr>
        <p:spPr>
          <a:xfrm>
            <a:off x="6047950" y="2879525"/>
            <a:ext cx="393300" cy="503400"/>
          </a:xfrm>
          <a:prstGeom prst="straightConnector1">
            <a:avLst/>
          </a:prstGeom>
          <a:noFill/>
          <a:ln cap="flat" cmpd="sng" w="28575">
            <a:solidFill>
              <a:schemeClr val="lt1"/>
            </a:solidFill>
            <a:prstDash val="solid"/>
            <a:round/>
            <a:headEnd len="med" w="med" type="none"/>
            <a:tailEnd len="med" w="med" type="none"/>
          </a:ln>
        </p:spPr>
      </p:cxnSp>
      <p:sp>
        <p:nvSpPr>
          <p:cNvPr id="974" name="Google Shape;974;p80"/>
          <p:cNvSpPr txBox="1"/>
          <p:nvPr/>
        </p:nvSpPr>
        <p:spPr>
          <a:xfrm>
            <a:off x="342900" y="2385763"/>
            <a:ext cx="4604100" cy="292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22222"/>
                </a:solidFill>
                <a:latin typeface="Lexend"/>
                <a:ea typeface="Lexend"/>
                <a:cs typeface="Lexend"/>
                <a:sym typeface="Lexend"/>
              </a:rPr>
              <a:t>Tani waa saamaynta aqalka dhirta lagu koriyo (greenhouse effect).</a:t>
            </a:r>
            <a:r>
              <a:rPr lang="en-GB" sz="1100">
                <a:solidFill>
                  <a:srgbClr val="222222"/>
                </a:solidFill>
                <a:latin typeface="Lexend"/>
                <a:ea typeface="Lexend"/>
                <a:cs typeface="Lexend"/>
                <a:sym typeface="Lexend"/>
              </a:rPr>
              <a:t/>
            </a:r>
            <a:endParaRPr sz="1900">
              <a:solidFill>
                <a:srgbClr val="222222"/>
              </a:solidFill>
              <a:latin typeface="Lexend"/>
              <a:ea typeface="Lexend"/>
              <a:cs typeface="Lexend"/>
              <a:sym typeface="Lexend"/>
            </a:endParaRPr>
          </a:p>
        </p:txBody>
      </p:sp>
      <p:sp>
        <p:nvSpPr>
          <p:cNvPr id="975" name="Google Shape;975;p80"/>
          <p:cNvSpPr txBox="1"/>
          <p:nvPr/>
        </p:nvSpPr>
        <p:spPr>
          <a:xfrm>
            <a:off x="324000" y="3001050"/>
            <a:ext cx="4693800" cy="1637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222222"/>
                </a:solidFill>
                <a:latin typeface="Lexend"/>
                <a:ea typeface="Lexend"/>
                <a:cs typeface="Lexend"/>
                <a:sym typeface="Lexend"/>
              </a:rPr>
              <a:t>99% saynisyahano ayaa aaminsan in bixinta (emission) gaasaska aqalka dhirta lagu koriyo (greenhouse gases) ee ka timaadda hawlgallada aadanaha ay xoojisay saamaynta aqalka dhirta lagu koriyo (greenhouse effect), taasoo keentay kulaylka caalamiga ah iyo isbeddelka cimilada.</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sz="1900">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sp>
        <p:nvSpPr>
          <p:cNvPr id="980" name="Google Shape;980;p8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koriyo (greenhouse gases)</a:t>
            </a:r>
            <a:endParaRPr/>
          </a:p>
        </p:txBody>
      </p:sp>
      <p:sp>
        <p:nvSpPr>
          <p:cNvPr id="981" name="Google Shape;981;p81"/>
          <p:cNvSpPr txBox="1"/>
          <p:nvPr/>
        </p:nvSpPr>
        <p:spPr>
          <a:xfrm>
            <a:off x="324000" y="782425"/>
            <a:ext cx="71946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500"/>
              </a:spcAft>
              <a:buNone/>
            </a:pPr>
            <a:r>
              <a:rPr lang="en-GB" sz="1100">
                <a:solidFill>
                  <a:srgbClr val="222222"/>
                </a:solidFill>
                <a:latin typeface="Lexend"/>
                <a:ea typeface="Lexend"/>
                <a:cs typeface="Lexend"/>
                <a:sym typeface="Lexend"/>
              </a:rPr>
              <a:t>Marka isbeddelka cimiladu sii socdo, dhacdooyinka cimilada xad-dhaafka ah waxay noqdaan kuwa soo noqnoqda.</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p:txBody>
      </p:sp>
      <p:grpSp>
        <p:nvGrpSpPr>
          <p:cNvPr id="982" name="Google Shape;982;p81"/>
          <p:cNvGrpSpPr/>
          <p:nvPr/>
        </p:nvGrpSpPr>
        <p:grpSpPr>
          <a:xfrm>
            <a:off x="324000" y="2202641"/>
            <a:ext cx="3836400" cy="2291534"/>
            <a:chOff x="324000" y="2202641"/>
            <a:chExt cx="3836400" cy="2291534"/>
          </a:xfrm>
        </p:grpSpPr>
        <p:pic>
          <p:nvPicPr>
            <p:cNvPr id="983" name="Google Shape;983;p81"/>
            <p:cNvPicPr preferRelativeResize="0"/>
            <p:nvPr/>
          </p:nvPicPr>
          <p:blipFill rotWithShape="1">
            <a:blip r:embed="rId3">
              <a:alphaModFix/>
            </a:blip>
            <a:srcRect b="0" l="6506" r="40258" t="0"/>
            <a:stretch/>
          </p:blipFill>
          <p:spPr>
            <a:xfrm>
              <a:off x="2767375" y="2202642"/>
              <a:ext cx="1201363" cy="1371598"/>
            </a:xfrm>
            <a:prstGeom prst="rect">
              <a:avLst/>
            </a:prstGeom>
            <a:noFill/>
            <a:ln>
              <a:noFill/>
            </a:ln>
          </p:spPr>
        </p:pic>
        <p:pic>
          <p:nvPicPr>
            <p:cNvPr id="984" name="Google Shape;984;p81"/>
            <p:cNvPicPr preferRelativeResize="0"/>
            <p:nvPr/>
          </p:nvPicPr>
          <p:blipFill rotWithShape="1">
            <a:blip r:embed="rId4">
              <a:alphaModFix/>
            </a:blip>
            <a:srcRect b="0" l="17153" r="17153" t="0"/>
            <a:stretch/>
          </p:blipFill>
          <p:spPr>
            <a:xfrm>
              <a:off x="1545676" y="2202641"/>
              <a:ext cx="1201386" cy="1371600"/>
            </a:xfrm>
            <a:prstGeom prst="rect">
              <a:avLst/>
            </a:prstGeom>
            <a:noFill/>
            <a:ln>
              <a:noFill/>
            </a:ln>
          </p:spPr>
        </p:pic>
        <p:sp>
          <p:nvSpPr>
            <p:cNvPr id="985" name="Google Shape;985;p81"/>
            <p:cNvSpPr txBox="1"/>
            <p:nvPr/>
          </p:nvSpPr>
          <p:spPr>
            <a:xfrm>
              <a:off x="324000" y="3579775"/>
              <a:ext cx="3836400" cy="91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300">
                  <a:solidFill>
                    <a:srgbClr val="222222"/>
                  </a:solidFill>
                  <a:latin typeface="Lexend"/>
                  <a:ea typeface="Lexend"/>
                  <a:cs typeface="Lexend"/>
                  <a:sym typeface="Lexend"/>
                </a:rPr>
                <a:t>Meelaha qaarkood waxay la kulmi doonaan mowjado kulayl oo badan, taasoo keenta abaaraha iyo dabka duurka.</a:t>
              </a:r>
              <a:endParaRPr sz="1800">
                <a:solidFill>
                  <a:srgbClr val="222222"/>
                </a:solidFill>
                <a:latin typeface="Lexend"/>
                <a:ea typeface="Lexend"/>
                <a:cs typeface="Lexend"/>
                <a:sym typeface="Lexend"/>
              </a:endParaRPr>
            </a:p>
          </p:txBody>
        </p:sp>
        <p:pic>
          <p:nvPicPr>
            <p:cNvPr id="986" name="Google Shape;986;p81"/>
            <p:cNvPicPr preferRelativeResize="0"/>
            <p:nvPr/>
          </p:nvPicPr>
          <p:blipFill rotWithShape="1">
            <a:blip r:embed="rId5">
              <a:alphaModFix/>
            </a:blip>
            <a:srcRect b="6446" l="38670" r="6713" t="0"/>
            <a:stretch/>
          </p:blipFill>
          <p:spPr>
            <a:xfrm>
              <a:off x="324000" y="2202642"/>
              <a:ext cx="1201389" cy="1371598"/>
            </a:xfrm>
            <a:prstGeom prst="rect">
              <a:avLst/>
            </a:prstGeom>
            <a:noFill/>
            <a:ln>
              <a:noFill/>
            </a:ln>
          </p:spPr>
        </p:pic>
      </p:grpSp>
      <p:sp>
        <p:nvSpPr>
          <p:cNvPr id="987" name="Google Shape;987;p81"/>
          <p:cNvSpPr txBox="1"/>
          <p:nvPr/>
        </p:nvSpPr>
        <p:spPr>
          <a:xfrm>
            <a:off x="324000" y="1620625"/>
            <a:ext cx="85947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500"/>
              </a:spcAft>
              <a:buNone/>
            </a:pPr>
            <a:r>
              <a:rPr lang="en-GB" sz="1100">
                <a:solidFill>
                  <a:srgbClr val="222222"/>
                </a:solidFill>
                <a:latin typeface="Lexend"/>
                <a:ea typeface="Lexend"/>
                <a:cs typeface="Lexend"/>
                <a:sym typeface="Lexend"/>
              </a:rPr>
              <a:t>Tani waxay ka dhigaysaa soo saarista cunto ku filan qof kasta mid aad u adag.</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p:txBody>
      </p:sp>
      <p:grpSp>
        <p:nvGrpSpPr>
          <p:cNvPr id="988" name="Google Shape;988;p81"/>
          <p:cNvGrpSpPr/>
          <p:nvPr/>
        </p:nvGrpSpPr>
        <p:grpSpPr>
          <a:xfrm>
            <a:off x="4708475" y="2202648"/>
            <a:ext cx="3924000" cy="2291527"/>
            <a:chOff x="4708475" y="2202648"/>
            <a:chExt cx="3924000" cy="2291527"/>
          </a:xfrm>
        </p:grpSpPr>
        <p:grpSp>
          <p:nvGrpSpPr>
            <p:cNvPr id="989" name="Google Shape;989;p81"/>
            <p:cNvGrpSpPr/>
            <p:nvPr/>
          </p:nvGrpSpPr>
          <p:grpSpPr>
            <a:xfrm>
              <a:off x="4708475" y="2202648"/>
              <a:ext cx="3924000" cy="2291527"/>
              <a:chOff x="4708475" y="2202648"/>
              <a:chExt cx="3924000" cy="2291527"/>
            </a:xfrm>
          </p:grpSpPr>
          <p:pic>
            <p:nvPicPr>
              <p:cNvPr id="990" name="Google Shape;990;p81"/>
              <p:cNvPicPr preferRelativeResize="0"/>
              <p:nvPr/>
            </p:nvPicPr>
            <p:blipFill rotWithShape="1">
              <a:blip r:embed="rId6">
                <a:alphaModFix/>
              </a:blip>
              <a:srcRect b="3723" l="0" r="0" t="9689"/>
              <a:stretch/>
            </p:blipFill>
            <p:spPr>
              <a:xfrm>
                <a:off x="4708475" y="2202649"/>
                <a:ext cx="1201387" cy="1371600"/>
              </a:xfrm>
              <a:prstGeom prst="rect">
                <a:avLst/>
              </a:prstGeom>
              <a:noFill/>
              <a:ln>
                <a:noFill/>
              </a:ln>
            </p:spPr>
          </p:pic>
          <p:pic>
            <p:nvPicPr>
              <p:cNvPr id="991" name="Google Shape;991;p81"/>
              <p:cNvPicPr preferRelativeResize="0"/>
              <p:nvPr/>
            </p:nvPicPr>
            <p:blipFill rotWithShape="1">
              <a:blip r:embed="rId7">
                <a:alphaModFix/>
              </a:blip>
              <a:srcRect b="0" l="29646" r="4664" t="0"/>
              <a:stretch/>
            </p:blipFill>
            <p:spPr>
              <a:xfrm>
                <a:off x="7151850" y="2202648"/>
                <a:ext cx="1201363" cy="1371600"/>
              </a:xfrm>
              <a:prstGeom prst="rect">
                <a:avLst/>
              </a:prstGeom>
              <a:noFill/>
              <a:ln>
                <a:noFill/>
              </a:ln>
            </p:spPr>
          </p:pic>
          <p:sp>
            <p:nvSpPr>
              <p:cNvPr id="992" name="Google Shape;992;p81"/>
              <p:cNvSpPr txBox="1"/>
              <p:nvPr/>
            </p:nvSpPr>
            <p:spPr>
              <a:xfrm>
                <a:off x="4708475" y="3579775"/>
                <a:ext cx="3924000" cy="914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300">
                    <a:solidFill>
                      <a:srgbClr val="222222"/>
                    </a:solidFill>
                    <a:latin typeface="Lexend"/>
                    <a:ea typeface="Lexend"/>
                    <a:cs typeface="Lexend"/>
                    <a:sym typeface="Lexend"/>
                  </a:rPr>
                  <a:t>Meelaha kale waxay la kulmi doonaan duufaanno iyo roobab culus oo badan, taasoo kordhinaysa khatarta daadadka.</a:t>
                </a:r>
                <a:endParaRPr sz="1800">
                  <a:solidFill>
                    <a:srgbClr val="222222"/>
                  </a:solidFill>
                  <a:latin typeface="Lexend"/>
                  <a:ea typeface="Lexend"/>
                  <a:cs typeface="Lexend"/>
                  <a:sym typeface="Lexend"/>
                </a:endParaRPr>
              </a:p>
            </p:txBody>
          </p:sp>
        </p:grpSp>
        <p:pic>
          <p:nvPicPr>
            <p:cNvPr id="993" name="Google Shape;993;p81"/>
            <p:cNvPicPr preferRelativeResize="0"/>
            <p:nvPr/>
          </p:nvPicPr>
          <p:blipFill rotWithShape="1">
            <a:blip r:embed="rId8">
              <a:alphaModFix/>
            </a:blip>
            <a:srcRect b="7886" l="0" r="0" t="9016"/>
            <a:stretch/>
          </p:blipFill>
          <p:spPr>
            <a:xfrm>
              <a:off x="5940925" y="2202650"/>
              <a:ext cx="1175375" cy="138525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82"/>
          <p:cNvSpPr txBox="1"/>
          <p:nvPr>
            <p:ph idx="1" type="subTitle"/>
          </p:nvPr>
        </p:nvSpPr>
        <p:spPr>
          <a:xfrm>
            <a:off x="324000" y="2967525"/>
            <a:ext cx="8397900" cy="1787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sz="1100">
                <a:latin typeface="Lexend"/>
                <a:ea typeface="Lexend"/>
                <a:cs typeface="Lexend"/>
                <a:sym typeface="Lexend"/>
              </a:rPr>
              <a:t>Sababta?</a:t>
            </a:r>
            <a:endParaRPr b="1">
              <a:latin typeface="Lexend"/>
              <a:ea typeface="Lexend"/>
              <a:cs typeface="Lexend"/>
              <a:sym typeface="Lexend"/>
            </a:endParaRPr>
          </a:p>
          <a:p>
            <a:pPr indent="0" lvl="0" marL="0" rtl="0" algn="l">
              <a:spcBef>
                <a:spcPts val="1000"/>
              </a:spcBef>
              <a:spcAft>
                <a:spcPts val="1000"/>
              </a:spcAft>
              <a:buNone/>
              <a:defRPr/>
            </a:pPr>
            <a:r>
              <a:rPr lang="en-GB" sz="1100">
                <a:latin typeface="Lexend"/>
              </a:rPr>
              <a:t>Isbeddelka cimiladu waa isbeddel muddo-dheer ah oo ku yimaada qaababka cimilada. Meelaha qaarkood way kululaan doonaan oo way engegi doonaan, laakiin meelaha kale waxay yeelan doonaan duufaanno, roobab iyo daadad soo noqnoqda.</a:t>
            </a:r>
            <a:endParaRPr/>
          </a:p>
        </p:txBody>
      </p:sp>
      <p:sp>
        <p:nvSpPr>
          <p:cNvPr id="999" name="Google Shape;999;p82"/>
          <p:cNvSpPr txBox="1"/>
          <p:nvPr>
            <p:ph idx="2" type="subTitle"/>
          </p:nvPr>
        </p:nvSpPr>
        <p:spPr>
          <a:xfrm>
            <a:off x="324000" y="1080000"/>
            <a:ext cx="77451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Isbeddelka cimiladu wuxuu ka dhigan yahay in meel kasta oo aan cuntada ka soo saarno ay kululaan doonto oo engegaan doonto.</a:t>
            </a:r>
            <a:endParaRPr/>
          </a:p>
        </p:txBody>
      </p:sp>
      <p:sp>
        <p:nvSpPr>
          <p:cNvPr id="1000" name="Google Shape;1000;p8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koriyo (greenhouse gases)</a:t>
            </a:r>
            <a:endParaRPr/>
          </a:p>
        </p:txBody>
      </p:sp>
      <p:pic>
        <p:nvPicPr>
          <p:cNvPr id="1001" name="Google Shape;1001;p82"/>
          <p:cNvPicPr preferRelativeResize="0"/>
          <p:nvPr/>
        </p:nvPicPr>
        <p:blipFill>
          <a:blip r:embed="rId3">
            <a:alphaModFix/>
          </a:blip>
          <a:stretch>
            <a:fillRect/>
          </a:stretch>
        </p:blipFill>
        <p:spPr>
          <a:xfrm>
            <a:off x="6256808" y="21011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83"/>
          <p:cNvSpPr txBox="1"/>
          <p:nvPr>
            <p:ph idx="1" type="body"/>
          </p:nvPr>
        </p:nvSpPr>
        <p:spPr>
          <a:xfrm>
            <a:off x="324000" y="1498250"/>
            <a:ext cx="84960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Soo saarista cuntadu waxay ku lug leedahay heerar badan oo keena bixin (emission)</a:t>
            </a:r>
            <a:r>
              <a:rPr b="1" lang="en-GB" sz="1100">
                <a:latin typeface="Lexend"/>
              </a:rPr>
              <a:t/>
            </a:r>
            <a:r>
              <a:rPr lang="en-GB" sz="1100">
                <a:latin typeface="Lexend"/>
              </a:rPr>
              <a:t/>
            </a:r>
            <a:endParaRPr sz="1800"/>
          </a:p>
          <a:p>
            <a:pPr indent="0" lvl="0" marL="0" rtl="0" algn="l">
              <a:spcBef>
                <a:spcPts val="0"/>
              </a:spcBef>
              <a:spcAft>
                <a:spcPts val="1000"/>
              </a:spcAft>
              <a:buNone/>
            </a:pPr>
            <a:r>
              <a:rPr b="1" lang="en-GB" sz="1100">
                <a:latin typeface="Lexend"/>
              </a:rPr>
              <a:t>gaasaska aqalka dhirta lagu koriyo (greenhouse gases), oo ay ku jiraan:</a:t>
            </a:r>
            <a:r>
              <a:rPr lang="en-GB" sz="1100">
                <a:latin typeface="Lexend"/>
              </a:rPr>
              <a:t/>
            </a:r>
            <a:endParaRPr sz="1800"/>
          </a:p>
        </p:txBody>
      </p:sp>
      <p:sp>
        <p:nvSpPr>
          <p:cNvPr id="1007" name="Google Shape;1007;p8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koriyo (greenhouse gases)</a:t>
            </a:r>
            <a:endParaRPr/>
          </a:p>
        </p:txBody>
      </p:sp>
      <p:grpSp>
        <p:nvGrpSpPr>
          <p:cNvPr id="1008" name="Google Shape;1008;p83"/>
          <p:cNvGrpSpPr/>
          <p:nvPr/>
        </p:nvGrpSpPr>
        <p:grpSpPr>
          <a:xfrm>
            <a:off x="324005" y="2231025"/>
            <a:ext cx="8469295" cy="787200"/>
            <a:chOff x="324005" y="1545225"/>
            <a:chExt cx="8469295" cy="787200"/>
          </a:xfrm>
        </p:grpSpPr>
        <p:sp>
          <p:nvSpPr>
            <p:cNvPr id="1009" name="Google Shape;1009;p83"/>
            <p:cNvSpPr txBox="1"/>
            <p:nvPr/>
          </p:nvSpPr>
          <p:spPr>
            <a:xfrm>
              <a:off x="324005" y="1545225"/>
              <a:ext cx="1231500" cy="787200"/>
            </a:xfrm>
            <a:prstGeom prst="rect">
              <a:avLst/>
            </a:prstGeom>
            <a:solidFill>
              <a:srgbClr val="1FA345"/>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Isbeddelka isticmaalka dhulka (Land use change)</a:t>
              </a:r>
              <a:endParaRPr sz="1800">
                <a:solidFill>
                  <a:schemeClr val="lt1"/>
                </a:solidFill>
                <a:latin typeface="Lexend"/>
                <a:ea typeface="Lexend"/>
                <a:cs typeface="Lexend"/>
                <a:sym typeface="Lexend"/>
              </a:endParaRPr>
            </a:p>
          </p:txBody>
        </p:sp>
        <p:sp>
          <p:nvSpPr>
            <p:cNvPr id="1010" name="Google Shape;1010;p83"/>
            <p:cNvSpPr txBox="1"/>
            <p:nvPr/>
          </p:nvSpPr>
          <p:spPr>
            <a:xfrm>
              <a:off x="1684800" y="1800225"/>
              <a:ext cx="7108500" cy="2772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kaarboon laba-ogsaydh (carbon dioxide) oo ka yimaadda xaalufinta kaynta si loo nadiifiyo dhulka beeralayda</a:t>
              </a:r>
              <a:endParaRPr sz="1800">
                <a:solidFill>
                  <a:schemeClr val="dk1"/>
                </a:solidFill>
                <a:latin typeface="Lexend"/>
                <a:ea typeface="Lexend"/>
                <a:cs typeface="Lexend"/>
                <a:sym typeface="Lexend"/>
              </a:endParaRPr>
            </a:p>
          </p:txBody>
        </p:sp>
      </p:grpSp>
      <p:grpSp>
        <p:nvGrpSpPr>
          <p:cNvPr id="1011" name="Google Shape;1011;p83"/>
          <p:cNvGrpSpPr/>
          <p:nvPr/>
        </p:nvGrpSpPr>
        <p:grpSpPr>
          <a:xfrm>
            <a:off x="324005" y="3088492"/>
            <a:ext cx="8469295" cy="787200"/>
            <a:chOff x="324005" y="2402692"/>
            <a:chExt cx="8469295" cy="787200"/>
          </a:xfrm>
        </p:grpSpPr>
        <p:sp>
          <p:nvSpPr>
            <p:cNvPr id="1012" name="Google Shape;1012;p83"/>
            <p:cNvSpPr txBox="1"/>
            <p:nvPr/>
          </p:nvSpPr>
          <p:spPr>
            <a:xfrm>
              <a:off x="324005" y="2402692"/>
              <a:ext cx="1231500" cy="787200"/>
            </a:xfrm>
            <a:prstGeom prst="rect">
              <a:avLst/>
            </a:prstGeom>
            <a:solidFill>
              <a:srgbClr val="A3745D"/>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Beeraha (Farming)</a:t>
              </a:r>
              <a:endParaRPr sz="1800">
                <a:solidFill>
                  <a:schemeClr val="lt1"/>
                </a:solidFill>
                <a:latin typeface="Lexend"/>
                <a:ea typeface="Lexend"/>
                <a:cs typeface="Lexend"/>
                <a:sym typeface="Lexend"/>
              </a:endParaRPr>
            </a:p>
          </p:txBody>
        </p:sp>
        <p:sp>
          <p:nvSpPr>
            <p:cNvPr id="1013" name="Google Shape;1013;p83"/>
            <p:cNvSpPr txBox="1"/>
            <p:nvPr/>
          </p:nvSpPr>
          <p:spPr>
            <a:xfrm>
              <a:off x="1684800" y="2495650"/>
              <a:ext cx="7108500" cy="595800"/>
            </a:xfrm>
            <a:prstGeom prst="rect">
              <a:avLst/>
            </a:prstGeom>
            <a:noFill/>
            <a:ln>
              <a:noFill/>
            </a:ln>
          </p:spPr>
          <p:txBody>
            <a:bodyPr anchorCtr="0" anchor="t" bIns="0" lIns="0" spcFirstLastPara="1" rIns="0" wrap="square" tIns="0">
              <a:spAutoFit/>
            </a:bodyPr>
            <a:lstStyle/>
            <a:p>
              <a:pPr indent="-342900" lvl="0" marL="457200" rtl="0" algn="l">
                <a:lnSpc>
                  <a:spcPct val="115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methane ka yimaada lo'da (methane from cows)</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bacriminta iyo mashiinada beeraha</a:t>
              </a:r>
              <a:endParaRPr sz="1800">
                <a:solidFill>
                  <a:schemeClr val="dk1"/>
                </a:solidFill>
                <a:latin typeface="Lexend"/>
                <a:ea typeface="Lexend"/>
                <a:cs typeface="Lexend"/>
                <a:sym typeface="Lexend"/>
              </a:endParaRPr>
            </a:p>
          </p:txBody>
        </p:sp>
      </p:grpSp>
      <p:grpSp>
        <p:nvGrpSpPr>
          <p:cNvPr id="1014" name="Google Shape;1014;p83"/>
          <p:cNvGrpSpPr/>
          <p:nvPr/>
        </p:nvGrpSpPr>
        <p:grpSpPr>
          <a:xfrm>
            <a:off x="324007" y="3940484"/>
            <a:ext cx="8469293" cy="787200"/>
            <a:chOff x="324007" y="3254684"/>
            <a:chExt cx="8469293" cy="787200"/>
          </a:xfrm>
        </p:grpSpPr>
        <p:sp>
          <p:nvSpPr>
            <p:cNvPr id="1015" name="Google Shape;1015;p83"/>
            <p:cNvSpPr txBox="1"/>
            <p:nvPr/>
          </p:nvSpPr>
          <p:spPr>
            <a:xfrm>
              <a:off x="324007" y="3254684"/>
              <a:ext cx="1231500" cy="787200"/>
            </a:xfrm>
            <a:prstGeom prst="rect">
              <a:avLst/>
            </a:prstGeom>
            <a:solidFill>
              <a:srgbClr val="F36F32"/>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Quudinta xoolaha (Feeding animals)</a:t>
              </a:r>
              <a:endParaRPr sz="1800">
                <a:solidFill>
                  <a:schemeClr val="lt1"/>
                </a:solidFill>
                <a:latin typeface="Lexend"/>
                <a:ea typeface="Lexend"/>
                <a:cs typeface="Lexend"/>
                <a:sym typeface="Lexend"/>
              </a:endParaRPr>
            </a:p>
          </p:txBody>
        </p:sp>
        <p:sp>
          <p:nvSpPr>
            <p:cNvPr id="1016" name="Google Shape;1016;p83"/>
            <p:cNvSpPr txBox="1"/>
            <p:nvPr/>
          </p:nvSpPr>
          <p:spPr>
            <a:xfrm>
              <a:off x="1684800" y="3509684"/>
              <a:ext cx="7108500" cy="2772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bacriminta iyo mashiinada beeraha</a:t>
              </a:r>
              <a:endParaRPr sz="1800">
                <a:solidFill>
                  <a:schemeClr val="dk1"/>
                </a:solidFill>
                <a:latin typeface="Lexend"/>
                <a:ea typeface="Lexend"/>
                <a:cs typeface="Lexend"/>
                <a:sym typeface="Lexend"/>
              </a:endParaRPr>
            </a:p>
          </p:txBody>
        </p:sp>
      </p:grpSp>
      <p:sp>
        <p:nvSpPr>
          <p:cNvPr id="1017" name="Google Shape;1017;p83"/>
          <p:cNvSpPr txBox="1"/>
          <p:nvPr>
            <p:ph idx="1" type="body"/>
          </p:nvPr>
        </p:nvSpPr>
        <p:spPr>
          <a:xfrm>
            <a:off x="324000" y="736250"/>
            <a:ext cx="65262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Soo saarista cuntada lafteedu waa hawl aadanaha oo gacan ka geysata isbedelka cimilada.</a:t>
            </a:r>
            <a:r>
              <a:rPr b="1" lang="en-GB" sz="1100">
                <a:latin typeface="Lexend"/>
              </a:rPr>
              <a:t/>
            </a:r>
            <a:r>
              <a:rPr b="1" lang="en-GB" sz="1100">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84"/>
          <p:cNvSpPr txBox="1"/>
          <p:nvPr>
            <p:ph idx="1" type="body"/>
          </p:nvPr>
        </p:nvSpPr>
        <p:spPr>
          <a:xfrm>
            <a:off x="324000" y="736250"/>
            <a:ext cx="67701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Iyo sidoo kale:</a:t>
            </a:r>
            <a:endParaRPr sz="1800"/>
          </a:p>
        </p:txBody>
      </p:sp>
      <p:sp>
        <p:nvSpPr>
          <p:cNvPr id="1023" name="Google Shape;1023;p8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sii daynta gaasaska aqalka dhirta (greenhouse gas emissions)</a:t>
            </a:r>
            <a:endParaRPr/>
          </a:p>
        </p:txBody>
      </p:sp>
      <p:grpSp>
        <p:nvGrpSpPr>
          <p:cNvPr id="1024" name="Google Shape;1024;p84"/>
          <p:cNvGrpSpPr/>
          <p:nvPr/>
        </p:nvGrpSpPr>
        <p:grpSpPr>
          <a:xfrm>
            <a:off x="324004" y="2093763"/>
            <a:ext cx="8496021" cy="756900"/>
            <a:chOff x="324004" y="1179363"/>
            <a:chExt cx="8496021" cy="756900"/>
          </a:xfrm>
        </p:grpSpPr>
        <p:sp>
          <p:nvSpPr>
            <p:cNvPr id="1025" name="Google Shape;1025;p84"/>
            <p:cNvSpPr txBox="1"/>
            <p:nvPr/>
          </p:nvSpPr>
          <p:spPr>
            <a:xfrm>
              <a:off x="1711525" y="1280775"/>
              <a:ext cx="7108500" cy="5541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gubista shidaalka fosil iyo koronto ku soo saarista gaadiidka cuntada</a:t>
              </a:r>
              <a:endParaRPr sz="1800">
                <a:solidFill>
                  <a:schemeClr val="dk1"/>
                </a:solidFill>
                <a:latin typeface="Lexend"/>
                <a:ea typeface="Lexend"/>
                <a:cs typeface="Lexend"/>
                <a:sym typeface="Lexend"/>
              </a:endParaRPr>
            </a:p>
          </p:txBody>
        </p:sp>
        <p:sp>
          <p:nvSpPr>
            <p:cNvPr id="1026" name="Google Shape;1026;p84"/>
            <p:cNvSpPr txBox="1"/>
            <p:nvPr/>
          </p:nvSpPr>
          <p:spPr>
            <a:xfrm>
              <a:off x="324004" y="1179363"/>
              <a:ext cx="1231500" cy="756900"/>
            </a:xfrm>
            <a:prstGeom prst="rect">
              <a:avLst/>
            </a:prstGeom>
            <a:solidFill>
              <a:srgbClr val="EF4B55"/>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Gaadiidka (Transport)</a:t>
              </a:r>
              <a:endParaRPr sz="1800">
                <a:solidFill>
                  <a:schemeClr val="lt1"/>
                </a:solidFill>
                <a:latin typeface="Lexend"/>
                <a:ea typeface="Lexend"/>
                <a:cs typeface="Lexend"/>
                <a:sym typeface="Lexend"/>
              </a:endParaRPr>
            </a:p>
          </p:txBody>
        </p:sp>
      </p:grpSp>
      <p:grpSp>
        <p:nvGrpSpPr>
          <p:cNvPr id="1027" name="Google Shape;1027;p84"/>
          <p:cNvGrpSpPr/>
          <p:nvPr/>
        </p:nvGrpSpPr>
        <p:grpSpPr>
          <a:xfrm>
            <a:off x="323989" y="2940937"/>
            <a:ext cx="8496036" cy="756900"/>
            <a:chOff x="323989" y="2026537"/>
            <a:chExt cx="8496036" cy="756900"/>
          </a:xfrm>
        </p:grpSpPr>
        <p:sp>
          <p:nvSpPr>
            <p:cNvPr id="1028" name="Google Shape;1028;p84"/>
            <p:cNvSpPr txBox="1"/>
            <p:nvPr/>
          </p:nvSpPr>
          <p:spPr>
            <a:xfrm>
              <a:off x="1711525" y="2138250"/>
              <a:ext cx="7108500" cy="5541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koronto ku soo saarista qaboojinta iyo baahiyaha kale ee tamarta ee dukaamada</a:t>
              </a:r>
              <a:endParaRPr sz="1800">
                <a:solidFill>
                  <a:schemeClr val="dk1"/>
                </a:solidFill>
                <a:latin typeface="Lexend"/>
                <a:ea typeface="Lexend"/>
                <a:cs typeface="Lexend"/>
                <a:sym typeface="Lexend"/>
              </a:endParaRPr>
            </a:p>
          </p:txBody>
        </p:sp>
        <p:sp>
          <p:nvSpPr>
            <p:cNvPr id="1029" name="Google Shape;1029;p84"/>
            <p:cNvSpPr txBox="1"/>
            <p:nvPr/>
          </p:nvSpPr>
          <p:spPr>
            <a:xfrm>
              <a:off x="323989" y="2026537"/>
              <a:ext cx="1231500" cy="756900"/>
            </a:xfrm>
            <a:prstGeom prst="rect">
              <a:avLst/>
            </a:prstGeom>
            <a:solidFill>
              <a:srgbClr val="F3CA16"/>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222222"/>
                  </a:solidFill>
                  <a:latin typeface="Lexend"/>
                  <a:ea typeface="Lexend"/>
                  <a:cs typeface="Lexend"/>
                  <a:sym typeface="Lexend"/>
                </a:rPr>
                <a:t>Tafaariiqda (Retail)</a:t>
              </a:r>
              <a:endParaRPr sz="1800">
                <a:solidFill>
                  <a:srgbClr val="222222"/>
                </a:solidFill>
                <a:latin typeface="Lexend"/>
                <a:ea typeface="Lexend"/>
                <a:cs typeface="Lexend"/>
                <a:sym typeface="Lexend"/>
              </a:endParaRPr>
            </a:p>
          </p:txBody>
        </p:sp>
      </p:grpSp>
      <p:grpSp>
        <p:nvGrpSpPr>
          <p:cNvPr id="1030" name="Google Shape;1030;p84"/>
          <p:cNvGrpSpPr/>
          <p:nvPr/>
        </p:nvGrpSpPr>
        <p:grpSpPr>
          <a:xfrm>
            <a:off x="323999" y="3788074"/>
            <a:ext cx="8496026" cy="756900"/>
            <a:chOff x="323999" y="2873674"/>
            <a:chExt cx="8496026" cy="756900"/>
          </a:xfrm>
        </p:grpSpPr>
        <p:sp>
          <p:nvSpPr>
            <p:cNvPr id="1031" name="Google Shape;1031;p84"/>
            <p:cNvSpPr txBox="1"/>
            <p:nvPr/>
          </p:nvSpPr>
          <p:spPr>
            <a:xfrm>
              <a:off x="1711525" y="2990234"/>
              <a:ext cx="7108500" cy="5541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soo saarista iyo qashin ku tuurista agabka baakadaha cuntada</a:t>
              </a:r>
              <a:endParaRPr sz="1800">
                <a:solidFill>
                  <a:schemeClr val="dk1"/>
                </a:solidFill>
                <a:latin typeface="Lexend"/>
                <a:ea typeface="Lexend"/>
                <a:cs typeface="Lexend"/>
                <a:sym typeface="Lexend"/>
              </a:endParaRPr>
            </a:p>
          </p:txBody>
        </p:sp>
        <p:sp>
          <p:nvSpPr>
            <p:cNvPr id="1032" name="Google Shape;1032;p84"/>
            <p:cNvSpPr txBox="1"/>
            <p:nvPr/>
          </p:nvSpPr>
          <p:spPr>
            <a:xfrm>
              <a:off x="323999" y="2873674"/>
              <a:ext cx="1231500" cy="756900"/>
            </a:xfrm>
            <a:prstGeom prst="rect">
              <a:avLst/>
            </a:prstGeom>
            <a:solidFill>
              <a:srgbClr val="BDB0AC"/>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Baakadaynta (Packaging)</a:t>
              </a:r>
              <a:endParaRPr sz="1800">
                <a:solidFill>
                  <a:schemeClr val="dk1"/>
                </a:solidFill>
                <a:latin typeface="Lexend"/>
                <a:ea typeface="Lexend"/>
                <a:cs typeface="Lexend"/>
                <a:sym typeface="Lexend"/>
              </a:endParaRPr>
            </a:p>
          </p:txBody>
        </p:sp>
      </p:grpSp>
      <p:grpSp>
        <p:nvGrpSpPr>
          <p:cNvPr id="1033" name="Google Shape;1033;p84"/>
          <p:cNvGrpSpPr/>
          <p:nvPr/>
        </p:nvGrpSpPr>
        <p:grpSpPr>
          <a:xfrm>
            <a:off x="324000" y="1209103"/>
            <a:ext cx="7860000" cy="787200"/>
            <a:chOff x="324000" y="4088974"/>
            <a:chExt cx="7860000" cy="787200"/>
          </a:xfrm>
        </p:grpSpPr>
        <p:sp>
          <p:nvSpPr>
            <p:cNvPr id="1034" name="Google Shape;1034;p84"/>
            <p:cNvSpPr txBox="1"/>
            <p:nvPr/>
          </p:nvSpPr>
          <p:spPr>
            <a:xfrm>
              <a:off x="324000" y="4088974"/>
              <a:ext cx="1231500" cy="787200"/>
            </a:xfrm>
            <a:prstGeom prst="rect">
              <a:avLst/>
            </a:prstGeom>
            <a:solidFill>
              <a:srgbClr val="374CF1"/>
            </a:solid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Habaynta (Processing)</a:t>
              </a:r>
              <a:endParaRPr sz="1800">
                <a:solidFill>
                  <a:schemeClr val="lt1"/>
                </a:solidFill>
                <a:latin typeface="Lexend"/>
                <a:ea typeface="Lexend"/>
                <a:cs typeface="Lexend"/>
                <a:sym typeface="Lexend"/>
              </a:endParaRPr>
            </a:p>
          </p:txBody>
        </p:sp>
        <p:sp>
          <p:nvSpPr>
            <p:cNvPr id="1035" name="Google Shape;1035;p84"/>
            <p:cNvSpPr txBox="1"/>
            <p:nvPr/>
          </p:nvSpPr>
          <p:spPr>
            <a:xfrm>
              <a:off x="1684800" y="4216475"/>
              <a:ext cx="6499200" cy="554100"/>
            </a:xfrm>
            <a:prstGeom prst="rect">
              <a:avLst/>
            </a:prstGeom>
            <a:noFill/>
            <a:ln>
              <a:noFill/>
            </a:ln>
          </p:spPr>
          <p:txBody>
            <a:bodyPr anchorCtr="0" anchor="t" bIns="0" lIns="0" spcFirstLastPara="1" rIns="0" wrap="square" tIns="0">
              <a:spAutoFit/>
            </a:bodyPr>
            <a:lstStyle/>
            <a:p>
              <a:pPr indent="-342900" lvl="0" marL="457200" rtl="0" algn="l">
                <a:lnSpc>
                  <a:spcPct val="100000"/>
                </a:lnSpc>
                <a:spcBef>
                  <a:spcPts val="0"/>
                </a:spcBef>
                <a:spcAft>
                  <a:spcPts val="0"/>
                </a:spcAft>
                <a:buClr>
                  <a:schemeClr val="dk1"/>
                </a:buClr>
                <a:buSzPts val="1800"/>
                <a:buFont typeface="Lexend"/>
                <a:buChar char="●"/>
              </a:pPr>
              <a:r>
                <a:rPr lang="en-GB" sz="1000">
                  <a:solidFill>
                    <a:schemeClr val="dk1"/>
                  </a:solidFill>
                  <a:latin typeface="Lexend"/>
                  <a:ea typeface="Lexend"/>
                  <a:cs typeface="Lexend"/>
                  <a:sym typeface="Lexend"/>
                </a:rPr>
                <a:t>carbon dioxide (carbon dioxide) ka yimaada koronto ku soo saarista cuntada ceeriin si loo rogo alaab la cuni karo</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85"/>
          <p:cNvSpPr txBox="1"/>
          <p:nvPr/>
        </p:nvSpPr>
        <p:spPr>
          <a:xfrm>
            <a:off x="230525" y="3016425"/>
            <a:ext cx="2141400" cy="81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Yaanyada waxaa lagu beeri karaa bannaanka dalalka kulul.</a:t>
            </a:r>
            <a:endParaRPr sz="2000">
              <a:solidFill>
                <a:schemeClr val="dk1"/>
              </a:solidFill>
              <a:latin typeface="Lexend"/>
              <a:ea typeface="Lexend"/>
              <a:cs typeface="Lexend"/>
              <a:sym typeface="Lexend"/>
            </a:endParaRPr>
          </a:p>
        </p:txBody>
      </p:sp>
      <p:sp>
        <p:nvSpPr>
          <p:cNvPr id="1041" name="Google Shape;1041;p8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sii daynta gaasaska aqalka dhirta (greenhouse gas emissions)</a:t>
            </a:r>
            <a:endParaRPr/>
          </a:p>
        </p:txBody>
      </p:sp>
      <p:sp>
        <p:nvSpPr>
          <p:cNvPr id="1042" name="Google Shape;1042;p85"/>
          <p:cNvSpPr txBox="1"/>
          <p:nvPr>
            <p:ph idx="2" type="body"/>
          </p:nvPr>
        </p:nvSpPr>
        <p:spPr>
          <a:xfrm>
            <a:off x="324000" y="48246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Xigashada xogta: “Waxaad rabtaa inaad yarayso raadka kaarboonka ee cuntadaada? Diirnaa waxa aad cunaysid, ee ma aha in cuntadaadu tahay mid maxalli ah” (Our World In Data)</a:t>
            </a:r>
            <a:endParaRPr/>
          </a:p>
        </p:txBody>
      </p:sp>
      <p:sp>
        <p:nvSpPr>
          <p:cNvPr id="1043" name="Google Shape;1043;p85"/>
          <p:cNvSpPr txBox="1"/>
          <p:nvPr>
            <p:ph idx="1" type="body"/>
          </p:nvPr>
        </p:nvSpPr>
        <p:spPr>
          <a:xfrm>
            <a:off x="279000" y="1553841"/>
            <a:ext cx="8496000" cy="24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Sii daynta gaasaska aqalka dhirta (greenhouse gas emissions) ee soo saarista 1 kg oo yaanyo ah waa:</a:t>
            </a:r>
            <a:r>
              <a:rPr b="1" lang="en-GB" sz="1400">
                <a:latin typeface="Lexend"/>
              </a:rPr>
              <a:t/>
            </a:r>
            <a:r>
              <a:rPr lang="en-GB" sz="1400">
                <a:latin typeface="Lexend"/>
              </a:rPr>
              <a:t/>
            </a:r>
            <a:r>
              <a:rPr lang="en-GB" sz="1400">
                <a:latin typeface="Lexend"/>
              </a:rPr>
              <a:t/>
            </a:r>
            <a:endParaRPr sz="1600"/>
          </a:p>
        </p:txBody>
      </p:sp>
      <p:grpSp>
        <p:nvGrpSpPr>
          <p:cNvPr id="1044" name="Google Shape;1044;p85"/>
          <p:cNvGrpSpPr/>
          <p:nvPr/>
        </p:nvGrpSpPr>
        <p:grpSpPr>
          <a:xfrm>
            <a:off x="278975" y="1928206"/>
            <a:ext cx="8496057" cy="900600"/>
            <a:chOff x="308250" y="1709100"/>
            <a:chExt cx="8496057" cy="900600"/>
          </a:xfrm>
        </p:grpSpPr>
        <p:sp>
          <p:nvSpPr>
            <p:cNvPr id="1045" name="Google Shape;1045;p85"/>
            <p:cNvSpPr txBox="1"/>
            <p:nvPr/>
          </p:nvSpPr>
          <p:spPr>
            <a:xfrm>
              <a:off x="308250" y="2089475"/>
              <a:ext cx="2220300" cy="138600"/>
            </a:xfrm>
            <a:prstGeom prst="rect">
              <a:avLst/>
            </a:prstGeom>
            <a:solidFill>
              <a:srgbClr val="1FA345"/>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46" name="Google Shape;1046;p85"/>
            <p:cNvSpPr txBox="1"/>
            <p:nvPr/>
          </p:nvSpPr>
          <p:spPr>
            <a:xfrm>
              <a:off x="2528660" y="2089475"/>
              <a:ext cx="4191600" cy="138600"/>
            </a:xfrm>
            <a:prstGeom prst="rect">
              <a:avLst/>
            </a:prstGeom>
            <a:solidFill>
              <a:srgbClr val="A3745D"/>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47" name="Google Shape;1047;p85"/>
            <p:cNvSpPr txBox="1"/>
            <p:nvPr/>
          </p:nvSpPr>
          <p:spPr>
            <a:xfrm>
              <a:off x="6720112" y="2089475"/>
              <a:ext cx="73200" cy="138600"/>
            </a:xfrm>
            <a:prstGeom prst="rect">
              <a:avLst/>
            </a:prstGeom>
            <a:solidFill>
              <a:srgbClr val="407AAC"/>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48" name="Google Shape;1048;p85"/>
            <p:cNvSpPr txBox="1"/>
            <p:nvPr/>
          </p:nvSpPr>
          <p:spPr>
            <a:xfrm>
              <a:off x="6793342" y="2089475"/>
              <a:ext cx="1053900" cy="138600"/>
            </a:xfrm>
            <a:prstGeom prst="rect">
              <a:avLst/>
            </a:prstGeom>
            <a:solidFill>
              <a:srgbClr val="EF4B55"/>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49" name="Google Shape;1049;p85"/>
            <p:cNvSpPr txBox="1"/>
            <p:nvPr/>
          </p:nvSpPr>
          <p:spPr>
            <a:xfrm>
              <a:off x="7847308" y="2089475"/>
              <a:ext cx="113400" cy="138600"/>
            </a:xfrm>
            <a:prstGeom prst="rect">
              <a:avLst/>
            </a:prstGeom>
            <a:solidFill>
              <a:srgbClr val="F3CA16"/>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222222"/>
                </a:solidFill>
                <a:latin typeface="Lexend"/>
                <a:ea typeface="Lexend"/>
                <a:cs typeface="Lexend"/>
                <a:sym typeface="Lexend"/>
              </a:endParaRPr>
            </a:p>
          </p:txBody>
        </p:sp>
        <p:sp>
          <p:nvSpPr>
            <p:cNvPr id="1050" name="Google Shape;1050;p85"/>
            <p:cNvSpPr txBox="1"/>
            <p:nvPr/>
          </p:nvSpPr>
          <p:spPr>
            <a:xfrm>
              <a:off x="7960707" y="2089475"/>
              <a:ext cx="843600" cy="138600"/>
            </a:xfrm>
            <a:prstGeom prst="rect">
              <a:avLst/>
            </a:prstGeom>
            <a:solidFill>
              <a:srgbClr val="BDB0AC"/>
            </a:solidFill>
            <a:ln>
              <a:noFill/>
            </a:ln>
          </p:spPr>
          <p:txBody>
            <a:bodyPr anchorCtr="0" anchor="t" bIns="0" lIns="0" spcFirstLastPara="1" rIns="0" wrap="square" tIns="0">
              <a:spAutoFit/>
            </a:bodyPr>
            <a:lstStyle/>
            <a:p>
              <a:pPr indent="0" lvl="0" marL="0" rtl="0" algn="ctr">
                <a:spcBef>
                  <a:spcPts val="0"/>
                </a:spcBef>
                <a:spcAft>
                  <a:spcPts val="0"/>
                </a:spcAft>
                <a:buNone/>
              </a:pPr>
              <a:r>
                <a:t/>
              </a:r>
              <a:endParaRPr sz="900">
                <a:solidFill>
                  <a:srgbClr val="222222"/>
                </a:solidFill>
                <a:latin typeface="Lexend"/>
                <a:ea typeface="Lexend"/>
                <a:cs typeface="Lexend"/>
                <a:sym typeface="Lexend"/>
              </a:endParaRPr>
            </a:p>
          </p:txBody>
        </p:sp>
        <p:sp>
          <p:nvSpPr>
            <p:cNvPr id="1051" name="Google Shape;1051;p85"/>
            <p:cNvSpPr txBox="1"/>
            <p:nvPr/>
          </p:nvSpPr>
          <p:spPr>
            <a:xfrm>
              <a:off x="339729" y="2471100"/>
              <a:ext cx="1436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Isbedelka isticmaalka dhulka: 0.37 kg</a:t>
              </a:r>
              <a:endParaRPr sz="900">
                <a:solidFill>
                  <a:schemeClr val="dk1"/>
                </a:solidFill>
                <a:latin typeface="Lexend"/>
                <a:ea typeface="Lexend"/>
                <a:cs typeface="Lexend"/>
                <a:sym typeface="Lexend"/>
              </a:endParaRPr>
            </a:p>
          </p:txBody>
        </p:sp>
        <p:sp>
          <p:nvSpPr>
            <p:cNvPr id="1052" name="Google Shape;1052;p85"/>
            <p:cNvSpPr txBox="1"/>
            <p:nvPr/>
          </p:nvSpPr>
          <p:spPr>
            <a:xfrm>
              <a:off x="4016109" y="1709100"/>
              <a:ext cx="9510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Beerashada: 0.71 kg</a:t>
              </a:r>
              <a:endParaRPr sz="900">
                <a:solidFill>
                  <a:schemeClr val="dk1"/>
                </a:solidFill>
                <a:latin typeface="Lexend"/>
                <a:ea typeface="Lexend"/>
                <a:cs typeface="Lexend"/>
                <a:sym typeface="Lexend"/>
              </a:endParaRPr>
            </a:p>
          </p:txBody>
        </p:sp>
        <p:sp>
          <p:nvSpPr>
            <p:cNvPr id="1053" name="Google Shape;1053;p85"/>
            <p:cNvSpPr txBox="1"/>
            <p:nvPr/>
          </p:nvSpPr>
          <p:spPr>
            <a:xfrm>
              <a:off x="6008511" y="2471100"/>
              <a:ext cx="106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Habaynta (Processing): 0.01 kg</a:t>
              </a:r>
              <a:endParaRPr sz="900">
                <a:solidFill>
                  <a:schemeClr val="dk1"/>
                </a:solidFill>
                <a:latin typeface="Lexend"/>
                <a:ea typeface="Lexend"/>
                <a:cs typeface="Lexend"/>
                <a:sym typeface="Lexend"/>
              </a:endParaRPr>
            </a:p>
          </p:txBody>
        </p:sp>
        <p:sp>
          <p:nvSpPr>
            <p:cNvPr id="1054" name="Google Shape;1054;p85"/>
            <p:cNvSpPr txBox="1"/>
            <p:nvPr/>
          </p:nvSpPr>
          <p:spPr>
            <a:xfrm>
              <a:off x="6540707" y="1709100"/>
              <a:ext cx="1004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Gaadiidka (Transport): 0.18 kg</a:t>
              </a:r>
              <a:endParaRPr sz="900">
                <a:solidFill>
                  <a:schemeClr val="dk1"/>
                </a:solidFill>
                <a:latin typeface="Lexend"/>
                <a:ea typeface="Lexend"/>
                <a:cs typeface="Lexend"/>
                <a:sym typeface="Lexend"/>
              </a:endParaRPr>
            </a:p>
          </p:txBody>
        </p:sp>
        <p:sp>
          <p:nvSpPr>
            <p:cNvPr id="1055" name="Google Shape;1055;p85"/>
            <p:cNvSpPr txBox="1"/>
            <p:nvPr/>
          </p:nvSpPr>
          <p:spPr>
            <a:xfrm>
              <a:off x="7441062" y="2471100"/>
              <a:ext cx="8028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Tafaariiqda (Retail): 0.02 kg</a:t>
              </a:r>
              <a:endParaRPr sz="900">
                <a:solidFill>
                  <a:schemeClr val="dk1"/>
                </a:solidFill>
                <a:latin typeface="Lexend"/>
                <a:ea typeface="Lexend"/>
                <a:cs typeface="Lexend"/>
                <a:sym typeface="Lexend"/>
              </a:endParaRPr>
            </a:p>
          </p:txBody>
        </p:sp>
        <p:sp>
          <p:nvSpPr>
            <p:cNvPr id="1056" name="Google Shape;1056;p85"/>
            <p:cNvSpPr txBox="1"/>
            <p:nvPr/>
          </p:nvSpPr>
          <p:spPr>
            <a:xfrm>
              <a:off x="7709183" y="1709100"/>
              <a:ext cx="1067400" cy="138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Baakadaynta (Packaging): 0.15 kg</a:t>
              </a:r>
              <a:endParaRPr sz="900">
                <a:solidFill>
                  <a:schemeClr val="dk1"/>
                </a:solidFill>
                <a:latin typeface="Lexend"/>
                <a:ea typeface="Lexend"/>
                <a:cs typeface="Lexend"/>
                <a:sym typeface="Lexend"/>
              </a:endParaRPr>
            </a:p>
          </p:txBody>
        </p:sp>
        <p:cxnSp>
          <p:nvCxnSpPr>
            <p:cNvPr id="1057" name="Google Shape;1057;p85"/>
            <p:cNvCxnSpPr/>
            <p:nvPr/>
          </p:nvCxnSpPr>
          <p:spPr>
            <a:xfrm rot="10800000">
              <a:off x="1418400" y="2187475"/>
              <a:ext cx="0" cy="260100"/>
            </a:xfrm>
            <a:prstGeom prst="straightConnector1">
              <a:avLst/>
            </a:prstGeom>
            <a:noFill/>
            <a:ln cap="flat" cmpd="sng" w="28575">
              <a:solidFill>
                <a:srgbClr val="1FA345"/>
              </a:solidFill>
              <a:prstDash val="solid"/>
              <a:round/>
              <a:headEnd len="med" w="med" type="none"/>
              <a:tailEnd len="med" w="med" type="none"/>
            </a:ln>
          </p:spPr>
        </p:cxnSp>
        <p:cxnSp>
          <p:nvCxnSpPr>
            <p:cNvPr id="1058" name="Google Shape;1058;p85"/>
            <p:cNvCxnSpPr/>
            <p:nvPr/>
          </p:nvCxnSpPr>
          <p:spPr>
            <a:xfrm rot="10800000">
              <a:off x="4624460" y="1866946"/>
              <a:ext cx="0" cy="260100"/>
            </a:xfrm>
            <a:prstGeom prst="straightConnector1">
              <a:avLst/>
            </a:prstGeom>
            <a:noFill/>
            <a:ln cap="flat" cmpd="sng" w="28575">
              <a:solidFill>
                <a:srgbClr val="A3745D"/>
              </a:solidFill>
              <a:prstDash val="solid"/>
              <a:round/>
              <a:headEnd len="med" w="med" type="none"/>
              <a:tailEnd len="med" w="med" type="none"/>
            </a:ln>
          </p:spPr>
        </p:cxnSp>
        <p:cxnSp>
          <p:nvCxnSpPr>
            <p:cNvPr id="1059" name="Google Shape;1059;p85"/>
            <p:cNvCxnSpPr/>
            <p:nvPr/>
          </p:nvCxnSpPr>
          <p:spPr>
            <a:xfrm rot="10800000">
              <a:off x="8382507" y="1866946"/>
              <a:ext cx="0" cy="260100"/>
            </a:xfrm>
            <a:prstGeom prst="straightConnector1">
              <a:avLst/>
            </a:prstGeom>
            <a:noFill/>
            <a:ln cap="flat" cmpd="sng" w="28575">
              <a:solidFill>
                <a:srgbClr val="BDB0AC"/>
              </a:solidFill>
              <a:prstDash val="solid"/>
              <a:round/>
              <a:headEnd len="med" w="med" type="none"/>
              <a:tailEnd len="med" w="med" type="none"/>
            </a:ln>
          </p:spPr>
        </p:cxnSp>
        <p:cxnSp>
          <p:nvCxnSpPr>
            <p:cNvPr id="1060" name="Google Shape;1060;p85"/>
            <p:cNvCxnSpPr/>
            <p:nvPr/>
          </p:nvCxnSpPr>
          <p:spPr>
            <a:xfrm rot="10800000">
              <a:off x="7320292" y="1866946"/>
              <a:ext cx="0" cy="260100"/>
            </a:xfrm>
            <a:prstGeom prst="straightConnector1">
              <a:avLst/>
            </a:prstGeom>
            <a:noFill/>
            <a:ln cap="flat" cmpd="sng" w="28575">
              <a:solidFill>
                <a:srgbClr val="EF4B55"/>
              </a:solidFill>
              <a:prstDash val="solid"/>
              <a:round/>
              <a:headEnd len="med" w="med" type="none"/>
              <a:tailEnd len="med" w="med" type="none"/>
            </a:ln>
          </p:spPr>
        </p:cxnSp>
        <p:cxnSp>
          <p:nvCxnSpPr>
            <p:cNvPr id="1061" name="Google Shape;1061;p85"/>
            <p:cNvCxnSpPr/>
            <p:nvPr/>
          </p:nvCxnSpPr>
          <p:spPr>
            <a:xfrm rot="10800000">
              <a:off x="7904008" y="2187475"/>
              <a:ext cx="0" cy="260100"/>
            </a:xfrm>
            <a:prstGeom prst="straightConnector1">
              <a:avLst/>
            </a:prstGeom>
            <a:noFill/>
            <a:ln cap="flat" cmpd="sng" w="28575">
              <a:solidFill>
                <a:srgbClr val="F3CA16"/>
              </a:solidFill>
              <a:prstDash val="solid"/>
              <a:round/>
              <a:headEnd len="med" w="med" type="none"/>
              <a:tailEnd len="med" w="med" type="none"/>
            </a:ln>
          </p:spPr>
        </p:cxnSp>
        <p:cxnSp>
          <p:nvCxnSpPr>
            <p:cNvPr id="1062" name="Google Shape;1062;p85"/>
            <p:cNvCxnSpPr/>
            <p:nvPr/>
          </p:nvCxnSpPr>
          <p:spPr>
            <a:xfrm rot="10800000">
              <a:off x="6753143" y="2187475"/>
              <a:ext cx="0" cy="260100"/>
            </a:xfrm>
            <a:prstGeom prst="straightConnector1">
              <a:avLst/>
            </a:prstGeom>
            <a:noFill/>
            <a:ln cap="flat" cmpd="sng" w="28575">
              <a:solidFill>
                <a:srgbClr val="407AAC"/>
              </a:solidFill>
              <a:prstDash val="solid"/>
              <a:round/>
              <a:headEnd len="med" w="med" type="none"/>
              <a:tailEnd len="med" w="med" type="none"/>
            </a:ln>
          </p:spPr>
        </p:cxnSp>
      </p:grpSp>
      <p:grpSp>
        <p:nvGrpSpPr>
          <p:cNvPr id="1063" name="Google Shape;1063;p85"/>
          <p:cNvGrpSpPr/>
          <p:nvPr/>
        </p:nvGrpSpPr>
        <p:grpSpPr>
          <a:xfrm>
            <a:off x="203225" y="2975275"/>
            <a:ext cx="3777000" cy="1781315"/>
            <a:chOff x="4842300" y="3147100"/>
            <a:chExt cx="3777000" cy="1781315"/>
          </a:xfrm>
        </p:grpSpPr>
        <p:pic>
          <p:nvPicPr>
            <p:cNvPr id="1064" name="Google Shape;1064;p85"/>
            <p:cNvPicPr preferRelativeResize="0"/>
            <p:nvPr/>
          </p:nvPicPr>
          <p:blipFill>
            <a:blip r:embed="rId3">
              <a:alphaModFix/>
            </a:blip>
            <a:stretch>
              <a:fillRect/>
            </a:stretch>
          </p:blipFill>
          <p:spPr>
            <a:xfrm>
              <a:off x="7109100" y="3147100"/>
              <a:ext cx="1351414" cy="900600"/>
            </a:xfrm>
            <a:prstGeom prst="rect">
              <a:avLst/>
            </a:prstGeom>
            <a:noFill/>
            <a:ln>
              <a:noFill/>
            </a:ln>
          </p:spPr>
        </p:pic>
        <p:grpSp>
          <p:nvGrpSpPr>
            <p:cNvPr id="1065" name="Google Shape;1065;p85"/>
            <p:cNvGrpSpPr/>
            <p:nvPr/>
          </p:nvGrpSpPr>
          <p:grpSpPr>
            <a:xfrm>
              <a:off x="4842300" y="4107525"/>
              <a:ext cx="3777000" cy="820889"/>
              <a:chOff x="4842300" y="4107525"/>
              <a:chExt cx="3777000" cy="820889"/>
            </a:xfrm>
          </p:grpSpPr>
          <p:sp>
            <p:nvSpPr>
              <p:cNvPr id="1066" name="Google Shape;1066;p85"/>
              <p:cNvSpPr txBox="1"/>
              <p:nvPr/>
            </p:nvSpPr>
            <p:spPr>
              <a:xfrm>
                <a:off x="6393200" y="4107525"/>
                <a:ext cx="974700" cy="228900"/>
              </a:xfrm>
              <a:prstGeom prst="rect">
                <a:avLst/>
              </a:prstGeom>
              <a:solidFill>
                <a:srgbClr val="EF4B55"/>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67" name="Google Shape;1067;p85"/>
              <p:cNvSpPr txBox="1"/>
              <p:nvPr/>
            </p:nvSpPr>
            <p:spPr>
              <a:xfrm>
                <a:off x="4842300" y="4115714"/>
                <a:ext cx="3777000" cy="812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Bixinta (emission) gaadiidka ee UK waa qayb yar oo ka mid ah wadarta raadka kaarboonka (carbon footprint).</a:t>
                </a:r>
                <a:r>
                  <a:rPr lang="en-GB" sz="1400">
                    <a:solidFill>
                      <a:schemeClr val="lt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grpSp>
      <p:grpSp>
        <p:nvGrpSpPr>
          <p:cNvPr id="1068" name="Google Shape;1068;p85"/>
          <p:cNvGrpSpPr/>
          <p:nvPr/>
        </p:nvGrpSpPr>
        <p:grpSpPr>
          <a:xfrm>
            <a:off x="4551875" y="2924700"/>
            <a:ext cx="4131525" cy="1095900"/>
            <a:chOff x="284675" y="2924700"/>
            <a:chExt cx="4131525" cy="1095900"/>
          </a:xfrm>
        </p:grpSpPr>
        <p:pic>
          <p:nvPicPr>
            <p:cNvPr id="1069" name="Google Shape;1069;p85"/>
            <p:cNvPicPr preferRelativeResize="0"/>
            <p:nvPr/>
          </p:nvPicPr>
          <p:blipFill rotWithShape="1">
            <a:blip r:embed="rId4">
              <a:alphaModFix/>
            </a:blip>
            <a:srcRect b="0" l="15448" r="0" t="0"/>
            <a:stretch/>
          </p:blipFill>
          <p:spPr>
            <a:xfrm flipH="1">
              <a:off x="284675" y="2970065"/>
              <a:ext cx="1222525" cy="963559"/>
            </a:xfrm>
            <a:prstGeom prst="rect">
              <a:avLst/>
            </a:prstGeom>
            <a:noFill/>
            <a:ln>
              <a:noFill/>
            </a:ln>
          </p:spPr>
        </p:pic>
        <p:sp>
          <p:nvSpPr>
            <p:cNvPr id="1070" name="Google Shape;1070;p85"/>
            <p:cNvSpPr txBox="1"/>
            <p:nvPr/>
          </p:nvSpPr>
          <p:spPr>
            <a:xfrm>
              <a:off x="1530500" y="2924700"/>
              <a:ext cx="2885700" cy="1095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Si loo beero yaanyo ganacsi ahaan gudaha UK, waa in la isticmaalaa aqalka lagu beero ee kulul (heated greenhouse).</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grpSp>
        <p:nvGrpSpPr>
          <p:cNvPr id="1071" name="Google Shape;1071;p85"/>
          <p:cNvGrpSpPr/>
          <p:nvPr/>
        </p:nvGrpSpPr>
        <p:grpSpPr>
          <a:xfrm>
            <a:off x="4469900" y="4087402"/>
            <a:ext cx="4329899" cy="564100"/>
            <a:chOff x="202700" y="4033900"/>
            <a:chExt cx="4329899" cy="564100"/>
          </a:xfrm>
        </p:grpSpPr>
        <p:sp>
          <p:nvSpPr>
            <p:cNvPr id="1072" name="Google Shape;1072;p85"/>
            <p:cNvSpPr txBox="1"/>
            <p:nvPr/>
          </p:nvSpPr>
          <p:spPr>
            <a:xfrm>
              <a:off x="202700" y="4339700"/>
              <a:ext cx="912600" cy="258300"/>
            </a:xfrm>
            <a:prstGeom prst="rect">
              <a:avLst/>
            </a:prstGeom>
            <a:solidFill>
              <a:srgbClr val="A3745D"/>
            </a:solidFill>
            <a:ln>
              <a:noFill/>
            </a:ln>
          </p:spPr>
          <p:txBody>
            <a:bodyPr anchorCtr="0" anchor="t" bIns="0" lIns="0" spcFirstLastPara="1" rIns="0" wrap="square" tIns="0">
              <a:noAutofit/>
            </a:bodyPr>
            <a:lstStyle/>
            <a:p>
              <a:pPr indent="0" lvl="0" marL="0" rtl="0" algn="ctr">
                <a:spcBef>
                  <a:spcPts val="0"/>
                </a:spcBef>
                <a:spcAft>
                  <a:spcPts val="0"/>
                </a:spcAft>
                <a:buNone/>
              </a:pPr>
              <a:r>
                <a:t/>
              </a:r>
              <a:endParaRPr sz="900">
                <a:solidFill>
                  <a:srgbClr val="FFFFFF"/>
                </a:solidFill>
                <a:latin typeface="Lexend"/>
                <a:ea typeface="Lexend"/>
                <a:cs typeface="Lexend"/>
                <a:sym typeface="Lexend"/>
              </a:endParaRPr>
            </a:p>
          </p:txBody>
        </p:sp>
        <p:sp>
          <p:nvSpPr>
            <p:cNvPr id="1073" name="Google Shape;1073;p85"/>
            <p:cNvSpPr txBox="1"/>
            <p:nvPr/>
          </p:nvSpPr>
          <p:spPr>
            <a:xfrm>
              <a:off x="299299" y="4033900"/>
              <a:ext cx="4233300" cy="529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Tani waxay si weyn u kordhin kartaa bixinta (emission) beerashada.</a:t>
              </a:r>
              <a:r>
                <a:rPr lang="en-GB" sz="1400">
                  <a:solidFill>
                    <a:schemeClr val="lt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sp>
        <p:nvSpPr>
          <p:cNvPr id="1074" name="Google Shape;1074;p85"/>
          <p:cNvSpPr txBox="1"/>
          <p:nvPr/>
        </p:nvSpPr>
        <p:spPr>
          <a:xfrm>
            <a:off x="213450" y="773550"/>
            <a:ext cx="8437500" cy="71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Marxaladaha kala duwan ee soo saarista cuntada waxay ku kala duwan yihiin xaddiga bixinta (emission) ee raadka kaarboonka (carbon footprint) cuntada.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8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beero (greenhouse gas emissions)</a:t>
            </a:r>
            <a:r>
              <a:rPr lang="en-GB" sz="1100">
                <a:latin typeface="Lexend"/>
              </a:rPr>
              <a:t/>
            </a:r>
            <a:r>
              <a:rPr lang="en-GB" sz="1100">
                <a:latin typeface="Lexend"/>
              </a:rPr>
              <a:t/>
            </a:r>
            <a:endParaRPr/>
          </a:p>
        </p:txBody>
      </p:sp>
      <p:sp>
        <p:nvSpPr>
          <p:cNvPr id="1080" name="Google Shape;1080;p86"/>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Waa maxay marxaladaha soo saarista cuntada ee ku lug leh bixinta (emission) gaasaska aqalka dhirta lagu beero (greenhouse gas emissions)?</a:t>
            </a:r>
            <a:endParaRPr/>
          </a:p>
        </p:txBody>
      </p:sp>
      <p:grpSp>
        <p:nvGrpSpPr>
          <p:cNvPr id="1081" name="Google Shape;1081;p86"/>
          <p:cNvGrpSpPr/>
          <p:nvPr/>
        </p:nvGrpSpPr>
        <p:grpSpPr>
          <a:xfrm>
            <a:off x="323991" y="1887900"/>
            <a:ext cx="457200" cy="457200"/>
            <a:chOff x="1020916" y="1442088"/>
            <a:chExt cx="457200" cy="457200"/>
          </a:xfrm>
        </p:grpSpPr>
        <p:pic>
          <p:nvPicPr>
            <p:cNvPr id="1082" name="Google Shape;1082;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3" name="Google Shape;1083;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4" name="Google Shape;1084;p86"/>
          <p:cNvGrpSpPr/>
          <p:nvPr/>
        </p:nvGrpSpPr>
        <p:grpSpPr>
          <a:xfrm>
            <a:off x="323991" y="2617200"/>
            <a:ext cx="457200" cy="457200"/>
            <a:chOff x="1020916" y="1442088"/>
            <a:chExt cx="457200" cy="457200"/>
          </a:xfrm>
        </p:grpSpPr>
        <p:pic>
          <p:nvPicPr>
            <p:cNvPr id="1085" name="Google Shape;1085;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6" name="Google Shape;1086;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87" name="Google Shape;1087;p86"/>
          <p:cNvGrpSpPr/>
          <p:nvPr/>
        </p:nvGrpSpPr>
        <p:grpSpPr>
          <a:xfrm>
            <a:off x="323991" y="3318150"/>
            <a:ext cx="457200" cy="457200"/>
            <a:chOff x="1020916" y="1442088"/>
            <a:chExt cx="457200" cy="457200"/>
          </a:xfrm>
        </p:grpSpPr>
        <p:pic>
          <p:nvPicPr>
            <p:cNvPr id="1088" name="Google Shape;1088;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9" name="Google Shape;1089;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90" name="Google Shape;1090;p86"/>
          <p:cNvGrpSpPr/>
          <p:nvPr/>
        </p:nvGrpSpPr>
        <p:grpSpPr>
          <a:xfrm>
            <a:off x="323991" y="4033275"/>
            <a:ext cx="457200" cy="457200"/>
            <a:chOff x="1020916" y="1442088"/>
            <a:chExt cx="457200" cy="457200"/>
          </a:xfrm>
        </p:grpSpPr>
        <p:pic>
          <p:nvPicPr>
            <p:cNvPr id="1091" name="Google Shape;1091;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2" name="Google Shape;1092;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93" name="Google Shape;1093;p86"/>
          <p:cNvGrpSpPr/>
          <p:nvPr/>
        </p:nvGrpSpPr>
        <p:grpSpPr>
          <a:xfrm>
            <a:off x="4979866" y="1887900"/>
            <a:ext cx="457200" cy="457200"/>
            <a:chOff x="1020916" y="1442088"/>
            <a:chExt cx="457200" cy="457200"/>
          </a:xfrm>
        </p:grpSpPr>
        <p:pic>
          <p:nvPicPr>
            <p:cNvPr id="1094" name="Google Shape;1094;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5" name="Google Shape;1095;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096" name="Google Shape;1096;p86"/>
          <p:cNvGrpSpPr/>
          <p:nvPr/>
        </p:nvGrpSpPr>
        <p:grpSpPr>
          <a:xfrm>
            <a:off x="4979866" y="2617200"/>
            <a:ext cx="457200" cy="457200"/>
            <a:chOff x="1020916" y="1442088"/>
            <a:chExt cx="457200" cy="457200"/>
          </a:xfrm>
        </p:grpSpPr>
        <p:pic>
          <p:nvPicPr>
            <p:cNvPr id="1097" name="Google Shape;1097;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8" name="Google Shape;1098;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099" name="Google Shape;1099;p86"/>
          <p:cNvGrpSpPr/>
          <p:nvPr/>
        </p:nvGrpSpPr>
        <p:grpSpPr>
          <a:xfrm>
            <a:off x="4979866" y="3318150"/>
            <a:ext cx="457200" cy="457200"/>
            <a:chOff x="1020916" y="1442088"/>
            <a:chExt cx="457200" cy="457200"/>
          </a:xfrm>
        </p:grpSpPr>
        <p:pic>
          <p:nvPicPr>
            <p:cNvPr id="1100" name="Google Shape;1100;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1" name="Google Shape;1101;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sp>
        <p:nvSpPr>
          <p:cNvPr id="1102" name="Google Shape;1102;p86"/>
          <p:cNvSpPr txBox="1"/>
          <p:nvPr>
            <p:ph idx="1" type="body"/>
          </p:nvPr>
        </p:nvSpPr>
        <p:spPr>
          <a:xfrm>
            <a:off x="984900" y="194715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isbeddelka isticmaalka dhulka (land use change)</a:t>
            </a:r>
            <a:endParaRPr/>
          </a:p>
        </p:txBody>
      </p:sp>
      <p:sp>
        <p:nvSpPr>
          <p:cNvPr id="1103" name="Google Shape;1103;p86"/>
          <p:cNvSpPr txBox="1"/>
          <p:nvPr>
            <p:ph idx="1" type="body"/>
          </p:nvPr>
        </p:nvSpPr>
        <p:spPr>
          <a:xfrm>
            <a:off x="984900" y="267645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beerashada (farming)</a:t>
            </a:r>
            <a:endParaRPr/>
          </a:p>
        </p:txBody>
      </p:sp>
      <p:sp>
        <p:nvSpPr>
          <p:cNvPr id="1104" name="Google Shape;1104;p86"/>
          <p:cNvSpPr txBox="1"/>
          <p:nvPr>
            <p:ph idx="1" type="body"/>
          </p:nvPr>
        </p:nvSpPr>
        <p:spPr>
          <a:xfrm>
            <a:off x="984900" y="337740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quudinta xoolaha (feeding animals)</a:t>
            </a:r>
            <a:endParaRPr/>
          </a:p>
        </p:txBody>
      </p:sp>
      <p:sp>
        <p:nvSpPr>
          <p:cNvPr id="1105" name="Google Shape;1105;p86"/>
          <p:cNvSpPr txBox="1"/>
          <p:nvPr>
            <p:ph idx="1" type="body"/>
          </p:nvPr>
        </p:nvSpPr>
        <p:spPr>
          <a:xfrm>
            <a:off x="984900" y="4092525"/>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habaynta (processing)</a:t>
            </a:r>
            <a:endParaRPr/>
          </a:p>
        </p:txBody>
      </p:sp>
      <p:sp>
        <p:nvSpPr>
          <p:cNvPr id="1106" name="Google Shape;1106;p86"/>
          <p:cNvSpPr txBox="1"/>
          <p:nvPr>
            <p:ph idx="1" type="body"/>
          </p:nvPr>
        </p:nvSpPr>
        <p:spPr>
          <a:xfrm>
            <a:off x="5633100" y="194715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gaadiidka (transport)</a:t>
            </a:r>
            <a:endParaRPr/>
          </a:p>
        </p:txBody>
      </p:sp>
      <p:sp>
        <p:nvSpPr>
          <p:cNvPr id="1107" name="Google Shape;1107;p86"/>
          <p:cNvSpPr txBox="1"/>
          <p:nvPr>
            <p:ph idx="1" type="body"/>
          </p:nvPr>
        </p:nvSpPr>
        <p:spPr>
          <a:xfrm>
            <a:off x="5633100" y="267645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tafariiqda (retail)</a:t>
            </a:r>
            <a:endParaRPr/>
          </a:p>
        </p:txBody>
      </p:sp>
      <p:sp>
        <p:nvSpPr>
          <p:cNvPr id="1108" name="Google Shape;1108;p86"/>
          <p:cNvSpPr txBox="1"/>
          <p:nvPr>
            <p:ph idx="1" type="body"/>
          </p:nvPr>
        </p:nvSpPr>
        <p:spPr>
          <a:xfrm>
            <a:off x="5633100" y="3377400"/>
            <a:ext cx="3128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baakadaynta (packaging)</a:t>
            </a:r>
            <a:endParaRPr/>
          </a:p>
        </p:txBody>
      </p:sp>
      <p:pic>
        <p:nvPicPr>
          <p:cNvPr id="1109" name="Google Shape;1109;p86"/>
          <p:cNvPicPr preferRelativeResize="0"/>
          <p:nvPr/>
        </p:nvPicPr>
        <p:blipFill>
          <a:blip r:embed="rId4">
            <a:alphaModFix/>
          </a:blip>
          <a:stretch>
            <a:fillRect/>
          </a:stretch>
        </p:blipFill>
        <p:spPr>
          <a:xfrm>
            <a:off x="3429208" y="1926000"/>
            <a:ext cx="396000" cy="419100"/>
          </a:xfrm>
          <a:prstGeom prst="rect">
            <a:avLst/>
          </a:prstGeom>
          <a:noFill/>
          <a:ln>
            <a:noFill/>
          </a:ln>
        </p:spPr>
      </p:pic>
      <p:pic>
        <p:nvPicPr>
          <p:cNvPr id="1110" name="Google Shape;1110;p86"/>
          <p:cNvPicPr preferRelativeResize="0"/>
          <p:nvPr/>
        </p:nvPicPr>
        <p:blipFill>
          <a:blip r:embed="rId4">
            <a:alphaModFix/>
          </a:blip>
          <a:stretch>
            <a:fillRect/>
          </a:stretch>
        </p:blipFill>
        <p:spPr>
          <a:xfrm>
            <a:off x="2260333" y="2622075"/>
            <a:ext cx="396000" cy="419100"/>
          </a:xfrm>
          <a:prstGeom prst="rect">
            <a:avLst/>
          </a:prstGeom>
          <a:noFill/>
          <a:ln>
            <a:noFill/>
          </a:ln>
        </p:spPr>
      </p:pic>
      <p:pic>
        <p:nvPicPr>
          <p:cNvPr id="1111" name="Google Shape;1111;p86"/>
          <p:cNvPicPr preferRelativeResize="0"/>
          <p:nvPr/>
        </p:nvPicPr>
        <p:blipFill>
          <a:blip r:embed="rId4">
            <a:alphaModFix/>
          </a:blip>
          <a:stretch>
            <a:fillRect/>
          </a:stretch>
        </p:blipFill>
        <p:spPr>
          <a:xfrm>
            <a:off x="3369608" y="3344288"/>
            <a:ext cx="396000" cy="419100"/>
          </a:xfrm>
          <a:prstGeom prst="rect">
            <a:avLst/>
          </a:prstGeom>
          <a:noFill/>
          <a:ln>
            <a:noFill/>
          </a:ln>
        </p:spPr>
      </p:pic>
      <p:pic>
        <p:nvPicPr>
          <p:cNvPr id="1112" name="Google Shape;1112;p86"/>
          <p:cNvPicPr preferRelativeResize="0"/>
          <p:nvPr/>
        </p:nvPicPr>
        <p:blipFill>
          <a:blip r:embed="rId4">
            <a:alphaModFix/>
          </a:blip>
          <a:stretch>
            <a:fillRect/>
          </a:stretch>
        </p:blipFill>
        <p:spPr>
          <a:xfrm>
            <a:off x="2620208" y="4078350"/>
            <a:ext cx="396000" cy="419100"/>
          </a:xfrm>
          <a:prstGeom prst="rect">
            <a:avLst/>
          </a:prstGeom>
          <a:noFill/>
          <a:ln>
            <a:noFill/>
          </a:ln>
        </p:spPr>
      </p:pic>
      <p:pic>
        <p:nvPicPr>
          <p:cNvPr id="1113" name="Google Shape;1113;p86"/>
          <p:cNvPicPr preferRelativeResize="0"/>
          <p:nvPr/>
        </p:nvPicPr>
        <p:blipFill>
          <a:blip r:embed="rId4">
            <a:alphaModFix/>
          </a:blip>
          <a:stretch>
            <a:fillRect/>
          </a:stretch>
        </p:blipFill>
        <p:spPr>
          <a:xfrm>
            <a:off x="7113908" y="1897725"/>
            <a:ext cx="396000" cy="419100"/>
          </a:xfrm>
          <a:prstGeom prst="rect">
            <a:avLst/>
          </a:prstGeom>
          <a:noFill/>
          <a:ln>
            <a:noFill/>
          </a:ln>
        </p:spPr>
      </p:pic>
      <p:pic>
        <p:nvPicPr>
          <p:cNvPr id="1114" name="Google Shape;1114;p86"/>
          <p:cNvPicPr preferRelativeResize="0"/>
          <p:nvPr/>
        </p:nvPicPr>
        <p:blipFill>
          <a:blip r:embed="rId4">
            <a:alphaModFix/>
          </a:blip>
          <a:stretch>
            <a:fillRect/>
          </a:stretch>
        </p:blipFill>
        <p:spPr>
          <a:xfrm>
            <a:off x="6605658" y="2636250"/>
            <a:ext cx="396000" cy="419100"/>
          </a:xfrm>
          <a:prstGeom prst="rect">
            <a:avLst/>
          </a:prstGeom>
          <a:noFill/>
          <a:ln>
            <a:noFill/>
          </a:ln>
        </p:spPr>
      </p:pic>
      <p:pic>
        <p:nvPicPr>
          <p:cNvPr id="1115" name="Google Shape;1115;p86"/>
          <p:cNvPicPr preferRelativeResize="0"/>
          <p:nvPr/>
        </p:nvPicPr>
        <p:blipFill>
          <a:blip r:embed="rId4">
            <a:alphaModFix/>
          </a:blip>
          <a:stretch>
            <a:fillRect/>
          </a:stretch>
        </p:blipFill>
        <p:spPr>
          <a:xfrm>
            <a:off x="7182758" y="33747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87"/>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beero (greenhouse gas emissions)</a:t>
            </a:r>
            <a:endParaRPr/>
          </a:p>
        </p:txBody>
      </p:sp>
      <p:sp>
        <p:nvSpPr>
          <p:cNvPr id="1121" name="Google Shape;1121;p87"/>
          <p:cNvSpPr txBox="1"/>
          <p:nvPr>
            <p:ph idx="1" type="body"/>
          </p:nvPr>
        </p:nvSpPr>
        <p:spPr>
          <a:xfrm>
            <a:off x="324000" y="810000"/>
            <a:ext cx="70059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Dukaanka weyn, eeddo Isra waxay dooran kartaa yaanyo lagu beero Spain ama UK.</a:t>
            </a:r>
            <a:endParaRPr sz="2000"/>
          </a:p>
        </p:txBody>
      </p:sp>
      <p:grpSp>
        <p:nvGrpSpPr>
          <p:cNvPr id="1122" name="Google Shape;1122;p87"/>
          <p:cNvGrpSpPr/>
          <p:nvPr/>
        </p:nvGrpSpPr>
        <p:grpSpPr>
          <a:xfrm>
            <a:off x="6933914" y="1291460"/>
            <a:ext cx="1006300" cy="1098702"/>
            <a:chOff x="6430639" y="1815935"/>
            <a:chExt cx="1006300" cy="1098702"/>
          </a:xfrm>
        </p:grpSpPr>
        <p:grpSp>
          <p:nvGrpSpPr>
            <p:cNvPr id="1123" name="Google Shape;1123;p87"/>
            <p:cNvGrpSpPr/>
            <p:nvPr/>
          </p:nvGrpSpPr>
          <p:grpSpPr>
            <a:xfrm rot="-600240">
              <a:off x="6882473" y="1852283"/>
              <a:ext cx="476965" cy="668335"/>
              <a:chOff x="2702750" y="2351550"/>
              <a:chExt cx="477011" cy="668400"/>
            </a:xfrm>
          </p:grpSpPr>
          <p:pic>
            <p:nvPicPr>
              <p:cNvPr id="1124" name="Google Shape;1124;p87"/>
              <p:cNvPicPr preferRelativeResize="0"/>
              <p:nvPr/>
            </p:nvPicPr>
            <p:blipFill>
              <a:blip r:embed="rId3">
                <a:alphaModFix/>
              </a:blip>
              <a:stretch>
                <a:fillRect/>
              </a:stretch>
            </p:blipFill>
            <p:spPr>
              <a:xfrm>
                <a:off x="2702750" y="2370572"/>
                <a:ext cx="477011" cy="317828"/>
              </a:xfrm>
              <a:prstGeom prst="rect">
                <a:avLst/>
              </a:prstGeom>
              <a:noFill/>
              <a:ln cap="flat" cmpd="sng" w="9525">
                <a:solidFill>
                  <a:schemeClr val="dk2"/>
                </a:solidFill>
                <a:prstDash val="solid"/>
                <a:round/>
                <a:headEnd len="sm" w="sm" type="none"/>
                <a:tailEnd len="sm" w="sm" type="none"/>
              </a:ln>
            </p:spPr>
          </p:pic>
          <p:cxnSp>
            <p:nvCxnSpPr>
              <p:cNvPr id="1125" name="Google Shape;1125;p87"/>
              <p:cNvCxnSpPr/>
              <p:nvPr/>
            </p:nvCxnSpPr>
            <p:spPr>
              <a:xfrm>
                <a:off x="2713325" y="2351550"/>
                <a:ext cx="0" cy="668400"/>
              </a:xfrm>
              <a:prstGeom prst="straightConnector1">
                <a:avLst/>
              </a:prstGeom>
              <a:noFill/>
              <a:ln cap="flat" cmpd="sng" w="38100">
                <a:solidFill>
                  <a:srgbClr val="A3745D"/>
                </a:solidFill>
                <a:prstDash val="solid"/>
                <a:round/>
                <a:headEnd len="med" w="med" type="none"/>
                <a:tailEnd len="med" w="med" type="none"/>
              </a:ln>
            </p:spPr>
          </p:cxnSp>
        </p:grpSp>
        <p:pic>
          <p:nvPicPr>
            <p:cNvPr id="1126" name="Google Shape;1126;p87"/>
            <p:cNvPicPr preferRelativeResize="0"/>
            <p:nvPr/>
          </p:nvPicPr>
          <p:blipFill rotWithShape="1">
            <a:blip r:embed="rId4">
              <a:alphaModFix/>
            </a:blip>
            <a:srcRect b="20217" l="4910" r="5812" t="18031"/>
            <a:stretch/>
          </p:blipFill>
          <p:spPr>
            <a:xfrm rot="-280240">
              <a:off x="6453700" y="2270975"/>
              <a:ext cx="960177" cy="605575"/>
            </a:xfrm>
            <a:prstGeom prst="rect">
              <a:avLst/>
            </a:prstGeom>
            <a:noFill/>
            <a:ln>
              <a:noFill/>
            </a:ln>
          </p:spPr>
        </p:pic>
      </p:grpSp>
      <p:grpSp>
        <p:nvGrpSpPr>
          <p:cNvPr id="1127" name="Google Shape;1127;p87"/>
          <p:cNvGrpSpPr/>
          <p:nvPr/>
        </p:nvGrpSpPr>
        <p:grpSpPr>
          <a:xfrm>
            <a:off x="7714802" y="2179385"/>
            <a:ext cx="1123653" cy="1072468"/>
            <a:chOff x="7622952" y="1815935"/>
            <a:chExt cx="1123653" cy="1072468"/>
          </a:xfrm>
        </p:grpSpPr>
        <p:grpSp>
          <p:nvGrpSpPr>
            <p:cNvPr id="1128" name="Google Shape;1128;p87"/>
            <p:cNvGrpSpPr/>
            <p:nvPr/>
          </p:nvGrpSpPr>
          <p:grpSpPr>
            <a:xfrm rot="600021">
              <a:off x="8198640" y="1853726"/>
              <a:ext cx="493698" cy="668192"/>
              <a:chOff x="3627725" y="2351550"/>
              <a:chExt cx="493852" cy="668400"/>
            </a:xfrm>
          </p:grpSpPr>
          <p:pic>
            <p:nvPicPr>
              <p:cNvPr id="1129" name="Google Shape;1129;p87"/>
              <p:cNvPicPr preferRelativeResize="0"/>
              <p:nvPr/>
            </p:nvPicPr>
            <p:blipFill>
              <a:blip r:embed="rId5">
                <a:alphaModFix/>
              </a:blip>
              <a:stretch>
                <a:fillRect/>
              </a:stretch>
            </p:blipFill>
            <p:spPr>
              <a:xfrm>
                <a:off x="3644558" y="2370572"/>
                <a:ext cx="477019" cy="317827"/>
              </a:xfrm>
              <a:prstGeom prst="rect">
                <a:avLst/>
              </a:prstGeom>
              <a:noFill/>
              <a:ln cap="flat" cmpd="sng" w="9525">
                <a:solidFill>
                  <a:schemeClr val="dk2"/>
                </a:solidFill>
                <a:prstDash val="solid"/>
                <a:round/>
                <a:headEnd len="sm" w="sm" type="none"/>
                <a:tailEnd len="sm" w="sm" type="none"/>
              </a:ln>
            </p:spPr>
          </p:pic>
          <p:cxnSp>
            <p:nvCxnSpPr>
              <p:cNvPr id="1130" name="Google Shape;1130;p87"/>
              <p:cNvCxnSpPr/>
              <p:nvPr/>
            </p:nvCxnSpPr>
            <p:spPr>
              <a:xfrm>
                <a:off x="3627725" y="2351550"/>
                <a:ext cx="0" cy="668400"/>
              </a:xfrm>
              <a:prstGeom prst="straightConnector1">
                <a:avLst/>
              </a:prstGeom>
              <a:noFill/>
              <a:ln cap="flat" cmpd="sng" w="38100">
                <a:solidFill>
                  <a:srgbClr val="A3745D"/>
                </a:solidFill>
                <a:prstDash val="solid"/>
                <a:round/>
                <a:headEnd len="med" w="med" type="none"/>
                <a:tailEnd len="med" w="med" type="none"/>
              </a:ln>
            </p:spPr>
          </p:cxnSp>
        </p:grpSp>
        <p:pic>
          <p:nvPicPr>
            <p:cNvPr id="1131" name="Google Shape;1131;p87"/>
            <p:cNvPicPr preferRelativeResize="0"/>
            <p:nvPr/>
          </p:nvPicPr>
          <p:blipFill rotWithShape="1">
            <a:blip r:embed="rId4">
              <a:alphaModFix/>
            </a:blip>
            <a:srcRect b="20217" l="4910" r="5812" t="18031"/>
            <a:stretch/>
          </p:blipFill>
          <p:spPr>
            <a:xfrm rot="676767">
              <a:off x="7672901" y="2194775"/>
              <a:ext cx="960175" cy="605574"/>
            </a:xfrm>
            <a:prstGeom prst="rect">
              <a:avLst/>
            </a:prstGeom>
            <a:noFill/>
            <a:ln>
              <a:noFill/>
            </a:ln>
          </p:spPr>
        </p:pic>
      </p:grpSp>
      <p:pic>
        <p:nvPicPr>
          <p:cNvPr id="1132" name="Google Shape;1132;p87"/>
          <p:cNvPicPr preferRelativeResize="0"/>
          <p:nvPr/>
        </p:nvPicPr>
        <p:blipFill rotWithShape="1">
          <a:blip r:embed="rId6">
            <a:alphaModFix/>
          </a:blip>
          <a:srcRect b="7014" l="8257" r="9749" t="9680"/>
          <a:stretch/>
        </p:blipFill>
        <p:spPr>
          <a:xfrm>
            <a:off x="324000" y="2613550"/>
            <a:ext cx="1260525" cy="993097"/>
          </a:xfrm>
          <a:prstGeom prst="rect">
            <a:avLst/>
          </a:prstGeom>
          <a:noFill/>
          <a:ln>
            <a:noFill/>
          </a:ln>
        </p:spPr>
      </p:pic>
      <p:grpSp>
        <p:nvGrpSpPr>
          <p:cNvPr id="1133" name="Google Shape;1133;p87"/>
          <p:cNvGrpSpPr/>
          <p:nvPr/>
        </p:nvGrpSpPr>
        <p:grpSpPr>
          <a:xfrm>
            <a:off x="1684800" y="1696200"/>
            <a:ext cx="4902099" cy="1799999"/>
            <a:chOff x="1684800" y="1696200"/>
            <a:chExt cx="4902099" cy="1799999"/>
          </a:xfrm>
        </p:grpSpPr>
        <p:pic>
          <p:nvPicPr>
            <p:cNvPr id="1134" name="Google Shape;1134;p87"/>
            <p:cNvPicPr preferRelativeResize="0"/>
            <p:nvPr/>
          </p:nvPicPr>
          <p:blipFill>
            <a:blip r:embed="rId7">
              <a:alphaModFix/>
            </a:blip>
            <a:stretch>
              <a:fillRect/>
            </a:stretch>
          </p:blipFill>
          <p:spPr>
            <a:xfrm>
              <a:off x="1684800" y="1696200"/>
              <a:ext cx="4902099" cy="1799999"/>
            </a:xfrm>
            <a:prstGeom prst="rect">
              <a:avLst/>
            </a:prstGeom>
            <a:noFill/>
            <a:ln>
              <a:noFill/>
            </a:ln>
          </p:spPr>
        </p:pic>
        <p:sp>
          <p:nvSpPr>
            <p:cNvPr id="1135" name="Google Shape;1135;p87"/>
            <p:cNvSpPr txBox="1"/>
            <p:nvPr/>
          </p:nvSpPr>
          <p:spPr>
            <a:xfrm flipH="1">
              <a:off x="1816976" y="1843725"/>
              <a:ext cx="4652700" cy="12330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lang="en-GB" sz="1000">
                  <a:solidFill>
                    <a:schemeClr val="dk1"/>
                  </a:solidFill>
                  <a:latin typeface="Lexend"/>
                  <a:ea typeface="Lexend"/>
                  <a:cs typeface="Lexend"/>
                  <a:sym typeface="Lexend"/>
                </a:rPr>
                <a:t>Waxaan maqlay in cuntada gudaha laga soo iibsado ay tahay tan ugu fiican. Marka waxaan iibsan doonaa yaanyada lagu beero UK. Waxay yeelan doonaan bixin (emission) ka yar kuwii laga soo diray Spain qorraxda leh.</a:t>
              </a:r>
              <a:endParaRPr sz="1800">
                <a:solidFill>
                  <a:schemeClr val="dk1"/>
                </a:solidFill>
                <a:latin typeface="Lexend"/>
                <a:ea typeface="Lexend"/>
                <a:cs typeface="Lexend"/>
                <a:sym typeface="Lexend"/>
              </a:endParaRPr>
            </a:p>
          </p:txBody>
        </p:sp>
      </p:grpSp>
      <p:sp>
        <p:nvSpPr>
          <p:cNvPr id="1136" name="Google Shape;1136;p87"/>
          <p:cNvSpPr txBox="1"/>
          <p:nvPr>
            <p:ph idx="1" type="body"/>
          </p:nvPr>
        </p:nvSpPr>
        <p:spPr>
          <a:xfrm>
            <a:off x="324000" y="3858000"/>
            <a:ext cx="84225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U sharax eeddo Isra sababta wadarta bixinta (emission) uga sarreyso yaanyada lagu beero UK.</a:t>
            </a:r>
            <a:r>
              <a:rPr lang="en-GB" sz="1800">
                <a:latin typeface="Lexend"/>
              </a:rPr>
              <a:t/>
            </a:r>
            <a:r>
              <a:rPr lang="en-GB" sz="1800">
                <a:latin typeface="Lexend"/>
              </a:rPr>
              <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8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Soo saarista cuntada iyo bixinta (emission) gaasaska aqalka dhirta lagu beero (greenhouse gas emissions)</a:t>
            </a:r>
            <a:endParaRPr/>
          </a:p>
        </p:txBody>
      </p:sp>
      <p:sp>
        <p:nvSpPr>
          <p:cNvPr id="1142" name="Google Shape;1142;p88"/>
          <p:cNvSpPr txBox="1"/>
          <p:nvPr>
            <p:ph idx="1" type="body"/>
          </p:nvPr>
        </p:nvSpPr>
        <p:spPr>
          <a:xfrm>
            <a:off x="324000" y="810000"/>
            <a:ext cx="70845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U sharax eeddo Izzy sababta wadarta bixinta (emission) ay uga sarreysi karto yaanyada lagu beero UK.</a:t>
            </a:r>
            <a:endParaRPr sz="1900"/>
          </a:p>
        </p:txBody>
      </p:sp>
      <p:sp>
        <p:nvSpPr>
          <p:cNvPr id="1143" name="Google Shape;1143;p88"/>
          <p:cNvSpPr txBox="1"/>
          <p:nvPr>
            <p:ph idx="1" type="body"/>
          </p:nvPr>
        </p:nvSpPr>
        <p:spPr>
          <a:xfrm>
            <a:off x="324000" y="1648200"/>
            <a:ext cx="8531700" cy="310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Waxaa laga yaabaa inaad tidhi:</a:t>
            </a:r>
            <a:endParaRPr sz="2000">
              <a:latin typeface="Kalam"/>
              <a:ea typeface="Kalam"/>
              <a:cs typeface="Kalam"/>
              <a:sym typeface="Kalam"/>
            </a:endParaRPr>
          </a:p>
          <a:p>
            <a:pPr indent="-355600" lvl="0" marL="457200" rtl="0" algn="l">
              <a:spcBef>
                <a:spcPts val="500"/>
              </a:spcBef>
              <a:spcAft>
                <a:spcPts val="0"/>
              </a:spcAft>
              <a:buSzPts val="2000"/>
              <a:buFont typeface="Kalam"/>
              <a:buChar char="●"/>
            </a:pPr>
            <a:r>
              <a:rPr lang="en-GB" sz="1100">
                <a:latin typeface="Kalam"/>
                <a:ea typeface="Kalam"/>
                <a:cs typeface="Kalam"/>
                <a:sym typeface="Kalam"/>
              </a:rPr>
              <a:t>Isbania waxay ku filan tahay kulayl si loogu beero yaanyo bannaanka.</a:t>
            </a:r>
            <a:endParaRPr sz="2000">
              <a:latin typeface="Kalam"/>
              <a:ea typeface="Kalam"/>
              <a:cs typeface="Kalam"/>
              <a:sym typeface="Kalam"/>
            </a:endParaRPr>
          </a:p>
          <a:p>
            <a:pPr indent="-355600" lvl="0" marL="457200" rtl="0" algn="l">
              <a:spcBef>
                <a:spcPts val="500"/>
              </a:spcBef>
              <a:spcAft>
                <a:spcPts val="0"/>
              </a:spcAft>
              <a:buSzPts val="2000"/>
              <a:buFont typeface="Kalam"/>
              <a:buChar char="●"/>
            </a:pPr>
            <a:r>
              <a:rPr lang="en-GB" sz="1100">
                <a:latin typeface="Kalam"/>
                <a:ea typeface="Kalam"/>
                <a:cs typeface="Kalam"/>
                <a:sym typeface="Kalam"/>
              </a:rPr>
              <a:t>Gaadiidka loo keenayo UK waa qayb yar oo ka mid ah bixinta (emission).</a:t>
            </a:r>
            <a:endParaRPr sz="2000">
              <a:latin typeface="Kalam"/>
              <a:ea typeface="Kalam"/>
              <a:cs typeface="Kalam"/>
              <a:sym typeface="Kalam"/>
            </a:endParaRPr>
          </a:p>
          <a:p>
            <a:pPr indent="-355600" lvl="0" marL="457200" rtl="0" algn="l">
              <a:spcBef>
                <a:spcPts val="500"/>
              </a:spcBef>
              <a:spcAft>
                <a:spcPts val="0"/>
              </a:spcAft>
              <a:buSzPts val="2000"/>
              <a:buFont typeface="Kalam"/>
              <a:buChar char="●"/>
            </a:pPr>
            <a:r>
              <a:rPr lang="en-GB" sz="1100">
                <a:latin typeface="Kalam"/>
                <a:ea typeface="Kalam"/>
                <a:cs typeface="Kalam"/>
                <a:sym typeface="Kalam"/>
              </a:rPr>
              <a:t>Yaanyada lagu beero UK waxaa laga yaabaa in lagu beero aqalka lagu koriyo ee la kululeeyo.</a:t>
            </a:r>
            <a:endParaRPr sz="2000">
              <a:latin typeface="Kalam"/>
              <a:ea typeface="Kalam"/>
              <a:cs typeface="Kalam"/>
              <a:sym typeface="Kalam"/>
            </a:endParaRPr>
          </a:p>
          <a:p>
            <a:pPr indent="-355600" lvl="0" marL="457200" rtl="0" algn="l">
              <a:spcBef>
                <a:spcPts val="500"/>
              </a:spcBef>
              <a:spcAft>
                <a:spcPts val="0"/>
              </a:spcAft>
              <a:buSzPts val="2000"/>
              <a:buFont typeface="Kalam"/>
              <a:buChar char="●"/>
            </a:pPr>
            <a:r>
              <a:rPr lang="en-GB" sz="1100">
                <a:latin typeface="Kalam"/>
                <a:ea typeface="Kalam"/>
                <a:cs typeface="Kalam"/>
                <a:sym typeface="Kalam"/>
              </a:rPr>
              <a:t>Tani waxay keentaa koror weyn oo ku yimaada bixinta (emission) inta lagu jiro heerka beerashada.</a:t>
            </a:r>
            <a:endParaRPr sz="2000">
              <a:latin typeface="Kalam"/>
              <a:ea typeface="Kalam"/>
              <a:cs typeface="Kalam"/>
              <a:sym typeface="Kalam"/>
            </a:endParaRPr>
          </a:p>
          <a:p>
            <a:pPr indent="-355600" lvl="0" marL="457200" rtl="0" algn="l">
              <a:spcBef>
                <a:spcPts val="500"/>
              </a:spcBef>
              <a:spcAft>
                <a:spcPts val="500"/>
              </a:spcAft>
              <a:buSzPts val="2000"/>
              <a:buFont typeface="Kalam"/>
              <a:buChar char="●"/>
            </a:pPr>
            <a:r>
              <a:rPr lang="en-GB" sz="1100">
                <a:latin typeface="Kalam"/>
                <a:ea typeface="Kalam"/>
                <a:cs typeface="Kalam"/>
                <a:sym typeface="Kalam"/>
              </a:rPr>
              <a:t>Waxaa muhiim ah in laga fikiro bixinta (emission) ee ka timaadda dhammaan heerarka wax soo saarka cuntada, ma aha oo kaliya gaadiidka.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89"/>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Wax soo saarka cuntada iyo bixinta gaasaska aqalka dhirta (greenhouse gas emissions)</a:t>
            </a:r>
            <a:endParaRPr/>
          </a:p>
        </p:txBody>
      </p:sp>
      <p:sp>
        <p:nvSpPr>
          <p:cNvPr id="1149" name="Google Shape;1149;p89"/>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Isbedelka cimilada iyo wax soo saarka cuntada</a:t>
            </a:r>
            <a:endParaRPr/>
          </a:p>
        </p:txBody>
      </p:sp>
      <p:sp>
        <p:nvSpPr>
          <p:cNvPr id="1150" name="Google Shape;1150;p89"/>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Bedelka cuntooyinka si loo yareeyo isbedelka cimilada</a:t>
            </a:r>
            <a:endParaRPr/>
          </a:p>
        </p:txBody>
      </p:sp>
      <p:pic>
        <p:nvPicPr>
          <p:cNvPr id="1151" name="Google Shape;1151;p89"/>
          <p:cNvPicPr preferRelativeResize="0"/>
          <p:nvPr/>
        </p:nvPicPr>
        <p:blipFill>
          <a:blip r:embed="rId3">
            <a:alphaModFix/>
          </a:blip>
          <a:stretch>
            <a:fillRect/>
          </a:stretch>
        </p:blipFill>
        <p:spPr>
          <a:xfrm>
            <a:off x="417119" y="2994634"/>
            <a:ext cx="450575" cy="446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9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Bedelka cuntooyinka si loo yareeyo isbedelka cimilada</a:t>
            </a:r>
            <a:endParaRPr/>
          </a:p>
        </p:txBody>
      </p:sp>
      <p:sp>
        <p:nvSpPr>
          <p:cNvPr id="1157" name="Google Shape;1157;p90"/>
          <p:cNvSpPr txBox="1"/>
          <p:nvPr>
            <p:ph idx="1" type="body"/>
          </p:nvPr>
        </p:nvSpPr>
        <p:spPr>
          <a:xfrm>
            <a:off x="324000" y="810000"/>
            <a:ext cx="56295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noo caawiso inaynu sii wadno soo saarista cuntada qof walba, waa inaynu xaddidnaa isbedelka cimilada.</a:t>
            </a:r>
            <a:r>
              <a:rPr b="1" lang="en-GB" sz="1100">
                <a:latin typeface="Lexend"/>
              </a:rPr>
              <a:t/>
            </a:r>
            <a:r>
              <a:rPr lang="en-GB" sz="1100">
                <a:latin typeface="Lexend"/>
              </a:rPr>
              <a:t/>
            </a:r>
            <a:endParaRPr sz="1900"/>
          </a:p>
        </p:txBody>
      </p:sp>
      <p:pic>
        <p:nvPicPr>
          <p:cNvPr id="1158" name="Google Shape;1158;p90"/>
          <p:cNvPicPr preferRelativeResize="0"/>
          <p:nvPr/>
        </p:nvPicPr>
        <p:blipFill rotWithShape="1">
          <a:blip r:embed="rId3">
            <a:alphaModFix/>
          </a:blip>
          <a:srcRect b="0" l="0" r="2582" t="0"/>
          <a:stretch/>
        </p:blipFill>
        <p:spPr>
          <a:xfrm>
            <a:off x="5863675" y="1215725"/>
            <a:ext cx="2962800" cy="3024900"/>
          </a:xfrm>
          <a:prstGeom prst="ellipse">
            <a:avLst/>
          </a:prstGeom>
          <a:noFill/>
          <a:ln>
            <a:noFill/>
          </a:ln>
        </p:spPr>
      </p:pic>
      <p:sp>
        <p:nvSpPr>
          <p:cNvPr id="1159" name="Google Shape;1159;p90"/>
          <p:cNvSpPr txBox="1"/>
          <p:nvPr/>
        </p:nvSpPr>
        <p:spPr>
          <a:xfrm>
            <a:off x="6637050" y="4195600"/>
            <a:ext cx="16848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Lexend"/>
                <a:ea typeface="Lexend"/>
                <a:cs typeface="Lexend"/>
                <a:sym typeface="Lexend"/>
              </a:rPr>
              <a:t>Dhulka (planet Earth)</a:t>
            </a:r>
            <a:endParaRPr sz="1800">
              <a:solidFill>
                <a:srgbClr val="222222"/>
              </a:solidFill>
              <a:latin typeface="Lexend"/>
              <a:ea typeface="Lexend"/>
              <a:cs typeface="Lexend"/>
              <a:sym typeface="Lexend"/>
            </a:endParaRPr>
          </a:p>
        </p:txBody>
      </p:sp>
      <p:pic>
        <p:nvPicPr>
          <p:cNvPr id="1160" name="Google Shape;1160;p90"/>
          <p:cNvPicPr preferRelativeResize="0"/>
          <p:nvPr/>
        </p:nvPicPr>
        <p:blipFill rotWithShape="1">
          <a:blip r:embed="rId4">
            <a:alphaModFix/>
          </a:blip>
          <a:srcRect b="17725" l="8592" r="82116" t="17251"/>
          <a:stretch/>
        </p:blipFill>
        <p:spPr>
          <a:xfrm>
            <a:off x="5510700" y="2085736"/>
            <a:ext cx="352987" cy="1235050"/>
          </a:xfrm>
          <a:prstGeom prst="rect">
            <a:avLst/>
          </a:prstGeom>
          <a:noFill/>
          <a:ln>
            <a:noFill/>
          </a:ln>
        </p:spPr>
      </p:pic>
      <p:sp>
        <p:nvSpPr>
          <p:cNvPr id="1161" name="Google Shape;1161;p90"/>
          <p:cNvSpPr txBox="1"/>
          <p:nvPr>
            <p:ph idx="1" type="body"/>
          </p:nvPr>
        </p:nvSpPr>
        <p:spPr>
          <a:xfrm>
            <a:off x="324000" y="1764700"/>
            <a:ext cx="4544100" cy="96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taas loo sameeyo, waa inaynu yareynaa bixinta (emission) gaasaska aqalka dhirta (greenhouse gases) - oo ay ku jiraan kuwa ka yimaada wax soo saarka cuntada laftiisa.</a:t>
            </a:r>
            <a:r>
              <a:rPr b="1" lang="en-GB" sz="1100">
                <a:latin typeface="Lexend"/>
              </a:rPr>
              <a:t/>
            </a:r>
            <a:r>
              <a:rPr lang="en-GB" sz="1100">
                <a:latin typeface="Lexend"/>
              </a:rPr>
              <a:t/>
            </a:r>
            <a:r>
              <a:rPr b="1" lang="en-GB" sz="1100">
                <a:latin typeface="Lexend"/>
              </a:rPr>
              <a:t/>
            </a:r>
            <a:r>
              <a:rPr lang="en-GB" sz="1100">
                <a:latin typeface="Lexend"/>
              </a:rPr>
              <a:t/>
            </a:r>
            <a:endParaRPr sz="1900"/>
          </a:p>
        </p:txBody>
      </p:sp>
      <p:sp>
        <p:nvSpPr>
          <p:cNvPr id="1162" name="Google Shape;1162;p90"/>
          <p:cNvSpPr txBox="1"/>
          <p:nvPr>
            <p:ph idx="1" type="body"/>
          </p:nvPr>
        </p:nvSpPr>
        <p:spPr>
          <a:xfrm>
            <a:off x="324000" y="3055700"/>
            <a:ext cx="43005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Yaraynta bixinta (emission) ee hawsha waxaa loo yaqaan decarbonisation.</a:t>
            </a:r>
            <a:endParaRPr sz="1900"/>
          </a:p>
        </p:txBody>
      </p:sp>
      <p:sp>
        <p:nvSpPr>
          <p:cNvPr id="1163" name="Google Shape;1163;p90"/>
          <p:cNvSpPr txBox="1"/>
          <p:nvPr>
            <p:ph idx="1" type="body"/>
          </p:nvPr>
        </p:nvSpPr>
        <p:spPr>
          <a:xfrm>
            <a:off x="324000" y="4010400"/>
            <a:ext cx="54504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Laakiin intooda badan ma aha kuwa mas'uul ka ah wax soo saarka cuntada. Maxaan qof ahaan u qaban karnaa?</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9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Bedelka cuntooyinka si loo yareeyo isbedelka cimilada</a:t>
            </a:r>
            <a:endParaRPr/>
          </a:p>
        </p:txBody>
      </p:sp>
      <p:grpSp>
        <p:nvGrpSpPr>
          <p:cNvPr id="1169" name="Google Shape;1169;p91"/>
          <p:cNvGrpSpPr/>
          <p:nvPr/>
        </p:nvGrpSpPr>
        <p:grpSpPr>
          <a:xfrm>
            <a:off x="324000" y="773225"/>
            <a:ext cx="811550" cy="3372770"/>
            <a:chOff x="-1" y="773225"/>
            <a:chExt cx="983101" cy="3372770"/>
          </a:xfrm>
        </p:grpSpPr>
        <p:sp>
          <p:nvSpPr>
            <p:cNvPr id="1170" name="Google Shape;1170;p91"/>
            <p:cNvSpPr/>
            <p:nvPr/>
          </p:nvSpPr>
          <p:spPr>
            <a:xfrm>
              <a:off x="0" y="3332095"/>
              <a:ext cx="983100" cy="8139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1" name="Google Shape;1171;p91"/>
            <p:cNvSpPr/>
            <p:nvPr/>
          </p:nvSpPr>
          <p:spPr>
            <a:xfrm>
              <a:off x="0" y="2788574"/>
              <a:ext cx="983100" cy="4104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2" name="Google Shape;1172;p91"/>
            <p:cNvSpPr/>
            <p:nvPr/>
          </p:nvSpPr>
          <p:spPr>
            <a:xfrm>
              <a:off x="0" y="2386177"/>
              <a:ext cx="983100" cy="1383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3" name="Google Shape;1173;p91"/>
            <p:cNvSpPr/>
            <p:nvPr/>
          </p:nvSpPr>
          <p:spPr>
            <a:xfrm>
              <a:off x="-1" y="2249403"/>
              <a:ext cx="983100" cy="138300"/>
            </a:xfrm>
            <a:prstGeom prst="rect">
              <a:avLst/>
            </a:prstGeom>
            <a:solidFill>
              <a:srgbClr val="D9EAD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4" name="Google Shape;1174;p91"/>
            <p:cNvSpPr/>
            <p:nvPr/>
          </p:nvSpPr>
          <p:spPr>
            <a:xfrm>
              <a:off x="0" y="1983775"/>
              <a:ext cx="983100" cy="1383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5" name="Google Shape;1175;p91"/>
            <p:cNvSpPr/>
            <p:nvPr/>
          </p:nvSpPr>
          <p:spPr>
            <a:xfrm>
              <a:off x="-1" y="1578700"/>
              <a:ext cx="983100" cy="2676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6" name="Google Shape;1176;p91"/>
            <p:cNvSpPr/>
            <p:nvPr/>
          </p:nvSpPr>
          <p:spPr>
            <a:xfrm>
              <a:off x="0" y="773225"/>
              <a:ext cx="983100" cy="249300"/>
            </a:xfrm>
            <a:prstGeom prst="rect">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177" name="Google Shape;1177;p91"/>
          <p:cNvPicPr preferRelativeResize="0"/>
          <p:nvPr/>
        </p:nvPicPr>
        <p:blipFill rotWithShape="1">
          <a:blip r:embed="rId3">
            <a:alphaModFix/>
          </a:blip>
          <a:srcRect b="0" l="298" r="298" t="0"/>
          <a:stretch/>
        </p:blipFill>
        <p:spPr>
          <a:xfrm>
            <a:off x="324000" y="696150"/>
            <a:ext cx="6982275" cy="4106525"/>
          </a:xfrm>
          <a:prstGeom prst="rect">
            <a:avLst/>
          </a:prstGeom>
          <a:noFill/>
          <a:ln>
            <a:noFill/>
          </a:ln>
        </p:spPr>
      </p:pic>
      <p:sp>
        <p:nvSpPr>
          <p:cNvPr id="1178" name="Google Shape;1178;p91"/>
          <p:cNvSpPr txBox="1"/>
          <p:nvPr/>
        </p:nvSpPr>
        <p:spPr>
          <a:xfrm>
            <a:off x="463800" y="4909900"/>
            <a:ext cx="82164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chemeClr val="dk2"/>
                </a:solidFill>
                <a:latin typeface="Lexend"/>
                <a:ea typeface="Lexend"/>
                <a:cs typeface="Lexend"/>
                <a:sym typeface="Lexend"/>
              </a:rPr>
              <a:t>Xigashada xogta: “Waxaad rabtaa inaad yarayso raadka kaarboonka cuntadaada? Diirrad saar waxa aad cunto, ma aha in cuntadaadu tahay mid maxalli ah” (Our World In Data)</a:t>
            </a:r>
            <a:endParaRPr sz="600">
              <a:solidFill>
                <a:schemeClr val="dk2"/>
              </a:solidFill>
              <a:latin typeface="Lexend"/>
              <a:ea typeface="Lexend"/>
              <a:cs typeface="Lexend"/>
              <a:sym typeface="Lexend"/>
            </a:endParaRPr>
          </a:p>
        </p:txBody>
      </p:sp>
      <p:grpSp>
        <p:nvGrpSpPr>
          <p:cNvPr id="1179" name="Google Shape;1179;p91"/>
          <p:cNvGrpSpPr/>
          <p:nvPr/>
        </p:nvGrpSpPr>
        <p:grpSpPr>
          <a:xfrm>
            <a:off x="2233050" y="1955250"/>
            <a:ext cx="2763600" cy="1150200"/>
            <a:chOff x="2309250" y="1955250"/>
            <a:chExt cx="2763600" cy="1150200"/>
          </a:xfrm>
        </p:grpSpPr>
        <p:sp>
          <p:nvSpPr>
            <p:cNvPr id="1180" name="Google Shape;1180;p91"/>
            <p:cNvSpPr txBox="1"/>
            <p:nvPr/>
          </p:nvSpPr>
          <p:spPr>
            <a:xfrm>
              <a:off x="2309250" y="1955250"/>
              <a:ext cx="7377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Hilibka (Meats)</a:t>
              </a:r>
              <a:endParaRPr sz="2200">
                <a:solidFill>
                  <a:schemeClr val="dk1"/>
                </a:solidFill>
                <a:latin typeface="Lexend"/>
                <a:ea typeface="Lexend"/>
                <a:cs typeface="Lexend"/>
                <a:sym typeface="Lexend"/>
              </a:endParaRPr>
            </a:p>
          </p:txBody>
        </p:sp>
        <p:sp>
          <p:nvSpPr>
            <p:cNvPr id="1181" name="Google Shape;1181;p91"/>
            <p:cNvSpPr txBox="1"/>
            <p:nvPr/>
          </p:nvSpPr>
          <p:spPr>
            <a:xfrm>
              <a:off x="2312850" y="2828250"/>
              <a:ext cx="24981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khudradda iyo miraha (fruits and vegetables).</a:t>
              </a:r>
              <a:r>
                <a:rPr lang="en-GB" sz="1000">
                  <a:solidFill>
                    <a:srgbClr val="222222"/>
                  </a:solidFill>
                  <a:latin typeface="Lexend"/>
                  <a:ea typeface="Lexend"/>
                  <a:cs typeface="Lexend"/>
                  <a:sym typeface="Lexend"/>
                </a:rPr>
                <a:t/>
              </a:r>
              <a:endParaRPr sz="2200">
                <a:solidFill>
                  <a:srgbClr val="222222"/>
                </a:solidFill>
                <a:latin typeface="Lexend"/>
                <a:ea typeface="Lexend"/>
                <a:cs typeface="Lexend"/>
                <a:sym typeface="Lexend"/>
              </a:endParaRPr>
            </a:p>
          </p:txBody>
        </p:sp>
        <p:sp>
          <p:nvSpPr>
            <p:cNvPr id="1182" name="Google Shape;1182;p91"/>
            <p:cNvSpPr txBox="1"/>
            <p:nvPr/>
          </p:nvSpPr>
          <p:spPr>
            <a:xfrm>
              <a:off x="2312850" y="2232450"/>
              <a:ext cx="2760000" cy="5958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raad kaarboon oo sare oo bixin (emission) ah marka loo eego</a:t>
              </a:r>
              <a:r>
                <a:rPr b="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183" name="Google Shape;1183;p91"/>
            <p:cNvSpPr txBox="1"/>
            <p:nvPr/>
          </p:nvSpPr>
          <p:spPr>
            <a:xfrm>
              <a:off x="3066978" y="1966975"/>
              <a:ext cx="1743900" cy="277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waxay u muuqdaan inay leeyihiin</a:t>
              </a:r>
              <a:endParaRPr sz="1800">
                <a:solidFill>
                  <a:schemeClr val="dk1"/>
                </a:solidFill>
                <a:latin typeface="Lexend"/>
                <a:ea typeface="Lexend"/>
                <a:cs typeface="Lexend"/>
                <a:sym typeface="Lexend"/>
              </a:endParaRPr>
            </a:p>
          </p:txBody>
        </p:sp>
      </p:grpSp>
      <p:grpSp>
        <p:nvGrpSpPr>
          <p:cNvPr id="1184" name="Google Shape;1184;p91"/>
          <p:cNvGrpSpPr/>
          <p:nvPr/>
        </p:nvGrpSpPr>
        <p:grpSpPr>
          <a:xfrm>
            <a:off x="5887050" y="1237896"/>
            <a:ext cx="2683188" cy="1394315"/>
            <a:chOff x="5810850" y="2228496"/>
            <a:chExt cx="2683188" cy="1394315"/>
          </a:xfrm>
        </p:grpSpPr>
        <p:sp>
          <p:nvSpPr>
            <p:cNvPr id="1185" name="Google Shape;1185;p91"/>
            <p:cNvSpPr txBox="1"/>
            <p:nvPr/>
          </p:nvSpPr>
          <p:spPr>
            <a:xfrm>
              <a:off x="6433938" y="3064175"/>
              <a:ext cx="2060100" cy="277200"/>
            </a:xfrm>
            <a:prstGeom prst="rect">
              <a:avLst/>
            </a:prstGeom>
            <a:solidFill>
              <a:schemeClr val="lt1"/>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khudaar &amp; qudaar (fruit &amp; vegetables)</a:t>
              </a:r>
              <a:r>
                <a:rPr lang="en-GB" sz="1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186" name="Google Shape;1186;p91"/>
            <p:cNvSpPr txBox="1"/>
            <p:nvPr/>
          </p:nvSpPr>
          <p:spPr>
            <a:xfrm>
              <a:off x="5810850" y="2228496"/>
              <a:ext cx="2667300" cy="5541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000">
                  <a:solidFill>
                    <a:schemeClr val="dk1"/>
                  </a:solidFill>
                  <a:latin typeface="Lexend"/>
                  <a:ea typeface="Lexend"/>
                  <a:cs typeface="Lexend"/>
                  <a:sym typeface="Lexend"/>
                </a:rPr>
                <a:t>Habka ugu fiican ee lagu yareeyo bixinta (emission) waa in la cuno</a:t>
              </a:r>
              <a:r>
                <a:rPr lang="en-GB" sz="1000">
                  <a:solidFill>
                    <a:schemeClr val="dk1"/>
                  </a:solidFill>
                  <a:latin typeface="Lexend"/>
                  <a:ea typeface="Lexend"/>
                  <a:cs typeface="Lexend"/>
                  <a:sym typeface="Lexend"/>
                </a:rPr>
                <a:t/>
              </a:r>
              <a:r>
                <a:rPr b="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187" name="Google Shape;1187;p91"/>
            <p:cNvSpPr txBox="1"/>
            <p:nvPr/>
          </p:nvSpPr>
          <p:spPr>
            <a:xfrm>
              <a:off x="6988270" y="2784950"/>
              <a:ext cx="539400" cy="277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iyo</a:t>
              </a:r>
              <a:endParaRPr sz="2200">
                <a:solidFill>
                  <a:schemeClr val="dk1"/>
                </a:solidFill>
                <a:latin typeface="Lexend"/>
                <a:ea typeface="Lexend"/>
                <a:cs typeface="Lexend"/>
                <a:sym typeface="Lexend"/>
              </a:endParaRPr>
            </a:p>
          </p:txBody>
        </p:sp>
        <p:sp>
          <p:nvSpPr>
            <p:cNvPr id="1188" name="Google Shape;1188;p91"/>
            <p:cNvSpPr txBox="1"/>
            <p:nvPr/>
          </p:nvSpPr>
          <p:spPr>
            <a:xfrm>
              <a:off x="6305133" y="2782308"/>
              <a:ext cx="648000" cy="277200"/>
            </a:xfrm>
            <a:prstGeom prst="rect">
              <a:avLst/>
            </a:prstGeom>
            <a:solidFill>
              <a:schemeClr val="lt1"/>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hilib (meat)</a:t>
              </a:r>
              <a:endParaRPr sz="2200">
                <a:solidFill>
                  <a:schemeClr val="dk1"/>
                </a:solidFill>
                <a:latin typeface="Lexend"/>
                <a:ea typeface="Lexend"/>
                <a:cs typeface="Lexend"/>
                <a:sym typeface="Lexend"/>
              </a:endParaRPr>
            </a:p>
          </p:txBody>
        </p:sp>
        <p:sp>
          <p:nvSpPr>
            <p:cNvPr id="1189" name="Google Shape;1189;p91"/>
            <p:cNvSpPr txBox="1"/>
            <p:nvPr/>
          </p:nvSpPr>
          <p:spPr>
            <a:xfrm>
              <a:off x="5810850" y="3345610"/>
              <a:ext cx="2093100" cy="277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beddelkeeda.</a:t>
              </a:r>
              <a:endParaRPr sz="2200">
                <a:solidFill>
                  <a:schemeClr val="dk1"/>
                </a:solidFill>
                <a:latin typeface="Lexend"/>
                <a:ea typeface="Lexend"/>
                <a:cs typeface="Lexend"/>
                <a:sym typeface="Lexend"/>
              </a:endParaRPr>
            </a:p>
          </p:txBody>
        </p:sp>
        <p:sp>
          <p:nvSpPr>
            <p:cNvPr id="1190" name="Google Shape;1190;p91"/>
            <p:cNvSpPr txBox="1"/>
            <p:nvPr/>
          </p:nvSpPr>
          <p:spPr>
            <a:xfrm>
              <a:off x="5816443" y="2781062"/>
              <a:ext cx="465600" cy="277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yar</a:t>
              </a:r>
              <a:endParaRPr sz="2200">
                <a:solidFill>
                  <a:schemeClr val="dk1"/>
                </a:solidFill>
                <a:latin typeface="Lexend"/>
                <a:ea typeface="Lexend"/>
                <a:cs typeface="Lexend"/>
                <a:sym typeface="Lexend"/>
              </a:endParaRPr>
            </a:p>
          </p:txBody>
        </p:sp>
        <p:sp>
          <p:nvSpPr>
            <p:cNvPr id="1191" name="Google Shape;1191;p91"/>
            <p:cNvSpPr txBox="1"/>
            <p:nvPr/>
          </p:nvSpPr>
          <p:spPr>
            <a:xfrm>
              <a:off x="5810850" y="3064404"/>
              <a:ext cx="603600" cy="277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badan</a:t>
              </a:r>
              <a:endParaRPr sz="2200">
                <a:solidFill>
                  <a:schemeClr val="dk1"/>
                </a:solidFill>
                <a:latin typeface="Lexend"/>
                <a:ea typeface="Lexend"/>
                <a:cs typeface="Lexend"/>
                <a:sym typeface="Lexend"/>
              </a:endParaRPr>
            </a:p>
          </p:txBody>
        </p:sp>
      </p:grpSp>
      <p:grpSp>
        <p:nvGrpSpPr>
          <p:cNvPr id="1192" name="Google Shape;1192;p91"/>
          <p:cNvGrpSpPr/>
          <p:nvPr/>
        </p:nvGrpSpPr>
        <p:grpSpPr>
          <a:xfrm>
            <a:off x="4909295" y="2830225"/>
            <a:ext cx="3834655" cy="1233000"/>
            <a:chOff x="4985495" y="2830225"/>
            <a:chExt cx="3834655" cy="1233000"/>
          </a:xfrm>
        </p:grpSpPr>
        <p:sp>
          <p:nvSpPr>
            <p:cNvPr id="1193" name="Google Shape;1193;p91"/>
            <p:cNvSpPr txBox="1"/>
            <p:nvPr/>
          </p:nvSpPr>
          <p:spPr>
            <a:xfrm>
              <a:off x="5963250" y="2830225"/>
              <a:ext cx="2856900" cy="12330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Haddii aan iibsanno oo cunno hilib (meat) yar, soosaarayaasha cuntadu waxay soo saari doonaan wax ka yar, taas oo yarayn doonta bixinta (emission).</a:t>
              </a:r>
              <a:endParaRPr sz="2200">
                <a:solidFill>
                  <a:schemeClr val="dk1"/>
                </a:solidFill>
                <a:latin typeface="Lexend"/>
                <a:ea typeface="Lexend"/>
                <a:cs typeface="Lexend"/>
                <a:sym typeface="Lexend"/>
              </a:endParaRPr>
            </a:p>
          </p:txBody>
        </p:sp>
        <p:sp>
          <p:nvSpPr>
            <p:cNvPr id="1194" name="Google Shape;1194;p91"/>
            <p:cNvSpPr txBox="1"/>
            <p:nvPr/>
          </p:nvSpPr>
          <p:spPr>
            <a:xfrm>
              <a:off x="4985495" y="3308117"/>
              <a:ext cx="5958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t/>
              </a:r>
              <a:endParaRPr sz="2200">
                <a:solidFill>
                  <a:srgbClr val="222222"/>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9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Beddelidda cuntooyinka si loo yareeyo isbeddelka cimilada</a:t>
            </a:r>
            <a:endParaRPr/>
          </a:p>
        </p:txBody>
      </p:sp>
      <p:sp>
        <p:nvSpPr>
          <p:cNvPr id="1200" name="Google Shape;1200;p92"/>
          <p:cNvSpPr txBox="1"/>
          <p:nvPr/>
        </p:nvSpPr>
        <p:spPr>
          <a:xfrm>
            <a:off x="324000" y="770677"/>
            <a:ext cx="8453700" cy="85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Dhammeysti jumladaha.</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Waxaad uun ka dooran kartaa ereyada:</a:t>
            </a:r>
            <a:endParaRPr sz="2200">
              <a:solidFill>
                <a:schemeClr val="dk1"/>
              </a:solidFill>
              <a:latin typeface="Lexend"/>
              <a:ea typeface="Lexend"/>
              <a:cs typeface="Lexend"/>
              <a:sym typeface="Lexend"/>
            </a:endParaRPr>
          </a:p>
        </p:txBody>
      </p:sp>
      <p:sp>
        <p:nvSpPr>
          <p:cNvPr id="1201" name="Google Shape;1201;p92"/>
          <p:cNvSpPr txBox="1"/>
          <p:nvPr/>
        </p:nvSpPr>
        <p:spPr>
          <a:xfrm>
            <a:off x="1793150" y="1929400"/>
            <a:ext cx="48804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khudaar (fruit) hilib (meat) qudaar (vegetables)</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202" name="Google Shape;1202;p92"/>
          <p:cNvSpPr txBox="1"/>
          <p:nvPr/>
        </p:nvSpPr>
        <p:spPr>
          <a:xfrm>
            <a:off x="324000" y="2791200"/>
            <a:ext cx="7345800" cy="1693200"/>
          </a:xfrm>
          <a:prstGeom prst="rect">
            <a:avLst/>
          </a:prstGeom>
          <a:noFill/>
          <a:ln>
            <a:noFill/>
          </a:ln>
        </p:spPr>
        <p:txBody>
          <a:bodyPr anchorCtr="0" anchor="t" bIns="0" lIns="0" spcFirstLastPara="1" rIns="0" wrap="square" tIns="0">
            <a:normAutofit/>
          </a:bodyPr>
          <a:lstStyle/>
          <a:p>
            <a:pPr indent="0" lvl="0" marL="0" rtl="0" algn="l">
              <a:lnSpc>
                <a:spcPct val="200000"/>
              </a:lnSpc>
              <a:spcBef>
                <a:spcPts val="0"/>
              </a:spcBef>
              <a:spcAft>
                <a:spcPts val="0"/>
              </a:spcAft>
              <a:buNone/>
            </a:pPr>
            <a:r>
              <a:rPr lang="en-GB" sz="1100">
                <a:solidFill>
                  <a:schemeClr val="dk1"/>
                </a:solidFill>
                <a:latin typeface="Lexend"/>
                <a:ea typeface="Lexend"/>
                <a:cs typeface="Lexend"/>
                <a:sym typeface="Lexend"/>
              </a:rPr>
              <a:t>Habka ugu fiican ee lagu yareeyo bixinta (emission) gaaska aqalka dhirta ah ee ka timaadda waxaad cuntid waa in la beddelo __________ oo la isticmaalo __________ iyo __________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u="sng">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203" name="Google Shape;1203;p92"/>
          <p:cNvSpPr txBox="1"/>
          <p:nvPr/>
        </p:nvSpPr>
        <p:spPr>
          <a:xfrm>
            <a:off x="5326647" y="3316200"/>
            <a:ext cx="8556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hilib (meat)</a:t>
            </a:r>
            <a:endParaRPr sz="2200">
              <a:solidFill>
                <a:srgbClr val="222222"/>
              </a:solidFill>
              <a:latin typeface="Kalam"/>
              <a:ea typeface="Kalam"/>
              <a:cs typeface="Kalam"/>
              <a:sym typeface="Kalam"/>
            </a:endParaRPr>
          </a:p>
        </p:txBody>
      </p:sp>
      <p:sp>
        <p:nvSpPr>
          <p:cNvPr id="1204" name="Google Shape;1204;p92"/>
          <p:cNvSpPr txBox="1"/>
          <p:nvPr/>
        </p:nvSpPr>
        <p:spPr>
          <a:xfrm>
            <a:off x="830847" y="4002000"/>
            <a:ext cx="8556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khudaar (fruit)</a:t>
            </a:r>
            <a:endParaRPr sz="2200">
              <a:solidFill>
                <a:srgbClr val="222222"/>
              </a:solidFill>
              <a:latin typeface="Kalam"/>
              <a:ea typeface="Kalam"/>
              <a:cs typeface="Kalam"/>
              <a:sym typeface="Kalam"/>
            </a:endParaRPr>
          </a:p>
        </p:txBody>
      </p:sp>
      <p:sp>
        <p:nvSpPr>
          <p:cNvPr id="1205" name="Google Shape;1205;p92"/>
          <p:cNvSpPr txBox="1"/>
          <p:nvPr/>
        </p:nvSpPr>
        <p:spPr>
          <a:xfrm>
            <a:off x="3261400" y="4002000"/>
            <a:ext cx="15021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222222"/>
                </a:solidFill>
                <a:latin typeface="Kalam"/>
                <a:ea typeface="Kalam"/>
                <a:cs typeface="Kalam"/>
                <a:sym typeface="Kalam"/>
              </a:rPr>
              <a:t>qudaar (vegetables)</a:t>
            </a:r>
            <a:endParaRPr sz="2200">
              <a:solidFill>
                <a:srgbClr val="222222"/>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9" name="Shape 1209"/>
        <p:cNvGrpSpPr/>
        <p:nvPr/>
      </p:nvGrpSpPr>
      <p:grpSpPr>
        <a:xfrm>
          <a:off x="0" y="0"/>
          <a:ext cx="0" cy="0"/>
          <a:chOff x="0" y="0"/>
          <a:chExt cx="0" cy="0"/>
        </a:xfrm>
      </p:grpSpPr>
      <p:sp>
        <p:nvSpPr>
          <p:cNvPr id="1210" name="Google Shape;1210;p93"/>
          <p:cNvSpPr/>
          <p:nvPr/>
        </p:nvSpPr>
        <p:spPr>
          <a:xfrm>
            <a:off x="476440" y="1578700"/>
            <a:ext cx="659100" cy="267600"/>
          </a:xfrm>
          <a:prstGeom prst="rect">
            <a:avLst/>
          </a:prstGeom>
          <a:solidFill>
            <a:srgbClr val="F4CCCC"/>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1" name="Google Shape;1211;p93"/>
          <p:cNvSpPr/>
          <p:nvPr/>
        </p:nvSpPr>
        <p:spPr>
          <a:xfrm>
            <a:off x="476400" y="773225"/>
            <a:ext cx="659100" cy="249300"/>
          </a:xfrm>
          <a:prstGeom prst="rect">
            <a:avLst/>
          </a:prstGeom>
          <a:solidFill>
            <a:srgbClr val="C9DAF8"/>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12" name="Google Shape;1212;p93"/>
          <p:cNvPicPr preferRelativeResize="0"/>
          <p:nvPr/>
        </p:nvPicPr>
        <p:blipFill rotWithShape="1">
          <a:blip r:embed="rId3">
            <a:alphaModFix/>
          </a:blip>
          <a:srcRect b="0" l="298" r="298" t="0"/>
          <a:stretch/>
        </p:blipFill>
        <p:spPr>
          <a:xfrm>
            <a:off x="324000" y="707825"/>
            <a:ext cx="6982275" cy="4106525"/>
          </a:xfrm>
          <a:prstGeom prst="rect">
            <a:avLst/>
          </a:prstGeom>
          <a:noFill/>
          <a:ln>
            <a:noFill/>
          </a:ln>
        </p:spPr>
      </p:pic>
      <p:sp>
        <p:nvSpPr>
          <p:cNvPr id="1213" name="Google Shape;1213;p9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Beddelidda cuntooyinka si loo yareeyo isbeddelka cimilada</a:t>
            </a:r>
            <a:endParaRPr/>
          </a:p>
        </p:txBody>
      </p:sp>
      <p:sp>
        <p:nvSpPr>
          <p:cNvPr id="1214" name="Google Shape;1214;p93"/>
          <p:cNvSpPr txBox="1"/>
          <p:nvPr/>
        </p:nvSpPr>
        <p:spPr>
          <a:xfrm>
            <a:off x="7324700" y="1347550"/>
            <a:ext cx="1495200" cy="1870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Haddii aan cunno hilib (meat), waxaan samayn karnaa doorashooyin caqli-gal ah si aan u yareyno bixinta (emission).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15" name="Google Shape;1215;p93"/>
          <p:cNvSpPr txBox="1"/>
          <p:nvPr/>
        </p:nvSpPr>
        <p:spPr>
          <a:xfrm>
            <a:off x="3448850" y="2196262"/>
            <a:ext cx="3336000" cy="8313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ea typeface="Lexend"/>
                <a:cs typeface="Lexend"/>
                <a:sym typeface="Lexend"/>
              </a:rPr>
              <a:t>Methane (Methane) waa gaas aqalka dhirta ah oo xoog badan ka badan carbon dioxide (carbon dioxide).</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216" name="Google Shape;1216;p93"/>
          <p:cNvGrpSpPr/>
          <p:nvPr/>
        </p:nvGrpSpPr>
        <p:grpSpPr>
          <a:xfrm>
            <a:off x="555950" y="735975"/>
            <a:ext cx="6651600" cy="2052600"/>
            <a:chOff x="555950" y="735975"/>
            <a:chExt cx="6651600" cy="2052600"/>
          </a:xfrm>
        </p:grpSpPr>
        <p:grpSp>
          <p:nvGrpSpPr>
            <p:cNvPr id="1217" name="Google Shape;1217;p93"/>
            <p:cNvGrpSpPr/>
            <p:nvPr/>
          </p:nvGrpSpPr>
          <p:grpSpPr>
            <a:xfrm>
              <a:off x="1861035" y="2073400"/>
              <a:ext cx="1409660" cy="715175"/>
              <a:chOff x="1861035" y="2073400"/>
              <a:chExt cx="1409660" cy="715175"/>
            </a:xfrm>
          </p:grpSpPr>
          <p:grpSp>
            <p:nvGrpSpPr>
              <p:cNvPr id="1218" name="Google Shape;1218;p93"/>
              <p:cNvGrpSpPr/>
              <p:nvPr/>
            </p:nvGrpSpPr>
            <p:grpSpPr>
              <a:xfrm>
                <a:off x="2842925" y="2107175"/>
                <a:ext cx="427769" cy="307800"/>
                <a:chOff x="2842925" y="2107175"/>
                <a:chExt cx="427769" cy="307800"/>
              </a:xfrm>
            </p:grpSpPr>
            <p:sp>
              <p:nvSpPr>
                <p:cNvPr id="1219" name="Google Shape;1219;p93"/>
                <p:cNvSpPr/>
                <p:nvPr/>
              </p:nvSpPr>
              <p:spPr>
                <a:xfrm>
                  <a:off x="3124437" y="2133975"/>
                  <a:ext cx="33000" cy="223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220" name="Google Shape;1220;p93"/>
                <p:cNvPicPr preferRelativeResize="0"/>
                <p:nvPr/>
              </p:nvPicPr>
              <p:blipFill>
                <a:blip r:embed="rId4">
                  <a:alphaModFix/>
                </a:blip>
                <a:stretch>
                  <a:fillRect/>
                </a:stretch>
              </p:blipFill>
              <p:spPr>
                <a:xfrm>
                  <a:off x="2842925" y="2107175"/>
                  <a:ext cx="427769" cy="307800"/>
                </a:xfrm>
                <a:prstGeom prst="rect">
                  <a:avLst/>
                </a:prstGeom>
                <a:noFill/>
                <a:ln>
                  <a:noFill/>
                </a:ln>
              </p:spPr>
            </p:pic>
          </p:grpSp>
          <p:pic>
            <p:nvPicPr>
              <p:cNvPr id="1221" name="Google Shape;1221;p93"/>
              <p:cNvPicPr preferRelativeResize="0"/>
              <p:nvPr/>
            </p:nvPicPr>
            <p:blipFill>
              <a:blip r:embed="rId5">
                <a:alphaModFix/>
              </a:blip>
              <a:stretch>
                <a:fillRect/>
              </a:stretch>
            </p:blipFill>
            <p:spPr>
              <a:xfrm>
                <a:off x="1861035" y="2073400"/>
                <a:ext cx="1062799" cy="715175"/>
              </a:xfrm>
              <a:prstGeom prst="rect">
                <a:avLst/>
              </a:prstGeom>
              <a:noFill/>
              <a:ln>
                <a:noFill/>
              </a:ln>
            </p:spPr>
          </p:pic>
        </p:grpSp>
        <p:grpSp>
          <p:nvGrpSpPr>
            <p:cNvPr id="1222" name="Google Shape;1222;p93"/>
            <p:cNvGrpSpPr/>
            <p:nvPr/>
          </p:nvGrpSpPr>
          <p:grpSpPr>
            <a:xfrm>
              <a:off x="3447175" y="1205662"/>
              <a:ext cx="3520675" cy="831300"/>
              <a:chOff x="3447175" y="1085500"/>
              <a:chExt cx="3520675" cy="831300"/>
            </a:xfrm>
          </p:grpSpPr>
          <p:sp>
            <p:nvSpPr>
              <p:cNvPr id="1223" name="Google Shape;1223;p93"/>
              <p:cNvSpPr txBox="1"/>
              <p:nvPr/>
            </p:nvSpPr>
            <p:spPr>
              <a:xfrm>
                <a:off x="3448851" y="1085500"/>
                <a:ext cx="3519000" cy="8313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200">
                    <a:solidFill>
                      <a:schemeClr val="dk1"/>
                    </a:solidFill>
                    <a:latin typeface="Lexend"/>
                    <a:ea typeface="Lexend"/>
                    <a:cs typeface="Lexend"/>
                    <a:sym typeface="Lexend"/>
                  </a:rPr>
                  <a:t>Lo'da iyo iduhu waa xayawaan ruminant ah - waxay cunaan caws oo soo saaraan methane (methane).</a:t>
                </a:r>
                <a:endParaRPr sz="2200">
                  <a:solidFill>
                    <a:schemeClr val="dk1"/>
                  </a:solidFill>
                  <a:latin typeface="Lexend"/>
                  <a:ea typeface="Lexend"/>
                  <a:cs typeface="Lexend"/>
                  <a:sym typeface="Lexend"/>
                </a:endParaRPr>
              </a:p>
            </p:txBody>
          </p:sp>
          <p:sp>
            <p:nvSpPr>
              <p:cNvPr id="1224" name="Google Shape;1224;p93"/>
              <p:cNvSpPr txBox="1"/>
              <p:nvPr/>
            </p:nvSpPr>
            <p:spPr>
              <a:xfrm>
                <a:off x="3447175" y="1085500"/>
                <a:ext cx="18282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200">
                    <a:solidFill>
                      <a:srgbClr val="222222"/>
                    </a:solidFill>
                    <a:latin typeface="Lexend"/>
                    <a:ea typeface="Lexend"/>
                    <a:cs typeface="Lexend"/>
                    <a:sym typeface="Lexend"/>
                  </a:rPr>
                  <a:t>Lo'da iyo iduhu</a:t>
                </a:r>
                <a:endParaRPr sz="2200">
                  <a:solidFill>
                    <a:srgbClr val="222222"/>
                  </a:solidFill>
                  <a:latin typeface="Lexend"/>
                  <a:ea typeface="Lexend"/>
                  <a:cs typeface="Lexend"/>
                  <a:sym typeface="Lexend"/>
                </a:endParaRPr>
              </a:p>
            </p:txBody>
          </p:sp>
        </p:grpSp>
        <p:sp>
          <p:nvSpPr>
            <p:cNvPr id="1225" name="Google Shape;1225;p93"/>
            <p:cNvSpPr/>
            <p:nvPr/>
          </p:nvSpPr>
          <p:spPr>
            <a:xfrm>
              <a:off x="555950" y="735975"/>
              <a:ext cx="6651600" cy="469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26" name="Google Shape;1226;p93"/>
          <p:cNvGrpSpPr/>
          <p:nvPr/>
        </p:nvGrpSpPr>
        <p:grpSpPr>
          <a:xfrm>
            <a:off x="578725" y="1610700"/>
            <a:ext cx="6389126" cy="2407462"/>
            <a:chOff x="578725" y="1610700"/>
            <a:chExt cx="6389126" cy="2407462"/>
          </a:xfrm>
        </p:grpSpPr>
        <p:grpSp>
          <p:nvGrpSpPr>
            <p:cNvPr id="1227" name="Google Shape;1227;p93"/>
            <p:cNvGrpSpPr/>
            <p:nvPr/>
          </p:nvGrpSpPr>
          <p:grpSpPr>
            <a:xfrm>
              <a:off x="3448850" y="3186862"/>
              <a:ext cx="3519000" cy="831300"/>
              <a:chOff x="3448850" y="3066700"/>
              <a:chExt cx="3519000" cy="831300"/>
            </a:xfrm>
          </p:grpSpPr>
          <p:sp>
            <p:nvSpPr>
              <p:cNvPr id="1228" name="Google Shape;1228;p93"/>
              <p:cNvSpPr txBox="1"/>
              <p:nvPr/>
            </p:nvSpPr>
            <p:spPr>
              <a:xfrm>
                <a:off x="3448851" y="3066700"/>
                <a:ext cx="3519000" cy="8313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200">
                    <a:solidFill>
                      <a:schemeClr val="dk1"/>
                    </a:solidFill>
                    <a:latin typeface="Lexend"/>
                    <a:ea typeface="Lexend"/>
                    <a:cs typeface="Lexend"/>
                    <a:sym typeface="Lexend"/>
                  </a:rPr>
                  <a:t>Doofaarka iyo digaaggu ma aha ruminants, marka bixinta (emission) heerka beerashadu waa ka hooseysaa.</a:t>
                </a:r>
                <a:endParaRPr sz="2200">
                  <a:solidFill>
                    <a:schemeClr val="dk1"/>
                  </a:solidFill>
                  <a:latin typeface="Lexend"/>
                  <a:ea typeface="Lexend"/>
                  <a:cs typeface="Lexend"/>
                  <a:sym typeface="Lexend"/>
                </a:endParaRPr>
              </a:p>
            </p:txBody>
          </p:sp>
          <p:sp>
            <p:nvSpPr>
              <p:cNvPr id="1229" name="Google Shape;1229;p93"/>
              <p:cNvSpPr txBox="1"/>
              <p:nvPr/>
            </p:nvSpPr>
            <p:spPr>
              <a:xfrm>
                <a:off x="3448850" y="3066700"/>
                <a:ext cx="18501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200">
                    <a:solidFill>
                      <a:srgbClr val="222222"/>
                    </a:solidFill>
                    <a:latin typeface="Lexend"/>
                    <a:ea typeface="Lexend"/>
                    <a:cs typeface="Lexend"/>
                    <a:sym typeface="Lexend"/>
                  </a:rPr>
                  <a:t>Doofaarro iyo digaag</a:t>
                </a:r>
                <a:endParaRPr sz="2200">
                  <a:solidFill>
                    <a:srgbClr val="222222"/>
                  </a:solidFill>
                  <a:latin typeface="Lexend"/>
                  <a:ea typeface="Lexend"/>
                  <a:cs typeface="Lexend"/>
                  <a:sym typeface="Lexend"/>
                </a:endParaRPr>
              </a:p>
            </p:txBody>
          </p:sp>
        </p:grpSp>
        <p:grpSp>
          <p:nvGrpSpPr>
            <p:cNvPr id="1230" name="Google Shape;1230;p93"/>
            <p:cNvGrpSpPr/>
            <p:nvPr/>
          </p:nvGrpSpPr>
          <p:grpSpPr>
            <a:xfrm>
              <a:off x="1739853" y="3375126"/>
              <a:ext cx="1343097" cy="456051"/>
              <a:chOff x="1739853" y="3375126"/>
              <a:chExt cx="1343097" cy="456051"/>
            </a:xfrm>
          </p:grpSpPr>
          <p:pic>
            <p:nvPicPr>
              <p:cNvPr id="1231" name="Google Shape;1231;p93"/>
              <p:cNvPicPr preferRelativeResize="0"/>
              <p:nvPr/>
            </p:nvPicPr>
            <p:blipFill>
              <a:blip r:embed="rId6">
                <a:alphaModFix/>
              </a:blip>
              <a:stretch>
                <a:fillRect/>
              </a:stretch>
            </p:blipFill>
            <p:spPr>
              <a:xfrm>
                <a:off x="1739853" y="3375126"/>
                <a:ext cx="849699" cy="456051"/>
              </a:xfrm>
              <a:prstGeom prst="rect">
                <a:avLst/>
              </a:prstGeom>
              <a:noFill/>
              <a:ln>
                <a:noFill/>
              </a:ln>
            </p:spPr>
          </p:pic>
          <p:pic>
            <p:nvPicPr>
              <p:cNvPr id="1232" name="Google Shape;1232;p93"/>
              <p:cNvPicPr preferRelativeResize="0"/>
              <p:nvPr/>
            </p:nvPicPr>
            <p:blipFill>
              <a:blip r:embed="rId7">
                <a:alphaModFix/>
              </a:blip>
              <a:stretch>
                <a:fillRect/>
              </a:stretch>
            </p:blipFill>
            <p:spPr>
              <a:xfrm flipH="1">
                <a:off x="2713277" y="3462078"/>
                <a:ext cx="369674" cy="369099"/>
              </a:xfrm>
              <a:prstGeom prst="rect">
                <a:avLst/>
              </a:prstGeom>
              <a:noFill/>
              <a:ln>
                <a:noFill/>
              </a:ln>
            </p:spPr>
          </p:pic>
        </p:grpSp>
        <p:sp>
          <p:nvSpPr>
            <p:cNvPr id="1233" name="Google Shape;1233;p93"/>
            <p:cNvSpPr/>
            <p:nvPr/>
          </p:nvSpPr>
          <p:spPr>
            <a:xfrm>
              <a:off x="578725" y="1610700"/>
              <a:ext cx="1385100" cy="287100"/>
            </a:xfrm>
            <a:prstGeom prst="rect">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34" name="Google Shape;1234;p93"/>
          <p:cNvSpPr txBox="1"/>
          <p:nvPr/>
        </p:nvSpPr>
        <p:spPr>
          <a:xfrm>
            <a:off x="463800" y="4896225"/>
            <a:ext cx="82164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chemeClr val="dk2"/>
                </a:solidFill>
                <a:latin typeface="Lexend"/>
                <a:ea typeface="Lexend"/>
                <a:cs typeface="Lexend"/>
                <a:sym typeface="Lexend"/>
              </a:rPr>
              <a:t>Ilaha xogta: “Waxaad doonaysaa inaad yarayso raadka kaarboonka ee cuntadaada? Diirtooga waxaad cunaysid, ma aha in cuntadaadu tahay mid maxalli ah” (Our World In Data)</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94"/>
          <p:cNvSpPr/>
          <p:nvPr/>
        </p:nvSpPr>
        <p:spPr>
          <a:xfrm>
            <a:off x="324000" y="2386176"/>
            <a:ext cx="811500" cy="138300"/>
          </a:xfrm>
          <a:prstGeom prst="rect">
            <a:avLst/>
          </a:prstGeom>
          <a:solidFill>
            <a:srgbClr val="F4CCCC"/>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0" name="Google Shape;1240;p94"/>
          <p:cNvSpPr/>
          <p:nvPr/>
        </p:nvSpPr>
        <p:spPr>
          <a:xfrm>
            <a:off x="324000" y="1983774"/>
            <a:ext cx="811500" cy="138300"/>
          </a:xfrm>
          <a:prstGeom prst="rect">
            <a:avLst/>
          </a:prstGeom>
          <a:solidFill>
            <a:srgbClr val="C9DAF8"/>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41" name="Google Shape;1241;p94"/>
          <p:cNvPicPr preferRelativeResize="0"/>
          <p:nvPr/>
        </p:nvPicPr>
        <p:blipFill rotWithShape="1">
          <a:blip r:embed="rId3">
            <a:alphaModFix/>
          </a:blip>
          <a:srcRect b="0" l="298" r="298" t="0"/>
          <a:stretch/>
        </p:blipFill>
        <p:spPr>
          <a:xfrm>
            <a:off x="324000" y="707825"/>
            <a:ext cx="6982275" cy="4106525"/>
          </a:xfrm>
          <a:prstGeom prst="rect">
            <a:avLst/>
          </a:prstGeom>
          <a:noFill/>
          <a:ln>
            <a:noFill/>
          </a:ln>
        </p:spPr>
      </p:pic>
      <p:sp>
        <p:nvSpPr>
          <p:cNvPr id="1242" name="Google Shape;1242;p9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Beddelka cuntooyinka si loo yareeyo isbedelka cimilada</a:t>
            </a:r>
            <a:endParaRPr/>
          </a:p>
        </p:txBody>
      </p:sp>
      <p:grpSp>
        <p:nvGrpSpPr>
          <p:cNvPr id="1243" name="Google Shape;1243;p94"/>
          <p:cNvGrpSpPr/>
          <p:nvPr/>
        </p:nvGrpSpPr>
        <p:grpSpPr>
          <a:xfrm>
            <a:off x="2112419" y="1348150"/>
            <a:ext cx="4983348" cy="1194326"/>
            <a:chOff x="2229650" y="1348150"/>
            <a:chExt cx="4983348" cy="1194326"/>
          </a:xfrm>
        </p:grpSpPr>
        <p:sp>
          <p:nvSpPr>
            <p:cNvPr id="1244" name="Google Shape;1244;p94"/>
            <p:cNvSpPr txBox="1"/>
            <p:nvPr/>
          </p:nvSpPr>
          <p:spPr>
            <a:xfrm>
              <a:off x="2229650" y="1586650"/>
              <a:ext cx="2928600" cy="8313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300">
                  <a:solidFill>
                    <a:schemeClr val="dk1"/>
                  </a:solidFill>
                  <a:latin typeface="Lexend"/>
                  <a:ea typeface="Lexend"/>
                  <a:cs typeface="Lexend"/>
                  <a:sym typeface="Lexend"/>
                </a:rPr>
                <a:t>Bixinta (emission) beerashada ee kalluunka duurjoogta ah waxay ka imanaysaa maraakiibta kalluumeysiga.</a:t>
              </a:r>
              <a:r>
                <a:rPr lang="en-GB" sz="1300">
                  <a:solidFill>
                    <a:srgbClr val="222222"/>
                  </a:solidFill>
                  <a:latin typeface="Lexend"/>
                  <a:ea typeface="Lexend"/>
                  <a:cs typeface="Lexend"/>
                  <a:sym typeface="Lexend"/>
                </a:rPr>
                <a:t/>
              </a:r>
              <a:r>
                <a:rPr lang="en-GB" sz="13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245" name="Google Shape;1245;p94"/>
            <p:cNvPicPr preferRelativeResize="0"/>
            <p:nvPr/>
          </p:nvPicPr>
          <p:blipFill rotWithShape="1">
            <a:blip r:embed="rId4">
              <a:alphaModFix/>
            </a:blip>
            <a:srcRect b="0" l="0" r="0" t="11410"/>
            <a:stretch/>
          </p:blipFill>
          <p:spPr>
            <a:xfrm>
              <a:off x="5190000" y="1348150"/>
              <a:ext cx="2022998" cy="1194326"/>
            </a:xfrm>
            <a:prstGeom prst="rect">
              <a:avLst/>
            </a:prstGeom>
            <a:noFill/>
            <a:ln>
              <a:noFill/>
            </a:ln>
          </p:spPr>
        </p:pic>
        <p:sp>
          <p:nvSpPr>
            <p:cNvPr id="1246" name="Google Shape;1246;p94"/>
            <p:cNvSpPr txBox="1"/>
            <p:nvPr/>
          </p:nvSpPr>
          <p:spPr>
            <a:xfrm>
              <a:off x="2231121" y="1862133"/>
              <a:ext cx="1781100" cy="2772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300">
                  <a:solidFill>
                    <a:srgbClr val="222222"/>
                  </a:solidFill>
                  <a:latin typeface="Lexend"/>
                  <a:ea typeface="Lexend"/>
                  <a:cs typeface="Lexend"/>
                  <a:sym typeface="Lexend"/>
                </a:rPr>
                <a:t>kalluun duurjoog ah</a:t>
              </a:r>
              <a:endParaRPr sz="2200">
                <a:solidFill>
                  <a:srgbClr val="222222"/>
                </a:solidFill>
                <a:latin typeface="Lexend"/>
                <a:ea typeface="Lexend"/>
                <a:cs typeface="Lexend"/>
                <a:sym typeface="Lexend"/>
              </a:endParaRPr>
            </a:p>
          </p:txBody>
        </p:sp>
      </p:grpSp>
      <p:sp>
        <p:nvSpPr>
          <p:cNvPr id="1247" name="Google Shape;1247;p94"/>
          <p:cNvSpPr txBox="1"/>
          <p:nvPr/>
        </p:nvSpPr>
        <p:spPr>
          <a:xfrm>
            <a:off x="7324700" y="1271350"/>
            <a:ext cx="1684800" cy="1233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100">
                <a:solidFill>
                  <a:schemeClr val="dk1"/>
                </a:solidFill>
                <a:latin typeface="Lexend"/>
                <a:ea typeface="Lexend"/>
                <a:cs typeface="Lexend"/>
                <a:sym typeface="Lexend"/>
              </a:rPr>
              <a:t>Bixinta (emission) ayaa ka hooseysa kalluunka marka loo eego hilibka kale.</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1248" name="Google Shape;1248;p94"/>
          <p:cNvGrpSpPr/>
          <p:nvPr/>
        </p:nvGrpSpPr>
        <p:grpSpPr>
          <a:xfrm>
            <a:off x="2112419" y="2729662"/>
            <a:ext cx="6658825" cy="1275288"/>
            <a:chOff x="2112419" y="2729662"/>
            <a:chExt cx="6658825" cy="1275288"/>
          </a:xfrm>
        </p:grpSpPr>
        <p:sp>
          <p:nvSpPr>
            <p:cNvPr id="1249" name="Google Shape;1249;p94"/>
            <p:cNvSpPr txBox="1"/>
            <p:nvPr/>
          </p:nvSpPr>
          <p:spPr>
            <a:xfrm>
              <a:off x="2112419" y="2729662"/>
              <a:ext cx="3336000" cy="1108200"/>
            </a:xfrm>
            <a:prstGeom prst="rect">
              <a:avLst/>
            </a:prstGeom>
            <a:solidFill>
              <a:srgbClr val="FFFFFF"/>
            </a:solidFill>
            <a:ln>
              <a:noFill/>
            </a:ln>
          </p:spPr>
          <p:txBody>
            <a:bodyPr anchorCtr="0" anchor="t" bIns="0" lIns="0" spcFirstLastPara="1" rIns="0" wrap="square" tIns="0">
              <a:spAutoFit/>
            </a:bodyPr>
            <a:lstStyle/>
            <a:p>
              <a:pPr indent="0" lvl="0" marL="0" rtl="0" algn="l">
                <a:lnSpc>
                  <a:spcPct val="100000"/>
                </a:lnSpc>
                <a:spcBef>
                  <a:spcPts val="0"/>
                </a:spcBef>
                <a:spcAft>
                  <a:spcPts val="1000"/>
                </a:spcAft>
                <a:buNone/>
              </a:pPr>
              <a:r>
                <a:rPr lang="en-GB" sz="1300">
                  <a:solidFill>
                    <a:schemeClr val="dk1"/>
                  </a:solidFill>
                  <a:latin typeface="Lexend"/>
                  <a:ea typeface="Lexend"/>
                  <a:cs typeface="Lexend"/>
                  <a:sym typeface="Lexend"/>
                </a:rPr>
                <a:t>Bixinta (emission) beerashada iyo wadarta raadka kaarboonka ayaa ka sarreeya kalluunka lagu soo koriyo beeraha kalluunka.</a:t>
              </a:r>
              <a:r>
                <a:rPr lang="en-GB" sz="1300">
                  <a:solidFill>
                    <a:srgbClr val="222222"/>
                  </a:solidFill>
                  <a:latin typeface="Lexend"/>
                  <a:ea typeface="Lexend"/>
                  <a:cs typeface="Lexend"/>
                  <a:sym typeface="Lexend"/>
                </a:rPr>
                <a:t/>
              </a:r>
              <a:r>
                <a:rPr lang="en-GB" sz="1300">
                  <a:solidFill>
                    <a:schemeClr val="dk1"/>
                  </a:solidFill>
                  <a:latin typeface="Lexend"/>
                  <a:ea typeface="Lexend"/>
                  <a:cs typeface="Lexend"/>
                  <a:sym typeface="Lexend"/>
                </a:rPr>
                <a:t/>
              </a:r>
              <a:r>
                <a:rPr b="1"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250" name="Google Shape;1250;p94"/>
            <p:cNvPicPr preferRelativeResize="0"/>
            <p:nvPr/>
          </p:nvPicPr>
          <p:blipFill rotWithShape="1">
            <a:blip r:embed="rId5">
              <a:alphaModFix/>
            </a:blip>
            <a:srcRect b="11714" l="18013" r="19530" t="49253"/>
            <a:stretch/>
          </p:blipFill>
          <p:spPr>
            <a:xfrm>
              <a:off x="5301369" y="2810625"/>
              <a:ext cx="3469875" cy="1194325"/>
            </a:xfrm>
            <a:prstGeom prst="rect">
              <a:avLst/>
            </a:prstGeom>
            <a:noFill/>
            <a:ln>
              <a:noFill/>
            </a:ln>
          </p:spPr>
        </p:pic>
      </p:grpSp>
      <p:sp>
        <p:nvSpPr>
          <p:cNvPr id="1251" name="Google Shape;1251;p94"/>
          <p:cNvSpPr txBox="1"/>
          <p:nvPr/>
        </p:nvSpPr>
        <p:spPr>
          <a:xfrm>
            <a:off x="463800" y="4891675"/>
            <a:ext cx="82164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chemeClr val="dk2"/>
                </a:solidFill>
                <a:latin typeface="Lexend"/>
                <a:ea typeface="Lexend"/>
                <a:cs typeface="Lexend"/>
                <a:sym typeface="Lexend"/>
              </a:rPr>
              <a:t>Ilaha xogta: “Waxaad doonaysaa inaad yarayso raadka kaarboonka ee cuntadaada? Diirtooga waxaad cunaysid, ma aha in cuntadaadu tahay mid maxalli ah” (Our World In Data)</a:t>
            </a:r>
            <a:endParaRPr sz="600">
              <a:solidFill>
                <a:schemeClr val="dk2"/>
              </a:solidFill>
              <a:latin typeface="Lexend"/>
              <a:ea typeface="Lexend"/>
              <a:cs typeface="Lexend"/>
              <a:sym typeface="Lexend"/>
            </a:endParaRPr>
          </a:p>
        </p:txBody>
      </p:sp>
      <p:sp>
        <p:nvSpPr>
          <p:cNvPr id="1252" name="Google Shape;1252;p94"/>
          <p:cNvSpPr/>
          <p:nvPr/>
        </p:nvSpPr>
        <p:spPr>
          <a:xfrm>
            <a:off x="473950" y="2433000"/>
            <a:ext cx="1210800" cy="1686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3" name="Google Shape;1253;p94"/>
          <p:cNvSpPr/>
          <p:nvPr/>
        </p:nvSpPr>
        <p:spPr>
          <a:xfrm>
            <a:off x="473950" y="2025050"/>
            <a:ext cx="1210800" cy="1686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9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Beddelka cuntooyinka si loo yareeyo isbedelka cimilada</a:t>
            </a:r>
            <a:endParaRPr/>
          </a:p>
        </p:txBody>
      </p:sp>
      <p:sp>
        <p:nvSpPr>
          <p:cNvPr id="1259" name="Google Shape;1259;p95"/>
          <p:cNvSpPr/>
          <p:nvPr/>
        </p:nvSpPr>
        <p:spPr>
          <a:xfrm>
            <a:off x="542201" y="1173725"/>
            <a:ext cx="616800" cy="401700"/>
          </a:xfrm>
          <a:prstGeom prst="rect">
            <a:avLst/>
          </a:prstGeom>
          <a:solidFill>
            <a:srgbClr val="D9EAD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60" name="Google Shape;1260;p95"/>
          <p:cNvPicPr preferRelativeResize="0"/>
          <p:nvPr/>
        </p:nvPicPr>
        <p:blipFill rotWithShape="1">
          <a:blip r:embed="rId3">
            <a:alphaModFix/>
          </a:blip>
          <a:srcRect b="0" l="298" r="298" t="0"/>
          <a:stretch/>
        </p:blipFill>
        <p:spPr>
          <a:xfrm>
            <a:off x="324000" y="707825"/>
            <a:ext cx="6982275" cy="4106525"/>
          </a:xfrm>
          <a:prstGeom prst="rect">
            <a:avLst/>
          </a:prstGeom>
          <a:noFill/>
          <a:ln>
            <a:noFill/>
          </a:ln>
        </p:spPr>
      </p:pic>
      <p:sp>
        <p:nvSpPr>
          <p:cNvPr id="1261" name="Google Shape;1261;p95"/>
          <p:cNvSpPr txBox="1"/>
          <p:nvPr/>
        </p:nvSpPr>
        <p:spPr>
          <a:xfrm>
            <a:off x="2272825" y="1574250"/>
            <a:ext cx="3996000" cy="12330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Qaar ka mid ah alaabta dhirta laga sameeyo, bixinta (emission) ka timaadda isbedelka isticmaalka dhulka ayaa ah qayb aad u saraysa oo ka mid ah wadarta raadka kaarboonka.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rgbClr val="222222"/>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62" name="Google Shape;1262;p95"/>
          <p:cNvSpPr txBox="1"/>
          <p:nvPr/>
        </p:nvSpPr>
        <p:spPr>
          <a:xfrm>
            <a:off x="4011927" y="1119650"/>
            <a:ext cx="24312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a:latin typeface="Lexend"/>
              </a:rPr>
              <a:t/>
            </a:r>
            <a:endParaRPr sz="1800">
              <a:solidFill>
                <a:srgbClr val="222222"/>
              </a:solidFill>
              <a:latin typeface="Lexend"/>
              <a:ea typeface="Lexend"/>
              <a:cs typeface="Lexend"/>
              <a:sym typeface="Lexend"/>
            </a:endParaRPr>
          </a:p>
        </p:txBody>
      </p:sp>
      <p:sp>
        <p:nvSpPr>
          <p:cNvPr id="1263" name="Google Shape;1263;p95"/>
          <p:cNvSpPr txBox="1"/>
          <p:nvPr/>
        </p:nvSpPr>
        <p:spPr>
          <a:xfrm>
            <a:off x="2272825" y="3022050"/>
            <a:ext cx="3425400" cy="9144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Tani waa sababta oo ah dalagyada waxaa lagu beeraa beeraha lagu abuuray xaalufinta kaymaha.</a:t>
            </a:r>
            <a:endParaRPr sz="1800">
              <a:solidFill>
                <a:schemeClr val="dk1"/>
              </a:solidFill>
              <a:latin typeface="Lexend"/>
              <a:ea typeface="Lexend"/>
              <a:cs typeface="Lexend"/>
              <a:sym typeface="Lexend"/>
            </a:endParaRPr>
          </a:p>
        </p:txBody>
      </p:sp>
      <p:grpSp>
        <p:nvGrpSpPr>
          <p:cNvPr id="1264" name="Google Shape;1264;p95"/>
          <p:cNvGrpSpPr/>
          <p:nvPr/>
        </p:nvGrpSpPr>
        <p:grpSpPr>
          <a:xfrm>
            <a:off x="642500" y="1173725"/>
            <a:ext cx="8160466" cy="2693727"/>
            <a:chOff x="642500" y="1173725"/>
            <a:chExt cx="8160466" cy="2693727"/>
          </a:xfrm>
        </p:grpSpPr>
        <p:pic>
          <p:nvPicPr>
            <p:cNvPr id="1265" name="Google Shape;1265;p95"/>
            <p:cNvPicPr preferRelativeResize="0"/>
            <p:nvPr/>
          </p:nvPicPr>
          <p:blipFill rotWithShape="1">
            <a:blip r:embed="rId4">
              <a:alphaModFix/>
            </a:blip>
            <a:srcRect b="0" l="12298" r="12298" t="0"/>
            <a:stretch/>
          </p:blipFill>
          <p:spPr>
            <a:xfrm flipH="1">
              <a:off x="6363544" y="1709592"/>
              <a:ext cx="2439421" cy="2157860"/>
            </a:xfrm>
            <a:prstGeom prst="rect">
              <a:avLst/>
            </a:prstGeom>
            <a:noFill/>
            <a:ln>
              <a:noFill/>
            </a:ln>
          </p:spPr>
        </p:pic>
        <p:sp>
          <p:nvSpPr>
            <p:cNvPr id="1266" name="Google Shape;1266;p95"/>
            <p:cNvSpPr txBox="1"/>
            <p:nvPr/>
          </p:nvSpPr>
          <p:spPr>
            <a:xfrm>
              <a:off x="6443126" y="3597400"/>
              <a:ext cx="2355300" cy="242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400">
                  <a:solidFill>
                    <a:srgbClr val="FFFFFF"/>
                  </a:solidFill>
                  <a:latin typeface="Lexend"/>
                  <a:ea typeface="Lexend"/>
                  <a:cs typeface="Lexend"/>
                  <a:sym typeface="Lexend"/>
                </a:rPr>
                <a:t>beerta saliidda timirta</a:t>
              </a:r>
              <a:r>
                <a:rPr lang="en-GB" sz="1400">
                  <a:solidFill>
                    <a:srgbClr val="FFFFFF"/>
                  </a:solidFill>
                  <a:latin typeface="Lexend"/>
                  <a:ea typeface="Lexend"/>
                  <a:cs typeface="Lexend"/>
                  <a:sym typeface="Lexend"/>
                </a:rPr>
                <a:t/>
              </a:r>
              <a:endParaRPr sz="1800">
                <a:solidFill>
                  <a:srgbClr val="FFFFFF"/>
                </a:solidFill>
                <a:latin typeface="Lexend"/>
                <a:ea typeface="Lexend"/>
                <a:cs typeface="Lexend"/>
                <a:sym typeface="Lexend"/>
              </a:endParaRPr>
            </a:p>
          </p:txBody>
        </p:sp>
        <p:sp>
          <p:nvSpPr>
            <p:cNvPr id="1267" name="Google Shape;1267;p95"/>
            <p:cNvSpPr/>
            <p:nvPr/>
          </p:nvSpPr>
          <p:spPr>
            <a:xfrm>
              <a:off x="642500" y="1173725"/>
              <a:ext cx="2478300" cy="4563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68" name="Google Shape;1268;p95"/>
          <p:cNvSpPr txBox="1"/>
          <p:nvPr/>
        </p:nvSpPr>
        <p:spPr>
          <a:xfrm>
            <a:off x="463800" y="4891675"/>
            <a:ext cx="82164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solidFill>
                  <a:schemeClr val="dk2"/>
                </a:solidFill>
                <a:latin typeface="Lexend"/>
                <a:ea typeface="Lexend"/>
                <a:cs typeface="Lexend"/>
                <a:sym typeface="Lexend"/>
              </a:rPr>
              <a:t>Ilaha xogta: “Waxaad doonaysaa inaad yarayso raadka kaarboonka ee cuntadaada? Diirtooga waxaad cunaysid, ma aha in cuntadaadu tahay mid maxalli ah” (Our World In Data)</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9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Beddelka cuntooyinka si loo yareeyo isbedelka cimilada</a:t>
            </a:r>
            <a:endParaRPr/>
          </a:p>
        </p:txBody>
      </p:sp>
      <p:sp>
        <p:nvSpPr>
          <p:cNvPr id="1274" name="Google Shape;1274;p96"/>
          <p:cNvSpPr txBox="1"/>
          <p:nvPr>
            <p:ph idx="4294967295" type="subTitle"/>
          </p:nvPr>
        </p:nvSpPr>
        <p:spPr>
          <a:xfrm>
            <a:off x="1034425" y="2368688"/>
            <a:ext cx="5962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Cunto badan oo hilib lo'da iyo hilib lax ah.</a:t>
            </a:r>
            <a:endParaRPr sz="2000"/>
          </a:p>
        </p:txBody>
      </p:sp>
      <p:sp>
        <p:nvSpPr>
          <p:cNvPr id="1275" name="Google Shape;1275;p96"/>
          <p:cNvSpPr txBox="1"/>
          <p:nvPr>
            <p:ph idx="4294967295" type="subTitle"/>
          </p:nvPr>
        </p:nvSpPr>
        <p:spPr>
          <a:xfrm>
            <a:off x="1034425" y="1685375"/>
            <a:ext cx="5962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Cunto ka kooban kalluun beer ah iyo khudaar.</a:t>
            </a:r>
            <a:endParaRPr sz="2000"/>
          </a:p>
        </p:txBody>
      </p:sp>
      <p:sp>
        <p:nvSpPr>
          <p:cNvPr id="1276" name="Google Shape;1276;p96"/>
          <p:cNvSpPr txBox="1"/>
          <p:nvPr>
            <p:ph idx="4294967295" type="subTitle"/>
          </p:nvPr>
        </p:nvSpPr>
        <p:spPr>
          <a:xfrm>
            <a:off x="1034425" y="3052001"/>
            <a:ext cx="5929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Cunto ka kooban digaag iyo khudaar.</a:t>
            </a:r>
            <a:endParaRPr sz="2000"/>
          </a:p>
        </p:txBody>
      </p:sp>
      <p:sp>
        <p:nvSpPr>
          <p:cNvPr id="1277" name="Google Shape;1277;p96"/>
          <p:cNvSpPr txBox="1"/>
          <p:nvPr>
            <p:ph idx="4294967295" type="title"/>
          </p:nvPr>
        </p:nvSpPr>
        <p:spPr>
          <a:xfrm>
            <a:off x="324000" y="733725"/>
            <a:ext cx="64755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0" lang="en-GB" sz="1400">
                <a:latin typeface="Lexend"/>
              </a:rPr>
              <a:t>Laga bilaabo kan ugu hooseeya, dhig cuntooyinkan sida ay u kala horreeyaan laga bilaabo kan ugu hooseeya ilaa kan ugu sarreeya raadka kaarboonka.</a:t>
            </a:r>
            <a:r>
              <a:rPr b="0" lang="en-GB" sz="1400">
                <a:latin typeface="Lexend"/>
              </a:rPr>
              <a:t/>
            </a:r>
            <a:endParaRPr b="0" sz="2000"/>
          </a:p>
        </p:txBody>
      </p:sp>
      <p:sp>
        <p:nvSpPr>
          <p:cNvPr id="1278" name="Google Shape;1278;p96"/>
          <p:cNvSpPr txBox="1"/>
          <p:nvPr>
            <p:ph idx="4294967295" type="subTitle"/>
          </p:nvPr>
        </p:nvSpPr>
        <p:spPr>
          <a:xfrm>
            <a:off x="1034425" y="3735313"/>
            <a:ext cx="5962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Cunto ka kooban khudaar, miro iyo lowska.</a:t>
            </a:r>
            <a:endParaRPr sz="2000"/>
          </a:p>
        </p:txBody>
      </p:sp>
      <p:sp>
        <p:nvSpPr>
          <p:cNvPr id="1279" name="Google Shape;1279;p96"/>
          <p:cNvSpPr txBox="1"/>
          <p:nvPr>
            <p:ph idx="1" type="body"/>
          </p:nvPr>
        </p:nvSpPr>
        <p:spPr>
          <a:xfrm>
            <a:off x="7359025" y="1685375"/>
            <a:ext cx="322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dk1"/>
                </a:solidFill>
                <a:latin typeface="Kalam"/>
                <a:ea typeface="Kalam"/>
                <a:cs typeface="Kalam"/>
                <a:sym typeface="Kalam"/>
              </a:rPr>
              <a:t>3</a:t>
            </a:r>
            <a:endParaRPr sz="2000">
              <a:solidFill>
                <a:schemeClr val="dk1"/>
              </a:solidFill>
              <a:latin typeface="Kalam"/>
              <a:ea typeface="Kalam"/>
              <a:cs typeface="Kalam"/>
              <a:sym typeface="Kalam"/>
            </a:endParaRPr>
          </a:p>
        </p:txBody>
      </p:sp>
      <p:sp>
        <p:nvSpPr>
          <p:cNvPr id="1280" name="Google Shape;1280;p96"/>
          <p:cNvSpPr txBox="1"/>
          <p:nvPr>
            <p:ph idx="4294967295" type="subTitle"/>
          </p:nvPr>
        </p:nvSpPr>
        <p:spPr>
          <a:xfrm>
            <a:off x="7359025" y="2368688"/>
            <a:ext cx="322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endParaRPr sz="2000">
              <a:latin typeface="Kalam"/>
              <a:ea typeface="Kalam"/>
              <a:cs typeface="Kalam"/>
              <a:sym typeface="Kalam"/>
            </a:endParaRPr>
          </a:p>
        </p:txBody>
      </p:sp>
      <p:sp>
        <p:nvSpPr>
          <p:cNvPr id="1281" name="Google Shape;1281;p96"/>
          <p:cNvSpPr txBox="1"/>
          <p:nvPr>
            <p:ph idx="4294967295" type="subTitle"/>
          </p:nvPr>
        </p:nvSpPr>
        <p:spPr>
          <a:xfrm>
            <a:off x="7359025" y="3052001"/>
            <a:ext cx="322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endParaRPr sz="2000">
              <a:latin typeface="Kalam"/>
              <a:ea typeface="Kalam"/>
              <a:cs typeface="Kalam"/>
              <a:sym typeface="Kalam"/>
            </a:endParaRPr>
          </a:p>
        </p:txBody>
      </p:sp>
      <p:sp>
        <p:nvSpPr>
          <p:cNvPr id="1282" name="Google Shape;1282;p96"/>
          <p:cNvSpPr txBox="1"/>
          <p:nvPr>
            <p:ph idx="4294967295" type="subTitle"/>
          </p:nvPr>
        </p:nvSpPr>
        <p:spPr>
          <a:xfrm>
            <a:off x="7359025" y="3735313"/>
            <a:ext cx="322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endParaRPr sz="2000">
              <a:latin typeface="Kalam"/>
              <a:ea typeface="Kalam"/>
              <a:cs typeface="Kalam"/>
              <a:sym typeface="Kalam"/>
            </a:endParaRPr>
          </a:p>
        </p:txBody>
      </p:sp>
      <p:grpSp>
        <p:nvGrpSpPr>
          <p:cNvPr id="1283" name="Google Shape;1283;p96"/>
          <p:cNvGrpSpPr/>
          <p:nvPr/>
        </p:nvGrpSpPr>
        <p:grpSpPr>
          <a:xfrm>
            <a:off x="400191" y="4343913"/>
            <a:ext cx="457200" cy="457200"/>
            <a:chOff x="1020916" y="1442088"/>
            <a:chExt cx="457200" cy="457200"/>
          </a:xfrm>
        </p:grpSpPr>
        <p:pic>
          <p:nvPicPr>
            <p:cNvPr id="1284" name="Google Shape;1284;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85" name="Google Shape;1285;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286" name="Google Shape;1286;p96"/>
          <p:cNvGrpSpPr/>
          <p:nvPr/>
        </p:nvGrpSpPr>
        <p:grpSpPr>
          <a:xfrm>
            <a:off x="400191" y="1610675"/>
            <a:ext cx="457200" cy="457200"/>
            <a:chOff x="1020916" y="1442088"/>
            <a:chExt cx="457200" cy="457200"/>
          </a:xfrm>
        </p:grpSpPr>
        <p:pic>
          <p:nvPicPr>
            <p:cNvPr id="1287" name="Google Shape;1287;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88" name="Google Shape;1288;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9" name="Google Shape;1289;p96"/>
          <p:cNvGrpSpPr/>
          <p:nvPr/>
        </p:nvGrpSpPr>
        <p:grpSpPr>
          <a:xfrm>
            <a:off x="400191" y="2293984"/>
            <a:ext cx="457200" cy="457200"/>
            <a:chOff x="1020916" y="1442088"/>
            <a:chExt cx="457200" cy="457200"/>
          </a:xfrm>
        </p:grpSpPr>
        <p:pic>
          <p:nvPicPr>
            <p:cNvPr id="1290" name="Google Shape;1290;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1" name="Google Shape;1291;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92" name="Google Shape;1292;p96"/>
          <p:cNvGrpSpPr/>
          <p:nvPr/>
        </p:nvGrpSpPr>
        <p:grpSpPr>
          <a:xfrm>
            <a:off x="400191" y="2977294"/>
            <a:ext cx="457200" cy="457200"/>
            <a:chOff x="1020916" y="1442088"/>
            <a:chExt cx="457200" cy="457200"/>
          </a:xfrm>
        </p:grpSpPr>
        <p:pic>
          <p:nvPicPr>
            <p:cNvPr id="1293" name="Google Shape;1293;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4" name="Google Shape;1294;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95" name="Google Shape;1295;p96"/>
          <p:cNvGrpSpPr/>
          <p:nvPr/>
        </p:nvGrpSpPr>
        <p:grpSpPr>
          <a:xfrm>
            <a:off x="400191" y="3660603"/>
            <a:ext cx="457200" cy="457200"/>
            <a:chOff x="1020916" y="1442088"/>
            <a:chExt cx="457200" cy="457200"/>
          </a:xfrm>
        </p:grpSpPr>
        <p:pic>
          <p:nvPicPr>
            <p:cNvPr id="1296" name="Google Shape;1296;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7" name="Google Shape;1297;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98" name="Google Shape;1298;p96"/>
          <p:cNvSpPr txBox="1"/>
          <p:nvPr>
            <p:ph idx="4294967295" type="subTitle"/>
          </p:nvPr>
        </p:nvSpPr>
        <p:spPr>
          <a:xfrm>
            <a:off x="1034425" y="4418626"/>
            <a:ext cx="59628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Cunto ka kooban kalluun duurjoog ah iyo khudaar.</a:t>
            </a:r>
            <a:endParaRPr sz="2000"/>
          </a:p>
        </p:txBody>
      </p:sp>
      <p:sp>
        <p:nvSpPr>
          <p:cNvPr id="1299" name="Google Shape;1299;p96"/>
          <p:cNvSpPr txBox="1"/>
          <p:nvPr>
            <p:ph idx="4294967295" type="subTitle"/>
          </p:nvPr>
        </p:nvSpPr>
        <p:spPr>
          <a:xfrm>
            <a:off x="7359025" y="4418626"/>
            <a:ext cx="322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pic>
        <p:nvPicPr>
          <p:cNvPr id="1304" name="Google Shape;1304;p97"/>
          <p:cNvPicPr preferRelativeResize="0"/>
          <p:nvPr/>
        </p:nvPicPr>
        <p:blipFill rotWithShape="1">
          <a:blip r:embed="rId3">
            <a:alphaModFix/>
          </a:blip>
          <a:srcRect b="11441" l="6592" r="6103" t="10725"/>
          <a:stretch/>
        </p:blipFill>
        <p:spPr>
          <a:xfrm>
            <a:off x="2074880" y="886200"/>
            <a:ext cx="6522600" cy="2860800"/>
          </a:xfrm>
          <a:prstGeom prst="rect">
            <a:avLst/>
          </a:prstGeom>
          <a:noFill/>
          <a:ln>
            <a:noFill/>
          </a:ln>
        </p:spPr>
      </p:pic>
      <p:sp>
        <p:nvSpPr>
          <p:cNvPr id="1305" name="Google Shape;1305;p97"/>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Beddelka cuntooyinka si loo yareeyo isbedelka cimilada</a:t>
            </a:r>
            <a:endParaRPr/>
          </a:p>
        </p:txBody>
      </p:sp>
      <p:sp>
        <p:nvSpPr>
          <p:cNvPr id="1306" name="Google Shape;1306;p97"/>
          <p:cNvSpPr txBox="1"/>
          <p:nvPr>
            <p:ph idx="1" type="body"/>
          </p:nvPr>
        </p:nvSpPr>
        <p:spPr>
          <a:xfrm>
            <a:off x="324000" y="4086600"/>
            <a:ext cx="7867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Kaalay ardayda si ay u qoraan warqad ay u diraan waalidkood si ay u sharxaan sababta isbeddelka cuntadoodu u kici karo xaddidda isbedelka cimilada.</a:t>
            </a:r>
            <a:endParaRPr sz="1800"/>
          </a:p>
        </p:txBody>
      </p:sp>
      <p:sp>
        <p:nvSpPr>
          <p:cNvPr id="1307" name="Google Shape;1307;p97"/>
          <p:cNvSpPr/>
          <p:nvPr/>
        </p:nvSpPr>
        <p:spPr>
          <a:xfrm flipH="1">
            <a:off x="6993000" y="3031025"/>
            <a:ext cx="385200" cy="215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8" name="Google Shape;1308;p97"/>
          <p:cNvSpPr/>
          <p:nvPr/>
        </p:nvSpPr>
        <p:spPr>
          <a:xfrm flipH="1">
            <a:off x="6003330" y="2646475"/>
            <a:ext cx="655500" cy="474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9" name="Google Shape;1309;p97"/>
          <p:cNvSpPr/>
          <p:nvPr/>
        </p:nvSpPr>
        <p:spPr>
          <a:xfrm flipH="1">
            <a:off x="5070074" y="2775425"/>
            <a:ext cx="570300" cy="153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310" name="Google Shape;1310;p97"/>
          <p:cNvPicPr preferRelativeResize="0"/>
          <p:nvPr/>
        </p:nvPicPr>
        <p:blipFill>
          <a:blip r:embed="rId4">
            <a:alphaModFix/>
          </a:blip>
          <a:stretch>
            <a:fillRect/>
          </a:stretch>
        </p:blipFill>
        <p:spPr>
          <a:xfrm flipH="1">
            <a:off x="293100" y="849663"/>
            <a:ext cx="3822305" cy="2520001"/>
          </a:xfrm>
          <a:prstGeom prst="rect">
            <a:avLst/>
          </a:prstGeom>
          <a:noFill/>
          <a:ln>
            <a:noFill/>
          </a:ln>
        </p:spPr>
      </p:pic>
      <p:sp>
        <p:nvSpPr>
          <p:cNvPr id="1311" name="Google Shape;1311;p97"/>
          <p:cNvSpPr txBox="1"/>
          <p:nvPr/>
        </p:nvSpPr>
        <p:spPr>
          <a:xfrm flipH="1">
            <a:off x="529955" y="986013"/>
            <a:ext cx="3348600" cy="18702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Ma lihin ikhtiyaar cuntada aan guriga ku cunno. Waa inaan cunno waxa la siiyo! Marka maxaan qaban karnaa si aan u yareyno raadka kaarboon (carbon footprint) ee cuntadeenna?</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312" name="Google Shape;1312;p97"/>
          <p:cNvPicPr preferRelativeResize="0"/>
          <p:nvPr/>
        </p:nvPicPr>
        <p:blipFill>
          <a:blip r:embed="rId5">
            <a:alphaModFix/>
          </a:blip>
          <a:stretch>
            <a:fillRect/>
          </a:stretch>
        </p:blipFill>
        <p:spPr>
          <a:xfrm flipH="1">
            <a:off x="6941681" y="1907484"/>
            <a:ext cx="528208" cy="1931741"/>
          </a:xfrm>
          <a:prstGeom prst="rect">
            <a:avLst/>
          </a:prstGeom>
          <a:noFill/>
          <a:ln>
            <a:noFill/>
          </a:ln>
        </p:spPr>
      </p:pic>
      <p:pic>
        <p:nvPicPr>
          <p:cNvPr id="1313" name="Google Shape;1313;p97"/>
          <p:cNvPicPr preferRelativeResize="0"/>
          <p:nvPr/>
        </p:nvPicPr>
        <p:blipFill>
          <a:blip r:embed="rId6">
            <a:alphaModFix/>
          </a:blip>
          <a:stretch>
            <a:fillRect/>
          </a:stretch>
        </p:blipFill>
        <p:spPr>
          <a:xfrm flipH="1">
            <a:off x="4348630" y="2388609"/>
            <a:ext cx="1340875" cy="1472170"/>
          </a:xfrm>
          <a:prstGeom prst="rect">
            <a:avLst/>
          </a:prstGeom>
          <a:noFill/>
          <a:ln>
            <a:noFill/>
          </a:ln>
        </p:spPr>
      </p:pic>
      <p:pic>
        <p:nvPicPr>
          <p:cNvPr id="1314" name="Google Shape;1314;p97"/>
          <p:cNvPicPr preferRelativeResize="0"/>
          <p:nvPr/>
        </p:nvPicPr>
        <p:blipFill>
          <a:blip r:embed="rId7">
            <a:alphaModFix/>
          </a:blip>
          <a:stretch>
            <a:fillRect/>
          </a:stretch>
        </p:blipFill>
        <p:spPr>
          <a:xfrm flipH="1">
            <a:off x="6003384" y="2144150"/>
            <a:ext cx="675671" cy="16877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sp>
        <p:nvSpPr>
          <p:cNvPr id="1319" name="Google Shape;1319;p9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Beddelidda cuntada si loo yareeyo isbeddelka cimilada (climate change)</a:t>
            </a:r>
            <a:endParaRPr/>
          </a:p>
        </p:txBody>
      </p:sp>
      <p:sp>
        <p:nvSpPr>
          <p:cNvPr id="1320" name="Google Shape;1320;p98"/>
          <p:cNvSpPr txBox="1"/>
          <p:nvPr>
            <p:ph idx="1" type="body"/>
          </p:nvPr>
        </p:nvSpPr>
        <p:spPr>
          <a:xfrm>
            <a:off x="324000" y="810000"/>
            <a:ext cx="70845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Kaalay ardayda si ay u qoraan warqad waalidkood oo sharxaysa sababta beddelka cuntadoodu uga caawin karo xaddididda isbeddelka cimilada (climate change).</a:t>
            </a:r>
            <a:endParaRPr sz="1900"/>
          </a:p>
        </p:txBody>
      </p:sp>
      <p:sp>
        <p:nvSpPr>
          <p:cNvPr id="1321" name="Google Shape;1321;p98"/>
          <p:cNvSpPr txBox="1"/>
          <p:nvPr>
            <p:ph idx="1" type="body"/>
          </p:nvPr>
        </p:nvSpPr>
        <p:spPr>
          <a:xfrm>
            <a:off x="324000" y="1648200"/>
            <a:ext cx="8531700" cy="2945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Fikradaha laga yaabo inaad ku dartay warqadda:</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1000"/>
              </a:spcBef>
              <a:spcAft>
                <a:spcPts val="0"/>
              </a:spcAft>
              <a:buSzPts val="2000"/>
              <a:buFont typeface="Kalam"/>
              <a:buChar char="●"/>
            </a:pPr>
            <a:r>
              <a:rPr lang="en-GB" sz="1100">
                <a:latin typeface="Kalam"/>
                <a:ea typeface="Kalam"/>
                <a:cs typeface="Kalam"/>
                <a:sym typeface="Kalam"/>
              </a:rPr>
              <a:t>Bixinta (emission) gaasaska aqalka dhirta (greenhouse gases) ee soosaarka cuntada ayaa gacan ka geysanaya isbeddelka cimilada (climate change), taasoo ka dhigaysa cuntada mid adag in la soo saaro.</a:t>
            </a:r>
            <a:endParaRPr sz="2000">
              <a:latin typeface="Kalam"/>
              <a:ea typeface="Kalam"/>
              <a:cs typeface="Kalam"/>
              <a:sym typeface="Kalam"/>
            </a:endParaRPr>
          </a:p>
          <a:p>
            <a:pPr indent="-355600" lvl="0" marL="457200" rtl="0" algn="l">
              <a:spcBef>
                <a:spcPts val="1000"/>
              </a:spcBef>
              <a:spcAft>
                <a:spcPts val="0"/>
              </a:spcAft>
              <a:buSzPts val="2000"/>
              <a:buFont typeface="Kalam"/>
              <a:buChar char="●"/>
            </a:pPr>
            <a:r>
              <a:rPr lang="en-GB" sz="1100">
                <a:latin typeface="Kalam"/>
                <a:ea typeface="Kalam"/>
                <a:cs typeface="Kalam"/>
                <a:sym typeface="Kalam"/>
              </a:rPr>
              <a:t>Beddelka cuntada ayaa kaa caawin kara yaraynta bixinta (emissions).</a:t>
            </a:r>
            <a:endParaRPr sz="2000">
              <a:latin typeface="Kalam"/>
              <a:ea typeface="Kalam"/>
              <a:cs typeface="Kalam"/>
              <a:sym typeface="Kalam"/>
            </a:endParaRPr>
          </a:p>
          <a:p>
            <a:pPr indent="-355600" lvl="0" marL="457200" rtl="0" algn="l">
              <a:spcBef>
                <a:spcPts val="1000"/>
              </a:spcBef>
              <a:spcAft>
                <a:spcPts val="0"/>
              </a:spcAft>
              <a:buSzPts val="2000"/>
              <a:buFont typeface="Kalam"/>
              <a:buChar char="●"/>
            </a:pPr>
            <a:r>
              <a:rPr lang="en-GB" sz="1100">
                <a:latin typeface="Kalam"/>
                <a:ea typeface="Kalam"/>
                <a:cs typeface="Kalam"/>
                <a:sym typeface="Kalam"/>
              </a:rPr>
              <a:t>Hilibka lo'da (beef) ayaa leh bixinta (emissions) ugu sarreysa, waxaana ku xiga hilibka laxda (lamb), ka dibna digaagga (poultry), ka dibna kalluunka (fish).</a:t>
            </a:r>
            <a:endParaRPr sz="2000">
              <a:latin typeface="Kalam"/>
              <a:ea typeface="Kalam"/>
              <a:cs typeface="Kalam"/>
              <a:sym typeface="Kalam"/>
            </a:endParaRPr>
          </a:p>
          <a:p>
            <a:pPr indent="-355600" lvl="0" marL="457200" rtl="0" algn="l">
              <a:spcBef>
                <a:spcPts val="1000"/>
              </a:spcBef>
              <a:spcAft>
                <a:spcPts val="1000"/>
              </a:spcAft>
              <a:buSzPts val="2000"/>
              <a:buFont typeface="Kalam"/>
              <a:buChar char="●"/>
            </a:pPr>
            <a:r>
              <a:rPr lang="en-GB" sz="1100">
                <a:latin typeface="Kalam"/>
                <a:ea typeface="Kalam"/>
                <a:cs typeface="Kalam"/>
                <a:sym typeface="Kalam"/>
              </a:rPr>
              <a:t>Beddelidda hilibka khudaarta, miraha iyo lowska ayaa kaa caawinaysa yaraynta bixinta (emissions) iyo xaddididda isbeddelka cimilada (climate change).</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5" name="Shape 1325"/>
        <p:cNvGrpSpPr/>
        <p:nvPr/>
      </p:nvGrpSpPr>
      <p:grpSpPr>
        <a:xfrm>
          <a:off x="0" y="0"/>
          <a:ext cx="0" cy="0"/>
          <a:chOff x="0" y="0"/>
          <a:chExt cx="0" cy="0"/>
        </a:xfrm>
      </p:grpSpPr>
      <p:sp>
        <p:nvSpPr>
          <p:cNvPr id="1326" name="Google Shape;1326;p99"/>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Isbeddelka cimilada (climate change) iyo soosaarka cuntada</a:t>
            </a:r>
            <a:endParaRPr/>
          </a:p>
        </p:txBody>
      </p:sp>
      <p:sp>
        <p:nvSpPr>
          <p:cNvPr id="1327" name="Google Shape;1327;p99"/>
          <p:cNvSpPr txBox="1"/>
          <p:nvPr>
            <p:ph idx="1" type="body"/>
          </p:nvPr>
        </p:nvSpPr>
        <p:spPr>
          <a:xfrm>
            <a:off x="324000" y="810000"/>
            <a:ext cx="8237700" cy="397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Soosaarka cuntada ayaa khatar ku jira sababtoo ah kulaylka caalamiga (global warming) iyo</a:t>
            </a:r>
            <a:endParaRPr sz="1800"/>
          </a:p>
          <a:p>
            <a:pPr indent="0" lvl="0" marL="0" rtl="0" algn="l">
              <a:spcBef>
                <a:spcPts val="0"/>
              </a:spcBef>
              <a:spcAft>
                <a:spcPts val="0"/>
              </a:spcAft>
              <a:buNone/>
            </a:pPr>
            <a:r>
              <a:rPr lang="en-GB" sz="1100">
                <a:latin typeface="Lexend"/>
              </a:rPr>
              <a:t>isbeddelka cimilada (climate change).</a:t>
            </a:r>
            <a:endParaRPr sz="1800"/>
          </a:p>
          <a:p>
            <a:pPr indent="0" lvl="0" marL="0" rtl="0" algn="l">
              <a:spcBef>
                <a:spcPts val="1000"/>
              </a:spcBef>
              <a:spcAft>
                <a:spcPts val="0"/>
              </a:spcAft>
              <a:buNone/>
            </a:pPr>
            <a:r>
              <a:rPr lang="en-GB" sz="1100">
                <a:latin typeface="Lexend"/>
              </a:rPr>
              <a:t>Isbeddelka cimilada (climate change) wuxuu ka dhigayaa dhacdooyinka cimilada xad-dhaafka ah (extreme weather events) kuwo ka badan, taasina waxay ka dhigaysaa soosaarka cuntada mid caqabad badan.</a:t>
            </a:r>
            <a:endParaRPr sz="1800"/>
          </a:p>
          <a:p>
            <a:pPr indent="0" lvl="0" marL="0" rtl="0" algn="l">
              <a:spcBef>
                <a:spcPts val="1000"/>
              </a:spcBef>
              <a:spcAft>
                <a:spcPts val="0"/>
              </a:spcAft>
              <a:buNone/>
            </a:pPr>
            <a:r>
              <a:rPr lang="en-GB" sz="1100">
                <a:latin typeface="Lexend"/>
              </a:rPr>
              <a:t>Bixinta (emissions) gaasaska aqalka dhirta (greenhouse gases) ee isbeddelka isticmaalka dhulka (land use change), beerashada, quudinta xoolaha, gaadiidka, tafaariiqda iyo baakadaynta ayaa ku kordhisa raadka kaarboon (carbon footprint) ee cuntooyinka.</a:t>
            </a:r>
            <a:r>
              <a:rPr lang="en-GB" sz="1100">
                <a:latin typeface="Lexend"/>
              </a:rPr>
              <a:t/>
            </a:r>
            <a:endParaRPr sz="1800"/>
          </a:p>
          <a:p>
            <a:pPr indent="0" lvl="0" marL="0" rtl="0" algn="l">
              <a:spcBef>
                <a:spcPts val="1000"/>
              </a:spcBef>
              <a:spcAft>
                <a:spcPts val="0"/>
              </a:spcAft>
              <a:buNone/>
            </a:pPr>
            <a:r>
              <a:rPr lang="en-GB" sz="1100">
                <a:latin typeface="Lexend"/>
              </a:rPr>
              <a:t>Beddelka cuntadeenna ayaa naga caawin kara yaraynta bixinta (emissions) ee soosaarka cuntada iyo xaddididda isbeddelka cimilada (climate change).</a:t>
            </a:r>
            <a:endParaRPr sz="1800"/>
          </a:p>
          <a:p>
            <a:pPr indent="0" lvl="0" marL="0" rtl="0" algn="l">
              <a:spcBef>
                <a:spcPts val="1000"/>
              </a:spcBef>
              <a:spcAft>
                <a:spcPts val="1000"/>
              </a:spcAft>
              <a:buNone/>
            </a:pPr>
            <a:r>
              <a:rPr lang="en-GB" sz="1100">
                <a:latin typeface="Lexend"/>
              </a:rPr>
              <a:t>Isbarbardhigga xogta bixinta (emissions data) ee cuntooyinka kala duwan ayaa naga caawinaya fahamka saamaynta doorashooyinka cuntada.</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